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1" r:id="rId3"/>
    <p:sldMasterId id="2147483923" r:id="rId4"/>
    <p:sldMasterId id="2147483939" r:id="rId5"/>
    <p:sldMasterId id="2147483966" r:id="rId6"/>
    <p:sldMasterId id="2147483978" r:id="rId7"/>
    <p:sldMasterId id="2147483990" r:id="rId8"/>
  </p:sldMasterIdLst>
  <p:notesMasterIdLst>
    <p:notesMasterId r:id="rId24"/>
  </p:notesMasterIdLst>
  <p:sldIdLst>
    <p:sldId id="3404" r:id="rId9"/>
    <p:sldId id="3402" r:id="rId10"/>
    <p:sldId id="258" r:id="rId11"/>
    <p:sldId id="259" r:id="rId12"/>
    <p:sldId id="260" r:id="rId13"/>
    <p:sldId id="261" r:id="rId14"/>
    <p:sldId id="262" r:id="rId15"/>
    <p:sldId id="316" r:id="rId16"/>
    <p:sldId id="299" r:id="rId17"/>
    <p:sldId id="304" r:id="rId18"/>
    <p:sldId id="305" r:id="rId19"/>
    <p:sldId id="310" r:id="rId20"/>
    <p:sldId id="3403" r:id="rId21"/>
    <p:sldId id="3406" r:id="rId22"/>
    <p:sldId id="3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37" d="100"/>
          <a:sy n="37" d="100"/>
        </p:scale>
        <p:origin x="-82"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8" name="Footer Placeholder 7">
            <a:extLst>
              <a:ext uri="{FF2B5EF4-FFF2-40B4-BE49-F238E27FC236}">
                <a16:creationId xmlns=""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310988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4" name="Footer Placeholder 3">
            <a:extLst>
              <a:ext uri="{FF2B5EF4-FFF2-40B4-BE49-F238E27FC236}">
                <a16:creationId xmlns=""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88536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3" name="Footer Placeholder 2">
            <a:extLst>
              <a:ext uri="{FF2B5EF4-FFF2-40B4-BE49-F238E27FC236}">
                <a16:creationId xmlns=""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98517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6" name="Footer Placeholder 5">
            <a:extLst>
              <a:ext uri="{FF2B5EF4-FFF2-40B4-BE49-F238E27FC236}">
                <a16:creationId xmlns=""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7167127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6" name="Footer Placeholder 5">
            <a:extLst>
              <a:ext uri="{FF2B5EF4-FFF2-40B4-BE49-F238E27FC236}">
                <a16:creationId xmlns=""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473912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59765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9462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853253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795335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186381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011015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10/03/2025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739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10/03/2025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54393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10/03/2025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75155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54645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958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700826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40450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725538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385074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4725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0610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78434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7518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25942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9731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5000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69119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1579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08643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E1655C05-C3A1-46F9-BDF6-923342D44E1E}"/>
              </a:ext>
            </a:extLst>
          </p:cNvPr>
          <p:cNvGrpSpPr/>
          <p:nvPr userDrawn="1"/>
        </p:nvGrpSpPr>
        <p:grpSpPr>
          <a:xfrm>
            <a:off x="-19050" y="0"/>
            <a:ext cx="12192000" cy="6858000"/>
            <a:chOff x="0" y="0"/>
            <a:chExt cx="12192000" cy="6858000"/>
          </a:xfrm>
        </p:grpSpPr>
        <p:pic>
          <p:nvPicPr>
            <p:cNvPr id="13" name="图片 12" descr="图片包含 图示&#10;&#10;描述已自动生成">
              <a:extLst>
                <a:ext uri="{FF2B5EF4-FFF2-40B4-BE49-F238E27FC236}">
                  <a16:creationId xmlns=""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15" name="任意多边形: 形状 14">
              <a:extLst>
                <a:ext uri="{FF2B5EF4-FFF2-40B4-BE49-F238E27FC236}">
                  <a16:creationId xmlns="" xmlns:a16="http://schemas.microsoft.com/office/drawing/2014/main" id="{6547E814-6B41-4F20-A274-5A930907EE0E}"/>
                </a:ext>
              </a:extLst>
            </p:cNvPr>
            <p:cNvSpPr/>
            <p:nvPr/>
          </p:nvSpPr>
          <p:spPr>
            <a:xfrm>
              <a:off x="266700" y="241515"/>
              <a:ext cx="11658600" cy="63749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3907311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 xmlns:a16="http://schemas.microsoft.com/office/drawing/2014/main" id="{D7DAAA50-B00C-47EE-9FA0-F237ADFECDC7}"/>
              </a:ext>
            </a:extLst>
          </p:cNvPr>
          <p:cNvPicPr>
            <a:picLocks noChangeAspect="1"/>
          </p:cNvPicPr>
          <p:nvPr/>
        </p:nvPicPr>
        <p:blipFill>
          <a:blip r:embed="rId2"/>
          <a:srcRect l="763"/>
          <a:stretch>
            <a:fillRect/>
          </a:stretch>
        </p:blipFill>
        <p:spPr>
          <a:xfrm>
            <a:off x="8534400" y="-99060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 xmlns:a16="http://schemas.microsoft.com/office/drawing/2014/main" id="{EFC83B3C-2627-490B-9126-FCECA6CA6CCF}"/>
              </a:ext>
            </a:extLst>
          </p:cNvPr>
          <p:cNvGrpSpPr/>
          <p:nvPr/>
        </p:nvGrpSpPr>
        <p:grpSpPr>
          <a:xfrm>
            <a:off x="6096000" y="58119"/>
            <a:ext cx="11985356" cy="6741762"/>
            <a:chOff x="103322" y="58119"/>
            <a:chExt cx="11985356" cy="6741762"/>
          </a:xfrm>
        </p:grpSpPr>
        <p:sp>
          <p:nvSpPr>
            <p:cNvPr id="15" name="任意多边形: 形状 14">
              <a:extLst>
                <a:ext uri="{FF2B5EF4-FFF2-40B4-BE49-F238E27FC236}">
                  <a16:creationId xmlns=""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电脑萤幕&#10;&#10;中度可信度描述已自动生成">
              <a:extLst>
                <a:ext uri="{FF2B5EF4-FFF2-40B4-BE49-F238E27FC236}">
                  <a16:creationId xmlns=""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spTree>
    <p:extLst>
      <p:ext uri="{BB962C8B-B14F-4D97-AF65-F5344CB8AC3E}">
        <p14:creationId xmlns:p14="http://schemas.microsoft.com/office/powerpoint/2010/main" val="65175328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034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671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92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0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TRÒ CHƠI</a:t>
            </a:r>
          </a:p>
        </p:txBody>
      </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8" name="Google Shape;939;p32">
            <a:extLst>
              <a:ext uri="{FF2B5EF4-FFF2-40B4-BE49-F238E27FC236}">
                <a16:creationId xmlns="" xmlns:a16="http://schemas.microsoft.com/office/drawing/2014/main" id="{4DD75D50-C8A9-46A9-A6B8-FF16B2FC7E80}"/>
              </a:ext>
            </a:extLst>
          </p:cNvPr>
          <p:cNvGrpSpPr/>
          <p:nvPr userDrawn="1"/>
        </p:nvGrpSpPr>
        <p:grpSpPr>
          <a:xfrm>
            <a:off x="2204474" y="3886315"/>
            <a:ext cx="1973864" cy="2020086"/>
            <a:chOff x="2718975" y="493050"/>
            <a:chExt cx="2013175" cy="2066600"/>
          </a:xfrm>
        </p:grpSpPr>
        <p:sp>
          <p:nvSpPr>
            <p:cNvPr id="139" name="Google Shape;940;p32">
              <a:extLst>
                <a:ext uri="{FF2B5EF4-FFF2-40B4-BE49-F238E27FC236}">
                  <a16:creationId xmlns=""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631;p30">
            <a:extLst>
              <a:ext uri="{FF2B5EF4-FFF2-40B4-BE49-F238E27FC236}">
                <a16:creationId xmlns="" xmlns:a16="http://schemas.microsoft.com/office/drawing/2014/main" id="{68384AAF-B7B5-447C-A808-82D0AFB6AC77}"/>
              </a:ext>
            </a:extLst>
          </p:cNvPr>
          <p:cNvGrpSpPr/>
          <p:nvPr userDrawn="1"/>
        </p:nvGrpSpPr>
        <p:grpSpPr>
          <a:xfrm>
            <a:off x="7672546" y="3622312"/>
            <a:ext cx="1309691" cy="2486166"/>
            <a:chOff x="961250" y="234750"/>
            <a:chExt cx="1222525" cy="2320700"/>
          </a:xfrm>
        </p:grpSpPr>
        <p:sp>
          <p:nvSpPr>
            <p:cNvPr id="203" name="Google Shape;632;p30">
              <a:extLst>
                <a:ext uri="{FF2B5EF4-FFF2-40B4-BE49-F238E27FC236}">
                  <a16:creationId xmlns=""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633;p30">
              <a:extLst>
                <a:ext uri="{FF2B5EF4-FFF2-40B4-BE49-F238E27FC236}">
                  <a16:creationId xmlns=""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634;p30">
              <a:extLst>
                <a:ext uri="{FF2B5EF4-FFF2-40B4-BE49-F238E27FC236}">
                  <a16:creationId xmlns=""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635;p30">
              <a:extLst>
                <a:ext uri="{FF2B5EF4-FFF2-40B4-BE49-F238E27FC236}">
                  <a16:creationId xmlns=""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636;p30">
              <a:extLst>
                <a:ext uri="{FF2B5EF4-FFF2-40B4-BE49-F238E27FC236}">
                  <a16:creationId xmlns=""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637;p30">
              <a:extLst>
                <a:ext uri="{FF2B5EF4-FFF2-40B4-BE49-F238E27FC236}">
                  <a16:creationId xmlns=""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638;p30">
              <a:extLst>
                <a:ext uri="{FF2B5EF4-FFF2-40B4-BE49-F238E27FC236}">
                  <a16:creationId xmlns=""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639;p30">
              <a:extLst>
                <a:ext uri="{FF2B5EF4-FFF2-40B4-BE49-F238E27FC236}">
                  <a16:creationId xmlns=""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640;p30">
              <a:extLst>
                <a:ext uri="{FF2B5EF4-FFF2-40B4-BE49-F238E27FC236}">
                  <a16:creationId xmlns=""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641;p30">
              <a:extLst>
                <a:ext uri="{FF2B5EF4-FFF2-40B4-BE49-F238E27FC236}">
                  <a16:creationId xmlns=""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642;p30">
              <a:extLst>
                <a:ext uri="{FF2B5EF4-FFF2-40B4-BE49-F238E27FC236}">
                  <a16:creationId xmlns=""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643;p30">
              <a:extLst>
                <a:ext uri="{FF2B5EF4-FFF2-40B4-BE49-F238E27FC236}">
                  <a16:creationId xmlns=""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644;p30">
              <a:extLst>
                <a:ext uri="{FF2B5EF4-FFF2-40B4-BE49-F238E27FC236}">
                  <a16:creationId xmlns=""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645;p30">
              <a:extLst>
                <a:ext uri="{FF2B5EF4-FFF2-40B4-BE49-F238E27FC236}">
                  <a16:creationId xmlns=""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646;p30">
              <a:extLst>
                <a:ext uri="{FF2B5EF4-FFF2-40B4-BE49-F238E27FC236}">
                  <a16:creationId xmlns=""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647;p30">
              <a:extLst>
                <a:ext uri="{FF2B5EF4-FFF2-40B4-BE49-F238E27FC236}">
                  <a16:creationId xmlns=""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648;p30">
              <a:extLst>
                <a:ext uri="{FF2B5EF4-FFF2-40B4-BE49-F238E27FC236}">
                  <a16:creationId xmlns=""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649;p30">
              <a:extLst>
                <a:ext uri="{FF2B5EF4-FFF2-40B4-BE49-F238E27FC236}">
                  <a16:creationId xmlns=""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650;p30">
              <a:extLst>
                <a:ext uri="{FF2B5EF4-FFF2-40B4-BE49-F238E27FC236}">
                  <a16:creationId xmlns=""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651;p30">
              <a:extLst>
                <a:ext uri="{FF2B5EF4-FFF2-40B4-BE49-F238E27FC236}">
                  <a16:creationId xmlns=""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652;p30">
              <a:extLst>
                <a:ext uri="{FF2B5EF4-FFF2-40B4-BE49-F238E27FC236}">
                  <a16:creationId xmlns=""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653;p30">
              <a:extLst>
                <a:ext uri="{FF2B5EF4-FFF2-40B4-BE49-F238E27FC236}">
                  <a16:creationId xmlns=""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654;p30">
              <a:extLst>
                <a:ext uri="{FF2B5EF4-FFF2-40B4-BE49-F238E27FC236}">
                  <a16:creationId xmlns=""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55;p30">
              <a:extLst>
                <a:ext uri="{FF2B5EF4-FFF2-40B4-BE49-F238E27FC236}">
                  <a16:creationId xmlns=""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656;p30">
              <a:extLst>
                <a:ext uri="{FF2B5EF4-FFF2-40B4-BE49-F238E27FC236}">
                  <a16:creationId xmlns=""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657;p30">
              <a:extLst>
                <a:ext uri="{FF2B5EF4-FFF2-40B4-BE49-F238E27FC236}">
                  <a16:creationId xmlns=""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658;p30">
              <a:extLst>
                <a:ext uri="{FF2B5EF4-FFF2-40B4-BE49-F238E27FC236}">
                  <a16:creationId xmlns=""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659;p30">
              <a:extLst>
                <a:ext uri="{FF2B5EF4-FFF2-40B4-BE49-F238E27FC236}">
                  <a16:creationId xmlns=""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660;p30">
              <a:extLst>
                <a:ext uri="{FF2B5EF4-FFF2-40B4-BE49-F238E27FC236}">
                  <a16:creationId xmlns=""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661;p30">
              <a:extLst>
                <a:ext uri="{FF2B5EF4-FFF2-40B4-BE49-F238E27FC236}">
                  <a16:creationId xmlns=""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662;p30">
              <a:extLst>
                <a:ext uri="{FF2B5EF4-FFF2-40B4-BE49-F238E27FC236}">
                  <a16:creationId xmlns=""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663;p30">
              <a:extLst>
                <a:ext uri="{FF2B5EF4-FFF2-40B4-BE49-F238E27FC236}">
                  <a16:creationId xmlns=""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664;p30">
              <a:extLst>
                <a:ext uri="{FF2B5EF4-FFF2-40B4-BE49-F238E27FC236}">
                  <a16:creationId xmlns=""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665;p30">
              <a:extLst>
                <a:ext uri="{FF2B5EF4-FFF2-40B4-BE49-F238E27FC236}">
                  <a16:creationId xmlns=""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666;p30">
              <a:extLst>
                <a:ext uri="{FF2B5EF4-FFF2-40B4-BE49-F238E27FC236}">
                  <a16:creationId xmlns=""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667;p30">
              <a:extLst>
                <a:ext uri="{FF2B5EF4-FFF2-40B4-BE49-F238E27FC236}">
                  <a16:creationId xmlns=""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668;p30">
              <a:extLst>
                <a:ext uri="{FF2B5EF4-FFF2-40B4-BE49-F238E27FC236}">
                  <a16:creationId xmlns=""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669;p30">
              <a:extLst>
                <a:ext uri="{FF2B5EF4-FFF2-40B4-BE49-F238E27FC236}">
                  <a16:creationId xmlns=""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670;p30">
              <a:extLst>
                <a:ext uri="{FF2B5EF4-FFF2-40B4-BE49-F238E27FC236}">
                  <a16:creationId xmlns=""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671;p30">
              <a:extLst>
                <a:ext uri="{FF2B5EF4-FFF2-40B4-BE49-F238E27FC236}">
                  <a16:creationId xmlns=""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672;p30">
              <a:extLst>
                <a:ext uri="{FF2B5EF4-FFF2-40B4-BE49-F238E27FC236}">
                  <a16:creationId xmlns=""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4384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992;p14">
            <a:extLst>
              <a:ext uri="{FF2B5EF4-FFF2-40B4-BE49-F238E27FC236}">
                <a16:creationId xmlns="" xmlns:a16="http://schemas.microsoft.com/office/drawing/2014/main" id="{A11614ED-5C11-ACF9-656A-FE09A01C3B33}"/>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 xmlns:a16="http://schemas.microsoft.com/office/drawing/2014/main" id="{44D1E898-94C6-9ED9-8244-CCFDD95E3E2E}"/>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94;p14">
              <a:extLst>
                <a:ext uri="{FF2B5EF4-FFF2-40B4-BE49-F238E27FC236}">
                  <a16:creationId xmlns="" xmlns:a16="http://schemas.microsoft.com/office/drawing/2014/main" id="{C7A486C5-D35F-E6B7-B6F8-8DCBDF1BE460}"/>
                </a:ext>
              </a:extLst>
            </p:cNvPr>
            <p:cNvGrpSpPr/>
            <p:nvPr/>
          </p:nvGrpSpPr>
          <p:grpSpPr>
            <a:xfrm>
              <a:off x="8341543" y="2282008"/>
              <a:ext cx="569676" cy="380612"/>
              <a:chOff x="8341543" y="2282008"/>
              <a:chExt cx="569676" cy="380612"/>
            </a:xfrm>
          </p:grpSpPr>
          <p:sp>
            <p:nvSpPr>
              <p:cNvPr id="46" name="Google Shape;995;p14">
                <a:extLst>
                  <a:ext uri="{FF2B5EF4-FFF2-40B4-BE49-F238E27FC236}">
                    <a16:creationId xmlns="" xmlns:a16="http://schemas.microsoft.com/office/drawing/2014/main" id="{5F96212B-8912-9AF2-D5CC-CF25B3FC87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6;p14">
                <a:extLst>
                  <a:ext uri="{FF2B5EF4-FFF2-40B4-BE49-F238E27FC236}">
                    <a16:creationId xmlns="" xmlns:a16="http://schemas.microsoft.com/office/drawing/2014/main" id="{BD5BC46F-941A-3B3F-99EA-EC429FD810A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7;p14">
              <a:extLst>
                <a:ext uri="{FF2B5EF4-FFF2-40B4-BE49-F238E27FC236}">
                  <a16:creationId xmlns="" xmlns:a16="http://schemas.microsoft.com/office/drawing/2014/main" id="{6027995B-3058-A089-498F-25B85B38DD19}"/>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998;p14">
              <a:extLst>
                <a:ext uri="{FF2B5EF4-FFF2-40B4-BE49-F238E27FC236}">
                  <a16:creationId xmlns="" xmlns:a16="http://schemas.microsoft.com/office/drawing/2014/main" id="{077F557D-D022-0919-CC7F-8AE32ECD2213}"/>
                </a:ext>
              </a:extLst>
            </p:cNvPr>
            <p:cNvGrpSpPr/>
            <p:nvPr/>
          </p:nvGrpSpPr>
          <p:grpSpPr>
            <a:xfrm>
              <a:off x="8341543" y="1721094"/>
              <a:ext cx="569676" cy="380612"/>
              <a:chOff x="8341543" y="1721094"/>
              <a:chExt cx="569676" cy="380612"/>
            </a:xfrm>
          </p:grpSpPr>
          <p:sp>
            <p:nvSpPr>
              <p:cNvPr id="44" name="Google Shape;999;p14">
                <a:extLst>
                  <a:ext uri="{FF2B5EF4-FFF2-40B4-BE49-F238E27FC236}">
                    <a16:creationId xmlns="" xmlns:a16="http://schemas.microsoft.com/office/drawing/2014/main" id="{D1F4F485-16D5-8B50-0563-A9B9C5AF9146}"/>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0;p14">
                <a:extLst>
                  <a:ext uri="{FF2B5EF4-FFF2-40B4-BE49-F238E27FC236}">
                    <a16:creationId xmlns="" xmlns:a16="http://schemas.microsoft.com/office/drawing/2014/main" id="{70326476-D19B-7282-953D-AA4BAE30E8EF}"/>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01;p14">
              <a:extLst>
                <a:ext uri="{FF2B5EF4-FFF2-40B4-BE49-F238E27FC236}">
                  <a16:creationId xmlns="" xmlns:a16="http://schemas.microsoft.com/office/drawing/2014/main" id="{2A4AE02C-B700-4DD7-8CCA-EC08FBFB6EC7}"/>
                </a:ext>
              </a:extLst>
            </p:cNvPr>
            <p:cNvGrpSpPr/>
            <p:nvPr/>
          </p:nvGrpSpPr>
          <p:grpSpPr>
            <a:xfrm>
              <a:off x="8346273" y="1183592"/>
              <a:ext cx="568486" cy="388014"/>
              <a:chOff x="8346273" y="1183592"/>
              <a:chExt cx="568486" cy="388014"/>
            </a:xfrm>
          </p:grpSpPr>
          <p:sp>
            <p:nvSpPr>
              <p:cNvPr id="42" name="Google Shape;1002;p14">
                <a:extLst>
                  <a:ext uri="{FF2B5EF4-FFF2-40B4-BE49-F238E27FC236}">
                    <a16:creationId xmlns="" xmlns:a16="http://schemas.microsoft.com/office/drawing/2014/main" id="{51898775-F594-3E2B-F52E-8E3B68AA05AA}"/>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3;p14">
                <a:extLst>
                  <a:ext uri="{FF2B5EF4-FFF2-40B4-BE49-F238E27FC236}">
                    <a16:creationId xmlns="" xmlns:a16="http://schemas.microsoft.com/office/drawing/2014/main" id="{CCCE1E58-A7F7-0258-2694-E4A583075695}"/>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004;p14">
              <a:extLst>
                <a:ext uri="{FF2B5EF4-FFF2-40B4-BE49-F238E27FC236}">
                  <a16:creationId xmlns="" xmlns:a16="http://schemas.microsoft.com/office/drawing/2014/main" id="{086B9782-1C27-6FAC-2D9B-7B5CFFF1FA56}"/>
                </a:ext>
              </a:extLst>
            </p:cNvPr>
            <p:cNvGrpSpPr/>
            <p:nvPr/>
          </p:nvGrpSpPr>
          <p:grpSpPr>
            <a:xfrm>
              <a:off x="8341543" y="606635"/>
              <a:ext cx="569676" cy="388014"/>
              <a:chOff x="8341543" y="606635"/>
              <a:chExt cx="569676" cy="388014"/>
            </a:xfrm>
          </p:grpSpPr>
          <p:sp>
            <p:nvSpPr>
              <p:cNvPr id="40" name="Google Shape;1005;p14">
                <a:extLst>
                  <a:ext uri="{FF2B5EF4-FFF2-40B4-BE49-F238E27FC236}">
                    <a16:creationId xmlns="" xmlns:a16="http://schemas.microsoft.com/office/drawing/2014/main" id="{014F8729-C6DD-2B31-45A9-002561B8C4A8}"/>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6;p14">
                <a:extLst>
                  <a:ext uri="{FF2B5EF4-FFF2-40B4-BE49-F238E27FC236}">
                    <a16:creationId xmlns="" xmlns:a16="http://schemas.microsoft.com/office/drawing/2014/main" id="{37309C69-CFED-7564-0D26-3416E0518BCF}"/>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007;p14">
              <a:extLst>
                <a:ext uri="{FF2B5EF4-FFF2-40B4-BE49-F238E27FC236}">
                  <a16:creationId xmlns="" xmlns:a16="http://schemas.microsoft.com/office/drawing/2014/main" id="{B0820348-DAD2-64F8-AF4B-2912C5B0B180}"/>
                </a:ext>
              </a:extLst>
            </p:cNvPr>
            <p:cNvGrpSpPr/>
            <p:nvPr/>
          </p:nvGrpSpPr>
          <p:grpSpPr>
            <a:xfrm>
              <a:off x="8341543" y="2842933"/>
              <a:ext cx="569676" cy="380612"/>
              <a:chOff x="8341543" y="2282008"/>
              <a:chExt cx="569676" cy="380612"/>
            </a:xfrm>
          </p:grpSpPr>
          <p:sp>
            <p:nvSpPr>
              <p:cNvPr id="38" name="Google Shape;1008;p14">
                <a:extLst>
                  <a:ext uri="{FF2B5EF4-FFF2-40B4-BE49-F238E27FC236}">
                    <a16:creationId xmlns="" xmlns:a16="http://schemas.microsoft.com/office/drawing/2014/main" id="{79034C7F-4471-9D28-CE61-C286F1F2E2D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9;p14">
                <a:extLst>
                  <a:ext uri="{FF2B5EF4-FFF2-40B4-BE49-F238E27FC236}">
                    <a16:creationId xmlns="" xmlns:a16="http://schemas.microsoft.com/office/drawing/2014/main" id="{1CEF56E4-0BB6-2C31-4958-B26108D3074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0;p14">
              <a:extLst>
                <a:ext uri="{FF2B5EF4-FFF2-40B4-BE49-F238E27FC236}">
                  <a16:creationId xmlns="" xmlns:a16="http://schemas.microsoft.com/office/drawing/2014/main" id="{84716D0B-0415-5F0A-896A-E98F5419FFBE}"/>
                </a:ext>
              </a:extLst>
            </p:cNvPr>
            <p:cNvGrpSpPr/>
            <p:nvPr/>
          </p:nvGrpSpPr>
          <p:grpSpPr>
            <a:xfrm>
              <a:off x="8341543" y="3403858"/>
              <a:ext cx="569676" cy="380612"/>
              <a:chOff x="8341543" y="2282008"/>
              <a:chExt cx="569676" cy="380612"/>
            </a:xfrm>
          </p:grpSpPr>
          <p:sp>
            <p:nvSpPr>
              <p:cNvPr id="36" name="Google Shape;1011;p14">
                <a:extLst>
                  <a:ext uri="{FF2B5EF4-FFF2-40B4-BE49-F238E27FC236}">
                    <a16:creationId xmlns="" xmlns:a16="http://schemas.microsoft.com/office/drawing/2014/main" id="{DF139B88-AF83-AD16-66E0-F1A3435A0D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2;p14">
                <a:extLst>
                  <a:ext uri="{FF2B5EF4-FFF2-40B4-BE49-F238E27FC236}">
                    <a16:creationId xmlns="" xmlns:a16="http://schemas.microsoft.com/office/drawing/2014/main" id="{89F36D74-F9E0-FA32-6FE6-15EF5786331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013;p14">
              <a:extLst>
                <a:ext uri="{FF2B5EF4-FFF2-40B4-BE49-F238E27FC236}">
                  <a16:creationId xmlns="" xmlns:a16="http://schemas.microsoft.com/office/drawing/2014/main" id="{24FAB22E-A7F2-ECF9-8B50-C3D49E1B3773}"/>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4;p14">
              <a:extLst>
                <a:ext uri="{FF2B5EF4-FFF2-40B4-BE49-F238E27FC236}">
                  <a16:creationId xmlns="" xmlns:a16="http://schemas.microsoft.com/office/drawing/2014/main" id="{8E88AE74-A985-870B-6720-182F42BA7CA2}"/>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1082;p14">
            <a:extLst>
              <a:ext uri="{FF2B5EF4-FFF2-40B4-BE49-F238E27FC236}">
                <a16:creationId xmlns="" xmlns:a16="http://schemas.microsoft.com/office/drawing/2014/main" id="{5B07326C-92A2-77D9-F465-AC1BA1F89F6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83;p14">
            <a:extLst>
              <a:ext uri="{FF2B5EF4-FFF2-40B4-BE49-F238E27FC236}">
                <a16:creationId xmlns="" xmlns:a16="http://schemas.microsoft.com/office/drawing/2014/main" id="{C9BBD5AA-AB85-3399-10D8-DE5AB8D2E67D}"/>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4;p14">
            <a:extLst>
              <a:ext uri="{FF2B5EF4-FFF2-40B4-BE49-F238E27FC236}">
                <a16:creationId xmlns="" xmlns:a16="http://schemas.microsoft.com/office/drawing/2014/main" id="{3AC6EC19-9CAC-823F-7602-6A82AAC98532}"/>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85;p14">
            <a:extLst>
              <a:ext uri="{FF2B5EF4-FFF2-40B4-BE49-F238E27FC236}">
                <a16:creationId xmlns="" xmlns:a16="http://schemas.microsoft.com/office/drawing/2014/main" id="{F43B58F4-A0E4-78A6-7846-1C0AF19C320F}"/>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6;p14">
            <a:extLst>
              <a:ext uri="{FF2B5EF4-FFF2-40B4-BE49-F238E27FC236}">
                <a16:creationId xmlns="" xmlns:a16="http://schemas.microsoft.com/office/drawing/2014/main" id="{E4755B05-9E7B-B048-2224-7794EABBB156}"/>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2;p14">
            <a:extLst>
              <a:ext uri="{FF2B5EF4-FFF2-40B4-BE49-F238E27FC236}">
                <a16:creationId xmlns="" xmlns:a16="http://schemas.microsoft.com/office/drawing/2014/main" id="{1A67B036-B1BF-B1D5-4EF6-9CB52F7BF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3;p14">
            <a:extLst>
              <a:ext uri="{FF2B5EF4-FFF2-40B4-BE49-F238E27FC236}">
                <a16:creationId xmlns="" xmlns:a16="http://schemas.microsoft.com/office/drawing/2014/main" id="{2880D578-1B78-1829-2262-DD18531FCD2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4;p14">
            <a:extLst>
              <a:ext uri="{FF2B5EF4-FFF2-40B4-BE49-F238E27FC236}">
                <a16:creationId xmlns="" xmlns:a16="http://schemas.microsoft.com/office/drawing/2014/main" id="{F1AE927B-E5EC-961A-ECC3-107528990A57}"/>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5;p14">
            <a:extLst>
              <a:ext uri="{FF2B5EF4-FFF2-40B4-BE49-F238E27FC236}">
                <a16:creationId xmlns="" xmlns:a16="http://schemas.microsoft.com/office/drawing/2014/main" id="{024EB7D7-1ED6-5235-05AD-04337DB095EF}"/>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6;p14">
            <a:extLst>
              <a:ext uri="{FF2B5EF4-FFF2-40B4-BE49-F238E27FC236}">
                <a16:creationId xmlns="" xmlns:a16="http://schemas.microsoft.com/office/drawing/2014/main" id="{23105A6F-5A94-5CD9-F6DF-5ECDC3F8AEDB}"/>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2;p14">
            <a:extLst>
              <a:ext uri="{FF2B5EF4-FFF2-40B4-BE49-F238E27FC236}">
                <a16:creationId xmlns="" xmlns:a16="http://schemas.microsoft.com/office/drawing/2014/main" id="{156801E5-FE5C-4A1A-7EFB-495FCF43D48F}"/>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3;p14">
            <a:extLst>
              <a:ext uri="{FF2B5EF4-FFF2-40B4-BE49-F238E27FC236}">
                <a16:creationId xmlns="" xmlns:a16="http://schemas.microsoft.com/office/drawing/2014/main" id="{D3197717-CF40-B6BA-D22D-450F54F1E4F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4;p14">
            <a:extLst>
              <a:ext uri="{FF2B5EF4-FFF2-40B4-BE49-F238E27FC236}">
                <a16:creationId xmlns="" xmlns:a16="http://schemas.microsoft.com/office/drawing/2014/main" id="{9BFE1E1C-5318-18FA-0657-9E0A010558B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5;p14">
            <a:extLst>
              <a:ext uri="{FF2B5EF4-FFF2-40B4-BE49-F238E27FC236}">
                <a16:creationId xmlns="" xmlns:a16="http://schemas.microsoft.com/office/drawing/2014/main" id="{8FF499C1-E520-89AE-57E1-E0710EECF90B}"/>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6;p14">
            <a:extLst>
              <a:ext uri="{FF2B5EF4-FFF2-40B4-BE49-F238E27FC236}">
                <a16:creationId xmlns="" xmlns:a16="http://schemas.microsoft.com/office/drawing/2014/main" id="{9BDE81F6-056C-FD81-7B47-54F9737E3FE0}"/>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2;p14">
            <a:extLst>
              <a:ext uri="{FF2B5EF4-FFF2-40B4-BE49-F238E27FC236}">
                <a16:creationId xmlns="" xmlns:a16="http://schemas.microsoft.com/office/drawing/2014/main" id="{57F2F97F-529D-2744-E82D-75ECB6234CF6}"/>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3;p14">
            <a:extLst>
              <a:ext uri="{FF2B5EF4-FFF2-40B4-BE49-F238E27FC236}">
                <a16:creationId xmlns="" xmlns:a16="http://schemas.microsoft.com/office/drawing/2014/main" id="{19521B70-68B3-FD03-D42B-FD8D2E7EE260}"/>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4;p14">
            <a:extLst>
              <a:ext uri="{FF2B5EF4-FFF2-40B4-BE49-F238E27FC236}">
                <a16:creationId xmlns="" xmlns:a16="http://schemas.microsoft.com/office/drawing/2014/main" id="{E18C8A77-AE94-B24A-D285-4B575FD4EC3F}"/>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5;p14">
            <a:extLst>
              <a:ext uri="{FF2B5EF4-FFF2-40B4-BE49-F238E27FC236}">
                <a16:creationId xmlns="" xmlns:a16="http://schemas.microsoft.com/office/drawing/2014/main" id="{E4E7407F-6CB1-9D86-0F2A-E37D73B83979}"/>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6;p14">
            <a:extLst>
              <a:ext uri="{FF2B5EF4-FFF2-40B4-BE49-F238E27FC236}">
                <a16:creationId xmlns="" xmlns:a16="http://schemas.microsoft.com/office/drawing/2014/main" id="{6C0955B4-4C56-3887-0CD2-7893A82C9A31}"/>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2;p14">
            <a:extLst>
              <a:ext uri="{FF2B5EF4-FFF2-40B4-BE49-F238E27FC236}">
                <a16:creationId xmlns="" xmlns:a16="http://schemas.microsoft.com/office/drawing/2014/main" id="{8440434E-BF0B-ECD3-1456-0ADDC6DA397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3;p14">
            <a:extLst>
              <a:ext uri="{FF2B5EF4-FFF2-40B4-BE49-F238E27FC236}">
                <a16:creationId xmlns="" xmlns:a16="http://schemas.microsoft.com/office/drawing/2014/main" id="{C482ADB9-63CE-95B9-D317-3232DF020DF3}"/>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4;p14">
            <a:extLst>
              <a:ext uri="{FF2B5EF4-FFF2-40B4-BE49-F238E27FC236}">
                <a16:creationId xmlns="" xmlns:a16="http://schemas.microsoft.com/office/drawing/2014/main" id="{C0592961-35E3-E969-3623-D6CE89F06B76}"/>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5;p14">
            <a:extLst>
              <a:ext uri="{FF2B5EF4-FFF2-40B4-BE49-F238E27FC236}">
                <a16:creationId xmlns="" xmlns:a16="http://schemas.microsoft.com/office/drawing/2014/main" id="{9056E497-C691-347C-E419-83075DE45545}"/>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14">
            <a:extLst>
              <a:ext uri="{FF2B5EF4-FFF2-40B4-BE49-F238E27FC236}">
                <a16:creationId xmlns="" xmlns:a16="http://schemas.microsoft.com/office/drawing/2014/main" id="{BEEEF411-648D-F4B1-6C31-BE77AA9B9F34}"/>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2;p14">
            <a:extLst>
              <a:ext uri="{FF2B5EF4-FFF2-40B4-BE49-F238E27FC236}">
                <a16:creationId xmlns="" xmlns:a16="http://schemas.microsoft.com/office/drawing/2014/main" id="{EAE16F31-5E81-05A6-042F-68337161BD2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3;p14">
            <a:extLst>
              <a:ext uri="{FF2B5EF4-FFF2-40B4-BE49-F238E27FC236}">
                <a16:creationId xmlns="" xmlns:a16="http://schemas.microsoft.com/office/drawing/2014/main" id="{97D5F277-BDEC-6B6B-CABF-45F0CF7E470F}"/>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4;p14">
            <a:extLst>
              <a:ext uri="{FF2B5EF4-FFF2-40B4-BE49-F238E27FC236}">
                <a16:creationId xmlns="" xmlns:a16="http://schemas.microsoft.com/office/drawing/2014/main" id="{BCA78FC8-001D-5226-218E-FC0A5E214E33}"/>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5;p14">
            <a:extLst>
              <a:ext uri="{FF2B5EF4-FFF2-40B4-BE49-F238E27FC236}">
                <a16:creationId xmlns="" xmlns:a16="http://schemas.microsoft.com/office/drawing/2014/main" id="{76C9CA1E-ABBD-DD0F-A2E0-7E118A0C8658}"/>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6;p14">
            <a:extLst>
              <a:ext uri="{FF2B5EF4-FFF2-40B4-BE49-F238E27FC236}">
                <a16:creationId xmlns="" xmlns:a16="http://schemas.microsoft.com/office/drawing/2014/main" id="{D46E9C8B-8BBB-0B63-4642-736ABD39E339}"/>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2;p14">
            <a:extLst>
              <a:ext uri="{FF2B5EF4-FFF2-40B4-BE49-F238E27FC236}">
                <a16:creationId xmlns="" xmlns:a16="http://schemas.microsoft.com/office/drawing/2014/main" id="{3E0D6E71-97AB-97F1-4EFA-A8E335E1AC99}"/>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3;p14">
            <a:extLst>
              <a:ext uri="{FF2B5EF4-FFF2-40B4-BE49-F238E27FC236}">
                <a16:creationId xmlns="" xmlns:a16="http://schemas.microsoft.com/office/drawing/2014/main" id="{33CEB434-1F1B-22D8-D852-1DD2E0EE5F65}"/>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4;p14">
            <a:extLst>
              <a:ext uri="{FF2B5EF4-FFF2-40B4-BE49-F238E27FC236}">
                <a16:creationId xmlns="" xmlns:a16="http://schemas.microsoft.com/office/drawing/2014/main" id="{7EB7DCF4-99C8-D0C6-B199-98CF8E5AE2D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5;p14">
            <a:extLst>
              <a:ext uri="{FF2B5EF4-FFF2-40B4-BE49-F238E27FC236}">
                <a16:creationId xmlns="" xmlns:a16="http://schemas.microsoft.com/office/drawing/2014/main" id="{58575053-6A71-2E7C-EEB1-5EB03163E0F9}"/>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6;p14">
            <a:extLst>
              <a:ext uri="{FF2B5EF4-FFF2-40B4-BE49-F238E27FC236}">
                <a16:creationId xmlns="" xmlns:a16="http://schemas.microsoft.com/office/drawing/2014/main" id="{2B3D5B47-3898-0A50-BF26-9807F388FC0D}"/>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2;p14">
            <a:extLst>
              <a:ext uri="{FF2B5EF4-FFF2-40B4-BE49-F238E27FC236}">
                <a16:creationId xmlns="" xmlns:a16="http://schemas.microsoft.com/office/drawing/2014/main" id="{7CC2B9E2-1D54-A6F7-C17C-918EDEA77C06}"/>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3;p14">
            <a:extLst>
              <a:ext uri="{FF2B5EF4-FFF2-40B4-BE49-F238E27FC236}">
                <a16:creationId xmlns="" xmlns:a16="http://schemas.microsoft.com/office/drawing/2014/main" id="{187501DC-E129-8F93-9FE4-420C8B4D8AE4}"/>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4;p14">
            <a:extLst>
              <a:ext uri="{FF2B5EF4-FFF2-40B4-BE49-F238E27FC236}">
                <a16:creationId xmlns="" xmlns:a16="http://schemas.microsoft.com/office/drawing/2014/main" id="{8117B76A-8986-CE76-BAEC-D78589B9E99D}"/>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5;p14">
            <a:extLst>
              <a:ext uri="{FF2B5EF4-FFF2-40B4-BE49-F238E27FC236}">
                <a16:creationId xmlns="" xmlns:a16="http://schemas.microsoft.com/office/drawing/2014/main" id="{5A312A1D-D528-09FC-2E7A-573F1068DFA2}"/>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6;p14">
            <a:extLst>
              <a:ext uri="{FF2B5EF4-FFF2-40B4-BE49-F238E27FC236}">
                <a16:creationId xmlns="" xmlns:a16="http://schemas.microsoft.com/office/drawing/2014/main" id="{F12ECA37-4C13-228E-C862-DE9C8D5630A2}"/>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2;p14">
            <a:extLst>
              <a:ext uri="{FF2B5EF4-FFF2-40B4-BE49-F238E27FC236}">
                <a16:creationId xmlns="" xmlns:a16="http://schemas.microsoft.com/office/drawing/2014/main" id="{DC02BF72-C4FB-FD77-84A6-EA66CC45DF0C}"/>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3;p14">
            <a:extLst>
              <a:ext uri="{FF2B5EF4-FFF2-40B4-BE49-F238E27FC236}">
                <a16:creationId xmlns="" xmlns:a16="http://schemas.microsoft.com/office/drawing/2014/main" id="{89F02872-4FE4-E676-96B3-5FA9B2314A29}"/>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4;p14">
            <a:extLst>
              <a:ext uri="{FF2B5EF4-FFF2-40B4-BE49-F238E27FC236}">
                <a16:creationId xmlns="" xmlns:a16="http://schemas.microsoft.com/office/drawing/2014/main" id="{BFC4FFBD-5B3F-8777-5B53-C287F19F02E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5;p14">
            <a:extLst>
              <a:ext uri="{FF2B5EF4-FFF2-40B4-BE49-F238E27FC236}">
                <a16:creationId xmlns="" xmlns:a16="http://schemas.microsoft.com/office/drawing/2014/main" id="{798B54A6-346B-CE88-EC91-F6775EA70EED}"/>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6;p14">
            <a:extLst>
              <a:ext uri="{FF2B5EF4-FFF2-40B4-BE49-F238E27FC236}">
                <a16:creationId xmlns="" xmlns:a16="http://schemas.microsoft.com/office/drawing/2014/main" id="{42CC356E-28FF-F9C1-BDBE-3C712A85981E}"/>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Picture 137">
            <a:extLst>
              <a:ext uri="{FF2B5EF4-FFF2-40B4-BE49-F238E27FC236}">
                <a16:creationId xmlns="" xmlns:a16="http://schemas.microsoft.com/office/drawing/2014/main" id="{56FF4C05-4305-335C-A26E-23A508C24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39" name="Hình chữ nhật: Góc Tròn 1">
            <a:extLst>
              <a:ext uri="{FF2B5EF4-FFF2-40B4-BE49-F238E27FC236}">
                <a16:creationId xmlns="" xmlns:a16="http://schemas.microsoft.com/office/drawing/2014/main" id="{526E3CE0-1A47-D868-69B3-1FDBBD46BA55}"/>
              </a:ext>
            </a:extLst>
          </p:cNvPr>
          <p:cNvSpPr/>
          <p:nvPr userDrawn="1"/>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088233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630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048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7440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9444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333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427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5974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2382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049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436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247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0717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8881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4533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527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160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17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4374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7106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359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5582772"/>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1857"/>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7321292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924812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43750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747540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30035170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4548492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293926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869696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348831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333046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4854452"/>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9516818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965981"/>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0621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9980256"/>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53663466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2863096"/>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199965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9817414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450339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81517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338730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9541707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10/03/2025</a:t>
            </a:fld>
            <a:endParaRPr lang="en-US"/>
          </a:p>
        </p:txBody>
      </p:sp>
      <p:sp>
        <p:nvSpPr>
          <p:cNvPr id="6" name="Footer Placeholder 5">
            <a:extLst>
              <a:ext uri="{FF2B5EF4-FFF2-40B4-BE49-F238E27FC236}">
                <a16:creationId xmlns=""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531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10/03/2025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49672446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6947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9955564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46038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43023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10/03/2025</a:t>
            </a:fld>
            <a:endParaRPr lang="en-US"/>
          </a:p>
        </p:txBody>
      </p:sp>
      <p:sp>
        <p:nvSpPr>
          <p:cNvPr id="5" name="Footer Placeholder 4">
            <a:extLst>
              <a:ext uri="{FF2B5EF4-FFF2-40B4-BE49-F238E27FC236}">
                <a16:creationId xmlns=""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246120040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9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image" Target="../media/image61.svg"/><Relationship Id="rId5" Type="http://schemas.openxmlformats.org/officeDocument/2006/relationships/image" Target="../media/image47.png"/><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18" Type="http://schemas.microsoft.com/office/2007/relationships/hdphoto" Target="../media/hdphoto9.wdp"/><Relationship Id="rId26" Type="http://schemas.openxmlformats.org/officeDocument/2006/relationships/slide" Target="slide5.xml"/><Relationship Id="rId3" Type="http://schemas.openxmlformats.org/officeDocument/2006/relationships/image" Target="../media/image19.png"/><Relationship Id="rId21" Type="http://schemas.openxmlformats.org/officeDocument/2006/relationships/image" Target="../media/image28.png"/><Relationship Id="rId34" Type="http://schemas.microsoft.com/office/2007/relationships/hdphoto" Target="../media/hdphoto14.wdp"/><Relationship Id="rId7" Type="http://schemas.openxmlformats.org/officeDocument/2006/relationships/image" Target="../media/image21.png"/><Relationship Id="rId12" Type="http://schemas.microsoft.com/office/2007/relationships/hdphoto" Target="../media/hdphoto6.wdp"/><Relationship Id="rId17" Type="http://schemas.openxmlformats.org/officeDocument/2006/relationships/image" Target="../media/image26.png"/><Relationship Id="rId25" Type="http://schemas.openxmlformats.org/officeDocument/2006/relationships/slide" Target="slide7.xml"/><Relationship Id="rId33" Type="http://schemas.openxmlformats.org/officeDocument/2006/relationships/image" Target="../media/image33.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31.png"/><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23.png"/><Relationship Id="rId24" Type="http://schemas.openxmlformats.org/officeDocument/2006/relationships/slide" Target="slide6.xml"/><Relationship Id="rId32" Type="http://schemas.microsoft.com/office/2007/relationships/hdphoto" Target="../media/hdphoto13.wdp"/><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slide" Target="slide4.xml"/><Relationship Id="rId28" Type="http://schemas.openxmlformats.org/officeDocument/2006/relationships/image" Target="../media/image30.GIF"/><Relationship Id="rId10" Type="http://schemas.microsoft.com/office/2007/relationships/hdphoto" Target="../media/hdphoto5.wdp"/><Relationship Id="rId19" Type="http://schemas.openxmlformats.org/officeDocument/2006/relationships/image" Target="../media/image27.png"/><Relationship Id="rId31"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22.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29.png"/><Relationship Id="rId30"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6" name="Picture 5">
            <a:extLst>
              <a:ext uri="{FF2B5EF4-FFF2-40B4-BE49-F238E27FC236}">
                <a16:creationId xmlns="" xmlns:a16="http://schemas.microsoft.com/office/drawing/2014/main" id="{C4697E16-6D08-C686-9F5F-01C852EBE047}"/>
              </a:ext>
            </a:extLst>
          </p:cNvPr>
          <p:cNvPicPr>
            <a:picLocks noChangeAspect="1"/>
          </p:cNvPicPr>
          <p:nvPr/>
        </p:nvPicPr>
        <p:blipFill>
          <a:blip r:embed="rId10"/>
          <a:stretch>
            <a:fillRect/>
          </a:stretch>
        </p:blipFill>
        <p:spPr>
          <a:xfrm>
            <a:off x="252400" y="1134517"/>
            <a:ext cx="6486706" cy="4828450"/>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12A87B7D-E938-1754-327D-B462C3CB3B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08" y="74014"/>
            <a:ext cx="1569256" cy="1569256"/>
          </a:xfrm>
          <a:prstGeom prst="rect">
            <a:avLst/>
          </a:prstGeom>
        </p:spPr>
      </p:pic>
    </p:spTree>
    <p:extLst>
      <p:ext uri="{BB962C8B-B14F-4D97-AF65-F5344CB8AC3E}">
        <p14:creationId xmlns:p14="http://schemas.microsoft.com/office/powerpoint/2010/main" val="3893564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7527" y="813000"/>
            <a:ext cx="10453255" cy="1384995"/>
          </a:xfrm>
          <a:prstGeom prst="rect">
            <a:avLst/>
          </a:prstGeom>
        </p:spPr>
        <p:txBody>
          <a:bodyPr wrap="square">
            <a:spAutoFit/>
          </a:bodyPr>
          <a:lstStyle/>
          <a:p>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578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2006.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rằng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hơn</a:t>
            </a:r>
            <a:r>
              <a:rPr lang="en-US" sz="2800" b="1" dirty="0">
                <a:latin typeface="Times New Roman" pitchFamily="18" charset="0"/>
                <a:cs typeface="Times New Roman" pitchFamily="18" charset="0"/>
              </a:rPr>
              <a:t> 14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hay </a:t>
            </a:r>
            <a:r>
              <a:rPr lang="en-US" sz="2800" b="1" dirty="0" err="1">
                <a:latin typeface="Times New Roman" pitchFamily="18" charset="0"/>
                <a:cs typeface="Times New Roman" pitchFamily="18" charset="0"/>
              </a:rPr>
              <a:t>sai</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ectangle 2"/>
          <p:cNvSpPr/>
          <p:nvPr/>
        </p:nvSpPr>
        <p:spPr>
          <a:xfrm>
            <a:off x="997527" y="3105835"/>
            <a:ext cx="10453255" cy="1077218"/>
          </a:xfrm>
          <a:prstGeom prst="rect">
            <a:avLst/>
          </a:prstGeom>
        </p:spPr>
        <p:txBody>
          <a:bodyPr wrap="square">
            <a:spAutoFit/>
          </a:bodyPr>
          <a:lstStyle/>
          <a:p>
            <a:r>
              <a:rPr lang="en-US" sz="3200" b="1" dirty="0" err="1">
                <a:solidFill>
                  <a:srgbClr val="C00000"/>
                </a:solidFill>
                <a:latin typeface="Times New Roman" pitchFamily="18" charset="0"/>
                <a:cs typeface="Times New Roman" pitchFamily="18" charset="0"/>
              </a:rPr>
              <a:t>Đáp</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nói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đúng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vì</a:t>
            </a:r>
            <a:r>
              <a:rPr lang="en-US" sz="3200" b="1" dirty="0">
                <a:solidFill>
                  <a:srgbClr val="C00000"/>
                </a:solidFill>
                <a:latin typeface="Times New Roman" pitchFamily="18" charset="0"/>
                <a:cs typeface="Times New Roman" pitchFamily="18" charset="0"/>
              </a:rPr>
              <a:t> </a:t>
            </a:r>
            <a:r>
              <a:rPr lang="vi-VN" sz="3200" b="1" dirty="0">
                <a:solidFill>
                  <a:srgbClr val="C00000"/>
                </a:solidFill>
                <a:latin typeface="Times New Roman" pitchFamily="18" charset="0"/>
                <a:cs typeface="Times New Roman" pitchFamily="18" charset="0"/>
              </a:rPr>
              <a:t>2006 - 578 + 1 = 1 429 năm &gt; 14 thế kỉ = 1 400 năm.</a:t>
            </a:r>
            <a:endParaRPr lang="en-US" sz="3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85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583" y="799190"/>
            <a:ext cx="10785762" cy="1815882"/>
          </a:xfrm>
          <a:prstGeom prst="rect">
            <a:avLst/>
          </a:prstGeom>
        </p:spPr>
        <p:txBody>
          <a:bodyPr wrap="square">
            <a:spAutoFit/>
          </a:bodyPr>
          <a:lstStyle/>
          <a:p>
            <a:r>
              <a:rPr lang="en-US" sz="2800" b="1" smtClean="0"/>
              <a:t>Bài 3: Một xe tải vận chuyển các thiết bị lắp ráp máy phát điện gió từ cảng đến nhà máy điện qua quãng đường dài 56 km. Để đảm bảo an toàn, xe chỉ đi với vận tốc 16 km/h. Biết lúc xe rời bến là 5 giờ sáng. Hỏi xe đến nhà máy điện lúc mấy giờ?</a:t>
            </a:r>
            <a:endParaRPr lang="en-US" sz="2800" dirty="0"/>
          </a:p>
        </p:txBody>
      </p:sp>
      <p:sp>
        <p:nvSpPr>
          <p:cNvPr id="12" name="Rectangle 11"/>
          <p:cNvSpPr/>
          <p:nvPr/>
        </p:nvSpPr>
        <p:spPr>
          <a:xfrm>
            <a:off x="2344883" y="2938891"/>
            <a:ext cx="7509162" cy="2677656"/>
          </a:xfrm>
          <a:prstGeom prst="rect">
            <a:avLst/>
          </a:prstGeom>
        </p:spPr>
        <p:txBody>
          <a:bodyPr wrap="square">
            <a:spAutoFit/>
          </a:bodyPr>
          <a:lstStyle/>
          <a:p>
            <a:pPr algn="ctr"/>
            <a:r>
              <a:rPr lang="vi-VN" sz="2800" b="1" i="1" dirty="0">
                <a:solidFill>
                  <a:srgbClr val="C00000"/>
                </a:solidFill>
                <a:latin typeface="Times New Roman" pitchFamily="18" charset="0"/>
                <a:cs typeface="Times New Roman" pitchFamily="18" charset="0"/>
              </a:rPr>
              <a:t>Bài giải</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Thời gian xe tải đã đi là:</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56 : 16 = 3,5 (giờ)</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Thời điểm xe tải đến nhà máy điện là:</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5 + 3,5 = 8,5 (giờ) = 8 giờ 30 phút</a:t>
            </a:r>
            <a:endParaRPr lang="en-US" sz="2800" b="1" dirty="0">
              <a:solidFill>
                <a:srgbClr val="C00000"/>
              </a:solidFill>
              <a:latin typeface="Times New Roman" pitchFamily="18" charset="0"/>
              <a:cs typeface="Times New Roman" pitchFamily="18" charset="0"/>
            </a:endParaRPr>
          </a:p>
          <a:p>
            <a:pPr algn="ctr"/>
            <a:r>
              <a:rPr lang="vi-VN" sz="2800" b="1" i="1" dirty="0">
                <a:solidFill>
                  <a:srgbClr val="C00000"/>
                </a:solidFill>
                <a:latin typeface="Times New Roman" pitchFamily="18" charset="0"/>
                <a:cs typeface="Times New Roman" pitchFamily="18" charset="0"/>
              </a:rPr>
              <a:t>Đáp số:</a:t>
            </a:r>
            <a:r>
              <a:rPr lang="vi-VN" sz="2800" b="1" dirty="0">
                <a:solidFill>
                  <a:srgbClr val="C00000"/>
                </a:solidFill>
                <a:latin typeface="Times New Roman" pitchFamily="18" charset="0"/>
                <a:cs typeface="Times New Roman" pitchFamily="18" charset="0"/>
              </a:rPr>
              <a:t> 8 giờ 30 phút sáng</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69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8" name="Picture 7" descr="A green and red text on a black background&#10;&#10;Description automatically generated">
            <a:extLst>
              <a:ext uri="{FF2B5EF4-FFF2-40B4-BE49-F238E27FC236}">
                <a16:creationId xmlns="" xmlns:a16="http://schemas.microsoft.com/office/drawing/2014/main" id="{907A2C74-3073-950D-031C-4CFED8B749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54" y="852126"/>
            <a:ext cx="7193903" cy="5791702"/>
          </a:xfrm>
          <a:prstGeom prst="rect">
            <a:avLst/>
          </a:prstGeom>
        </p:spPr>
      </p:pic>
    </p:spTree>
    <p:extLst>
      <p:ext uri="{BB962C8B-B14F-4D97-AF65-F5344CB8AC3E}">
        <p14:creationId xmlns:p14="http://schemas.microsoft.com/office/powerpoint/2010/main" val="2020920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a:spLocks noChangeArrowheads="1"/>
          </p:cNvSpPr>
          <p:nvPr/>
        </p:nvSpPr>
        <p:spPr bwMode="auto">
          <a:xfrm>
            <a:off x="685797" y="481088"/>
            <a:ext cx="710738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Bài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4.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Số</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Một</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xuất</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phát</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lúc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4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sáng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chạy</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qua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quãng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đường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dài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6,5 km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với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vận</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tốc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13 km/h.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Sau</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đó</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bơi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2,7 km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trong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1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30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phút</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để</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đến</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chỗ</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máy</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bay.</a:t>
            </a:r>
            <a:endParaRPr kumimoji="0" lang="en-US" altLang="zh-CN" sz="2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181" y="1089819"/>
            <a:ext cx="4031673" cy="366473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a:off x="685797" y="2858802"/>
            <a:ext cx="6629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Vận</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tốc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bơi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của</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là</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 m/s</a:t>
            </a:r>
            <a:endParaRPr kumimoji="0" lang="en-US" altLang="zh-CN" sz="2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b)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Khi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đến</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chỗ</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máy</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bay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là</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lúc</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 </a:t>
            </a:r>
            <a:r>
              <a:rPr kumimoji="0" lang="en-US" altLang="zh-CN" sz="2800" b="1"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phút</a:t>
            </a:r>
            <a:r>
              <a:rPr kumimoji="0" lang="en-US" altLang="zh-CN" sz="28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4" name="Rectangle 33"/>
          <p:cNvSpPr/>
          <p:nvPr/>
        </p:nvSpPr>
        <p:spPr>
          <a:xfrm>
            <a:off x="685798" y="4735803"/>
            <a:ext cx="10872356" cy="1384995"/>
          </a:xfrm>
          <a:prstGeom prst="rect">
            <a:avLst/>
          </a:prstGeom>
        </p:spPr>
        <p:txBody>
          <a:bodyPr wrap="square">
            <a:spAutoFit/>
          </a:bodyPr>
          <a:lstStyle/>
          <a:p>
            <a:r>
              <a:rPr lang="en-US" sz="2800" b="1" dirty="0" err="1" smtClean="0">
                <a:solidFill>
                  <a:srgbClr val="C00000"/>
                </a:solidFill>
                <a:latin typeface="Times New Roman" pitchFamily="18" charset="0"/>
                <a:cs typeface="Times New Roman" pitchFamily="18" charset="0"/>
              </a:rPr>
              <a:t>Đáp</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án</a:t>
            </a:r>
            <a:r>
              <a:rPr lang="en-US" sz="2800" b="1" dirty="0" smtClean="0">
                <a:solidFill>
                  <a:srgbClr val="C00000"/>
                </a:solidFill>
                <a:latin typeface="Times New Roman" pitchFamily="18" charset="0"/>
                <a:cs typeface="Times New Roman" pitchFamily="18" charset="0"/>
              </a:rPr>
              <a:t>: </a:t>
            </a:r>
          </a:p>
          <a:p>
            <a:r>
              <a:rPr lang="en-US" sz="2800" b="1" dirty="0" smtClean="0">
                <a:solidFill>
                  <a:srgbClr val="C00000"/>
                </a:solidFill>
                <a:latin typeface="Times New Roman" pitchFamily="18" charset="0"/>
                <a:cs typeface="Times New Roman" pitchFamily="18" charset="0"/>
              </a:rPr>
              <a:t>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Vận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tốc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chú</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bộ</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đặc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công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0,5 m/s</a:t>
            </a:r>
          </a:p>
          <a:p>
            <a:r>
              <a:rPr lang="en-US" sz="2800" b="1" dirty="0">
                <a:solidFill>
                  <a:srgbClr val="C00000"/>
                </a:solidFill>
                <a:latin typeface="Times New Roman" pitchFamily="18" charset="0"/>
                <a:cs typeface="Times New Roman" pitchFamily="18" charset="0"/>
              </a:rPr>
              <a:t>b) </a:t>
            </a:r>
            <a:r>
              <a:rPr lang="en-US" sz="2800" b="1" dirty="0" err="1">
                <a:solidFill>
                  <a:srgbClr val="C00000"/>
                </a:solidFill>
                <a:latin typeface="Times New Roman" pitchFamily="18" charset="0"/>
                <a:cs typeface="Times New Roman" pitchFamily="18" charset="0"/>
              </a:rPr>
              <a:t>Khi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chú</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bộ</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đặc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công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đến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chỗ</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máy</a:t>
            </a:r>
            <a:r>
              <a:rPr lang="en-US" sz="2800" b="1" dirty="0">
                <a:solidFill>
                  <a:srgbClr val="C00000"/>
                </a:solidFill>
                <a:latin typeface="Times New Roman" pitchFamily="18" charset="0"/>
                <a:cs typeface="Times New Roman" pitchFamily="18" charset="0"/>
              </a:rPr>
              <a:t> bay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lúc</a:t>
            </a:r>
            <a:r>
              <a:rPr lang="en-US" sz="2800" b="1" dirty="0">
                <a:solidFill>
                  <a:srgbClr val="C00000"/>
                </a:solidFill>
                <a:latin typeface="Times New Roman" pitchFamily="18" charset="0"/>
                <a:cs typeface="Times New Roman" pitchFamily="18" charset="0"/>
              </a:rPr>
              <a:t> 6 </a:t>
            </a:r>
            <a:r>
              <a:rPr lang="en-US" sz="2800" b="1" dirty="0" err="1">
                <a:solidFill>
                  <a:srgbClr val="C00000"/>
                </a:solidFill>
                <a:latin typeface="Times New Roman" pitchFamily="18" charset="0"/>
                <a:cs typeface="Times New Roman" pitchFamily="18" charset="0"/>
              </a:rPr>
              <a:t>giờ</a:t>
            </a:r>
            <a:r>
              <a:rPr lang="en-US" sz="2800" b="1" dirty="0">
                <a:solidFill>
                  <a:srgbClr val="C00000"/>
                </a:solidFill>
                <a:latin typeface="Times New Roman" pitchFamily="18" charset="0"/>
                <a:cs typeface="Times New Roman" pitchFamily="18" charset="0"/>
              </a:rPr>
              <a:t> 0 </a:t>
            </a:r>
            <a:r>
              <a:rPr lang="en-US" sz="2800" b="1" dirty="0" err="1">
                <a:solidFill>
                  <a:srgbClr val="C00000"/>
                </a:solidFill>
                <a:latin typeface="Times New Roman" pitchFamily="18" charset="0"/>
                <a:cs typeface="Times New Roman" pitchFamily="18" charset="0"/>
              </a:rPr>
              <a:t>phút</a:t>
            </a:r>
            <a:r>
              <a:rPr lang="en-US" sz="28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563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2">
            <a:extLst>
              <a:ext uri="{FF2B5EF4-FFF2-40B4-BE49-F238E27FC236}">
                <a16:creationId xmlns="" xmlns:a16="http://schemas.microsoft.com/office/drawing/2014/main" id="{9AC32050-CB81-8DCB-0297-AA85F3958D5D}"/>
              </a:ext>
            </a:extLst>
          </p:cNvPr>
          <p:cNvPicPr>
            <a:picLocks noChangeAspect="1"/>
          </p:cNvPicPr>
          <p:nvPr/>
        </p:nvPicPr>
        <p:blipFill>
          <a:blip r:embed="rId2"/>
          <a:stretch>
            <a:fillRect/>
          </a:stretch>
        </p:blipFill>
        <p:spPr>
          <a:xfrm>
            <a:off x="3456051" y="36681"/>
            <a:ext cx="5956308" cy="4023709"/>
          </a:xfrm>
          <a:prstGeom prst="rect">
            <a:avLst/>
          </a:prstGeom>
        </p:spPr>
      </p:pic>
      <p:grpSp>
        <p:nvGrpSpPr>
          <p:cNvPr id="3" name="Nhóm 17">
            <a:extLst>
              <a:ext uri="{FF2B5EF4-FFF2-40B4-BE49-F238E27FC236}">
                <a16:creationId xmlns="" xmlns:a16="http://schemas.microsoft.com/office/drawing/2014/main" id="{2FFC4418-C118-EDE9-DB4A-4CAA409E4EAE}"/>
              </a:ext>
            </a:extLst>
          </p:cNvPr>
          <p:cNvGrpSpPr/>
          <p:nvPr/>
        </p:nvGrpSpPr>
        <p:grpSpPr>
          <a:xfrm>
            <a:off x="3356340" y="2740274"/>
            <a:ext cx="6039587" cy="1041549"/>
            <a:chOff x="3356340" y="2740274"/>
            <a:chExt cx="6039587" cy="1041549"/>
          </a:xfrm>
        </p:grpSpPr>
        <p:grpSp>
          <p:nvGrpSpPr>
            <p:cNvPr id="4" name="Đồ họa 6">
              <a:extLst>
                <a:ext uri="{FF2B5EF4-FFF2-40B4-BE49-F238E27FC236}">
                  <a16:creationId xmlns="" xmlns:a16="http://schemas.microsoft.com/office/drawing/2014/main" id="{B516141B-FBC2-2FA8-1EA4-F579357C420D}"/>
                </a:ext>
              </a:extLst>
            </p:cNvPr>
            <p:cNvGrpSpPr/>
            <p:nvPr/>
          </p:nvGrpSpPr>
          <p:grpSpPr>
            <a:xfrm>
              <a:off x="3356340" y="2740274"/>
              <a:ext cx="6039587" cy="1041549"/>
              <a:chOff x="3562081" y="2909791"/>
              <a:chExt cx="5068773" cy="1041549"/>
            </a:xfrm>
          </p:grpSpPr>
          <p:sp>
            <p:nvSpPr>
              <p:cNvPr id="6" name="Hình tự do: Hình 8">
                <a:extLst>
                  <a:ext uri="{FF2B5EF4-FFF2-40B4-BE49-F238E27FC236}">
                    <a16:creationId xmlns="" xmlns:a16="http://schemas.microsoft.com/office/drawing/2014/main" id="{F878FF97-1082-45BB-3061-17B255E24A9F}"/>
                  </a:ext>
                </a:extLst>
              </p:cNvPr>
              <p:cNvSpPr/>
              <p:nvPr/>
            </p:nvSpPr>
            <p:spPr>
              <a:xfrm>
                <a:off x="3609706" y="2966941"/>
                <a:ext cx="5021148" cy="984399"/>
              </a:xfrm>
              <a:custGeom>
                <a:avLst/>
                <a:gdLst>
                  <a:gd name="connsiteX0" fmla="*/ 377458 w 5021148"/>
                  <a:gd name="connsiteY0" fmla="*/ 813531 h 984399"/>
                  <a:gd name="connsiteX1" fmla="*/ 661303 w 5021148"/>
                  <a:gd name="connsiteY1" fmla="*/ 866871 h 984399"/>
                  <a:gd name="connsiteX2" fmla="*/ 1080403 w 5021148"/>
                  <a:gd name="connsiteY2" fmla="*/ 904018 h 984399"/>
                  <a:gd name="connsiteX3" fmla="*/ 2850148 w 5021148"/>
                  <a:gd name="connsiteY3" fmla="*/ 983076 h 984399"/>
                  <a:gd name="connsiteX4" fmla="*/ 3747403 w 5021148"/>
                  <a:gd name="connsiteY4" fmla="*/ 952596 h 984399"/>
                  <a:gd name="connsiteX5" fmla="*/ 4443681 w 5021148"/>
                  <a:gd name="connsiteY5" fmla="*/ 856393 h 984399"/>
                  <a:gd name="connsiteX6" fmla="*/ 4961841 w 5021148"/>
                  <a:gd name="connsiteY6" fmla="*/ 573501 h 984399"/>
                  <a:gd name="connsiteX7" fmla="*/ 4827538 w 5021148"/>
                  <a:gd name="connsiteY7" fmla="*/ 106776 h 984399"/>
                  <a:gd name="connsiteX8" fmla="*/ 4766578 w 5021148"/>
                  <a:gd name="connsiteY8" fmla="*/ 83916 h 984399"/>
                  <a:gd name="connsiteX9" fmla="*/ 4270326 w 5021148"/>
                  <a:gd name="connsiteY9" fmla="*/ 48673 h 984399"/>
                  <a:gd name="connsiteX10" fmla="*/ 4021723 w 5021148"/>
                  <a:gd name="connsiteY10" fmla="*/ 63913 h 984399"/>
                  <a:gd name="connsiteX11" fmla="*/ 3374023 w 5021148"/>
                  <a:gd name="connsiteY11" fmla="*/ 45816 h 984399"/>
                  <a:gd name="connsiteX12" fmla="*/ 2480578 w 5021148"/>
                  <a:gd name="connsiteY12" fmla="*/ 11526 h 984399"/>
                  <a:gd name="connsiteX13" fmla="*/ 1663333 w 5021148"/>
                  <a:gd name="connsiteY13" fmla="*/ 8668 h 984399"/>
                  <a:gd name="connsiteX14" fmla="*/ 1089928 w 5021148"/>
                  <a:gd name="connsiteY14" fmla="*/ 26766 h 984399"/>
                  <a:gd name="connsiteX15" fmla="*/ 914668 w 5021148"/>
                  <a:gd name="connsiteY15" fmla="*/ 13431 h 984399"/>
                  <a:gd name="connsiteX16" fmla="*/ 496521 w 5021148"/>
                  <a:gd name="connsiteY16" fmla="*/ 10573 h 984399"/>
                  <a:gd name="connsiteX17" fmla="*/ 17413 w 5021148"/>
                  <a:gd name="connsiteY17" fmla="*/ 303943 h 984399"/>
                  <a:gd name="connsiteX18" fmla="*/ 128856 w 5021148"/>
                  <a:gd name="connsiteY18" fmla="*/ 712566 h 984399"/>
                  <a:gd name="connsiteX19" fmla="*/ 377458 w 5021148"/>
                  <a:gd name="connsiteY19" fmla="*/ 813531 h 9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1148" h="984399">
                    <a:moveTo>
                      <a:pt x="377458" y="813531"/>
                    </a:moveTo>
                    <a:cubicBezTo>
                      <a:pt x="468898" y="840201"/>
                      <a:pt x="567006" y="853536"/>
                      <a:pt x="661303" y="866871"/>
                    </a:cubicBezTo>
                    <a:cubicBezTo>
                      <a:pt x="799416" y="885921"/>
                      <a:pt x="940386" y="895446"/>
                      <a:pt x="1080403" y="904018"/>
                    </a:cubicBezTo>
                    <a:cubicBezTo>
                      <a:pt x="1669048" y="938308"/>
                      <a:pt x="2259598" y="974503"/>
                      <a:pt x="2850148" y="983076"/>
                    </a:cubicBezTo>
                    <a:cubicBezTo>
                      <a:pt x="3149233" y="987838"/>
                      <a:pt x="3449271" y="980218"/>
                      <a:pt x="3747403" y="952596"/>
                    </a:cubicBezTo>
                    <a:cubicBezTo>
                      <a:pt x="3978861" y="931641"/>
                      <a:pt x="4216986" y="904971"/>
                      <a:pt x="4443681" y="856393"/>
                    </a:cubicBezTo>
                    <a:cubicBezTo>
                      <a:pt x="4648468" y="812578"/>
                      <a:pt x="4854208" y="731616"/>
                      <a:pt x="4961841" y="573501"/>
                    </a:cubicBezTo>
                    <a:cubicBezTo>
                      <a:pt x="5070426" y="411576"/>
                      <a:pt x="5032326" y="198216"/>
                      <a:pt x="4827538" y="106776"/>
                    </a:cubicBezTo>
                    <a:cubicBezTo>
                      <a:pt x="4807536" y="98203"/>
                      <a:pt x="4787533" y="90583"/>
                      <a:pt x="4766578" y="83916"/>
                    </a:cubicBezTo>
                    <a:cubicBezTo>
                      <a:pt x="4620846" y="11526"/>
                      <a:pt x="4422726" y="37243"/>
                      <a:pt x="4270326" y="48673"/>
                    </a:cubicBezTo>
                    <a:cubicBezTo>
                      <a:pt x="4187458" y="55341"/>
                      <a:pt x="4104591" y="59151"/>
                      <a:pt x="4021723" y="63913"/>
                    </a:cubicBezTo>
                    <a:cubicBezTo>
                      <a:pt x="3805506" y="63913"/>
                      <a:pt x="3589288" y="53436"/>
                      <a:pt x="3374023" y="45816"/>
                    </a:cubicBezTo>
                    <a:cubicBezTo>
                      <a:pt x="3075891" y="34386"/>
                      <a:pt x="2778711" y="20098"/>
                      <a:pt x="2480578" y="11526"/>
                    </a:cubicBezTo>
                    <a:cubicBezTo>
                      <a:pt x="2208163" y="3906"/>
                      <a:pt x="1935748" y="6763"/>
                      <a:pt x="1663333" y="8668"/>
                    </a:cubicBezTo>
                    <a:cubicBezTo>
                      <a:pt x="1482358" y="9621"/>
                      <a:pt x="1284238" y="10573"/>
                      <a:pt x="1089928" y="26766"/>
                    </a:cubicBezTo>
                    <a:cubicBezTo>
                      <a:pt x="1031826" y="23908"/>
                      <a:pt x="972771" y="20098"/>
                      <a:pt x="914668"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3531"/>
                    </a:cubicBezTo>
                    <a:close/>
                  </a:path>
                </a:pathLst>
              </a:custGeom>
              <a:solidFill>
                <a:srgbClr val="ECECEC"/>
              </a:solidFill>
              <a:ln w="9525" cap="flat">
                <a:noFill/>
                <a:prstDash val="solid"/>
                <a:miter/>
              </a:ln>
            </p:spPr>
            <p:txBody>
              <a:bodyPr rtlCol="0" anchor="ctr"/>
              <a:lstStyle/>
              <a:p>
                <a:endParaRPr lang="vi-VN"/>
              </a:p>
            </p:txBody>
          </p:sp>
          <p:grpSp>
            <p:nvGrpSpPr>
              <p:cNvPr id="7" name="Đồ họa 6">
                <a:extLst>
                  <a:ext uri="{FF2B5EF4-FFF2-40B4-BE49-F238E27FC236}">
                    <a16:creationId xmlns="" xmlns:a16="http://schemas.microsoft.com/office/drawing/2014/main" id="{EE6E9355-CD46-FACC-1C15-5AB3ADC1803C}"/>
                  </a:ext>
                </a:extLst>
              </p:cNvPr>
              <p:cNvGrpSpPr/>
              <p:nvPr/>
            </p:nvGrpSpPr>
            <p:grpSpPr>
              <a:xfrm>
                <a:off x="3562081" y="2909791"/>
                <a:ext cx="5020208" cy="983447"/>
                <a:chOff x="3562081" y="2909791"/>
                <a:chExt cx="5020208" cy="983447"/>
              </a:xfrm>
            </p:grpSpPr>
            <p:sp>
              <p:nvSpPr>
                <p:cNvPr id="8" name="Hình tự do: Hình 10">
                  <a:extLst>
                    <a:ext uri="{FF2B5EF4-FFF2-40B4-BE49-F238E27FC236}">
                      <a16:creationId xmlns="" xmlns:a16="http://schemas.microsoft.com/office/drawing/2014/main" id="{4A175F91-2CCD-6AD1-13C0-CB37F4AA4F33}"/>
                    </a:ext>
                  </a:extLst>
                </p:cNvPr>
                <p:cNvSpPr/>
                <p:nvPr/>
              </p:nvSpPr>
              <p:spPr>
                <a:xfrm>
                  <a:off x="3562081" y="2909791"/>
                  <a:ext cx="5020208" cy="983447"/>
                </a:xfrm>
                <a:custGeom>
                  <a:avLst/>
                  <a:gdLst>
                    <a:gd name="connsiteX0" fmla="*/ 4826586 w 5020208"/>
                    <a:gd name="connsiteY0" fmla="*/ 106776 h 983447"/>
                    <a:gd name="connsiteX1" fmla="*/ 4765626 w 5020208"/>
                    <a:gd name="connsiteY1" fmla="*/ 83916 h 983447"/>
                    <a:gd name="connsiteX2" fmla="*/ 4269373 w 5020208"/>
                    <a:gd name="connsiteY2" fmla="*/ 48673 h 983447"/>
                    <a:gd name="connsiteX3" fmla="*/ 4020771 w 5020208"/>
                    <a:gd name="connsiteY3" fmla="*/ 63913 h 983447"/>
                    <a:gd name="connsiteX4" fmla="*/ 3373071 w 5020208"/>
                    <a:gd name="connsiteY4" fmla="*/ 45816 h 983447"/>
                    <a:gd name="connsiteX5" fmla="*/ 2479626 w 5020208"/>
                    <a:gd name="connsiteY5" fmla="*/ 11526 h 983447"/>
                    <a:gd name="connsiteX6" fmla="*/ 1662381 w 5020208"/>
                    <a:gd name="connsiteY6" fmla="*/ 8668 h 983447"/>
                    <a:gd name="connsiteX7" fmla="*/ 1088976 w 5020208"/>
                    <a:gd name="connsiteY7" fmla="*/ 26766 h 983447"/>
                    <a:gd name="connsiteX8" fmla="*/ 913716 w 5020208"/>
                    <a:gd name="connsiteY8" fmla="*/ 13431 h 983447"/>
                    <a:gd name="connsiteX9" fmla="*/ 496521 w 5020208"/>
                    <a:gd name="connsiteY9" fmla="*/ 10573 h 983447"/>
                    <a:gd name="connsiteX10" fmla="*/ 17413 w 5020208"/>
                    <a:gd name="connsiteY10" fmla="*/ 303943 h 983447"/>
                    <a:gd name="connsiteX11" fmla="*/ 128856 w 5020208"/>
                    <a:gd name="connsiteY11" fmla="*/ 712566 h 983447"/>
                    <a:gd name="connsiteX12" fmla="*/ 377458 w 5020208"/>
                    <a:gd name="connsiteY12" fmla="*/ 812578 h 983447"/>
                    <a:gd name="connsiteX13" fmla="*/ 661303 w 5020208"/>
                    <a:gd name="connsiteY13" fmla="*/ 865918 h 983447"/>
                    <a:gd name="connsiteX14" fmla="*/ 1080403 w 5020208"/>
                    <a:gd name="connsiteY14" fmla="*/ 903066 h 983447"/>
                    <a:gd name="connsiteX15" fmla="*/ 2850148 w 5020208"/>
                    <a:gd name="connsiteY15" fmla="*/ 982123 h 983447"/>
                    <a:gd name="connsiteX16" fmla="*/ 3747403 w 5020208"/>
                    <a:gd name="connsiteY16" fmla="*/ 951643 h 983447"/>
                    <a:gd name="connsiteX17" fmla="*/ 4443681 w 5020208"/>
                    <a:gd name="connsiteY17" fmla="*/ 855441 h 983447"/>
                    <a:gd name="connsiteX18" fmla="*/ 4961841 w 5020208"/>
                    <a:gd name="connsiteY18" fmla="*/ 572548 h 983447"/>
                    <a:gd name="connsiteX19" fmla="*/ 4826586 w 5020208"/>
                    <a:gd name="connsiteY19" fmla="*/ 106776 h 98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208" h="983447">
                      <a:moveTo>
                        <a:pt x="4826586" y="106776"/>
                      </a:moveTo>
                      <a:cubicBezTo>
                        <a:pt x="4806583" y="98203"/>
                        <a:pt x="4786581" y="90583"/>
                        <a:pt x="4765626" y="83916"/>
                      </a:cubicBezTo>
                      <a:cubicBezTo>
                        <a:pt x="4619893" y="11526"/>
                        <a:pt x="4421773" y="37243"/>
                        <a:pt x="4269373" y="48673"/>
                      </a:cubicBezTo>
                      <a:cubicBezTo>
                        <a:pt x="4186506" y="55341"/>
                        <a:pt x="4103638" y="59151"/>
                        <a:pt x="4020771" y="63913"/>
                      </a:cubicBezTo>
                      <a:cubicBezTo>
                        <a:pt x="3804553" y="63913"/>
                        <a:pt x="3588336" y="53436"/>
                        <a:pt x="3373071" y="45816"/>
                      </a:cubicBezTo>
                      <a:cubicBezTo>
                        <a:pt x="3074938" y="34386"/>
                        <a:pt x="2777758" y="20098"/>
                        <a:pt x="2479626" y="11526"/>
                      </a:cubicBezTo>
                      <a:cubicBezTo>
                        <a:pt x="2207211" y="3906"/>
                        <a:pt x="1934796" y="6763"/>
                        <a:pt x="1662381" y="8668"/>
                      </a:cubicBezTo>
                      <a:cubicBezTo>
                        <a:pt x="1481406" y="9621"/>
                        <a:pt x="1283286" y="10573"/>
                        <a:pt x="1088976" y="26766"/>
                      </a:cubicBezTo>
                      <a:cubicBezTo>
                        <a:pt x="1030873" y="23908"/>
                        <a:pt x="971818" y="20098"/>
                        <a:pt x="913716"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2578"/>
                      </a:cubicBezTo>
                      <a:cubicBezTo>
                        <a:pt x="468898" y="839248"/>
                        <a:pt x="567006" y="852583"/>
                        <a:pt x="661303" y="865918"/>
                      </a:cubicBezTo>
                      <a:cubicBezTo>
                        <a:pt x="799416" y="884968"/>
                        <a:pt x="940386" y="894493"/>
                        <a:pt x="1080403" y="903066"/>
                      </a:cubicBezTo>
                      <a:cubicBezTo>
                        <a:pt x="1669048" y="937356"/>
                        <a:pt x="2259598" y="973551"/>
                        <a:pt x="2850148" y="982123"/>
                      </a:cubicBezTo>
                      <a:cubicBezTo>
                        <a:pt x="3149233" y="986886"/>
                        <a:pt x="3449271" y="979266"/>
                        <a:pt x="3747403" y="951643"/>
                      </a:cubicBezTo>
                      <a:cubicBezTo>
                        <a:pt x="3978861" y="930688"/>
                        <a:pt x="4216986" y="904018"/>
                        <a:pt x="4443681" y="855441"/>
                      </a:cubicBezTo>
                      <a:cubicBezTo>
                        <a:pt x="4648468" y="811626"/>
                        <a:pt x="4854208" y="730663"/>
                        <a:pt x="4961841" y="572548"/>
                      </a:cubicBezTo>
                      <a:cubicBezTo>
                        <a:pt x="5069473" y="411576"/>
                        <a:pt x="5030421" y="198216"/>
                        <a:pt x="4826586" y="106776"/>
                      </a:cubicBezTo>
                      <a:close/>
                    </a:path>
                  </a:pathLst>
                </a:custGeom>
                <a:solidFill>
                  <a:srgbClr val="C4DE7D"/>
                </a:solidFill>
                <a:ln w="9525" cap="flat">
                  <a:noFill/>
                  <a:prstDash val="solid"/>
                  <a:miter/>
                </a:ln>
              </p:spPr>
              <p:txBody>
                <a:bodyPr rtlCol="0" anchor="ctr"/>
                <a:lstStyle/>
                <a:p>
                  <a:endParaRPr lang="vi-VN"/>
                </a:p>
              </p:txBody>
            </p:sp>
            <p:grpSp>
              <p:nvGrpSpPr>
                <p:cNvPr id="9" name="Đồ họa 6">
                  <a:extLst>
                    <a:ext uri="{FF2B5EF4-FFF2-40B4-BE49-F238E27FC236}">
                      <a16:creationId xmlns="" xmlns:a16="http://schemas.microsoft.com/office/drawing/2014/main" id="{49288700-46A6-39CE-3CFF-3A64C4526A4B}"/>
                    </a:ext>
                  </a:extLst>
                </p:cNvPr>
                <p:cNvGrpSpPr/>
                <p:nvPr/>
              </p:nvGrpSpPr>
              <p:grpSpPr>
                <a:xfrm>
                  <a:off x="3928521" y="3131455"/>
                  <a:ext cx="4290483" cy="324033"/>
                  <a:chOff x="3928521" y="3131455"/>
                  <a:chExt cx="4290483" cy="324033"/>
                </a:xfrm>
                <a:solidFill>
                  <a:srgbClr val="FFFFFF"/>
                </a:solidFill>
              </p:grpSpPr>
              <p:sp>
                <p:nvSpPr>
                  <p:cNvPr id="10" name="Hình tự do: Hình 12">
                    <a:extLst>
                      <a:ext uri="{FF2B5EF4-FFF2-40B4-BE49-F238E27FC236}">
                        <a16:creationId xmlns="" xmlns:a16="http://schemas.microsoft.com/office/drawing/2014/main" id="{452754FA-A527-A969-89E4-10234FB46E0F}"/>
                      </a:ext>
                    </a:extLst>
                  </p:cNvPr>
                  <p:cNvSpPr/>
                  <p:nvPr/>
                </p:nvSpPr>
                <p:spPr>
                  <a:xfrm>
                    <a:off x="4042575" y="3150155"/>
                    <a:ext cx="73305" cy="236102"/>
                  </a:xfrm>
                  <a:custGeom>
                    <a:avLst/>
                    <a:gdLst>
                      <a:gd name="connsiteX0" fmla="*/ 62699 w 73305"/>
                      <a:gd name="connsiteY0" fmla="*/ 29289 h 236102"/>
                      <a:gd name="connsiteX1" fmla="*/ 1739 w 73305"/>
                      <a:gd name="connsiteY1" fmla="*/ 29289 h 236102"/>
                      <a:gd name="connsiteX2" fmla="*/ 12217 w 73305"/>
                      <a:gd name="connsiteY2" fmla="*/ 206454 h 236102"/>
                      <a:gd name="connsiteX3" fmla="*/ 73177 w 73305"/>
                      <a:gd name="connsiteY3" fmla="*/ 206454 h 236102"/>
                      <a:gd name="connsiteX4" fmla="*/ 62699 w 73305"/>
                      <a:gd name="connsiteY4" fmla="*/ 29289 h 23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05" h="236102">
                        <a:moveTo>
                          <a:pt x="62699" y="29289"/>
                        </a:moveTo>
                        <a:cubicBezTo>
                          <a:pt x="67462" y="-9763"/>
                          <a:pt x="6502" y="-9763"/>
                          <a:pt x="1739" y="29289"/>
                        </a:cubicBezTo>
                        <a:cubicBezTo>
                          <a:pt x="-5881" y="89297"/>
                          <a:pt x="14122" y="146447"/>
                          <a:pt x="12217" y="206454"/>
                        </a:cubicBezTo>
                        <a:cubicBezTo>
                          <a:pt x="11264" y="246459"/>
                          <a:pt x="72224" y="245507"/>
                          <a:pt x="73177" y="206454"/>
                        </a:cubicBezTo>
                        <a:cubicBezTo>
                          <a:pt x="75082" y="146447"/>
                          <a:pt x="55079" y="89297"/>
                          <a:pt x="62699" y="29289"/>
                        </a:cubicBezTo>
                        <a:close/>
                      </a:path>
                    </a:pathLst>
                  </a:custGeom>
                  <a:solidFill>
                    <a:srgbClr val="FFFFFF"/>
                  </a:solidFill>
                  <a:ln w="9525" cap="flat">
                    <a:noFill/>
                    <a:prstDash val="solid"/>
                    <a:miter/>
                  </a:ln>
                </p:spPr>
                <p:txBody>
                  <a:bodyPr rtlCol="0" anchor="ctr"/>
                  <a:lstStyle/>
                  <a:p>
                    <a:endParaRPr lang="vi-VN"/>
                  </a:p>
                </p:txBody>
              </p:sp>
              <p:sp>
                <p:nvSpPr>
                  <p:cNvPr id="11" name="Hình tự do: Hình 13">
                    <a:extLst>
                      <a:ext uri="{FF2B5EF4-FFF2-40B4-BE49-F238E27FC236}">
                        <a16:creationId xmlns="" xmlns:a16="http://schemas.microsoft.com/office/drawing/2014/main" id="{88FB9B97-972E-E707-8991-5B33978F3EB0}"/>
                      </a:ext>
                    </a:extLst>
                  </p:cNvPr>
                  <p:cNvSpPr/>
                  <p:nvPr/>
                </p:nvSpPr>
                <p:spPr>
                  <a:xfrm>
                    <a:off x="3928521" y="3150091"/>
                    <a:ext cx="94921" cy="267302"/>
                  </a:xfrm>
                  <a:custGeom>
                    <a:avLst/>
                    <a:gdLst>
                      <a:gd name="connsiteX0" fmla="*/ 93886 w 94921"/>
                      <a:gd name="connsiteY0" fmla="*/ 229378 h 267302"/>
                      <a:gd name="connsiteX1" fmla="*/ 66263 w 94921"/>
                      <a:gd name="connsiteY1" fmla="*/ 37925 h 267302"/>
                      <a:gd name="connsiteX2" fmla="*/ 7208 w 94921"/>
                      <a:gd name="connsiteY2" fmla="*/ 21733 h 267302"/>
                      <a:gd name="connsiteX3" fmla="*/ 34831 w 94921"/>
                      <a:gd name="connsiteY3" fmla="*/ 245570 h 267302"/>
                      <a:gd name="connsiteX4" fmla="*/ 93886 w 94921"/>
                      <a:gd name="connsiteY4" fmla="*/ 229378 h 26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21" h="267302">
                        <a:moveTo>
                          <a:pt x="93886" y="229378"/>
                        </a:moveTo>
                        <a:cubicBezTo>
                          <a:pt x="77693" y="165560"/>
                          <a:pt x="49118" y="104600"/>
                          <a:pt x="66263" y="37925"/>
                        </a:cubicBezTo>
                        <a:cubicBezTo>
                          <a:pt x="76741" y="-175"/>
                          <a:pt x="17686" y="-16367"/>
                          <a:pt x="7208" y="21733"/>
                        </a:cubicBezTo>
                        <a:cubicBezTo>
                          <a:pt x="-13747" y="99838"/>
                          <a:pt x="15781" y="169370"/>
                          <a:pt x="34831" y="245570"/>
                        </a:cubicBezTo>
                        <a:cubicBezTo>
                          <a:pt x="44356" y="283670"/>
                          <a:pt x="103411" y="267478"/>
                          <a:pt x="93886" y="229378"/>
                        </a:cubicBezTo>
                        <a:close/>
                      </a:path>
                    </a:pathLst>
                  </a:custGeom>
                  <a:solidFill>
                    <a:srgbClr val="FFFFFF"/>
                  </a:solidFill>
                  <a:ln w="9525" cap="flat">
                    <a:noFill/>
                    <a:prstDash val="solid"/>
                    <a:miter/>
                  </a:ln>
                </p:spPr>
                <p:txBody>
                  <a:bodyPr rtlCol="0" anchor="ctr"/>
                  <a:lstStyle/>
                  <a:p>
                    <a:endParaRPr lang="vi-VN"/>
                  </a:p>
                </p:txBody>
              </p:sp>
              <p:sp>
                <p:nvSpPr>
                  <p:cNvPr id="12" name="Hình tự do: Hình 14">
                    <a:extLst>
                      <a:ext uri="{FF2B5EF4-FFF2-40B4-BE49-F238E27FC236}">
                        <a16:creationId xmlns="" xmlns:a16="http://schemas.microsoft.com/office/drawing/2014/main" id="{5716E720-79D7-CB9D-0425-539F8590E94F}"/>
                      </a:ext>
                    </a:extLst>
                  </p:cNvPr>
                  <p:cNvSpPr/>
                  <p:nvPr/>
                </p:nvSpPr>
                <p:spPr>
                  <a:xfrm>
                    <a:off x="8010218" y="3131455"/>
                    <a:ext cx="98012" cy="258171"/>
                  </a:xfrm>
                  <a:custGeom>
                    <a:avLst/>
                    <a:gdLst>
                      <a:gd name="connsiteX0" fmla="*/ 85079 w 98012"/>
                      <a:gd name="connsiteY0" fmla="*/ 20366 h 258171"/>
                      <a:gd name="connsiteX1" fmla="*/ 26024 w 98012"/>
                      <a:gd name="connsiteY1" fmla="*/ 36559 h 258171"/>
                      <a:gd name="connsiteX2" fmla="*/ 2212 w 98012"/>
                      <a:gd name="connsiteY2" fmla="*/ 221344 h 258171"/>
                      <a:gd name="connsiteX3" fmla="*/ 61267 w 98012"/>
                      <a:gd name="connsiteY3" fmla="*/ 237536 h 258171"/>
                      <a:gd name="connsiteX4" fmla="*/ 85079 w 98012"/>
                      <a:gd name="connsiteY4" fmla="*/ 20366 h 25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 h="258171">
                        <a:moveTo>
                          <a:pt x="85079" y="20366"/>
                        </a:moveTo>
                        <a:cubicBezTo>
                          <a:pt x="69839" y="-15829"/>
                          <a:pt x="10784" y="364"/>
                          <a:pt x="26024" y="36559"/>
                        </a:cubicBezTo>
                        <a:cubicBezTo>
                          <a:pt x="51742" y="99424"/>
                          <a:pt x="25072" y="161336"/>
                          <a:pt x="2212" y="221344"/>
                        </a:cubicBezTo>
                        <a:cubicBezTo>
                          <a:pt x="-12076" y="258491"/>
                          <a:pt x="46979" y="273731"/>
                          <a:pt x="61267" y="237536"/>
                        </a:cubicBezTo>
                        <a:cubicBezTo>
                          <a:pt x="87937" y="168956"/>
                          <a:pt x="114607" y="93709"/>
                          <a:pt x="85079" y="20366"/>
                        </a:cubicBezTo>
                        <a:close/>
                      </a:path>
                    </a:pathLst>
                  </a:custGeom>
                  <a:solidFill>
                    <a:srgbClr val="FFFFFF"/>
                  </a:solidFill>
                  <a:ln w="9525" cap="flat">
                    <a:noFill/>
                    <a:prstDash val="solid"/>
                    <a:miter/>
                  </a:ln>
                </p:spPr>
                <p:txBody>
                  <a:bodyPr rtlCol="0" anchor="ctr"/>
                  <a:lstStyle/>
                  <a:p>
                    <a:endParaRPr lang="vi-VN"/>
                  </a:p>
                </p:txBody>
              </p:sp>
              <p:sp>
                <p:nvSpPr>
                  <p:cNvPr id="13" name="Hình tự do: Hình 15">
                    <a:extLst>
                      <a:ext uri="{FF2B5EF4-FFF2-40B4-BE49-F238E27FC236}">
                        <a16:creationId xmlns="" xmlns:a16="http://schemas.microsoft.com/office/drawing/2014/main" id="{D113644C-C210-E281-CABB-CB9FFB371FC2}"/>
                      </a:ext>
                    </a:extLst>
                  </p:cNvPr>
                  <p:cNvSpPr/>
                  <p:nvPr/>
                </p:nvSpPr>
                <p:spPr>
                  <a:xfrm>
                    <a:off x="8066880" y="3137772"/>
                    <a:ext cx="152124" cy="317716"/>
                  </a:xfrm>
                  <a:custGeom>
                    <a:avLst/>
                    <a:gdLst>
                      <a:gd name="connsiteX0" fmla="*/ 151289 w 152124"/>
                      <a:gd name="connsiteY0" fmla="*/ 29289 h 317716"/>
                      <a:gd name="connsiteX1" fmla="*/ 90329 w 152124"/>
                      <a:gd name="connsiteY1" fmla="*/ 29289 h 317716"/>
                      <a:gd name="connsiteX2" fmla="*/ 10319 w 152124"/>
                      <a:gd name="connsiteY2" fmla="*/ 266462 h 317716"/>
                      <a:gd name="connsiteX3" fmla="*/ 54134 w 152124"/>
                      <a:gd name="connsiteY3" fmla="*/ 310277 h 317716"/>
                      <a:gd name="connsiteX4" fmla="*/ 151289 w 152124"/>
                      <a:gd name="connsiteY4" fmla="*/ 29289 h 3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4" h="317716">
                        <a:moveTo>
                          <a:pt x="151289" y="29289"/>
                        </a:moveTo>
                        <a:cubicBezTo>
                          <a:pt x="148432" y="-9763"/>
                          <a:pt x="87472" y="-9763"/>
                          <a:pt x="90329" y="29289"/>
                        </a:cubicBezTo>
                        <a:cubicBezTo>
                          <a:pt x="96044" y="103584"/>
                          <a:pt x="69374" y="216932"/>
                          <a:pt x="10319" y="266462"/>
                        </a:cubicBezTo>
                        <a:cubicBezTo>
                          <a:pt x="-20161" y="292179"/>
                          <a:pt x="23654" y="335042"/>
                          <a:pt x="54134" y="310277"/>
                        </a:cubicBezTo>
                        <a:cubicBezTo>
                          <a:pt x="124619" y="250269"/>
                          <a:pt x="157957" y="117872"/>
                          <a:pt x="151289" y="29289"/>
                        </a:cubicBezTo>
                        <a:close/>
                      </a:path>
                    </a:pathLst>
                  </a:custGeom>
                  <a:solidFill>
                    <a:srgbClr val="FFFFFF"/>
                  </a:solidFill>
                  <a:ln w="9525" cap="flat">
                    <a:noFill/>
                    <a:prstDash val="solid"/>
                    <a:miter/>
                  </a:ln>
                </p:spPr>
                <p:txBody>
                  <a:bodyPr rtlCol="0" anchor="ctr"/>
                  <a:lstStyle/>
                  <a:p>
                    <a:endParaRPr lang="vi-VN"/>
                  </a:p>
                </p:txBody>
              </p:sp>
            </p:grpSp>
          </p:grpSp>
        </p:grpSp>
        <p:sp>
          <p:nvSpPr>
            <p:cNvPr id="5" name="Hộp Văn bản 16">
              <a:extLst>
                <a:ext uri="{FF2B5EF4-FFF2-40B4-BE49-F238E27FC236}">
                  <a16:creationId xmlns="" xmlns:a16="http://schemas.microsoft.com/office/drawing/2014/main" id="{C8836F14-90E6-99A1-3FF6-FC911D822B8C}"/>
                </a:ext>
              </a:extLst>
            </p:cNvPr>
            <p:cNvSpPr txBox="1"/>
            <p:nvPr/>
          </p:nvSpPr>
          <p:spPr>
            <a:xfrm>
              <a:off x="3792964" y="2924352"/>
              <a:ext cx="5152555" cy="584775"/>
            </a:xfrm>
            <a:prstGeom prst="rect">
              <a:avLst/>
            </a:prstGeom>
            <a:noFill/>
          </p:spPr>
          <p:txBody>
            <a:bodyPr wrap="square">
              <a:spAutoFit/>
            </a:bodyPr>
            <a:lstStyle/>
            <a:p>
              <a:pPr algn="ctr" latinLnBrk="0"/>
              <a:r>
                <a:rPr lang="vi-VN" sz="3200" b="1" i="0" dirty="0">
                  <a:solidFill>
                    <a:schemeClr val="bg1"/>
                  </a:solidFill>
                  <a:effectLst/>
                  <a:latin typeface="Cambria" panose="02040503050406030204" pitchFamily="18" charset="0"/>
                  <a:ea typeface="Cambria" panose="02040503050406030204" pitchFamily="18" charset="0"/>
                </a:rPr>
                <a:t>Ôn lại nội dung đã học</a:t>
              </a:r>
            </a:p>
          </p:txBody>
        </p:sp>
      </p:grpSp>
      <p:grpSp>
        <p:nvGrpSpPr>
          <p:cNvPr id="14" name="Nhóm 18">
            <a:extLst>
              <a:ext uri="{FF2B5EF4-FFF2-40B4-BE49-F238E27FC236}">
                <a16:creationId xmlns="" xmlns:a16="http://schemas.microsoft.com/office/drawing/2014/main" id="{4FFBDF7A-AE70-7588-59A8-8C10EC30DBEB}"/>
              </a:ext>
            </a:extLst>
          </p:cNvPr>
          <p:cNvGrpSpPr/>
          <p:nvPr/>
        </p:nvGrpSpPr>
        <p:grpSpPr>
          <a:xfrm>
            <a:off x="3492399" y="4143220"/>
            <a:ext cx="6039587" cy="1041549"/>
            <a:chOff x="3356340" y="2740274"/>
            <a:chExt cx="6039587" cy="1041549"/>
          </a:xfrm>
        </p:grpSpPr>
        <p:grpSp>
          <p:nvGrpSpPr>
            <p:cNvPr id="15" name="Đồ họa 6">
              <a:extLst>
                <a:ext uri="{FF2B5EF4-FFF2-40B4-BE49-F238E27FC236}">
                  <a16:creationId xmlns="" xmlns:a16="http://schemas.microsoft.com/office/drawing/2014/main" id="{1A0735DE-7A91-3B77-73D8-42A7AA51493B}"/>
                </a:ext>
              </a:extLst>
            </p:cNvPr>
            <p:cNvGrpSpPr/>
            <p:nvPr/>
          </p:nvGrpSpPr>
          <p:grpSpPr>
            <a:xfrm>
              <a:off x="3356340" y="2740274"/>
              <a:ext cx="6039587" cy="1041549"/>
              <a:chOff x="3562081" y="2909791"/>
              <a:chExt cx="5068773" cy="1041549"/>
            </a:xfrm>
          </p:grpSpPr>
          <p:sp>
            <p:nvSpPr>
              <p:cNvPr id="17" name="Hình tự do: Hình 21">
                <a:extLst>
                  <a:ext uri="{FF2B5EF4-FFF2-40B4-BE49-F238E27FC236}">
                    <a16:creationId xmlns="" xmlns:a16="http://schemas.microsoft.com/office/drawing/2014/main" id="{C23FD945-CF97-8539-310C-459575C1CC77}"/>
                  </a:ext>
                </a:extLst>
              </p:cNvPr>
              <p:cNvSpPr/>
              <p:nvPr/>
            </p:nvSpPr>
            <p:spPr>
              <a:xfrm>
                <a:off x="3609706" y="2966941"/>
                <a:ext cx="5021148" cy="984399"/>
              </a:xfrm>
              <a:custGeom>
                <a:avLst/>
                <a:gdLst>
                  <a:gd name="connsiteX0" fmla="*/ 377458 w 5021148"/>
                  <a:gd name="connsiteY0" fmla="*/ 813531 h 984399"/>
                  <a:gd name="connsiteX1" fmla="*/ 661303 w 5021148"/>
                  <a:gd name="connsiteY1" fmla="*/ 866871 h 984399"/>
                  <a:gd name="connsiteX2" fmla="*/ 1080403 w 5021148"/>
                  <a:gd name="connsiteY2" fmla="*/ 904018 h 984399"/>
                  <a:gd name="connsiteX3" fmla="*/ 2850148 w 5021148"/>
                  <a:gd name="connsiteY3" fmla="*/ 983076 h 984399"/>
                  <a:gd name="connsiteX4" fmla="*/ 3747403 w 5021148"/>
                  <a:gd name="connsiteY4" fmla="*/ 952596 h 984399"/>
                  <a:gd name="connsiteX5" fmla="*/ 4443681 w 5021148"/>
                  <a:gd name="connsiteY5" fmla="*/ 856393 h 984399"/>
                  <a:gd name="connsiteX6" fmla="*/ 4961841 w 5021148"/>
                  <a:gd name="connsiteY6" fmla="*/ 573501 h 984399"/>
                  <a:gd name="connsiteX7" fmla="*/ 4827538 w 5021148"/>
                  <a:gd name="connsiteY7" fmla="*/ 106776 h 984399"/>
                  <a:gd name="connsiteX8" fmla="*/ 4766578 w 5021148"/>
                  <a:gd name="connsiteY8" fmla="*/ 83916 h 984399"/>
                  <a:gd name="connsiteX9" fmla="*/ 4270326 w 5021148"/>
                  <a:gd name="connsiteY9" fmla="*/ 48673 h 984399"/>
                  <a:gd name="connsiteX10" fmla="*/ 4021723 w 5021148"/>
                  <a:gd name="connsiteY10" fmla="*/ 63913 h 984399"/>
                  <a:gd name="connsiteX11" fmla="*/ 3374023 w 5021148"/>
                  <a:gd name="connsiteY11" fmla="*/ 45816 h 984399"/>
                  <a:gd name="connsiteX12" fmla="*/ 2480578 w 5021148"/>
                  <a:gd name="connsiteY12" fmla="*/ 11526 h 984399"/>
                  <a:gd name="connsiteX13" fmla="*/ 1663333 w 5021148"/>
                  <a:gd name="connsiteY13" fmla="*/ 8668 h 984399"/>
                  <a:gd name="connsiteX14" fmla="*/ 1089928 w 5021148"/>
                  <a:gd name="connsiteY14" fmla="*/ 26766 h 984399"/>
                  <a:gd name="connsiteX15" fmla="*/ 914668 w 5021148"/>
                  <a:gd name="connsiteY15" fmla="*/ 13431 h 984399"/>
                  <a:gd name="connsiteX16" fmla="*/ 496521 w 5021148"/>
                  <a:gd name="connsiteY16" fmla="*/ 10573 h 984399"/>
                  <a:gd name="connsiteX17" fmla="*/ 17413 w 5021148"/>
                  <a:gd name="connsiteY17" fmla="*/ 303943 h 984399"/>
                  <a:gd name="connsiteX18" fmla="*/ 128856 w 5021148"/>
                  <a:gd name="connsiteY18" fmla="*/ 712566 h 984399"/>
                  <a:gd name="connsiteX19" fmla="*/ 377458 w 5021148"/>
                  <a:gd name="connsiteY19" fmla="*/ 813531 h 9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1148" h="984399">
                    <a:moveTo>
                      <a:pt x="377458" y="813531"/>
                    </a:moveTo>
                    <a:cubicBezTo>
                      <a:pt x="468898" y="840201"/>
                      <a:pt x="567006" y="853536"/>
                      <a:pt x="661303" y="866871"/>
                    </a:cubicBezTo>
                    <a:cubicBezTo>
                      <a:pt x="799416" y="885921"/>
                      <a:pt x="940386" y="895446"/>
                      <a:pt x="1080403" y="904018"/>
                    </a:cubicBezTo>
                    <a:cubicBezTo>
                      <a:pt x="1669048" y="938308"/>
                      <a:pt x="2259598" y="974503"/>
                      <a:pt x="2850148" y="983076"/>
                    </a:cubicBezTo>
                    <a:cubicBezTo>
                      <a:pt x="3149233" y="987838"/>
                      <a:pt x="3449271" y="980218"/>
                      <a:pt x="3747403" y="952596"/>
                    </a:cubicBezTo>
                    <a:cubicBezTo>
                      <a:pt x="3978861" y="931641"/>
                      <a:pt x="4216986" y="904971"/>
                      <a:pt x="4443681" y="856393"/>
                    </a:cubicBezTo>
                    <a:cubicBezTo>
                      <a:pt x="4648468" y="812578"/>
                      <a:pt x="4854208" y="731616"/>
                      <a:pt x="4961841" y="573501"/>
                    </a:cubicBezTo>
                    <a:cubicBezTo>
                      <a:pt x="5070426" y="411576"/>
                      <a:pt x="5032326" y="198216"/>
                      <a:pt x="4827538" y="106776"/>
                    </a:cubicBezTo>
                    <a:cubicBezTo>
                      <a:pt x="4807536" y="98203"/>
                      <a:pt x="4787533" y="90583"/>
                      <a:pt x="4766578" y="83916"/>
                    </a:cubicBezTo>
                    <a:cubicBezTo>
                      <a:pt x="4620846" y="11526"/>
                      <a:pt x="4422726" y="37243"/>
                      <a:pt x="4270326" y="48673"/>
                    </a:cubicBezTo>
                    <a:cubicBezTo>
                      <a:pt x="4187458" y="55341"/>
                      <a:pt x="4104591" y="59151"/>
                      <a:pt x="4021723" y="63913"/>
                    </a:cubicBezTo>
                    <a:cubicBezTo>
                      <a:pt x="3805506" y="63913"/>
                      <a:pt x="3589288" y="53436"/>
                      <a:pt x="3374023" y="45816"/>
                    </a:cubicBezTo>
                    <a:cubicBezTo>
                      <a:pt x="3075891" y="34386"/>
                      <a:pt x="2778711" y="20098"/>
                      <a:pt x="2480578" y="11526"/>
                    </a:cubicBezTo>
                    <a:cubicBezTo>
                      <a:pt x="2208163" y="3906"/>
                      <a:pt x="1935748" y="6763"/>
                      <a:pt x="1663333" y="8668"/>
                    </a:cubicBezTo>
                    <a:cubicBezTo>
                      <a:pt x="1482358" y="9621"/>
                      <a:pt x="1284238" y="10573"/>
                      <a:pt x="1089928" y="26766"/>
                    </a:cubicBezTo>
                    <a:cubicBezTo>
                      <a:pt x="1031826" y="23908"/>
                      <a:pt x="972771" y="20098"/>
                      <a:pt x="914668"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3531"/>
                    </a:cubicBezTo>
                    <a:close/>
                  </a:path>
                </a:pathLst>
              </a:custGeom>
              <a:solidFill>
                <a:srgbClr val="ECECEC"/>
              </a:solidFill>
              <a:ln w="9525" cap="flat">
                <a:noFill/>
                <a:prstDash val="solid"/>
                <a:miter/>
              </a:ln>
            </p:spPr>
            <p:txBody>
              <a:bodyPr rtlCol="0" anchor="ctr"/>
              <a:lstStyle/>
              <a:p>
                <a:endParaRPr lang="vi-VN"/>
              </a:p>
            </p:txBody>
          </p:sp>
          <p:grpSp>
            <p:nvGrpSpPr>
              <p:cNvPr id="18" name="Đồ họa 6">
                <a:extLst>
                  <a:ext uri="{FF2B5EF4-FFF2-40B4-BE49-F238E27FC236}">
                    <a16:creationId xmlns="" xmlns:a16="http://schemas.microsoft.com/office/drawing/2014/main" id="{20645705-05A2-7FBC-6D7D-243615159739}"/>
                  </a:ext>
                </a:extLst>
              </p:cNvPr>
              <p:cNvGrpSpPr/>
              <p:nvPr/>
            </p:nvGrpSpPr>
            <p:grpSpPr>
              <a:xfrm>
                <a:off x="3562081" y="2909791"/>
                <a:ext cx="5020208" cy="983447"/>
                <a:chOff x="3562081" y="2909791"/>
                <a:chExt cx="5020208" cy="983447"/>
              </a:xfrm>
            </p:grpSpPr>
            <p:sp>
              <p:nvSpPr>
                <p:cNvPr id="19" name="Hình tự do: Hình 23">
                  <a:extLst>
                    <a:ext uri="{FF2B5EF4-FFF2-40B4-BE49-F238E27FC236}">
                      <a16:creationId xmlns="" xmlns:a16="http://schemas.microsoft.com/office/drawing/2014/main" id="{CE8ED598-102E-6B48-25DC-FA593FFB83FE}"/>
                    </a:ext>
                  </a:extLst>
                </p:cNvPr>
                <p:cNvSpPr/>
                <p:nvPr/>
              </p:nvSpPr>
              <p:spPr>
                <a:xfrm>
                  <a:off x="3562081" y="2909791"/>
                  <a:ext cx="5020208" cy="983447"/>
                </a:xfrm>
                <a:custGeom>
                  <a:avLst/>
                  <a:gdLst>
                    <a:gd name="connsiteX0" fmla="*/ 4826586 w 5020208"/>
                    <a:gd name="connsiteY0" fmla="*/ 106776 h 983447"/>
                    <a:gd name="connsiteX1" fmla="*/ 4765626 w 5020208"/>
                    <a:gd name="connsiteY1" fmla="*/ 83916 h 983447"/>
                    <a:gd name="connsiteX2" fmla="*/ 4269373 w 5020208"/>
                    <a:gd name="connsiteY2" fmla="*/ 48673 h 983447"/>
                    <a:gd name="connsiteX3" fmla="*/ 4020771 w 5020208"/>
                    <a:gd name="connsiteY3" fmla="*/ 63913 h 983447"/>
                    <a:gd name="connsiteX4" fmla="*/ 3373071 w 5020208"/>
                    <a:gd name="connsiteY4" fmla="*/ 45816 h 983447"/>
                    <a:gd name="connsiteX5" fmla="*/ 2479626 w 5020208"/>
                    <a:gd name="connsiteY5" fmla="*/ 11526 h 983447"/>
                    <a:gd name="connsiteX6" fmla="*/ 1662381 w 5020208"/>
                    <a:gd name="connsiteY6" fmla="*/ 8668 h 983447"/>
                    <a:gd name="connsiteX7" fmla="*/ 1088976 w 5020208"/>
                    <a:gd name="connsiteY7" fmla="*/ 26766 h 983447"/>
                    <a:gd name="connsiteX8" fmla="*/ 913716 w 5020208"/>
                    <a:gd name="connsiteY8" fmla="*/ 13431 h 983447"/>
                    <a:gd name="connsiteX9" fmla="*/ 496521 w 5020208"/>
                    <a:gd name="connsiteY9" fmla="*/ 10573 h 983447"/>
                    <a:gd name="connsiteX10" fmla="*/ 17413 w 5020208"/>
                    <a:gd name="connsiteY10" fmla="*/ 303943 h 983447"/>
                    <a:gd name="connsiteX11" fmla="*/ 128856 w 5020208"/>
                    <a:gd name="connsiteY11" fmla="*/ 712566 h 983447"/>
                    <a:gd name="connsiteX12" fmla="*/ 377458 w 5020208"/>
                    <a:gd name="connsiteY12" fmla="*/ 812578 h 983447"/>
                    <a:gd name="connsiteX13" fmla="*/ 661303 w 5020208"/>
                    <a:gd name="connsiteY13" fmla="*/ 865918 h 983447"/>
                    <a:gd name="connsiteX14" fmla="*/ 1080403 w 5020208"/>
                    <a:gd name="connsiteY14" fmla="*/ 903066 h 983447"/>
                    <a:gd name="connsiteX15" fmla="*/ 2850148 w 5020208"/>
                    <a:gd name="connsiteY15" fmla="*/ 982123 h 983447"/>
                    <a:gd name="connsiteX16" fmla="*/ 3747403 w 5020208"/>
                    <a:gd name="connsiteY16" fmla="*/ 951643 h 983447"/>
                    <a:gd name="connsiteX17" fmla="*/ 4443681 w 5020208"/>
                    <a:gd name="connsiteY17" fmla="*/ 855441 h 983447"/>
                    <a:gd name="connsiteX18" fmla="*/ 4961841 w 5020208"/>
                    <a:gd name="connsiteY18" fmla="*/ 572548 h 983447"/>
                    <a:gd name="connsiteX19" fmla="*/ 4826586 w 5020208"/>
                    <a:gd name="connsiteY19" fmla="*/ 106776 h 98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208" h="983447">
                      <a:moveTo>
                        <a:pt x="4826586" y="106776"/>
                      </a:moveTo>
                      <a:cubicBezTo>
                        <a:pt x="4806583" y="98203"/>
                        <a:pt x="4786581" y="90583"/>
                        <a:pt x="4765626" y="83916"/>
                      </a:cubicBezTo>
                      <a:cubicBezTo>
                        <a:pt x="4619893" y="11526"/>
                        <a:pt x="4421773" y="37243"/>
                        <a:pt x="4269373" y="48673"/>
                      </a:cubicBezTo>
                      <a:cubicBezTo>
                        <a:pt x="4186506" y="55341"/>
                        <a:pt x="4103638" y="59151"/>
                        <a:pt x="4020771" y="63913"/>
                      </a:cubicBezTo>
                      <a:cubicBezTo>
                        <a:pt x="3804553" y="63913"/>
                        <a:pt x="3588336" y="53436"/>
                        <a:pt x="3373071" y="45816"/>
                      </a:cubicBezTo>
                      <a:cubicBezTo>
                        <a:pt x="3074938" y="34386"/>
                        <a:pt x="2777758" y="20098"/>
                        <a:pt x="2479626" y="11526"/>
                      </a:cubicBezTo>
                      <a:cubicBezTo>
                        <a:pt x="2207211" y="3906"/>
                        <a:pt x="1934796" y="6763"/>
                        <a:pt x="1662381" y="8668"/>
                      </a:cubicBezTo>
                      <a:cubicBezTo>
                        <a:pt x="1481406" y="9621"/>
                        <a:pt x="1283286" y="10573"/>
                        <a:pt x="1088976" y="26766"/>
                      </a:cubicBezTo>
                      <a:cubicBezTo>
                        <a:pt x="1030873" y="23908"/>
                        <a:pt x="971818" y="20098"/>
                        <a:pt x="913716"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2578"/>
                      </a:cubicBezTo>
                      <a:cubicBezTo>
                        <a:pt x="468898" y="839248"/>
                        <a:pt x="567006" y="852583"/>
                        <a:pt x="661303" y="865918"/>
                      </a:cubicBezTo>
                      <a:cubicBezTo>
                        <a:pt x="799416" y="884968"/>
                        <a:pt x="940386" y="894493"/>
                        <a:pt x="1080403" y="903066"/>
                      </a:cubicBezTo>
                      <a:cubicBezTo>
                        <a:pt x="1669048" y="937356"/>
                        <a:pt x="2259598" y="973551"/>
                        <a:pt x="2850148" y="982123"/>
                      </a:cubicBezTo>
                      <a:cubicBezTo>
                        <a:pt x="3149233" y="986886"/>
                        <a:pt x="3449271" y="979266"/>
                        <a:pt x="3747403" y="951643"/>
                      </a:cubicBezTo>
                      <a:cubicBezTo>
                        <a:pt x="3978861" y="930688"/>
                        <a:pt x="4216986" y="904018"/>
                        <a:pt x="4443681" y="855441"/>
                      </a:cubicBezTo>
                      <a:cubicBezTo>
                        <a:pt x="4648468" y="811626"/>
                        <a:pt x="4854208" y="730663"/>
                        <a:pt x="4961841" y="572548"/>
                      </a:cubicBezTo>
                      <a:cubicBezTo>
                        <a:pt x="5069473" y="411576"/>
                        <a:pt x="5030421" y="198216"/>
                        <a:pt x="4826586" y="106776"/>
                      </a:cubicBezTo>
                      <a:close/>
                    </a:path>
                  </a:pathLst>
                </a:custGeom>
                <a:solidFill>
                  <a:srgbClr val="C4DE7D"/>
                </a:solidFill>
                <a:ln w="9525" cap="flat">
                  <a:noFill/>
                  <a:prstDash val="solid"/>
                  <a:miter/>
                </a:ln>
              </p:spPr>
              <p:txBody>
                <a:bodyPr rtlCol="0" anchor="ctr"/>
                <a:lstStyle/>
                <a:p>
                  <a:endParaRPr lang="vi-VN"/>
                </a:p>
              </p:txBody>
            </p:sp>
            <p:grpSp>
              <p:nvGrpSpPr>
                <p:cNvPr id="20" name="Đồ họa 6">
                  <a:extLst>
                    <a:ext uri="{FF2B5EF4-FFF2-40B4-BE49-F238E27FC236}">
                      <a16:creationId xmlns="" xmlns:a16="http://schemas.microsoft.com/office/drawing/2014/main" id="{6D24E70D-55BF-FC14-AB37-A7BEA6334F6F}"/>
                    </a:ext>
                  </a:extLst>
                </p:cNvPr>
                <p:cNvGrpSpPr/>
                <p:nvPr/>
              </p:nvGrpSpPr>
              <p:grpSpPr>
                <a:xfrm>
                  <a:off x="3777679" y="3062224"/>
                  <a:ext cx="4563878" cy="333849"/>
                  <a:chOff x="3777679" y="3062224"/>
                  <a:chExt cx="4563878" cy="333849"/>
                </a:xfrm>
                <a:solidFill>
                  <a:srgbClr val="FFFFFF"/>
                </a:solidFill>
              </p:grpSpPr>
              <p:sp>
                <p:nvSpPr>
                  <p:cNvPr id="21" name="Hình tự do: Hình 25">
                    <a:extLst>
                      <a:ext uri="{FF2B5EF4-FFF2-40B4-BE49-F238E27FC236}">
                        <a16:creationId xmlns="" xmlns:a16="http://schemas.microsoft.com/office/drawing/2014/main" id="{28640F2E-FF64-36C8-63CE-9D41CC96C6C3}"/>
                      </a:ext>
                    </a:extLst>
                  </p:cNvPr>
                  <p:cNvSpPr/>
                  <p:nvPr/>
                </p:nvSpPr>
                <p:spPr>
                  <a:xfrm>
                    <a:off x="3891734" y="3128835"/>
                    <a:ext cx="73305" cy="236102"/>
                  </a:xfrm>
                  <a:custGeom>
                    <a:avLst/>
                    <a:gdLst>
                      <a:gd name="connsiteX0" fmla="*/ 62699 w 73305"/>
                      <a:gd name="connsiteY0" fmla="*/ 29289 h 236102"/>
                      <a:gd name="connsiteX1" fmla="*/ 1739 w 73305"/>
                      <a:gd name="connsiteY1" fmla="*/ 29289 h 236102"/>
                      <a:gd name="connsiteX2" fmla="*/ 12217 w 73305"/>
                      <a:gd name="connsiteY2" fmla="*/ 206454 h 236102"/>
                      <a:gd name="connsiteX3" fmla="*/ 73177 w 73305"/>
                      <a:gd name="connsiteY3" fmla="*/ 206454 h 236102"/>
                      <a:gd name="connsiteX4" fmla="*/ 62699 w 73305"/>
                      <a:gd name="connsiteY4" fmla="*/ 29289 h 23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05" h="236102">
                        <a:moveTo>
                          <a:pt x="62699" y="29289"/>
                        </a:moveTo>
                        <a:cubicBezTo>
                          <a:pt x="67462" y="-9763"/>
                          <a:pt x="6502" y="-9763"/>
                          <a:pt x="1739" y="29289"/>
                        </a:cubicBezTo>
                        <a:cubicBezTo>
                          <a:pt x="-5881" y="89297"/>
                          <a:pt x="14122" y="146447"/>
                          <a:pt x="12217" y="206454"/>
                        </a:cubicBezTo>
                        <a:cubicBezTo>
                          <a:pt x="11264" y="246459"/>
                          <a:pt x="72224" y="245507"/>
                          <a:pt x="73177" y="206454"/>
                        </a:cubicBezTo>
                        <a:cubicBezTo>
                          <a:pt x="75082" y="146447"/>
                          <a:pt x="55079" y="89297"/>
                          <a:pt x="62699" y="29289"/>
                        </a:cubicBezTo>
                        <a:close/>
                      </a:path>
                    </a:pathLst>
                  </a:custGeom>
                  <a:solidFill>
                    <a:srgbClr val="FFFFFF"/>
                  </a:solidFill>
                  <a:ln w="9525" cap="flat">
                    <a:noFill/>
                    <a:prstDash val="solid"/>
                    <a:miter/>
                  </a:ln>
                </p:spPr>
                <p:txBody>
                  <a:bodyPr rtlCol="0" anchor="ctr"/>
                  <a:lstStyle/>
                  <a:p>
                    <a:endParaRPr lang="vi-VN"/>
                  </a:p>
                </p:txBody>
              </p:sp>
              <p:sp>
                <p:nvSpPr>
                  <p:cNvPr id="22" name="Hình tự do: Hình 26">
                    <a:extLst>
                      <a:ext uri="{FF2B5EF4-FFF2-40B4-BE49-F238E27FC236}">
                        <a16:creationId xmlns="" xmlns:a16="http://schemas.microsoft.com/office/drawing/2014/main" id="{0685D1B9-F617-D0D4-9A5C-60E6BB610EAB}"/>
                      </a:ext>
                    </a:extLst>
                  </p:cNvPr>
                  <p:cNvSpPr/>
                  <p:nvPr/>
                </p:nvSpPr>
                <p:spPr>
                  <a:xfrm>
                    <a:off x="3777679" y="3128771"/>
                    <a:ext cx="94921" cy="267302"/>
                  </a:xfrm>
                  <a:custGeom>
                    <a:avLst/>
                    <a:gdLst>
                      <a:gd name="connsiteX0" fmla="*/ 93886 w 94921"/>
                      <a:gd name="connsiteY0" fmla="*/ 229378 h 267302"/>
                      <a:gd name="connsiteX1" fmla="*/ 66263 w 94921"/>
                      <a:gd name="connsiteY1" fmla="*/ 37925 h 267302"/>
                      <a:gd name="connsiteX2" fmla="*/ 7208 w 94921"/>
                      <a:gd name="connsiteY2" fmla="*/ 21733 h 267302"/>
                      <a:gd name="connsiteX3" fmla="*/ 34831 w 94921"/>
                      <a:gd name="connsiteY3" fmla="*/ 245570 h 267302"/>
                      <a:gd name="connsiteX4" fmla="*/ 93886 w 94921"/>
                      <a:gd name="connsiteY4" fmla="*/ 229378 h 26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21" h="267302">
                        <a:moveTo>
                          <a:pt x="93886" y="229378"/>
                        </a:moveTo>
                        <a:cubicBezTo>
                          <a:pt x="77693" y="165560"/>
                          <a:pt x="49118" y="104600"/>
                          <a:pt x="66263" y="37925"/>
                        </a:cubicBezTo>
                        <a:cubicBezTo>
                          <a:pt x="76741" y="-175"/>
                          <a:pt x="17686" y="-16367"/>
                          <a:pt x="7208" y="21733"/>
                        </a:cubicBezTo>
                        <a:cubicBezTo>
                          <a:pt x="-13747" y="99838"/>
                          <a:pt x="15781" y="169370"/>
                          <a:pt x="34831" y="245570"/>
                        </a:cubicBezTo>
                        <a:cubicBezTo>
                          <a:pt x="44356" y="283670"/>
                          <a:pt x="103411" y="267478"/>
                          <a:pt x="93886" y="229378"/>
                        </a:cubicBezTo>
                        <a:close/>
                      </a:path>
                    </a:pathLst>
                  </a:custGeom>
                  <a:solidFill>
                    <a:srgbClr val="FFFFFF"/>
                  </a:solidFill>
                  <a:ln w="9525" cap="flat">
                    <a:noFill/>
                    <a:prstDash val="solid"/>
                    <a:miter/>
                  </a:ln>
                </p:spPr>
                <p:txBody>
                  <a:bodyPr rtlCol="0" anchor="ctr"/>
                  <a:lstStyle/>
                  <a:p>
                    <a:endParaRPr lang="vi-VN"/>
                  </a:p>
                </p:txBody>
              </p:sp>
              <p:sp>
                <p:nvSpPr>
                  <p:cNvPr id="23" name="Hình tự do: Hình 27">
                    <a:extLst>
                      <a:ext uri="{FF2B5EF4-FFF2-40B4-BE49-F238E27FC236}">
                        <a16:creationId xmlns="" xmlns:a16="http://schemas.microsoft.com/office/drawing/2014/main" id="{6955A3BF-2832-8CCB-0E97-A6EFFEE7AFCE}"/>
                      </a:ext>
                    </a:extLst>
                  </p:cNvPr>
                  <p:cNvSpPr/>
                  <p:nvPr/>
                </p:nvSpPr>
                <p:spPr>
                  <a:xfrm>
                    <a:off x="8132771" y="3062224"/>
                    <a:ext cx="98012" cy="258171"/>
                  </a:xfrm>
                  <a:custGeom>
                    <a:avLst/>
                    <a:gdLst>
                      <a:gd name="connsiteX0" fmla="*/ 85079 w 98012"/>
                      <a:gd name="connsiteY0" fmla="*/ 20366 h 258171"/>
                      <a:gd name="connsiteX1" fmla="*/ 26024 w 98012"/>
                      <a:gd name="connsiteY1" fmla="*/ 36559 h 258171"/>
                      <a:gd name="connsiteX2" fmla="*/ 2212 w 98012"/>
                      <a:gd name="connsiteY2" fmla="*/ 221344 h 258171"/>
                      <a:gd name="connsiteX3" fmla="*/ 61267 w 98012"/>
                      <a:gd name="connsiteY3" fmla="*/ 237536 h 258171"/>
                      <a:gd name="connsiteX4" fmla="*/ 85079 w 98012"/>
                      <a:gd name="connsiteY4" fmla="*/ 20366 h 25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 h="258171">
                        <a:moveTo>
                          <a:pt x="85079" y="20366"/>
                        </a:moveTo>
                        <a:cubicBezTo>
                          <a:pt x="69839" y="-15829"/>
                          <a:pt x="10784" y="364"/>
                          <a:pt x="26024" y="36559"/>
                        </a:cubicBezTo>
                        <a:cubicBezTo>
                          <a:pt x="51742" y="99424"/>
                          <a:pt x="25072" y="161336"/>
                          <a:pt x="2212" y="221344"/>
                        </a:cubicBezTo>
                        <a:cubicBezTo>
                          <a:pt x="-12076" y="258491"/>
                          <a:pt x="46979" y="273731"/>
                          <a:pt x="61267" y="237536"/>
                        </a:cubicBezTo>
                        <a:cubicBezTo>
                          <a:pt x="87937" y="168956"/>
                          <a:pt x="114607" y="93709"/>
                          <a:pt x="85079" y="20366"/>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8">
                    <a:extLst>
                      <a:ext uri="{FF2B5EF4-FFF2-40B4-BE49-F238E27FC236}">
                        <a16:creationId xmlns="" xmlns:a16="http://schemas.microsoft.com/office/drawing/2014/main" id="{7360EA2D-CC25-AC3B-2760-1CCFAB635FE7}"/>
                      </a:ext>
                    </a:extLst>
                  </p:cNvPr>
                  <p:cNvSpPr/>
                  <p:nvPr/>
                </p:nvSpPr>
                <p:spPr>
                  <a:xfrm>
                    <a:off x="8189433" y="3068541"/>
                    <a:ext cx="152124" cy="317716"/>
                  </a:xfrm>
                  <a:custGeom>
                    <a:avLst/>
                    <a:gdLst>
                      <a:gd name="connsiteX0" fmla="*/ 151289 w 152124"/>
                      <a:gd name="connsiteY0" fmla="*/ 29289 h 317716"/>
                      <a:gd name="connsiteX1" fmla="*/ 90329 w 152124"/>
                      <a:gd name="connsiteY1" fmla="*/ 29289 h 317716"/>
                      <a:gd name="connsiteX2" fmla="*/ 10319 w 152124"/>
                      <a:gd name="connsiteY2" fmla="*/ 266462 h 317716"/>
                      <a:gd name="connsiteX3" fmla="*/ 54134 w 152124"/>
                      <a:gd name="connsiteY3" fmla="*/ 310277 h 317716"/>
                      <a:gd name="connsiteX4" fmla="*/ 151289 w 152124"/>
                      <a:gd name="connsiteY4" fmla="*/ 29289 h 3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4" h="317716">
                        <a:moveTo>
                          <a:pt x="151289" y="29289"/>
                        </a:moveTo>
                        <a:cubicBezTo>
                          <a:pt x="148432" y="-9763"/>
                          <a:pt x="87472" y="-9763"/>
                          <a:pt x="90329" y="29289"/>
                        </a:cubicBezTo>
                        <a:cubicBezTo>
                          <a:pt x="96044" y="103584"/>
                          <a:pt x="69374" y="216932"/>
                          <a:pt x="10319" y="266462"/>
                        </a:cubicBezTo>
                        <a:cubicBezTo>
                          <a:pt x="-20161" y="292179"/>
                          <a:pt x="23654" y="335042"/>
                          <a:pt x="54134" y="310277"/>
                        </a:cubicBezTo>
                        <a:cubicBezTo>
                          <a:pt x="124619" y="250269"/>
                          <a:pt x="157957" y="117872"/>
                          <a:pt x="151289" y="29289"/>
                        </a:cubicBezTo>
                        <a:close/>
                      </a:path>
                    </a:pathLst>
                  </a:custGeom>
                  <a:solidFill>
                    <a:srgbClr val="FFFFFF"/>
                  </a:solidFill>
                  <a:ln w="9525" cap="flat">
                    <a:noFill/>
                    <a:prstDash val="solid"/>
                    <a:miter/>
                  </a:ln>
                </p:spPr>
                <p:txBody>
                  <a:bodyPr rtlCol="0" anchor="ctr"/>
                  <a:lstStyle/>
                  <a:p>
                    <a:endParaRPr lang="vi-VN"/>
                  </a:p>
                </p:txBody>
              </p:sp>
            </p:grpSp>
          </p:grpSp>
        </p:grpSp>
        <p:sp>
          <p:nvSpPr>
            <p:cNvPr id="16" name="Hộp Văn bản 20">
              <a:extLst>
                <a:ext uri="{FF2B5EF4-FFF2-40B4-BE49-F238E27FC236}">
                  <a16:creationId xmlns="" xmlns:a16="http://schemas.microsoft.com/office/drawing/2014/main" id="{4D799AB7-3239-583D-7EE5-6AB613F9C4E5}"/>
                </a:ext>
              </a:extLst>
            </p:cNvPr>
            <p:cNvSpPr txBox="1"/>
            <p:nvPr/>
          </p:nvSpPr>
          <p:spPr>
            <a:xfrm>
              <a:off x="3734239" y="2953773"/>
              <a:ext cx="5127815" cy="584775"/>
            </a:xfrm>
            <a:prstGeom prst="rect">
              <a:avLst/>
            </a:prstGeom>
            <a:noFill/>
          </p:spPr>
          <p:txBody>
            <a:bodyPr wrap="square">
              <a:spAutoFit/>
            </a:bodyPr>
            <a:lstStyle/>
            <a:p>
              <a:pPr algn="ctr" latinLnBrk="0"/>
              <a:r>
                <a:rPr lang="vi-VN" sz="3200" b="1" i="0" dirty="0">
                  <a:solidFill>
                    <a:schemeClr val="bg1"/>
                  </a:solidFill>
                  <a:effectLst/>
                  <a:latin typeface="Cambria" panose="02040503050406030204" pitchFamily="18" charset="0"/>
                  <a:ea typeface="Cambria" panose="02040503050406030204" pitchFamily="18" charset="0"/>
                </a:rPr>
                <a:t>Chuẩn bị nội dung bài mới</a:t>
              </a:r>
            </a:p>
          </p:txBody>
        </p:sp>
      </p:grpSp>
      <p:grpSp>
        <p:nvGrpSpPr>
          <p:cNvPr id="25" name="Nhóm 575">
            <a:extLst>
              <a:ext uri="{FF2B5EF4-FFF2-40B4-BE49-F238E27FC236}">
                <a16:creationId xmlns="" xmlns:a16="http://schemas.microsoft.com/office/drawing/2014/main" id="{C5806694-5228-69B7-3FAC-59CE1526887E}"/>
              </a:ext>
            </a:extLst>
          </p:cNvPr>
          <p:cNvGrpSpPr/>
          <p:nvPr/>
        </p:nvGrpSpPr>
        <p:grpSpPr>
          <a:xfrm>
            <a:off x="436880" y="4911014"/>
            <a:ext cx="4908860" cy="1410461"/>
            <a:chOff x="450217" y="3825240"/>
            <a:chExt cx="8793378" cy="2526599"/>
          </a:xfrm>
        </p:grpSpPr>
        <p:pic>
          <p:nvPicPr>
            <p:cNvPr id="26" name="Đồ họa 576">
              <a:extLst>
                <a:ext uri="{FF2B5EF4-FFF2-40B4-BE49-F238E27FC236}">
                  <a16:creationId xmlns="" xmlns:a16="http://schemas.microsoft.com/office/drawing/2014/main" id="{99124F2A-137A-FE5D-9E44-7A7FC415138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00884" y="3825240"/>
              <a:ext cx="6842711" cy="2526599"/>
            </a:xfrm>
            <a:prstGeom prst="rect">
              <a:avLst/>
            </a:prstGeom>
          </p:spPr>
        </p:pic>
        <p:pic>
          <p:nvPicPr>
            <p:cNvPr id="27" name="Đồ họa 577">
              <a:extLst>
                <a:ext uri="{FF2B5EF4-FFF2-40B4-BE49-F238E27FC236}">
                  <a16:creationId xmlns="" xmlns:a16="http://schemas.microsoft.com/office/drawing/2014/main" id="{94745CA2-A204-0F51-EDA8-203333FDEC4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0217" y="3825240"/>
              <a:ext cx="1950667" cy="2407822"/>
            </a:xfrm>
            <a:prstGeom prst="rect">
              <a:avLst/>
            </a:prstGeom>
          </p:spPr>
        </p:pic>
      </p:grpSp>
    </p:spTree>
    <p:extLst>
      <p:ext uri="{BB962C8B-B14F-4D97-AF65-F5344CB8AC3E}">
        <p14:creationId xmlns:p14="http://schemas.microsoft.com/office/powerpoint/2010/main" val="29236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0829950" cy="5278285"/>
          </a:xfrm>
          <a:prstGeom prst="rect">
            <a:avLst/>
          </a:prstGeom>
        </p:spPr>
      </p:pic>
      <p:pic>
        <p:nvPicPr>
          <p:cNvPr id="12" name="图片 22" descr="卡通人物&#10;&#10;低可信度描述已自动生成">
            <a:extLst>
              <a:ext uri="{FF2B5EF4-FFF2-40B4-BE49-F238E27FC236}">
                <a16:creationId xmlns=""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pic>
        <p:nvPicPr>
          <p:cNvPr id="2" name="Picture 1">
            <a:extLst>
              <a:ext uri="{FF2B5EF4-FFF2-40B4-BE49-F238E27FC236}">
                <a16:creationId xmlns="" xmlns:a16="http://schemas.microsoft.com/office/drawing/2014/main" id="{2D0DCAA6-85D3-449C-A874-FD8D67D5BC5A}"/>
              </a:ext>
            </a:extLst>
          </p:cNvPr>
          <p:cNvPicPr>
            <a:picLocks noChangeAspect="1"/>
          </p:cNvPicPr>
          <p:nvPr/>
        </p:nvPicPr>
        <p:blipFill>
          <a:blip r:embed="rId6"/>
          <a:stretch>
            <a:fillRect/>
          </a:stretch>
        </p:blipFill>
        <p:spPr>
          <a:xfrm>
            <a:off x="1524000" y="1981200"/>
            <a:ext cx="8949704" cy="2395936"/>
          </a:xfrm>
          <a:prstGeom prst="rect">
            <a:avLst/>
          </a:prstGeom>
        </p:spPr>
      </p:pic>
    </p:spTree>
    <p:extLst>
      <p:ext uri="{BB962C8B-B14F-4D97-AF65-F5344CB8AC3E}">
        <p14:creationId xmlns:p14="http://schemas.microsoft.com/office/powerpoint/2010/main" val="135599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31">
            <a:extLst>
              <a:ext uri="{BEBA8EAE-BF5A-486C-A8C5-ECC9F3942E4B}">
                <a14:imgProps xmlns:a14="http://schemas.microsoft.com/office/drawing/2010/main">
                  <a14:imgLayer r:embed="rId32">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16" name="Picture 15"/>
          <p:cNvPicPr>
            <a:picLocks noChangeAspect="1"/>
          </p:cNvPicPr>
          <p:nvPr/>
        </p:nvPicPr>
        <p:blipFill>
          <a:blip r:embed="rId33" cstate="print">
            <a:extLst>
              <a:ext uri="{BEBA8EAE-BF5A-486C-A8C5-ECC9F3942E4B}">
                <a14:imgProps xmlns:a14="http://schemas.microsoft.com/office/drawing/2010/main">
                  <a14:imgLayer r:embed="rId34">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20</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1</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6</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18</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90800" y="1221769"/>
            <a:ext cx="7239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72</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042243" y="-270806"/>
            <a:ext cx="9524999" cy="4209369"/>
          </a:xfrm>
          <a:prstGeom prst="rect">
            <a:avLst/>
          </a:prstGeom>
        </p:spPr>
      </p:pic>
      <p:sp>
        <p:nvSpPr>
          <p:cNvPr id="12" name="Rectangle 11"/>
          <p:cNvSpPr/>
          <p:nvPr/>
        </p:nvSpPr>
        <p:spPr>
          <a:xfrm>
            <a:off x="2147777" y="4159801"/>
            <a:ext cx="366962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382042"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137145" y="4938130"/>
            <a:ext cx="37121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3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382043"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4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52700" y="1455428"/>
            <a:ext cx="6324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(9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- 5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54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3 =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25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15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35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45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30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4138" y="6075749"/>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657600" y="1252650"/>
            <a:ext cx="57050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14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10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+ 1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25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77656" y="-235498"/>
            <a:ext cx="8931349"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55</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6000" dirty="0">
                <a:solidFill>
                  <a:prstClr val="black"/>
                </a:solidFill>
                <a:latin typeface="Cambria" panose="02040503050406030204" pitchFamily="18" charset="0"/>
                <a:ea typeface="Cambria" panose="02040503050406030204" pitchFamily="18" charset="0"/>
                <a:cs typeface="Arial-Rounded" panose="020B0500000000000000" pitchFamily="34" charset="0"/>
              </a:rPr>
              <a:t>57</a:t>
            </a:r>
            <a:endPar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56</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4038600" y="1500165"/>
            <a:ext cx="48006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198</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1507436" cy="5278285"/>
          </a:xfrm>
          <a:prstGeom prst="rect">
            <a:avLst/>
          </a:prstGeom>
        </p:spPr>
      </p:pic>
      <p:pic>
        <p:nvPicPr>
          <p:cNvPr id="12" name="图片 22" descr="卡通人物&#10;&#10;低可信度描述已自动生成">
            <a:extLst>
              <a:ext uri="{FF2B5EF4-FFF2-40B4-BE49-F238E27FC236}">
                <a16:creationId xmlns=""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sp>
        <p:nvSpPr>
          <p:cNvPr id="14" name="Rectangle 13">
            <a:extLst>
              <a:ext uri="{FF2B5EF4-FFF2-40B4-BE49-F238E27FC236}">
                <a16:creationId xmlns="" xmlns:a16="http://schemas.microsoft.com/office/drawing/2014/main" id="{42A7DC87-FC31-4D66-BCF2-792658A7C4CB}"/>
              </a:ext>
            </a:extLst>
          </p:cNvPr>
          <p:cNvSpPr/>
          <p:nvPr/>
        </p:nvSpPr>
        <p:spPr>
          <a:xfrm>
            <a:off x="5282903" y="0"/>
            <a:ext cx="15840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err="1">
                <a:ln w="0"/>
                <a:solidFill>
                  <a:srgbClr val="7030A0"/>
                </a:solidFill>
                <a:effectLst>
                  <a:outerShdw blurRad="38100" dist="19050" dir="2700000" algn="tl" rotWithShape="0">
                    <a:prstClr val="black">
                      <a:alpha val="40000"/>
                    </a:prstClr>
                  </a:outerShdw>
                </a:effectLst>
                <a:uLnTx/>
                <a:uFillTx/>
                <a:latin typeface="Calibri"/>
                <a:ea typeface="+mn-ea"/>
                <a:cs typeface="+mn-cs"/>
              </a:rPr>
              <a:t>Toán</a:t>
            </a:r>
            <a:endParaRPr kumimoji="0" lang="en-US" sz="5400" b="0"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
        <p:nvSpPr>
          <p:cNvPr id="4" name="TextBox 3">
            <a:extLst>
              <a:ext uri="{FF2B5EF4-FFF2-40B4-BE49-F238E27FC236}">
                <a16:creationId xmlns="" xmlns:a16="http://schemas.microsoft.com/office/drawing/2014/main" id="{28B7FDE3-D607-4192-960F-E1D9F2B57DBE}"/>
              </a:ext>
            </a:extLst>
          </p:cNvPr>
          <p:cNvSpPr txBox="1"/>
          <p:nvPr/>
        </p:nvSpPr>
        <p:spPr>
          <a:xfrm>
            <a:off x="5784262" y="3860552"/>
            <a:ext cx="1703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3600" b="1" i="0" u="none" strike="noStrike" kern="1200" cap="none" spc="0" normalizeH="0" baseline="0" noProof="0" dirty="0">
                <a:ln>
                  <a:noFill/>
                </a:ln>
                <a:solidFill>
                  <a:srgbClr val="FF0000"/>
                </a:solidFill>
                <a:effectLst/>
                <a:uLnTx/>
                <a:uFillTx/>
                <a:latin typeface="Calibri"/>
                <a:ea typeface="+mn-ea"/>
                <a:cs typeface="+mn-cs"/>
              </a:rPr>
              <a:t> 2)</a:t>
            </a:r>
          </a:p>
        </p:txBody>
      </p:sp>
      <p:pic>
        <p:nvPicPr>
          <p:cNvPr id="3" name="Picture 2" descr="A colorful letters and numbers&#10;&#10;Description automatically generated with medium confidence">
            <a:extLst>
              <a:ext uri="{FF2B5EF4-FFF2-40B4-BE49-F238E27FC236}">
                <a16:creationId xmlns="" xmlns:a16="http://schemas.microsoft.com/office/drawing/2014/main" id="{D171D326-F66A-157D-6E1F-AD7421F54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2931" y="2074267"/>
            <a:ext cx="6498827" cy="1709568"/>
          </a:xfrm>
          <a:prstGeom prst="rect">
            <a:avLst/>
          </a:prstGeom>
        </p:spPr>
      </p:pic>
    </p:spTree>
    <p:extLst>
      <p:ext uri="{BB962C8B-B14F-4D97-AF65-F5344CB8AC3E}">
        <p14:creationId xmlns:p14="http://schemas.microsoft.com/office/powerpoint/2010/main" val="2346225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562">
            <a:extLst>
              <a:ext uri="{FF2B5EF4-FFF2-40B4-BE49-F238E27FC236}">
                <a16:creationId xmlns="" xmlns:a16="http://schemas.microsoft.com/office/drawing/2014/main" id="{27C82742-A704-16C2-B291-8707815054D3}"/>
              </a:ext>
            </a:extLst>
          </p:cNvPr>
          <p:cNvGrpSpPr/>
          <p:nvPr/>
        </p:nvGrpSpPr>
        <p:grpSpPr>
          <a:xfrm>
            <a:off x="1910421" y="696283"/>
            <a:ext cx="9221867" cy="1384995"/>
            <a:chOff x="1910421" y="700277"/>
            <a:chExt cx="3496531" cy="710935"/>
          </a:xfrm>
        </p:grpSpPr>
        <p:sp>
          <p:nvSpPr>
            <p:cNvPr id="6" name="Hình chữ nhật: Góc Tròn 561">
              <a:extLst>
                <a:ext uri="{FF2B5EF4-FFF2-40B4-BE49-F238E27FC236}">
                  <a16:creationId xmlns="" xmlns:a16="http://schemas.microsoft.com/office/drawing/2014/main" id="{1C20E8D4-0D06-8494-2F16-72B42B62CC58}"/>
                </a:ext>
              </a:extLst>
            </p:cNvPr>
            <p:cNvSpPr/>
            <p:nvPr/>
          </p:nvSpPr>
          <p:spPr>
            <a:xfrm>
              <a:off x="1910421" y="704489"/>
              <a:ext cx="3496531" cy="680821"/>
            </a:xfrm>
            <a:prstGeom prst="roundRect">
              <a:avLst/>
            </a:prstGeom>
            <a:solidFill>
              <a:srgbClr val="FDE1BF"/>
            </a:solidFill>
            <a:ln w="19050">
              <a:solidFill>
                <a:srgbClr val="F8972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 xmlns:a16="http://schemas.microsoft.com/office/drawing/2014/main" id="{AD2FD7AC-2565-E23C-E57C-1E78629D7C08}"/>
                </a:ext>
              </a:extLst>
            </p:cNvPr>
            <p:cNvSpPr txBox="1"/>
            <p:nvPr/>
          </p:nvSpPr>
          <p:spPr>
            <a:xfrm>
              <a:off x="1918484" y="700277"/>
              <a:ext cx="3452186" cy="710935"/>
            </a:xfrm>
            <a:prstGeom prst="rect">
              <a:avLst/>
            </a:prstGeom>
            <a:noFill/>
          </p:spPr>
          <p:txBody>
            <a:bodyPr wrap="square" rtlCol="0">
              <a:spAutoFit/>
            </a:bodyPr>
            <a:lstStyle/>
            <a:p>
              <a:r>
                <a:rPr lang="vi-VN" sz="2800" b="1" i="0" u="none" strike="noStrike" dirty="0">
                  <a:solidFill>
                    <a:srgbClr val="313131"/>
                  </a:solidFill>
                  <a:effectLst/>
                  <a:latin typeface="Cambria" panose="02040503050406030204" pitchFamily="18" charset="0"/>
                  <a:ea typeface="Cambria" panose="02040503050406030204" pitchFamily="18" charset="0"/>
                </a:rPr>
                <a:t>Buổi sáng, do trời mưa và tắc đường nên cô Trang đi được 6 km trong 30 phút. Tính vận tốc của cô Trang (theo đơn vị km/h).</a:t>
              </a:r>
              <a:endParaRPr lang="en-US" sz="2800" b="1" dirty="0">
                <a:latin typeface="Cambria" panose="02040503050406030204" pitchFamily="18" charset="0"/>
                <a:ea typeface="Cambria" panose="02040503050406030204" pitchFamily="18" charset="0"/>
              </a:endParaRPr>
            </a:p>
          </p:txBody>
        </p:sp>
      </p:grpSp>
      <p:pic>
        <p:nvPicPr>
          <p:cNvPr id="8" name="Hình ảnh 587">
            <a:extLst>
              <a:ext uri="{FF2B5EF4-FFF2-40B4-BE49-F238E27FC236}">
                <a16:creationId xmlns="" xmlns:a16="http://schemas.microsoft.com/office/drawing/2014/main" id="{3749E848-373C-51DC-1FD2-D55251F45927}"/>
              </a:ext>
            </a:extLst>
          </p:cNvPr>
          <p:cNvPicPr>
            <a:picLocks noChangeAspect="1"/>
          </p:cNvPicPr>
          <p:nvPr/>
        </p:nvPicPr>
        <p:blipFill>
          <a:blip r:embed="rId2"/>
          <a:stretch>
            <a:fillRect/>
          </a:stretch>
        </p:blipFill>
        <p:spPr>
          <a:xfrm>
            <a:off x="319003" y="612293"/>
            <a:ext cx="1743607" cy="1072989"/>
          </a:xfrm>
          <a:prstGeom prst="rect">
            <a:avLst/>
          </a:prstGeom>
        </p:spPr>
      </p:pic>
      <p:sp>
        <p:nvSpPr>
          <p:cNvPr id="2" name="TextBox 1">
            <a:extLst>
              <a:ext uri="{FF2B5EF4-FFF2-40B4-BE49-F238E27FC236}">
                <a16:creationId xmlns="" xmlns:a16="http://schemas.microsoft.com/office/drawing/2014/main" id="{D21EF17E-F4A1-EA2B-0CEA-63F2F07373BD}"/>
              </a:ext>
            </a:extLst>
          </p:cNvPr>
          <p:cNvSpPr txBox="1"/>
          <p:nvPr/>
        </p:nvSpPr>
        <p:spPr>
          <a:xfrm>
            <a:off x="2009553" y="2785730"/>
            <a:ext cx="9346019" cy="3970318"/>
          </a:xfrm>
          <a:prstGeom prst="rect">
            <a:avLst/>
          </a:prstGeom>
          <a:noFill/>
        </p:spPr>
        <p:txBody>
          <a:bodyPr wrap="square" rtlCol="0">
            <a:spAutoFit/>
          </a:bodyPr>
          <a:lstStyle/>
          <a:p>
            <a:pPr marL="0" marR="0" algn="ctr">
              <a:lnSpc>
                <a:spcPct val="120000"/>
              </a:lnSpc>
              <a:spcBef>
                <a:spcPts val="0"/>
              </a:spcBef>
              <a:spcAft>
                <a:spcPts val="0"/>
              </a:spcAft>
            </a:pPr>
            <a:r>
              <a:rPr lang="vi-VN" sz="3600" b="1" i="1" dirty="0">
                <a:solidFill>
                  <a:srgbClr val="FF0000"/>
                </a:solidFill>
                <a:effectLst/>
                <a:latin typeface="Cambria" panose="02040503050406030204" pitchFamily="18" charset="0"/>
                <a:ea typeface="Cambria" panose="02040503050406030204" pitchFamily="18" charset="0"/>
              </a:rPr>
              <a:t>Bài giải</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30 phút = 0,5 giờ</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Vận tốc của cô Trang là:</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6 : 0,5 = 12 (km/h)</a:t>
            </a:r>
            <a:endParaRPr lang="en-US" sz="36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vi-VN" sz="3600" i="1" dirty="0">
                <a:solidFill>
                  <a:srgbClr val="FF0000"/>
                </a:solidFill>
                <a:effectLst/>
                <a:latin typeface="Cambria" panose="02040503050406030204" pitchFamily="18" charset="0"/>
                <a:ea typeface="Cambria" panose="02040503050406030204" pitchFamily="18" charset="0"/>
              </a:rPr>
              <a:t>Đáp số:</a:t>
            </a:r>
            <a:r>
              <a:rPr lang="vi-VN" sz="3600" dirty="0">
                <a:solidFill>
                  <a:srgbClr val="FF0000"/>
                </a:solidFill>
                <a:effectLst/>
                <a:latin typeface="Cambria" panose="02040503050406030204" pitchFamily="18" charset="0"/>
                <a:ea typeface="Cambria" panose="02040503050406030204" pitchFamily="18" charset="0"/>
              </a:rPr>
              <a:t> 12 km/h.</a:t>
            </a:r>
            <a:endParaRPr lang="en-US" sz="3600" dirty="0">
              <a:solidFill>
                <a:srgbClr val="FF0000"/>
              </a:solidFill>
              <a:effectLst/>
              <a:latin typeface="Cambria" panose="02040503050406030204" pitchFamily="18" charset="0"/>
              <a:ea typeface="Cambria" panose="02040503050406030204" pitchFamily="18" charset="0"/>
            </a:endParaRPr>
          </a:p>
          <a:p>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67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514</Words>
  <Application>Microsoft Office PowerPoint</Application>
  <PresentationFormat>Custom</PresentationFormat>
  <Paragraphs>55</Paragraphs>
  <Slides>15</Slides>
  <Notes>1</Notes>
  <HiddenSlides>0</HiddenSlides>
  <MMClips>1</MMClip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2_Office 主题</vt:lpstr>
      <vt:lpstr>https://www.freeppt7.com</vt:lpstr>
      <vt:lpstr>2_Office Theme</vt:lpstr>
      <vt:lpstr>3_Office Theme</vt:lpstr>
      <vt:lpstr>Office Theme</vt:lpstr>
      <vt:lpstr>1_Office 主题​​</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7U170920</cp:lastModifiedBy>
  <cp:revision>63</cp:revision>
  <dcterms:created xsi:type="dcterms:W3CDTF">2021-07-20T01:55:21Z</dcterms:created>
  <dcterms:modified xsi:type="dcterms:W3CDTF">2025-03-10T07:51:44Z</dcterms:modified>
</cp:coreProperties>
</file>