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handoutMasterIdLst>
    <p:handoutMasterId r:id="rId31"/>
  </p:handoutMasterIdLst>
  <p:sldIdLst>
    <p:sldId id="256" r:id="rId3"/>
    <p:sldId id="258" r:id="rId4"/>
    <p:sldId id="257" r:id="rId5"/>
    <p:sldId id="287" r:id="rId6"/>
    <p:sldId id="290" r:id="rId7"/>
    <p:sldId id="260" r:id="rId8"/>
    <p:sldId id="261" r:id="rId9"/>
    <p:sldId id="262" r:id="rId10"/>
    <p:sldId id="263" r:id="rId11"/>
    <p:sldId id="264" r:id="rId12"/>
    <p:sldId id="275" r:id="rId13"/>
    <p:sldId id="265" r:id="rId14"/>
    <p:sldId id="285" r:id="rId15"/>
    <p:sldId id="286" r:id="rId16"/>
    <p:sldId id="266" r:id="rId17"/>
    <p:sldId id="267" r:id="rId18"/>
    <p:sldId id="276" r:id="rId19"/>
    <p:sldId id="277" r:id="rId20"/>
    <p:sldId id="278" r:id="rId21"/>
    <p:sldId id="268" r:id="rId22"/>
    <p:sldId id="269" r:id="rId23"/>
    <p:sldId id="288" r:id="rId24"/>
    <p:sldId id="271" r:id="rId25"/>
    <p:sldId id="289" r:id="rId26"/>
    <p:sldId id="281" r:id="rId27"/>
    <p:sldId id="282" r:id="rId28"/>
    <p:sldId id="284" r:id="rId29"/>
    <p:sldId id="283" r:id="rId30"/>
  </p:sldIdLst>
  <p:sldSz cx="12192000" cy="6858000"/>
  <p:notesSz cx="6858000" cy="9144000"/>
  <p:embeddedFontLst>
    <p:embeddedFont>
      <p:font typeface="等线" panose="02010600030101010101" pitchFamily="2" charset="-122"/>
      <p:regular r:id="rId32"/>
    </p:embeddedFont>
    <p:embeddedFont>
      <p:font typeface="#9Slide07 HoneyCream" pitchFamily="2" charset="0"/>
      <p:regular r:id="rId33"/>
    </p:embeddedFont>
    <p:embeddedFont>
      <p:font typeface="#9Slide07 IcielPony" panose="02000000000000000000" pitchFamily="2" charset="0"/>
      <p:regular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Fredoka One" panose="02000000000000000000" pitchFamily="2" charset="0"/>
      <p:regular r:id="rId43"/>
    </p:embeddedFont>
    <p:embeddedFont>
      <p:font typeface="SVN-Dancing Script" panose="02040603050506020204" pitchFamily="18" charset="0"/>
      <p:regular r:id="rId44"/>
    </p:embeddedFont>
    <p:embeddedFont>
      <p:font typeface="SVN-Newton" panose="02040603050506020204" pitchFamily="18" charset="0"/>
      <p:regular r:id="rId45"/>
    </p:embeddedFont>
    <p:embeddedFont>
      <p:font typeface="SVN-Ready" panose="02040603050506020204" pitchFamily="18" charset="0"/>
      <p:regular r:id="rId46"/>
    </p:embeddedFont>
    <p:embeddedFont>
      <p:font typeface="UTM Avo" panose="02040603050506020204" pitchFamily="18" charset="0"/>
      <p:regular r:id="rId47"/>
      <p:bold r:id="rId48"/>
      <p:italic r:id="rId49"/>
      <p:boldItalic r:id="rId50"/>
    </p:embeddedFont>
    <p:embeddedFont>
      <p:font typeface="Vogue-ExtraBold" panose="020B0500000000000000" pitchFamily="34" charset="0"/>
      <p:regular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8C20"/>
    <a:srgbClr val="F9E7C5"/>
    <a:srgbClr val="99AF46"/>
    <a:srgbClr val="5769A5"/>
    <a:srgbClr val="FFDC66"/>
    <a:srgbClr val="FDD100"/>
    <a:srgbClr val="B9E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003" y="67"/>
      </p:cViewPr>
      <p:guideLst/>
    </p:cSldViewPr>
  </p:slideViewPr>
  <p:notesTextViewPr>
    <p:cViewPr>
      <p:scale>
        <a:sx n="1" d="1"/>
        <a:sy n="1" d="1"/>
      </p:scale>
      <p:origin x="0" y="0"/>
    </p:cViewPr>
  </p:notesText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FB16903-1111-32B1-DACB-AB159E8892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C7B03442-75DF-8D90-925D-A7AF7601F3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99D2A3-A24B-498D-A0D0-87BFB8263390}" type="datetimeFigureOut">
              <a:rPr lang="vi-VN" smtClean="0"/>
              <a:t>26/03/2023</a:t>
            </a:fld>
            <a:endParaRPr lang="vi-VN"/>
          </a:p>
        </p:txBody>
      </p:sp>
      <p:sp>
        <p:nvSpPr>
          <p:cNvPr id="4" name="Chỗ dành sẵn cho Chân trang 3">
            <a:extLst>
              <a:ext uri="{FF2B5EF4-FFF2-40B4-BE49-F238E27FC236}">
                <a16:creationId xmlns:a16="http://schemas.microsoft.com/office/drawing/2014/main" id="{CEBBE058-8273-4428-78E7-A0C6392287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25BAC128-9F0C-6320-76EA-E83CA2A8D0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A596DA-811C-4DD6-93CB-42E5FB066819}" type="slidenum">
              <a:rPr lang="vi-VN" smtClean="0"/>
              <a:t>‹#›</a:t>
            </a:fld>
            <a:endParaRPr lang="vi-VN"/>
          </a:p>
        </p:txBody>
      </p:sp>
    </p:spTree>
    <p:extLst>
      <p:ext uri="{BB962C8B-B14F-4D97-AF65-F5344CB8AC3E}">
        <p14:creationId xmlns:p14="http://schemas.microsoft.com/office/powerpoint/2010/main" val="11320898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grpSp>
        <p:nvGrpSpPr>
          <p:cNvPr id="10" name="组合 7">
            <a:extLst>
              <a:ext uri="{FF2B5EF4-FFF2-40B4-BE49-F238E27FC236}">
                <a16:creationId xmlns:a16="http://schemas.microsoft.com/office/drawing/2014/main" id="{A3571252-FE75-2961-57AA-7D58FF20DFE2}"/>
              </a:ext>
            </a:extLst>
          </p:cNvPr>
          <p:cNvGrpSpPr/>
          <p:nvPr userDrawn="1"/>
        </p:nvGrpSpPr>
        <p:grpSpPr>
          <a:xfrm>
            <a:off x="620198" y="547122"/>
            <a:ext cx="11161154" cy="5910828"/>
            <a:chOff x="620198" y="509022"/>
            <a:chExt cx="11161154" cy="5910828"/>
          </a:xfrm>
        </p:grpSpPr>
        <p:pic>
          <p:nvPicPr>
            <p:cNvPr id="11" name="图片 8">
              <a:extLst>
                <a:ext uri="{FF2B5EF4-FFF2-40B4-BE49-F238E27FC236}">
                  <a16:creationId xmlns:a16="http://schemas.microsoft.com/office/drawing/2014/main" id="{A23BE751-2F42-ECED-0544-B3FE85D74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2" name="图片 9">
              <a:extLst>
                <a:ext uri="{FF2B5EF4-FFF2-40B4-BE49-F238E27FC236}">
                  <a16:creationId xmlns:a16="http://schemas.microsoft.com/office/drawing/2014/main" id="{863FAFF3-C94B-E4FF-BDCB-0E3110007801}"/>
                </a:ext>
              </a:extLst>
            </p:cNvPr>
            <p:cNvPicPr>
              <a:picLocks noChangeAspect="1"/>
            </p:cNvPicPr>
            <p:nvPr/>
          </p:nvPicPr>
          <p:blipFill rotWithShape="1">
            <a:blip r:embed="rId3">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3" name="图片 10">
            <a:extLst>
              <a:ext uri="{FF2B5EF4-FFF2-40B4-BE49-F238E27FC236}">
                <a16:creationId xmlns:a16="http://schemas.microsoft.com/office/drawing/2014/main" id="{D4C2DB9B-DD2A-96D5-1836-3CCC61A6EF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351338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EFEEA6-B04F-4D92-BF90-0D005F922FA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CFF81451-04FF-94E2-9E66-91ADF5C7690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F31F1DA-C749-4FB4-413F-39A28E301F26}"/>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5" name="Chỗ dành sẵn cho Chân trang 4">
            <a:extLst>
              <a:ext uri="{FF2B5EF4-FFF2-40B4-BE49-F238E27FC236}">
                <a16:creationId xmlns:a16="http://schemas.microsoft.com/office/drawing/2014/main" id="{E44FA882-DE86-B061-E294-1900A93E738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E4EA217-1586-999C-6A46-61DD6925ABE6}"/>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347210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92922D-D668-699C-FFFF-62A1772008E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61027D37-3B8E-ECCA-D7DD-32F9A996FD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55DF9DF-1731-50CC-2287-955E012E15B0}"/>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5" name="Chỗ dành sẵn cho Chân trang 4">
            <a:extLst>
              <a:ext uri="{FF2B5EF4-FFF2-40B4-BE49-F238E27FC236}">
                <a16:creationId xmlns:a16="http://schemas.microsoft.com/office/drawing/2014/main" id="{6A00676E-311D-5E1C-B500-8BE8573A5D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FBC4F83-03F6-41E4-4A25-1D94C4F7A682}"/>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96467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996134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90312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9" name="矩形: 圆角 10">
            <a:extLst>
              <a:ext uri="{FF2B5EF4-FFF2-40B4-BE49-F238E27FC236}">
                <a16:creationId xmlns:a16="http://schemas.microsoft.com/office/drawing/2014/main" id="{F23B581D-854B-CFE6-5DA1-4E4E68CC7834}"/>
              </a:ext>
            </a:extLst>
          </p:cNvPr>
          <p:cNvSpPr/>
          <p:nvPr userDrawn="1"/>
        </p:nvSpPr>
        <p:spPr>
          <a:xfrm>
            <a:off x="410648" y="400050"/>
            <a:ext cx="11370704" cy="6057900"/>
          </a:xfrm>
          <a:prstGeom prst="roundRect">
            <a:avLst>
              <a:gd name="adj" fmla="val 0"/>
            </a:avLst>
          </a:prstGeom>
          <a:solidFill>
            <a:sysClr val="window" lastClr="FFFFFF"/>
          </a:solidFill>
          <a:ln w="57150" cap="flat" cmpd="sng" algn="ctr">
            <a:solidFill>
              <a:srgbClr val="FA8C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11">
            <a:extLst>
              <a:ext uri="{FF2B5EF4-FFF2-40B4-BE49-F238E27FC236}">
                <a16:creationId xmlns:a16="http://schemas.microsoft.com/office/drawing/2014/main" id="{588C8D1C-F216-9E36-A4DB-4088DE883209}"/>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spTree>
    <p:extLst>
      <p:ext uri="{BB962C8B-B14F-4D97-AF65-F5344CB8AC3E}">
        <p14:creationId xmlns:p14="http://schemas.microsoft.com/office/powerpoint/2010/main" val="390300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C42830-4EF1-6B73-1AA5-C73655E50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9D2FD2AC-1D8A-80D0-B206-D9C5C67B9EC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7A5D269-BD80-C939-AA37-FFEAFCAB6854}"/>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5" name="Chỗ dành sẵn cho Chân trang 4">
            <a:extLst>
              <a:ext uri="{FF2B5EF4-FFF2-40B4-BE49-F238E27FC236}">
                <a16:creationId xmlns:a16="http://schemas.microsoft.com/office/drawing/2014/main" id="{1E90E882-E46B-0F34-3EEB-5A38773F46B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29AD2F0-EAE3-9EBA-CF7B-E89BD0210F74}"/>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6062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F81346E-91B4-3E7A-8CF3-3381464B28B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F97B1F2-22EC-C476-EC06-BD869214839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CAC98B5-DB9A-1793-085C-F991E6EB313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58BCCB8-5E4D-383D-28C6-1B06813E2827}"/>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6" name="Chỗ dành sẵn cho Chân trang 5">
            <a:extLst>
              <a:ext uri="{FF2B5EF4-FFF2-40B4-BE49-F238E27FC236}">
                <a16:creationId xmlns:a16="http://schemas.microsoft.com/office/drawing/2014/main" id="{447CFE51-56CA-CD96-8133-16CEF019606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0E0776-76D1-1211-DD8D-B55D79655A23}"/>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3908239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FF811-B1B6-269B-E557-0403D8CBE23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9E370FB9-ECAC-FF58-B2F4-172C04AB0B1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0AD5849-6B53-F907-C1C0-7CAF9B6AEC9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AA2AB4D-EBD1-7F01-A227-99C4D7C708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B88174F-30DF-A9C4-7C5E-9D7D09252CC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9D5E322C-75C5-28A1-1C81-71F8DC9ADFAB}"/>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8" name="Chỗ dành sẵn cho Chân trang 7">
            <a:extLst>
              <a:ext uri="{FF2B5EF4-FFF2-40B4-BE49-F238E27FC236}">
                <a16:creationId xmlns:a16="http://schemas.microsoft.com/office/drawing/2014/main" id="{C3180AD1-9ED2-24A6-05E3-B3E70E93F43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9599FD47-5D32-C305-E4AB-B7D7E6CF0D9D}"/>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197396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3DCA19-9848-C2B6-AF89-D11E395731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32DD5B44-A118-99BD-1054-A6DAA3F83C57}"/>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4" name="Chỗ dành sẵn cho Chân trang 3">
            <a:extLst>
              <a:ext uri="{FF2B5EF4-FFF2-40B4-BE49-F238E27FC236}">
                <a16:creationId xmlns:a16="http://schemas.microsoft.com/office/drawing/2014/main" id="{7D4F0471-A9D2-A95E-BE76-D4030FC7507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D8017102-8B95-2F16-C7A2-A48E2770EF3B}"/>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320619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A4EBF269-96B8-EFD4-81FF-123673F41019}"/>
              </a:ext>
            </a:extLst>
          </p:cNvPr>
          <p:cNvSpPr/>
          <p:nvPr userDrawn="1"/>
        </p:nvSpPr>
        <p:spPr>
          <a:xfrm>
            <a:off x="768625" y="1155547"/>
            <a:ext cx="10747513" cy="49006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2">
            <a:extLst>
              <a:ext uri="{FF2B5EF4-FFF2-40B4-BE49-F238E27FC236}">
                <a16:creationId xmlns:a16="http://schemas.microsoft.com/office/drawing/2014/main" id="{3F221965-3354-63A3-511B-D631C56766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30797"/>
          <a:stretch/>
        </p:blipFill>
        <p:spPr>
          <a:xfrm>
            <a:off x="219896" y="0"/>
            <a:ext cx="5399854" cy="6858000"/>
          </a:xfrm>
          <a:prstGeom prst="rect">
            <a:avLst/>
          </a:prstGeom>
        </p:spPr>
      </p:pic>
      <p:pic>
        <p:nvPicPr>
          <p:cNvPr id="11" name="图片 22">
            <a:extLst>
              <a:ext uri="{FF2B5EF4-FFF2-40B4-BE49-F238E27FC236}">
                <a16:creationId xmlns:a16="http://schemas.microsoft.com/office/drawing/2014/main" id="{AB711B86-340C-2205-787F-03AD3B477E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298"/>
          <a:stretch/>
        </p:blipFill>
        <p:spPr>
          <a:xfrm>
            <a:off x="5610879" y="0"/>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12" name="任意多边形: 形状 52">
            <a:extLst>
              <a:ext uri="{FF2B5EF4-FFF2-40B4-BE49-F238E27FC236}">
                <a16:creationId xmlns:a16="http://schemas.microsoft.com/office/drawing/2014/main" id="{2BCBC97F-3E50-464E-E206-7C09D1E1AEEF}"/>
              </a:ext>
            </a:extLst>
          </p:cNvPr>
          <p:cNvSpPr/>
          <p:nvPr userDrawn="1"/>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solidFill>
            <a:srgbClr val="FA8C2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13" name="组合 54">
            <a:extLst>
              <a:ext uri="{FF2B5EF4-FFF2-40B4-BE49-F238E27FC236}">
                <a16:creationId xmlns:a16="http://schemas.microsoft.com/office/drawing/2014/main" id="{6751D0EE-4F26-8227-491F-2EE103C3A194}"/>
              </a:ext>
            </a:extLst>
          </p:cNvPr>
          <p:cNvGrpSpPr/>
          <p:nvPr userDrawn="1"/>
        </p:nvGrpSpPr>
        <p:grpSpPr>
          <a:xfrm>
            <a:off x="5219410" y="5055289"/>
            <a:ext cx="1720773" cy="209862"/>
            <a:chOff x="5991069" y="5108653"/>
            <a:chExt cx="1720773" cy="209862"/>
          </a:xfrm>
        </p:grpSpPr>
        <p:cxnSp>
          <p:nvCxnSpPr>
            <p:cNvPr id="14" name="直接连接符 55">
              <a:extLst>
                <a:ext uri="{FF2B5EF4-FFF2-40B4-BE49-F238E27FC236}">
                  <a16:creationId xmlns:a16="http://schemas.microsoft.com/office/drawing/2014/main" id="{CBAA9978-B1E1-D9E0-30BF-93EF2D5969CC}"/>
                </a:ext>
              </a:extLst>
            </p:cNvPr>
            <p:cNvCxnSpPr>
              <a:cxnSpLocks/>
            </p:cNvCxnSpPr>
            <p:nvPr/>
          </p:nvCxnSpPr>
          <p:spPr>
            <a:xfrm>
              <a:off x="6096000" y="5213584"/>
              <a:ext cx="1615842" cy="0"/>
            </a:xfrm>
            <a:prstGeom prst="line">
              <a:avLst/>
            </a:prstGeom>
            <a:noFill/>
            <a:ln w="6350" cap="flat" cmpd="sng" algn="ctr">
              <a:solidFill>
                <a:srgbClr val="FA8C20"/>
              </a:solidFill>
              <a:prstDash val="solid"/>
              <a:miter lim="800000"/>
            </a:ln>
            <a:effectLst/>
          </p:spPr>
        </p:cxnSp>
        <p:sp>
          <p:nvSpPr>
            <p:cNvPr id="15" name="椭圆 56">
              <a:extLst>
                <a:ext uri="{FF2B5EF4-FFF2-40B4-BE49-F238E27FC236}">
                  <a16:creationId xmlns:a16="http://schemas.microsoft.com/office/drawing/2014/main" id="{CD7B0726-2F13-E29F-774A-92FEF4C771B1}"/>
                </a:ext>
              </a:extLst>
            </p:cNvPr>
            <p:cNvSpPr/>
            <p:nvPr/>
          </p:nvSpPr>
          <p:spPr>
            <a:xfrm>
              <a:off x="5991069" y="5108653"/>
              <a:ext cx="209862" cy="209862"/>
            </a:xfrm>
            <a:prstGeom prst="ellipse">
              <a:avLst/>
            </a:prstGeom>
            <a:solidFill>
              <a:srgbClr val="FA8C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6" name="图片 17">
            <a:extLst>
              <a:ext uri="{FF2B5EF4-FFF2-40B4-BE49-F238E27FC236}">
                <a16:creationId xmlns:a16="http://schemas.microsoft.com/office/drawing/2014/main" id="{D5FB579E-F5F9-0CA1-4AED-DDB5B01E71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8434"/>
            <a:ext cx="3627452" cy="1323975"/>
          </a:xfrm>
          <a:prstGeom prst="rect">
            <a:avLst/>
          </a:prstGeom>
        </p:spPr>
      </p:pic>
      <p:pic>
        <p:nvPicPr>
          <p:cNvPr id="17" name="图片 12">
            <a:extLst>
              <a:ext uri="{FF2B5EF4-FFF2-40B4-BE49-F238E27FC236}">
                <a16:creationId xmlns:a16="http://schemas.microsoft.com/office/drawing/2014/main" id="{253F07BB-26AD-1495-B665-1E16CC8B6B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64518" y="1665064"/>
            <a:ext cx="3941936" cy="3941936"/>
          </a:xfrm>
          <a:prstGeom prst="rect">
            <a:avLst/>
          </a:prstGeom>
        </p:spPr>
      </p:pic>
    </p:spTree>
    <p:extLst>
      <p:ext uri="{BB962C8B-B14F-4D97-AF65-F5344CB8AC3E}">
        <p14:creationId xmlns:p14="http://schemas.microsoft.com/office/powerpoint/2010/main" val="74784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210D04-22E0-848B-55EB-0ABC5E12E5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A11E902-922E-AA3B-CC09-F3DEA5C2B4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F75B8FE0-E801-B83E-6ADD-660AE3701B2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231980D-4017-2967-BEA3-4A7D10E4CA5B}"/>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6" name="Chỗ dành sẵn cho Chân trang 5">
            <a:extLst>
              <a:ext uri="{FF2B5EF4-FFF2-40B4-BE49-F238E27FC236}">
                <a16:creationId xmlns:a16="http://schemas.microsoft.com/office/drawing/2014/main" id="{90A6AC26-ACBA-DCC2-578E-B845AA06CB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3ADE564-FD8A-6CAE-B834-9EE7DB038CDC}"/>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102775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9805EA-B71E-A223-7FFA-7DD12F79CF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75CF9CF-1462-424B-265F-2EA86F3C16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B3E3B77-695D-B335-3F59-EAA5E80DBB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C91FBF-110D-3FD2-6240-544775BA38F7}"/>
              </a:ext>
            </a:extLst>
          </p:cNvPr>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26/03/2023</a:t>
            </a:fld>
            <a:endParaRPr lang="vi-VN"/>
          </a:p>
        </p:txBody>
      </p:sp>
      <p:sp>
        <p:nvSpPr>
          <p:cNvPr id="6" name="Chỗ dành sẵn cho Chân trang 5">
            <a:extLst>
              <a:ext uri="{FF2B5EF4-FFF2-40B4-BE49-F238E27FC236}">
                <a16:creationId xmlns:a16="http://schemas.microsoft.com/office/drawing/2014/main" id="{F04C1F65-07D3-934E-EC42-F82F11E78E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6CD006-3CCC-2385-8607-254C58D009E4}"/>
              </a:ext>
            </a:extLst>
          </p:cNvPr>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410222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55A58BC1-CF20-E2D3-9D9D-E1AF5229CB3B}"/>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2" name="TextBox 3">
            <a:extLst>
              <a:ext uri="{FF2B5EF4-FFF2-40B4-BE49-F238E27FC236}">
                <a16:creationId xmlns:a16="http://schemas.microsoft.com/office/drawing/2014/main" id="{71200D88-E6C0-9C02-DF96-9008033DBF0A}"/>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687F4256-AEED-788F-57E6-4877E032472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20CB1138-060A-1B27-23E6-A4014E594DE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5" name="Title 1">
            <a:extLst>
              <a:ext uri="{FF2B5EF4-FFF2-40B4-BE49-F238E27FC236}">
                <a16:creationId xmlns:a16="http://schemas.microsoft.com/office/drawing/2014/main" id="{DEFC11E5-C99F-D261-9E1D-542A645571A8}"/>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A8C20"/>
                </a:solidFill>
                <a:latin typeface="#9Slide07 HoneyCream" pitchFamily="2" charset="0"/>
              </a:rPr>
              <a:t>Măng</a:t>
            </a:r>
            <a:r>
              <a:rPr lang="en-US" sz="2000" b="0" dirty="0">
                <a:solidFill>
                  <a:srgbClr val="FA8C20"/>
                </a:solidFill>
                <a:latin typeface="#9Slide07 HoneyCream" pitchFamily="2" charset="0"/>
              </a:rPr>
              <a:t> Non</a:t>
            </a:r>
          </a:p>
        </p:txBody>
      </p:sp>
      <p:pic>
        <p:nvPicPr>
          <p:cNvPr id="6" name="Picture 10">
            <a:extLst>
              <a:ext uri="{FF2B5EF4-FFF2-40B4-BE49-F238E27FC236}">
                <a16:creationId xmlns:a16="http://schemas.microsoft.com/office/drawing/2014/main" id="{F8511F92-35BE-9C67-688C-AEE453599CA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11">
            <a:extLst>
              <a:ext uri="{FF2B5EF4-FFF2-40B4-BE49-F238E27FC236}">
                <a16:creationId xmlns:a16="http://schemas.microsoft.com/office/drawing/2014/main" id="{BB6DDFE5-1393-5371-A3BC-0FC333BBBB2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037D81A8-0CA8-2AE9-A19B-56762EDC7BC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9" name="Picture 14">
            <a:extLst>
              <a:ext uri="{FF2B5EF4-FFF2-40B4-BE49-F238E27FC236}">
                <a16:creationId xmlns:a16="http://schemas.microsoft.com/office/drawing/2014/main" id="{2B360657-A57C-3BFD-2C3D-F8C7B6D25DF6}"/>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0" name="Picture 15">
            <a:extLst>
              <a:ext uri="{FF2B5EF4-FFF2-40B4-BE49-F238E27FC236}">
                <a16:creationId xmlns:a16="http://schemas.microsoft.com/office/drawing/2014/main" id="{91F917CB-A5F3-DDB9-95D5-0C4024702ECA}"/>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1" name="Title 1">
            <a:extLst>
              <a:ext uri="{FF2B5EF4-FFF2-40B4-BE49-F238E27FC236}">
                <a16:creationId xmlns:a16="http://schemas.microsoft.com/office/drawing/2014/main" id="{E856B689-CC55-0EB4-793F-7A79C307280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A8C20"/>
                </a:solidFill>
                <a:latin typeface="#9Slide07 HoneyCream" pitchFamily="2" charset="0"/>
              </a:rPr>
              <a:t>Măng</a:t>
            </a:r>
            <a:r>
              <a:rPr lang="en-US" sz="2000" b="0" dirty="0">
                <a:solidFill>
                  <a:srgbClr val="FA8C20"/>
                </a:solidFill>
                <a:latin typeface="#9Slide07 HoneyCream" pitchFamily="2" charset="0"/>
              </a:rPr>
              <a:t> Non</a:t>
            </a:r>
          </a:p>
        </p:txBody>
      </p:sp>
    </p:spTree>
    <p:extLst>
      <p:ext uri="{BB962C8B-B14F-4D97-AF65-F5344CB8AC3E}">
        <p14:creationId xmlns:p14="http://schemas.microsoft.com/office/powerpoint/2010/main" val="2208217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222409007"/>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E6788DA-B938-D4E6-CAB2-437B54787F44}"/>
              </a:ext>
            </a:extLst>
          </p:cNvPr>
          <p:cNvPicPr>
            <a:picLocks noChangeAspect="1"/>
          </p:cNvPicPr>
          <p:nvPr/>
        </p:nvPicPr>
        <p:blipFill rotWithShape="1">
          <a:blip r:embed="rId2">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10" name="Hình ảnh 9">
            <a:extLst>
              <a:ext uri="{FF2B5EF4-FFF2-40B4-BE49-F238E27FC236}">
                <a16:creationId xmlns:a16="http://schemas.microsoft.com/office/drawing/2014/main" id="{9C045409-9281-CE98-D3F0-576621EC54DE}"/>
              </a:ext>
            </a:extLst>
          </p:cNvPr>
          <p:cNvPicPr>
            <a:picLocks noChangeAspect="1"/>
          </p:cNvPicPr>
          <p:nvPr/>
        </p:nvPicPr>
        <p:blipFill>
          <a:blip r:embed="rId3"/>
          <a:stretch>
            <a:fillRect/>
          </a:stretch>
        </p:blipFill>
        <p:spPr>
          <a:xfrm>
            <a:off x="2005229" y="2052143"/>
            <a:ext cx="8181541" cy="3023878"/>
          </a:xfrm>
          <a:prstGeom prst="rect">
            <a:avLst/>
          </a:prstGeom>
        </p:spPr>
      </p:pic>
      <p:sp>
        <p:nvSpPr>
          <p:cNvPr id="11" name="文本框 18">
            <a:extLst>
              <a:ext uri="{FF2B5EF4-FFF2-40B4-BE49-F238E27FC236}">
                <a16:creationId xmlns:a16="http://schemas.microsoft.com/office/drawing/2014/main" id="{DCC13FCD-29C3-A2B6-4C05-F11194A12064}"/>
              </a:ext>
            </a:extLst>
          </p:cNvPr>
          <p:cNvSpPr txBox="1"/>
          <p:nvPr/>
        </p:nvSpPr>
        <p:spPr>
          <a:xfrm>
            <a:off x="4867299" y="1059153"/>
            <a:ext cx="2457402" cy="1107996"/>
          </a:xfrm>
          <a:prstGeom prst="rect">
            <a:avLst/>
          </a:prstGeom>
          <a:noFill/>
          <a:effectLst>
            <a:glow>
              <a:sysClr val="window" lastClr="FFFFFF">
                <a:alpha val="0"/>
              </a:sysClr>
            </a:glow>
          </a:effectLst>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6600" kern="0" spc="300" dirty="0" err="1">
                <a:solidFill>
                  <a:srgbClr val="FA8C20"/>
                </a:solidFill>
                <a:effectLst>
                  <a:glow rad="228600">
                    <a:prstClr val="white">
                      <a:alpha val="74000"/>
                    </a:prstClr>
                  </a:glow>
                </a:effectLst>
                <a:latin typeface="Vogue-ExtraBold" panose="020B0500000000000000" pitchFamily="34" charset="0"/>
                <a:ea typeface="Vogue-ExtraBold" panose="020B0500000000000000" pitchFamily="34" charset="0"/>
                <a:cs typeface="Vogue-ExtraBold" panose="020B0500000000000000" pitchFamily="34" charset="0"/>
                <a:sym typeface="思源黑体 CN Regular" panose="020B0500000000000000" pitchFamily="34" charset="-122"/>
              </a:rPr>
              <a:t>Đọc</a:t>
            </a:r>
            <a:r>
              <a:rPr lang="en-US" altLang="zh-CN" sz="6600" kern="0" spc="300" dirty="0">
                <a:solidFill>
                  <a:srgbClr val="FA8C20"/>
                </a:solidFill>
                <a:effectLst>
                  <a:glow rad="228600">
                    <a:prstClr val="white">
                      <a:alpha val="74000"/>
                    </a:prstClr>
                  </a:glow>
                </a:effectLst>
                <a:latin typeface="Vogue-ExtraBold" panose="020B0500000000000000" pitchFamily="34" charset="0"/>
                <a:ea typeface="Vogue-ExtraBold" panose="020B0500000000000000" pitchFamily="34" charset="0"/>
                <a:cs typeface="Vogue-ExtraBold" panose="020B0500000000000000" pitchFamily="34" charset="0"/>
                <a:sym typeface="思源黑体 CN Regular" panose="020B0500000000000000" pitchFamily="34" charset="-122"/>
              </a:rPr>
              <a:t>:</a:t>
            </a:r>
            <a:endParaRPr kumimoji="0" lang="zh-CN" altLang="zh-CN" sz="6600" b="0" i="0" u="none" strike="noStrike" kern="0" cap="none" spc="-1000" normalizeH="0" baseline="0" noProof="0" dirty="0">
              <a:ln w="22225">
                <a:noFill/>
              </a:ln>
              <a:solidFill>
                <a:srgbClr val="FA8C20"/>
              </a:solidFill>
              <a:effectLst>
                <a:glow rad="228600">
                  <a:prstClr val="white">
                    <a:alpha val="74000"/>
                  </a:prstClr>
                </a:glow>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Regular" panose="020B0500000000000000" pitchFamily="34" charset="-122"/>
            </a:endParaRPr>
          </a:p>
        </p:txBody>
      </p:sp>
    </p:spTree>
    <p:extLst>
      <p:ext uri="{BB962C8B-B14F-4D97-AF65-F5344CB8AC3E}">
        <p14:creationId xmlns:p14="http://schemas.microsoft.com/office/powerpoint/2010/main" val="274819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09E2A7FD-7F7F-C1C0-8339-4A323BDDD9C1}"/>
              </a:ext>
            </a:extLst>
          </p:cNvPr>
          <p:cNvGrpSpPr/>
          <p:nvPr/>
        </p:nvGrpSpPr>
        <p:grpSpPr>
          <a:xfrm>
            <a:off x="587514" y="1562582"/>
            <a:ext cx="3818573" cy="2566639"/>
            <a:chOff x="458904" y="2119929"/>
            <a:chExt cx="3818573" cy="2566639"/>
          </a:xfrm>
        </p:grpSpPr>
        <p:pic>
          <p:nvPicPr>
            <p:cNvPr id="5" name="图片 6">
              <a:extLst>
                <a:ext uri="{FF2B5EF4-FFF2-40B4-BE49-F238E27FC236}">
                  <a16:creationId xmlns:a16="http://schemas.microsoft.com/office/drawing/2014/main" id="{84021AA2-39B7-9A19-8B60-460AFBB83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04" y="2119929"/>
              <a:ext cx="3818573" cy="2566639"/>
            </a:xfrm>
            <a:prstGeom prst="rect">
              <a:avLst/>
            </a:prstGeom>
          </p:spPr>
        </p:pic>
        <p:sp>
          <p:nvSpPr>
            <p:cNvPr id="6" name="TextBox 9">
              <a:extLst>
                <a:ext uri="{FF2B5EF4-FFF2-40B4-BE49-F238E27FC236}">
                  <a16:creationId xmlns:a16="http://schemas.microsoft.com/office/drawing/2014/main" id="{2CA933F9-8E29-5776-02DA-7EFAAA786662}"/>
                </a:ext>
              </a:extLst>
            </p:cNvPr>
            <p:cNvSpPr txBox="1"/>
            <p:nvPr/>
          </p:nvSpPr>
          <p:spPr>
            <a:xfrm>
              <a:off x="716838" y="2887943"/>
              <a:ext cx="3366927"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khi</a:t>
              </a:r>
              <a:r>
                <a:rPr lang="en-US" sz="2800" b="1" i="1" dirty="0">
                  <a:latin typeface="Cambria" panose="02040503050406030204" pitchFamily="18" charset="0"/>
                  <a:ea typeface="Cambria" panose="02040503050406030204" pitchFamily="18" charset="0"/>
                </a:rPr>
                <a:t> ở </a:t>
              </a:r>
              <a:r>
                <a:rPr lang="en-US" sz="2800" b="1" i="1" dirty="0" err="1">
                  <a:latin typeface="Cambria" panose="02040503050406030204" pitchFamily="18" charset="0"/>
                  <a:ea typeface="Cambria" panose="02040503050406030204" pitchFamily="18" charset="0"/>
                </a:rPr>
                <a:t>xa</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grpSp>
        <p:nvGrpSpPr>
          <p:cNvPr id="7" name="Group 13">
            <a:extLst>
              <a:ext uri="{FF2B5EF4-FFF2-40B4-BE49-F238E27FC236}">
                <a16:creationId xmlns:a16="http://schemas.microsoft.com/office/drawing/2014/main" id="{452B3AC6-F225-619A-F485-9D677727D65B}"/>
              </a:ext>
            </a:extLst>
          </p:cNvPr>
          <p:cNvGrpSpPr/>
          <p:nvPr/>
        </p:nvGrpSpPr>
        <p:grpSpPr>
          <a:xfrm>
            <a:off x="4212375" y="3734279"/>
            <a:ext cx="4597929" cy="2612935"/>
            <a:chOff x="4264640" y="2176381"/>
            <a:chExt cx="3503496" cy="3629389"/>
          </a:xfrm>
        </p:grpSpPr>
        <p:pic>
          <p:nvPicPr>
            <p:cNvPr id="8" name="图片 6">
              <a:extLst>
                <a:ext uri="{FF2B5EF4-FFF2-40B4-BE49-F238E27FC236}">
                  <a16:creationId xmlns:a16="http://schemas.microsoft.com/office/drawing/2014/main" id="{46E1B43A-DE01-E9F1-035E-16716DDBDA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4640" y="2176381"/>
              <a:ext cx="3503496" cy="3565082"/>
            </a:xfrm>
            <a:prstGeom prst="rect">
              <a:avLst/>
            </a:prstGeom>
          </p:spPr>
        </p:pic>
        <p:sp>
          <p:nvSpPr>
            <p:cNvPr id="9" name="TextBox 10">
              <a:extLst>
                <a:ext uri="{FF2B5EF4-FFF2-40B4-BE49-F238E27FC236}">
                  <a16:creationId xmlns:a16="http://schemas.microsoft.com/office/drawing/2014/main" id="{02259B96-FE32-485D-2CD4-02C5CB1691C0}"/>
                </a:ext>
              </a:extLst>
            </p:cNvPr>
            <p:cNvSpPr txBox="1"/>
            <p:nvPr/>
          </p:nvSpPr>
          <p:spPr>
            <a:xfrm>
              <a:off x="4595421" y="3092543"/>
              <a:ext cx="2941906" cy="271322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 </a:t>
              </a:r>
              <a:r>
                <a:rPr lang="vi-VN" sz="2800" b="1" i="1" dirty="0">
                  <a:effectLst/>
                  <a:latin typeface="Cambria" panose="02040503050406030204" pitchFamily="18" charset="0"/>
                  <a:ea typeface="Cambria" panose="02040503050406030204" pitchFamily="18" charset="0"/>
                </a:rPr>
                <a:t>Từ xa xưa </a:t>
              </a:r>
              <a:r>
                <a:rPr lang="vi-VN" sz="2800" b="1" dirty="0">
                  <a:effectLst/>
                  <a:latin typeface="Cambria" panose="02040503050406030204" pitchFamily="18" charset="0"/>
                  <a:ea typeface="Cambria" panose="02040503050406030204" pitchFamily="18" charset="0"/>
                </a:rPr>
                <a:t>đến</a:t>
              </a:r>
              <a:r>
                <a:rPr lang="vi-VN" sz="2800" b="1" i="1" dirty="0">
                  <a:effectLst/>
                  <a:latin typeface="Cambria" panose="02040503050406030204" pitchFamily="18" charset="0"/>
                  <a:ea typeface="Cambria" panose="02040503050406030204" pitchFamily="18" charset="0"/>
                </a:rPr>
                <a:t> mới được tìm thấy</a:t>
              </a:r>
            </a:p>
          </p:txBody>
        </p:sp>
      </p:grpSp>
      <p:grpSp>
        <p:nvGrpSpPr>
          <p:cNvPr id="10" name="Group 14">
            <a:extLst>
              <a:ext uri="{FF2B5EF4-FFF2-40B4-BE49-F238E27FC236}">
                <a16:creationId xmlns:a16="http://schemas.microsoft.com/office/drawing/2014/main" id="{3B266D0F-84DB-2D39-DD55-D9AE76E3C061}"/>
              </a:ext>
            </a:extLst>
          </p:cNvPr>
          <p:cNvGrpSpPr/>
          <p:nvPr/>
        </p:nvGrpSpPr>
        <p:grpSpPr>
          <a:xfrm>
            <a:off x="8100990" y="1755460"/>
            <a:ext cx="3503496" cy="2180882"/>
            <a:chOff x="8216069" y="2280842"/>
            <a:chExt cx="3503496" cy="2180882"/>
          </a:xfrm>
        </p:grpSpPr>
        <p:pic>
          <p:nvPicPr>
            <p:cNvPr id="12" name="图片 6">
              <a:extLst>
                <a:ext uri="{FF2B5EF4-FFF2-40B4-BE49-F238E27FC236}">
                  <a16:creationId xmlns:a16="http://schemas.microsoft.com/office/drawing/2014/main" id="{2DEBAB1D-BE79-F368-995D-F1B9612FFC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6069" y="2280842"/>
              <a:ext cx="3503496" cy="2180882"/>
            </a:xfrm>
            <a:prstGeom prst="rect">
              <a:avLst/>
            </a:prstGeom>
          </p:spPr>
        </p:pic>
        <p:sp>
          <p:nvSpPr>
            <p:cNvPr id="13" name="TextBox 12">
              <a:extLst>
                <a:ext uri="{FF2B5EF4-FFF2-40B4-BE49-F238E27FC236}">
                  <a16:creationId xmlns:a16="http://schemas.microsoft.com/office/drawing/2014/main" id="{50F24B5A-1BFB-5D4A-042E-BFD3084D481A}"/>
                </a:ext>
              </a:extLst>
            </p:cNvPr>
            <p:cNvSpPr txBox="1"/>
            <p:nvPr/>
          </p:nvSpPr>
          <p:spPr>
            <a:xfrm>
              <a:off x="8475717" y="3126687"/>
              <a:ext cx="2984199" cy="658706"/>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Còn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4C6A20D1-5D59-0DB6-6999-DFC16FA6FB1A}"/>
              </a:ext>
            </a:extLst>
          </p:cNvPr>
          <p:cNvPicPr>
            <a:picLocks noChangeAspect="1"/>
          </p:cNvPicPr>
          <p:nvPr/>
        </p:nvPicPr>
        <p:blipFill>
          <a:blip r:embed="rId4"/>
          <a:stretch>
            <a:fillRect/>
          </a:stretch>
        </p:blipFill>
        <p:spPr>
          <a:xfrm>
            <a:off x="3056170" y="135261"/>
            <a:ext cx="6456224" cy="2566638"/>
          </a:xfrm>
          <a:prstGeom prst="rect">
            <a:avLst/>
          </a:prstGeom>
        </p:spPr>
      </p:pic>
    </p:spTree>
    <p:custDataLst>
      <p:tags r:id="rId1"/>
    </p:custDataLst>
    <p:extLst>
      <p:ext uri="{BB962C8B-B14F-4D97-AF65-F5344CB8AC3E}">
        <p14:creationId xmlns:p14="http://schemas.microsoft.com/office/powerpoint/2010/main" val="3904280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936796"/>
            <a:ext cx="10625620" cy="4616648"/>
          </a:xfrm>
          <a:prstGeom prst="rect">
            <a:avLst/>
          </a:prstGeom>
          <a:noFill/>
        </p:spPr>
        <p:txBody>
          <a:bodyPr wrap="square" rtlCol="0">
            <a:spAutoFit/>
          </a:bodyPr>
          <a:lstStyle/>
          <a:p>
            <a:pPr indent="360000" algn="just"/>
            <a:r>
              <a:rPr lang="vi-VN" sz="2400" dirty="0">
                <a:solidFill>
                  <a:srgbClr val="FA8C20"/>
                </a:solidFill>
                <a:latin typeface="Cambria" panose="02040503050406030204" pitchFamily="18" charset="0"/>
                <a:ea typeface="Cambria" panose="02040503050406030204" pitchFamily="18" charset="0"/>
              </a:rPr>
              <a:t>Ngoài trò chuyện trực tiếp, con người còn nghĩ ra rất nhiều cách để trao đổi với nhau khi ở xa</a:t>
            </a:r>
            <a:r>
              <a:rPr lang="vi-VN" sz="2400" dirty="0">
                <a:solidFill>
                  <a:srgbClr val="000000"/>
                </a:solidFill>
                <a:latin typeface="Cambria" panose="02040503050406030204" pitchFamily="18" charset="0"/>
                <a:ea typeface="Cambria" panose="02040503050406030204" pitchFamily="18" charset="0"/>
              </a:rPr>
              <a:t>.</a:t>
            </a:r>
          </a:p>
          <a:p>
            <a:pPr indent="360000" algn="just"/>
            <a:r>
              <a:rPr lang="vi-VN" sz="2400" dirty="0">
                <a:solidFill>
                  <a:srgbClr val="5769A5"/>
                </a:solidFill>
                <a:latin typeface="Cambria" panose="02040503050406030204" pitchFamily="18" charset="0"/>
                <a:ea typeface="Cambria" panose="02040503050406030204" pitchFamily="18" charset="0"/>
              </a:rPr>
              <a:t>Từ xa xưa, người ta đã biết huấn luyện bồ câu để đưa thư. Bồ câu nhớ đường rất tốt. Nó có thể bay qua một chặng đường dài hàng nghìn cây số để mang thư đến đúng nơi nhận.</a:t>
            </a:r>
          </a:p>
          <a:p>
            <a:pPr indent="360000" algn="just"/>
            <a:r>
              <a:rPr lang="vi-VN" sz="2400" dirty="0">
                <a:solidFill>
                  <a:srgbClr val="5769A5"/>
                </a:solidFill>
                <a:latin typeface="Cambria" panose="02040503050406030204" pitchFamily="18" charset="0"/>
                <a:ea typeface="Cambria" panose="02040503050406030204" pitchFamily="18" charset="0"/>
              </a:rPr>
              <a:t>Những người đi biển còn nghĩ ra cách bỏ thư vào trong những chiếc chai </a:t>
            </a:r>
            <a:r>
              <a:rPr lang="vi-VN" sz="2400" dirty="0" err="1">
                <a:solidFill>
                  <a:srgbClr val="5769A5"/>
                </a:solidFill>
                <a:latin typeface="Cambria" panose="02040503050406030204" pitchFamily="18" charset="0"/>
                <a:ea typeface="Cambria" panose="02040503050406030204" pitchFamily="18" charset="0"/>
              </a:rPr>
              <a:t>thuỷ</a:t>
            </a:r>
            <a:r>
              <a:rPr lang="vi-VN" sz="2400" dirty="0">
                <a:solidFill>
                  <a:srgbClr val="5769A5"/>
                </a:solidFill>
                <a:latin typeface="Cambria" panose="02040503050406030204" pitchFamily="18" charset="0"/>
                <a:ea typeface="Cambria" panose="02040503050406030204" pitchFamily="18" charset="0"/>
              </a:rPr>
              <a:t> tinh. Nhờ sóng biển, những chiếc chai này được đẩy vào đất liền. Có những bức thư vài chục năm sau mới được tìm thấy</a:t>
            </a:r>
            <a:r>
              <a:rPr lang="vi-VN" sz="2400" dirty="0">
                <a:solidFill>
                  <a:srgbClr val="000000"/>
                </a:solidFill>
                <a:latin typeface="Cambria" panose="02040503050406030204" pitchFamily="18" charset="0"/>
                <a:ea typeface="Cambria" panose="02040503050406030204" pitchFamily="18" charset="0"/>
              </a:rPr>
              <a:t>.</a:t>
            </a:r>
          </a:p>
          <a:p>
            <a:pPr indent="360000" algn="just"/>
            <a:r>
              <a:rPr lang="vi-VN" sz="2400" dirty="0">
                <a:solidFill>
                  <a:srgbClr val="99AF46"/>
                </a:solidFill>
                <a:latin typeface="Cambria" panose="02040503050406030204" pitchFamily="18" charset="0"/>
                <a:ea typeface="Cambria" panose="02040503050406030204" pitchFamily="18" charset="0"/>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p>
          <a:p>
            <a:pPr indent="360000" algn="r"/>
            <a:r>
              <a:rPr lang="en-US" sz="2000" i="1" dirty="0">
                <a:latin typeface="Cambria" panose="02040503050406030204" pitchFamily="18" charset="0"/>
                <a:ea typeface="Cambria" panose="02040503050406030204" pitchFamily="18" charset="0"/>
              </a:rPr>
              <a:t>(</a:t>
            </a:r>
            <a:r>
              <a:rPr lang="en-US" sz="2000" i="1" dirty="0" err="1">
                <a:latin typeface="Cambria" panose="02040503050406030204" pitchFamily="18" charset="0"/>
                <a:ea typeface="Cambria" panose="02040503050406030204" pitchFamily="18" charset="0"/>
              </a:rPr>
              <a:t>Hải</a:t>
            </a:r>
            <a:r>
              <a:rPr lang="en-US" sz="2000" i="1" dirty="0">
                <a:latin typeface="Cambria" panose="02040503050406030204" pitchFamily="18" charset="0"/>
                <a:ea typeface="Cambria" panose="02040503050406030204" pitchFamily="18" charset="0"/>
              </a:rPr>
              <a:t> Nam)</a:t>
            </a:r>
            <a:endParaRPr lang="vi-VN" sz="2000" i="1" dirty="0">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1B05F6B3-F643-C024-8ED6-2287EE81CC12}"/>
              </a:ext>
            </a:extLst>
          </p:cNvPr>
          <p:cNvPicPr>
            <a:picLocks noChangeAspect="1"/>
          </p:cNvPicPr>
          <p:nvPr/>
        </p:nvPicPr>
        <p:blipFill>
          <a:blip r:embed="rId2"/>
          <a:stretch>
            <a:fillRect/>
          </a:stretch>
        </p:blipFill>
        <p:spPr>
          <a:xfrm>
            <a:off x="592233" y="583159"/>
            <a:ext cx="2188654" cy="1237595"/>
          </a:xfrm>
          <a:prstGeom prst="rect">
            <a:avLst/>
          </a:prstGeom>
        </p:spPr>
      </p:pic>
      <p:pic>
        <p:nvPicPr>
          <p:cNvPr id="9" name="Hình ảnh 8">
            <a:extLst>
              <a:ext uri="{FF2B5EF4-FFF2-40B4-BE49-F238E27FC236}">
                <a16:creationId xmlns:a16="http://schemas.microsoft.com/office/drawing/2014/main" id="{28B9BB80-C9F3-FF60-12B0-7C538459074F}"/>
              </a:ext>
            </a:extLst>
          </p:cNvPr>
          <p:cNvPicPr>
            <a:picLocks noChangeAspect="1"/>
          </p:cNvPicPr>
          <p:nvPr/>
        </p:nvPicPr>
        <p:blipFill>
          <a:blip r:embed="rId3"/>
          <a:stretch>
            <a:fillRect/>
          </a:stretch>
        </p:blipFill>
        <p:spPr>
          <a:xfrm>
            <a:off x="3305765" y="428664"/>
            <a:ext cx="6901270" cy="2017951"/>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CE543179-40C6-3CFE-E89D-D73B85E80547}"/>
              </a:ext>
            </a:extLst>
          </p:cNvPr>
          <p:cNvGrpSpPr/>
          <p:nvPr/>
        </p:nvGrpSpPr>
        <p:grpSpPr>
          <a:xfrm>
            <a:off x="626494" y="2105624"/>
            <a:ext cx="9716385" cy="922027"/>
            <a:chOff x="665018" y="2133233"/>
            <a:chExt cx="8635770" cy="14452959"/>
          </a:xfrm>
          <a:solidFill>
            <a:schemeClr val="accent4">
              <a:lumMod val="20000"/>
              <a:lumOff val="80000"/>
            </a:schemeClr>
          </a:solidFill>
        </p:grpSpPr>
        <p:grpSp>
          <p:nvGrpSpPr>
            <p:cNvPr id="6" name="Group 10">
              <a:extLst>
                <a:ext uri="{FF2B5EF4-FFF2-40B4-BE49-F238E27FC236}">
                  <a16:creationId xmlns:a16="http://schemas.microsoft.com/office/drawing/2014/main" id="{9D2ACFAD-0202-D89E-9E86-3439B1438A0A}"/>
                </a:ext>
              </a:extLst>
            </p:cNvPr>
            <p:cNvGrpSpPr/>
            <p:nvPr/>
          </p:nvGrpSpPr>
          <p:grpSpPr>
            <a:xfrm>
              <a:off x="665018" y="2133233"/>
              <a:ext cx="8635770" cy="14452959"/>
              <a:chOff x="812800" y="2147296"/>
              <a:chExt cx="5973636" cy="14452959"/>
            </a:xfrm>
            <a:grpFill/>
          </p:grpSpPr>
          <p:sp>
            <p:nvSpPr>
              <p:cNvPr id="8" name="Rectangle: Rounded Corners 12">
                <a:extLst>
                  <a:ext uri="{FF2B5EF4-FFF2-40B4-BE49-F238E27FC236}">
                    <a16:creationId xmlns:a16="http://schemas.microsoft.com/office/drawing/2014/main" id="{24E04A89-5CE3-C41C-5213-61891E7473F3}"/>
                  </a:ext>
                </a:extLst>
              </p:cNvPr>
              <p:cNvSpPr/>
              <p:nvPr/>
            </p:nvSpPr>
            <p:spPr>
              <a:xfrm>
                <a:off x="812800" y="3352805"/>
                <a:ext cx="5938982" cy="13247450"/>
              </a:xfrm>
              <a:prstGeom prst="roundRect">
                <a:avLst/>
              </a:prstGeom>
              <a:solidFill>
                <a:srgbClr val="B2BA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Rectangle: Rounded Corners 13">
                <a:extLst>
                  <a:ext uri="{FF2B5EF4-FFF2-40B4-BE49-F238E27FC236}">
                    <a16:creationId xmlns:a16="http://schemas.microsoft.com/office/drawing/2014/main" id="{A2161E37-C2C0-5AD8-0DE5-4D842B4CF285}"/>
                  </a:ext>
                </a:extLst>
              </p:cNvPr>
              <p:cNvSpPr/>
              <p:nvPr/>
            </p:nvSpPr>
            <p:spPr>
              <a:xfrm>
                <a:off x="882108" y="2147296"/>
                <a:ext cx="5904328" cy="13284404"/>
              </a:xfrm>
              <a:prstGeom prst="roundRect">
                <a:avLst/>
              </a:prstGeom>
              <a:solidFill>
                <a:schemeClr val="accent6">
                  <a:lumMod val="20000"/>
                  <a:lumOff val="80000"/>
                </a:schemeClr>
              </a:solidFill>
              <a:ln w="19050">
                <a:solidFill>
                  <a:srgbClr val="9EA345"/>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 name="TextBox 11">
              <a:extLst>
                <a:ext uri="{FF2B5EF4-FFF2-40B4-BE49-F238E27FC236}">
                  <a16:creationId xmlns:a16="http://schemas.microsoft.com/office/drawing/2014/main" id="{514B68E6-E427-A172-3B3D-0118F839B5AB}"/>
                </a:ext>
              </a:extLst>
            </p:cNvPr>
            <p:cNvSpPr txBox="1"/>
            <p:nvPr/>
          </p:nvSpPr>
          <p:spPr>
            <a:xfrm>
              <a:off x="953997" y="3001200"/>
              <a:ext cx="8158007" cy="10181623"/>
            </a:xfrm>
            <a:prstGeom prst="rect">
              <a:avLst/>
            </a:prstGeom>
            <a:noFill/>
          </p:spPr>
          <p:txBody>
            <a:bodyPr wrap="square" rtlCol="0">
              <a:spAutoFit/>
            </a:bodyPr>
            <a:lstStyle/>
            <a:p>
              <a:pPr algn="just">
                <a:lnSpc>
                  <a:spcPct val="150000"/>
                </a:lnSpc>
              </a:pPr>
              <a:r>
                <a:rPr lang="en-US" sz="2800" i="1"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In-</a:t>
              </a:r>
              <a:r>
                <a:rPr lang="en-US" sz="2800" i="1"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tơ</a:t>
              </a:r>
              <a:r>
                <a:rPr lang="en-US" sz="2800" i="1"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t>
              </a:r>
              <a:r>
                <a:rPr lang="en-US" sz="2800" i="1"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nét</a:t>
              </a:r>
              <a:r>
                <a:rPr lang="en-US" sz="2800" i="1"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mạng</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kết</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nối</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các</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máy</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tính</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toàn</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thế</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giới</a:t>
              </a:r>
              <a:r>
                <a:rPr lang="en-US"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4" name="Hình ảnh 13">
            <a:extLst>
              <a:ext uri="{FF2B5EF4-FFF2-40B4-BE49-F238E27FC236}">
                <a16:creationId xmlns:a16="http://schemas.microsoft.com/office/drawing/2014/main" id="{78DF35CE-566D-B949-B648-004876279E02}"/>
              </a:ext>
            </a:extLst>
          </p:cNvPr>
          <p:cNvPicPr>
            <a:picLocks noChangeAspect="1"/>
          </p:cNvPicPr>
          <p:nvPr/>
        </p:nvPicPr>
        <p:blipFill>
          <a:blip r:embed="rId3"/>
          <a:stretch>
            <a:fillRect/>
          </a:stretch>
        </p:blipFill>
        <p:spPr>
          <a:xfrm>
            <a:off x="2284871" y="0"/>
            <a:ext cx="7888908" cy="2566638"/>
          </a:xfrm>
          <a:prstGeom prst="rect">
            <a:avLst/>
          </a:prstGeom>
        </p:spPr>
      </p:pic>
      <p:pic>
        <p:nvPicPr>
          <p:cNvPr id="18" name="Hình ảnh 17">
            <a:extLst>
              <a:ext uri="{FF2B5EF4-FFF2-40B4-BE49-F238E27FC236}">
                <a16:creationId xmlns:a16="http://schemas.microsoft.com/office/drawing/2014/main" id="{123D1FAA-B2D6-EF3E-D399-F914BDD8E87F}"/>
              </a:ext>
            </a:extLst>
          </p:cNvPr>
          <p:cNvPicPr>
            <a:picLocks noChangeAspect="1"/>
          </p:cNvPicPr>
          <p:nvPr/>
        </p:nvPicPr>
        <p:blipFill>
          <a:blip r:embed="rId4"/>
          <a:stretch>
            <a:fillRect/>
          </a:stretch>
        </p:blipFill>
        <p:spPr>
          <a:xfrm>
            <a:off x="3992880" y="3702723"/>
            <a:ext cx="7762240" cy="2709022"/>
          </a:xfrm>
          <a:prstGeom prst="rect">
            <a:avLst/>
          </a:prstGeom>
        </p:spPr>
      </p:pic>
      <p:grpSp>
        <p:nvGrpSpPr>
          <p:cNvPr id="19" name="Group 9">
            <a:extLst>
              <a:ext uri="{FF2B5EF4-FFF2-40B4-BE49-F238E27FC236}">
                <a16:creationId xmlns:a16="http://schemas.microsoft.com/office/drawing/2014/main" id="{EB4D55C3-D53A-5EA9-AECD-B8002CF643F7}"/>
              </a:ext>
            </a:extLst>
          </p:cNvPr>
          <p:cNvGrpSpPr/>
          <p:nvPr/>
        </p:nvGrpSpPr>
        <p:grpSpPr>
          <a:xfrm>
            <a:off x="626495" y="3316258"/>
            <a:ext cx="8019666" cy="922027"/>
            <a:chOff x="665018" y="2133233"/>
            <a:chExt cx="8635770" cy="14452959"/>
          </a:xfrm>
          <a:solidFill>
            <a:schemeClr val="accent4">
              <a:lumMod val="20000"/>
              <a:lumOff val="80000"/>
            </a:schemeClr>
          </a:solidFill>
        </p:grpSpPr>
        <p:grpSp>
          <p:nvGrpSpPr>
            <p:cNvPr id="20" name="Group 10">
              <a:extLst>
                <a:ext uri="{FF2B5EF4-FFF2-40B4-BE49-F238E27FC236}">
                  <a16:creationId xmlns:a16="http://schemas.microsoft.com/office/drawing/2014/main" id="{1B09A515-8615-52F4-4471-1113BEC48D72}"/>
                </a:ext>
              </a:extLst>
            </p:cNvPr>
            <p:cNvGrpSpPr/>
            <p:nvPr/>
          </p:nvGrpSpPr>
          <p:grpSpPr>
            <a:xfrm>
              <a:off x="665018" y="2133233"/>
              <a:ext cx="8635770" cy="14452959"/>
              <a:chOff x="812800" y="2147296"/>
              <a:chExt cx="5973636" cy="14452959"/>
            </a:xfrm>
            <a:grpFill/>
          </p:grpSpPr>
          <p:sp>
            <p:nvSpPr>
              <p:cNvPr id="22" name="Rectangle: Rounded Corners 12">
                <a:extLst>
                  <a:ext uri="{FF2B5EF4-FFF2-40B4-BE49-F238E27FC236}">
                    <a16:creationId xmlns:a16="http://schemas.microsoft.com/office/drawing/2014/main" id="{2C379FBF-F1F1-6BD0-9CFC-1A679F42F594}"/>
                  </a:ext>
                </a:extLst>
              </p:cNvPr>
              <p:cNvSpPr/>
              <p:nvPr/>
            </p:nvSpPr>
            <p:spPr>
              <a:xfrm>
                <a:off x="812800" y="3352805"/>
                <a:ext cx="5938982" cy="13247450"/>
              </a:xfrm>
              <a:prstGeom prst="roundRect">
                <a:avLst/>
              </a:prstGeom>
              <a:solidFill>
                <a:srgbClr val="B2BA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23" name="Rectangle: Rounded Corners 13">
                <a:extLst>
                  <a:ext uri="{FF2B5EF4-FFF2-40B4-BE49-F238E27FC236}">
                    <a16:creationId xmlns:a16="http://schemas.microsoft.com/office/drawing/2014/main" id="{3E385497-625E-AEB7-C0FC-747F0FAFB2C5}"/>
                  </a:ext>
                </a:extLst>
              </p:cNvPr>
              <p:cNvSpPr/>
              <p:nvPr/>
            </p:nvSpPr>
            <p:spPr>
              <a:xfrm>
                <a:off x="882108" y="2147296"/>
                <a:ext cx="5904328" cy="13284404"/>
              </a:xfrm>
              <a:prstGeom prst="roundRect">
                <a:avLst/>
              </a:prstGeom>
              <a:solidFill>
                <a:schemeClr val="accent6">
                  <a:lumMod val="20000"/>
                  <a:lumOff val="80000"/>
                </a:schemeClr>
              </a:solidFill>
              <a:ln w="19050">
                <a:solidFill>
                  <a:srgbClr val="9EA345"/>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21" name="TextBox 11">
              <a:extLst>
                <a:ext uri="{FF2B5EF4-FFF2-40B4-BE49-F238E27FC236}">
                  <a16:creationId xmlns:a16="http://schemas.microsoft.com/office/drawing/2014/main" id="{C70F8378-2E66-C9FC-65EE-F433C58F3E36}"/>
                </a:ext>
              </a:extLst>
            </p:cNvPr>
            <p:cNvSpPr txBox="1"/>
            <p:nvPr/>
          </p:nvSpPr>
          <p:spPr>
            <a:xfrm>
              <a:off x="765213" y="3667177"/>
              <a:ext cx="8325593" cy="10181623"/>
            </a:xfrm>
            <a:prstGeom prst="rect">
              <a:avLst/>
            </a:prstGeom>
            <a:noFill/>
          </p:spPr>
          <p:txBody>
            <a:bodyPr wrap="square" rtlCol="0">
              <a:spAutoFit/>
            </a:bodyPr>
            <a:lstStyle/>
            <a:p>
              <a:pPr algn="just">
                <a:lnSpc>
                  <a:spcPct val="150000"/>
                </a:lnSpc>
              </a:pPr>
              <a:r>
                <a:rPr lang="vi-VN" sz="2800" i="1"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Huấn luyện: </a:t>
              </a:r>
              <a:r>
                <a:rPr lang="vi-VN" sz="280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giảng dạy và hướng dẫn luyện tập.</a:t>
              </a:r>
              <a:endParaRPr 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custDataLst>
      <p:tags r:id="rId1"/>
    </p:custDataLst>
    <p:extLst>
      <p:ext uri="{BB962C8B-B14F-4D97-AF65-F5344CB8AC3E}">
        <p14:creationId xmlns:p14="http://schemas.microsoft.com/office/powerpoint/2010/main" val="2634655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21689" y="1995931"/>
            <a:ext cx="10548620" cy="4462760"/>
          </a:xfrm>
          <a:prstGeom prst="rect">
            <a:avLst/>
          </a:prstGeom>
          <a:noFill/>
        </p:spPr>
        <p:txBody>
          <a:bodyPr wrap="square">
            <a:spAutoFit/>
          </a:bodyPr>
          <a:lstStyle/>
          <a:p>
            <a:pPr indent="360000" algn="just"/>
            <a:r>
              <a:rPr lang="vi-VN" sz="2400" dirty="0">
                <a:solidFill>
                  <a:srgbClr val="000000"/>
                </a:solidFill>
                <a:latin typeface="Cambria" panose="02040503050406030204" pitchFamily="18" charset="0"/>
                <a:ea typeface="Cambria" panose="02040503050406030204" pitchFamily="18" charset="0"/>
              </a:rPr>
              <a:t>Ngoài trò chuyện trực tiếp, con người còn nghĩ ra rất nhiều cách để trao đổi với nhau khi ở xa.</a:t>
            </a:r>
          </a:p>
          <a:p>
            <a:pPr indent="360000" algn="just"/>
            <a:r>
              <a:rPr lang="vi-VN" sz="2400" dirty="0">
                <a:solidFill>
                  <a:srgbClr val="000000"/>
                </a:solidFill>
                <a:latin typeface="Cambria" panose="02040503050406030204" pitchFamily="18" charset="0"/>
                <a:ea typeface="Cambria" panose="02040503050406030204" pitchFamily="18" charset="0"/>
              </a:rPr>
              <a:t>Từ xa xưa, người ta đã biết huấn luyện bồ câu để đưa thư. Bồ câu nhớ đường rất tốt. Nó có thể bay qua một chặng đường dài hàng nghìn cây số để mang thư đến đúng nơi nhận.</a:t>
            </a:r>
          </a:p>
          <a:p>
            <a:pPr indent="360000" algn="just"/>
            <a:r>
              <a:rPr lang="vi-VN" sz="2400" dirty="0">
                <a:solidFill>
                  <a:srgbClr val="000000"/>
                </a:solidFill>
                <a:latin typeface="Cambria" panose="02040503050406030204" pitchFamily="18" charset="0"/>
                <a:ea typeface="Cambria" panose="02040503050406030204" pitchFamily="18" charset="0"/>
              </a:rPr>
              <a:t>Những người đi biển còn nghĩ ra cách bỏ thư vào trong những chiếc chai </a:t>
            </a:r>
            <a:r>
              <a:rPr lang="vi-VN" sz="2400" dirty="0" err="1">
                <a:solidFill>
                  <a:srgbClr val="000000"/>
                </a:solidFill>
                <a:latin typeface="Cambria" panose="02040503050406030204" pitchFamily="18" charset="0"/>
                <a:ea typeface="Cambria" panose="02040503050406030204" pitchFamily="18" charset="0"/>
              </a:rPr>
              <a:t>thuỷ</a:t>
            </a:r>
            <a:r>
              <a:rPr lang="vi-VN" sz="2400" dirty="0">
                <a:solidFill>
                  <a:srgbClr val="000000"/>
                </a:solidFill>
                <a:latin typeface="Cambria" panose="02040503050406030204" pitchFamily="18" charset="0"/>
                <a:ea typeface="Cambria" panose="02040503050406030204" pitchFamily="18" charset="0"/>
              </a:rPr>
              <a:t> tinh. Nhờ sóng biển, những chiếc chai này được đẩy vào đất liền. Có những bức thư vài chục năm sau mới được tìm thấy.</a:t>
            </a:r>
          </a:p>
          <a:p>
            <a:pPr indent="360000" algn="just"/>
            <a:r>
              <a:rPr lang="vi-VN" sz="2400" dirty="0">
                <a:solidFill>
                  <a:srgbClr val="000000"/>
                </a:solidFill>
                <a:latin typeface="Cambria" panose="02040503050406030204" pitchFamily="18" charset="0"/>
                <a:ea typeface="Cambria" panose="02040503050406030204" pitchFamily="18" charset="0"/>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p>
          <a:p>
            <a:pPr indent="360000" algn="r"/>
            <a:r>
              <a:rPr lang="en-US" sz="2000" i="1" dirty="0">
                <a:latin typeface="Cambria" panose="02040503050406030204" pitchFamily="18" charset="0"/>
                <a:ea typeface="Cambria" panose="02040503050406030204" pitchFamily="18" charset="0"/>
              </a:rPr>
              <a:t>(</a:t>
            </a:r>
            <a:r>
              <a:rPr lang="en-US" sz="2000" i="1" dirty="0" err="1">
                <a:latin typeface="Cambria" panose="02040503050406030204" pitchFamily="18" charset="0"/>
                <a:ea typeface="Cambria" panose="02040503050406030204" pitchFamily="18" charset="0"/>
              </a:rPr>
              <a:t>Hải</a:t>
            </a:r>
            <a:r>
              <a:rPr lang="en-US" sz="2000" i="1" dirty="0">
                <a:latin typeface="Cambria" panose="02040503050406030204" pitchFamily="18" charset="0"/>
                <a:ea typeface="Cambria" panose="02040503050406030204" pitchFamily="18" charset="0"/>
              </a:rPr>
              <a:t> Nam)</a:t>
            </a:r>
            <a:endParaRPr lang="vi-VN" sz="2000" i="1" dirty="0">
              <a:latin typeface="Cambria" panose="02040503050406030204" pitchFamily="18" charset="0"/>
              <a:ea typeface="Cambria" panose="02040503050406030204" pitchFamily="18" charset="0"/>
            </a:endParaRPr>
          </a:p>
        </p:txBody>
      </p:sp>
      <p:pic>
        <p:nvPicPr>
          <p:cNvPr id="5" name="Picture 15">
            <a:extLst>
              <a:ext uri="{FF2B5EF4-FFF2-40B4-BE49-F238E27FC236}">
                <a16:creationId xmlns:a16="http://schemas.microsoft.com/office/drawing/2014/main" id="{82C0DFEA-F9AB-89C9-7EF0-9ACBE25829CE}"/>
              </a:ext>
            </a:extLst>
          </p:cNvPr>
          <p:cNvPicPr>
            <a:picLocks noChangeAspect="1"/>
          </p:cNvPicPr>
          <p:nvPr/>
        </p:nvPicPr>
        <p:blipFill>
          <a:blip r:embed="rId3"/>
          <a:stretch>
            <a:fillRect/>
          </a:stretch>
        </p:blipFill>
        <p:spPr>
          <a:xfrm>
            <a:off x="597862" y="580831"/>
            <a:ext cx="2170364" cy="1243692"/>
          </a:xfrm>
          <a:prstGeom prst="rect">
            <a:avLst/>
          </a:prstGeom>
        </p:spPr>
      </p:pic>
      <p:pic>
        <p:nvPicPr>
          <p:cNvPr id="6" name="Hình ảnh 5">
            <a:extLst>
              <a:ext uri="{FF2B5EF4-FFF2-40B4-BE49-F238E27FC236}">
                <a16:creationId xmlns:a16="http://schemas.microsoft.com/office/drawing/2014/main" id="{80D393B2-9D21-BF6E-33E7-04D7829EDFB3}"/>
              </a:ext>
            </a:extLst>
          </p:cNvPr>
          <p:cNvPicPr>
            <a:picLocks noChangeAspect="1"/>
          </p:cNvPicPr>
          <p:nvPr/>
        </p:nvPicPr>
        <p:blipFill>
          <a:blip r:embed="rId4"/>
          <a:stretch>
            <a:fillRect/>
          </a:stretch>
        </p:blipFill>
        <p:spPr>
          <a:xfrm>
            <a:off x="3326085" y="399309"/>
            <a:ext cx="6901270" cy="2017951"/>
          </a:xfrm>
          <a:prstGeom prst="rect">
            <a:avLst/>
          </a:prstGeom>
        </p:spPr>
      </p:pic>
    </p:spTree>
    <p:custDataLst>
      <p:tags r:id="rId1"/>
    </p:custDataLst>
    <p:extLst>
      <p:ext uri="{BB962C8B-B14F-4D97-AF65-F5344CB8AC3E}">
        <p14:creationId xmlns:p14="http://schemas.microsoft.com/office/powerpoint/2010/main" val="1488209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21689" y="1995931"/>
            <a:ext cx="10548620" cy="4462760"/>
          </a:xfrm>
          <a:prstGeom prst="rect">
            <a:avLst/>
          </a:prstGeom>
          <a:noFill/>
        </p:spPr>
        <p:txBody>
          <a:bodyPr wrap="square">
            <a:spAutoFit/>
          </a:bodyPr>
          <a:lstStyle/>
          <a:p>
            <a:pPr indent="360000" algn="just"/>
            <a:r>
              <a:rPr lang="vi-VN" sz="2400" dirty="0">
                <a:solidFill>
                  <a:srgbClr val="000000"/>
                </a:solidFill>
                <a:latin typeface="Cambria" panose="02040503050406030204" pitchFamily="18" charset="0"/>
                <a:ea typeface="Cambria" panose="02040503050406030204" pitchFamily="18" charset="0"/>
              </a:rPr>
              <a:t>Ngoài trò chuyện trực tiếp, con người còn nghĩ ra rất nhiều cách để trao đổi với nhau khi ở xa.</a:t>
            </a:r>
          </a:p>
          <a:p>
            <a:pPr indent="360000" algn="just"/>
            <a:r>
              <a:rPr lang="vi-VN" sz="2400" dirty="0">
                <a:solidFill>
                  <a:srgbClr val="000000"/>
                </a:solidFill>
                <a:latin typeface="Cambria" panose="02040503050406030204" pitchFamily="18" charset="0"/>
                <a:ea typeface="Cambria" panose="02040503050406030204" pitchFamily="18" charset="0"/>
              </a:rPr>
              <a:t>Từ xa xưa, người ta đã biết huấn luyện bồ câu để đưa thư. Bồ câu nhớ đường rất tốt. Nó có thể bay qua một chặng đường dài hàng nghìn cây số để mang thư đến đúng nơi nhận.</a:t>
            </a:r>
          </a:p>
          <a:p>
            <a:pPr indent="360000" algn="just"/>
            <a:r>
              <a:rPr lang="vi-VN" sz="2400" dirty="0">
                <a:solidFill>
                  <a:srgbClr val="000000"/>
                </a:solidFill>
                <a:latin typeface="Cambria" panose="02040503050406030204" pitchFamily="18" charset="0"/>
                <a:ea typeface="Cambria" panose="02040503050406030204" pitchFamily="18" charset="0"/>
              </a:rPr>
              <a:t>Những người đi biển còn nghĩ ra cách bỏ thư vào trong những chiếc chai </a:t>
            </a:r>
            <a:r>
              <a:rPr lang="vi-VN" sz="2400" dirty="0" err="1">
                <a:solidFill>
                  <a:srgbClr val="000000"/>
                </a:solidFill>
                <a:latin typeface="Cambria" panose="02040503050406030204" pitchFamily="18" charset="0"/>
                <a:ea typeface="Cambria" panose="02040503050406030204" pitchFamily="18" charset="0"/>
              </a:rPr>
              <a:t>thuỷ</a:t>
            </a:r>
            <a:r>
              <a:rPr lang="vi-VN" sz="2400" dirty="0">
                <a:solidFill>
                  <a:srgbClr val="000000"/>
                </a:solidFill>
                <a:latin typeface="Cambria" panose="02040503050406030204" pitchFamily="18" charset="0"/>
                <a:ea typeface="Cambria" panose="02040503050406030204" pitchFamily="18" charset="0"/>
              </a:rPr>
              <a:t> tinh. Nhờ sóng biển, những chiếc chai này được đẩy vào đất liền. Có những bức thư vài chục năm sau mới được tìm thấy.</a:t>
            </a:r>
          </a:p>
          <a:p>
            <a:pPr indent="360000" algn="just"/>
            <a:r>
              <a:rPr lang="vi-VN" sz="2400" dirty="0">
                <a:solidFill>
                  <a:srgbClr val="000000"/>
                </a:solidFill>
                <a:latin typeface="Cambria" panose="02040503050406030204" pitchFamily="18" charset="0"/>
                <a:ea typeface="Cambria" panose="02040503050406030204" pitchFamily="18" charset="0"/>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p>
          <a:p>
            <a:pPr indent="360000" algn="r"/>
            <a:r>
              <a:rPr lang="en-US" sz="2000" i="1" dirty="0">
                <a:latin typeface="Cambria" panose="02040503050406030204" pitchFamily="18" charset="0"/>
                <a:ea typeface="Cambria" panose="02040503050406030204" pitchFamily="18" charset="0"/>
              </a:rPr>
              <a:t>(</a:t>
            </a:r>
            <a:r>
              <a:rPr lang="en-US" sz="2000" i="1" dirty="0" err="1">
                <a:latin typeface="Cambria" panose="02040503050406030204" pitchFamily="18" charset="0"/>
                <a:ea typeface="Cambria" panose="02040503050406030204" pitchFamily="18" charset="0"/>
              </a:rPr>
              <a:t>Hải</a:t>
            </a:r>
            <a:r>
              <a:rPr lang="en-US" sz="2000" i="1" dirty="0">
                <a:latin typeface="Cambria" panose="02040503050406030204" pitchFamily="18" charset="0"/>
                <a:ea typeface="Cambria" panose="02040503050406030204" pitchFamily="18" charset="0"/>
              </a:rPr>
              <a:t> Nam)</a:t>
            </a:r>
            <a:endParaRPr lang="vi-VN" sz="2000" i="1" dirty="0">
              <a:latin typeface="Cambria" panose="02040503050406030204" pitchFamily="18" charset="0"/>
              <a:ea typeface="Cambria" panose="02040503050406030204" pitchFamily="18" charset="0"/>
            </a:endParaRPr>
          </a:p>
        </p:txBody>
      </p:sp>
      <p:pic>
        <p:nvPicPr>
          <p:cNvPr id="6" name="Picture 15">
            <a:extLst>
              <a:ext uri="{FF2B5EF4-FFF2-40B4-BE49-F238E27FC236}">
                <a16:creationId xmlns:a16="http://schemas.microsoft.com/office/drawing/2014/main" id="{56F6D9C9-8C65-84A9-789D-86D3EDFF0E74}"/>
              </a:ext>
            </a:extLst>
          </p:cNvPr>
          <p:cNvPicPr>
            <a:picLocks noChangeAspect="1"/>
          </p:cNvPicPr>
          <p:nvPr/>
        </p:nvPicPr>
        <p:blipFill>
          <a:blip r:embed="rId3"/>
          <a:stretch>
            <a:fillRect/>
          </a:stretch>
        </p:blipFill>
        <p:spPr>
          <a:xfrm>
            <a:off x="359550" y="1159675"/>
            <a:ext cx="2633700" cy="755970"/>
          </a:xfrm>
          <a:prstGeom prst="rect">
            <a:avLst/>
          </a:prstGeom>
        </p:spPr>
      </p:pic>
      <p:pic>
        <p:nvPicPr>
          <p:cNvPr id="2" name="Hình ảnh 1">
            <a:extLst>
              <a:ext uri="{FF2B5EF4-FFF2-40B4-BE49-F238E27FC236}">
                <a16:creationId xmlns:a16="http://schemas.microsoft.com/office/drawing/2014/main" id="{44330F28-0C34-6C97-40BA-576666B4F28A}"/>
              </a:ext>
            </a:extLst>
          </p:cNvPr>
          <p:cNvPicPr>
            <a:picLocks noChangeAspect="1"/>
          </p:cNvPicPr>
          <p:nvPr/>
        </p:nvPicPr>
        <p:blipFill>
          <a:blip r:embed="rId4"/>
          <a:stretch>
            <a:fillRect/>
          </a:stretch>
        </p:blipFill>
        <p:spPr>
          <a:xfrm>
            <a:off x="3305765" y="428664"/>
            <a:ext cx="6901270" cy="2017951"/>
          </a:xfrm>
          <a:prstGeom prst="rect">
            <a:avLst/>
          </a:prstGeom>
        </p:spPr>
      </p:pic>
    </p:spTree>
    <p:custDataLst>
      <p:tags r:id="rId1"/>
    </p:custDataLst>
    <p:extLst>
      <p:ext uri="{BB962C8B-B14F-4D97-AF65-F5344CB8AC3E}">
        <p14:creationId xmlns:p14="http://schemas.microsoft.com/office/powerpoint/2010/main" val="25830469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94C6A5B8-BE5F-028B-0B17-FFAB0DBC1C4D}"/>
              </a:ext>
            </a:extLst>
          </p:cNvPr>
          <p:cNvPicPr>
            <a:picLocks noChangeAspect="1"/>
          </p:cNvPicPr>
          <p:nvPr/>
        </p:nvPicPr>
        <p:blipFill rotWithShape="1">
          <a:blip r:embed="rId3"/>
          <a:srcRect r="33156"/>
          <a:stretch/>
        </p:blipFill>
        <p:spPr>
          <a:xfrm>
            <a:off x="3806484" y="1108396"/>
            <a:ext cx="7217116" cy="3700593"/>
          </a:xfrm>
          <a:prstGeom prst="rect">
            <a:avLst/>
          </a:prstGeom>
        </p:spPr>
      </p:pic>
      <p:pic>
        <p:nvPicPr>
          <p:cNvPr id="2" name="Hình ảnh 1">
            <a:extLst>
              <a:ext uri="{FF2B5EF4-FFF2-40B4-BE49-F238E27FC236}">
                <a16:creationId xmlns:a16="http://schemas.microsoft.com/office/drawing/2014/main" id="{873D9254-DF3A-6EE1-0E86-75C323A11D5A}"/>
              </a:ext>
            </a:extLst>
          </p:cNvPr>
          <p:cNvPicPr>
            <a:picLocks noChangeAspect="1"/>
          </p:cNvPicPr>
          <p:nvPr/>
        </p:nvPicPr>
        <p:blipFill rotWithShape="1">
          <a:blip r:embed="rId3"/>
          <a:srcRect l="68820"/>
          <a:stretch/>
        </p:blipFill>
        <p:spPr>
          <a:xfrm>
            <a:off x="6309360" y="2958692"/>
            <a:ext cx="3366476" cy="3700593"/>
          </a:xfrm>
          <a:prstGeom prst="rect">
            <a:avLst/>
          </a:prstGeom>
        </p:spPr>
      </p:pic>
    </p:spTree>
    <p:custDataLst>
      <p:tags r:id="rId1"/>
    </p:custDataLst>
    <p:extLst>
      <p:ext uri="{BB962C8B-B14F-4D97-AF65-F5344CB8AC3E}">
        <p14:creationId xmlns:p14="http://schemas.microsoft.com/office/powerpoint/2010/main" val="172174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752355" y="1498761"/>
            <a:ext cx="10517156" cy="912734"/>
            <a:chOff x="362940" y="989475"/>
            <a:chExt cx="11653814"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739156" y="1209497"/>
              <a:ext cx="11277598" cy="584775"/>
            </a:xfrm>
            <a:prstGeom prst="rect">
              <a:avLst/>
            </a:prstGeom>
            <a:noFill/>
          </p:spPr>
          <p:txBody>
            <a:bodyPr wrap="square" rtlCol="0">
              <a:spAutoFit/>
            </a:bodyPr>
            <a:lstStyle/>
            <a:p>
              <a:r>
                <a:rPr lang="vi-VN" sz="3200" dirty="0">
                  <a:latin typeface="Vogue-ExtraBold" panose="020B0500000000000000" pitchFamily="34" charset="0"/>
                  <a:ea typeface="Vogue-ExtraBold" panose="020B0500000000000000" pitchFamily="34" charset="0"/>
                  <a:cs typeface="Vogue-ExtraBold" panose="020B0500000000000000" pitchFamily="34" charset="0"/>
                </a:rPr>
                <a:t>Thời xưa, người ta đã gửi thư bằng những cách nào?</a:t>
              </a:r>
            </a:p>
          </p:txBody>
        </p:sp>
      </p:grpSp>
      <p:pic>
        <p:nvPicPr>
          <p:cNvPr id="20" name="Hình ảnh 19">
            <a:extLst>
              <a:ext uri="{FF2B5EF4-FFF2-40B4-BE49-F238E27FC236}">
                <a16:creationId xmlns:a16="http://schemas.microsoft.com/office/drawing/2014/main" id="{DAD8FBC1-8BC2-8516-A5C2-48B290087BAC}"/>
              </a:ext>
            </a:extLst>
          </p:cNvPr>
          <p:cNvPicPr>
            <a:picLocks noChangeAspect="1"/>
          </p:cNvPicPr>
          <p:nvPr/>
        </p:nvPicPr>
        <p:blipFill>
          <a:blip r:embed="rId2"/>
          <a:stretch>
            <a:fillRect/>
          </a:stretch>
        </p:blipFill>
        <p:spPr>
          <a:xfrm>
            <a:off x="325979" y="56014"/>
            <a:ext cx="3615241" cy="2139881"/>
          </a:xfrm>
          <a:prstGeom prst="rect">
            <a:avLst/>
          </a:prstGeom>
        </p:spPr>
      </p:pic>
      <p:pic>
        <p:nvPicPr>
          <p:cNvPr id="24" name="Đồ họa 23">
            <a:extLst>
              <a:ext uri="{FF2B5EF4-FFF2-40B4-BE49-F238E27FC236}">
                <a16:creationId xmlns:a16="http://schemas.microsoft.com/office/drawing/2014/main" id="{03562211-3301-F199-8E50-EBF17303F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2433" y="3481435"/>
            <a:ext cx="3895932" cy="2574754"/>
          </a:xfrm>
          <a:prstGeom prst="rect">
            <a:avLst/>
          </a:prstGeom>
        </p:spPr>
      </p:pic>
      <p:grpSp>
        <p:nvGrpSpPr>
          <p:cNvPr id="34" name="Nhóm 33">
            <a:extLst>
              <a:ext uri="{FF2B5EF4-FFF2-40B4-BE49-F238E27FC236}">
                <a16:creationId xmlns:a16="http://schemas.microsoft.com/office/drawing/2014/main" id="{B60FE620-27CC-7A3E-2C74-A2E21DF6BD89}"/>
              </a:ext>
            </a:extLst>
          </p:cNvPr>
          <p:cNvGrpSpPr/>
          <p:nvPr/>
        </p:nvGrpSpPr>
        <p:grpSpPr>
          <a:xfrm>
            <a:off x="931447" y="3166092"/>
            <a:ext cx="6530985" cy="2114079"/>
            <a:chOff x="931447" y="3166092"/>
            <a:chExt cx="6530985" cy="2114079"/>
          </a:xfrm>
        </p:grpSpPr>
        <p:grpSp>
          <p:nvGrpSpPr>
            <p:cNvPr id="29" name="组合 2">
              <a:extLst>
                <a:ext uri="{FF2B5EF4-FFF2-40B4-BE49-F238E27FC236}">
                  <a16:creationId xmlns:a16="http://schemas.microsoft.com/office/drawing/2014/main" id="{4AD9F73A-31AD-4AA2-58FA-4D20A83ECBC5}"/>
                </a:ext>
              </a:extLst>
            </p:cNvPr>
            <p:cNvGrpSpPr/>
            <p:nvPr/>
          </p:nvGrpSpPr>
          <p:grpSpPr>
            <a:xfrm>
              <a:off x="931447" y="3166092"/>
              <a:ext cx="6530985" cy="2114079"/>
              <a:chOff x="623565" y="1520925"/>
              <a:chExt cx="7334250" cy="4814393"/>
            </a:xfrm>
          </p:grpSpPr>
          <p:sp>
            <p:nvSpPr>
              <p:cNvPr id="30" name="任意多边形: 形状 5">
                <a:extLst>
                  <a:ext uri="{FF2B5EF4-FFF2-40B4-BE49-F238E27FC236}">
                    <a16:creationId xmlns:a16="http://schemas.microsoft.com/office/drawing/2014/main" id="{6F9C2059-4F77-F7FF-6A87-87B59BA029AA}"/>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rgbClr val="FA8C2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31" name="任意多边形: 形状 6">
                <a:extLst>
                  <a:ext uri="{FF2B5EF4-FFF2-40B4-BE49-F238E27FC236}">
                    <a16:creationId xmlns:a16="http://schemas.microsoft.com/office/drawing/2014/main" id="{C802A0BE-EFF9-9867-BD9B-899C1005C0EE}"/>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ysClr val="window" lastClr="FFFFFF"/>
              </a:solidFill>
              <a:ln w="12700" cap="flat" cmpd="sng" algn="ctr">
                <a:solidFill>
                  <a:srgbClr val="FA8C2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33" name="Hộp Văn bản 32">
              <a:extLst>
                <a:ext uri="{FF2B5EF4-FFF2-40B4-BE49-F238E27FC236}">
                  <a16:creationId xmlns:a16="http://schemas.microsoft.com/office/drawing/2014/main" id="{A3B2BD53-CDEB-8757-26BD-C3E3F2BB47F2}"/>
                </a:ext>
              </a:extLst>
            </p:cNvPr>
            <p:cNvSpPr txBox="1"/>
            <p:nvPr/>
          </p:nvSpPr>
          <p:spPr>
            <a:xfrm>
              <a:off x="1205811" y="3343989"/>
              <a:ext cx="6096000" cy="1815882"/>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Thời xưa, người ta đã gửi thư bằng cách dùng bồ câu đưa thư hoặc bỏ thư vào chai thủy tinh nhờ sóng biển đưa trở về đất liền.</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12645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2060611" y="1367283"/>
            <a:ext cx="807077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951067" y="1302549"/>
              <a:ext cx="10603525" cy="584775"/>
            </a:xfrm>
            <a:prstGeom prst="rect">
              <a:avLst/>
            </a:prstGeom>
            <a:noFill/>
          </p:spPr>
          <p:txBody>
            <a:bodyPr wrap="square" rtlCol="0">
              <a:spAutoFit/>
            </a:bodyPr>
            <a:lstStyle/>
            <a:p>
              <a:r>
                <a:rPr lang="vi-VN" sz="3200" dirty="0">
                  <a:latin typeface="Vogue-ExtraBold" panose="020B0500000000000000" pitchFamily="34" charset="0"/>
                  <a:ea typeface="Vogue-ExtraBold" panose="020B0500000000000000" pitchFamily="34" charset="0"/>
                  <a:cs typeface="Vogue-ExtraBold" panose="020B0500000000000000" pitchFamily="34" charset="0"/>
                </a:rPr>
                <a:t>Vì sao có thể dùng bồ câu để đưa thư?</a:t>
              </a:r>
            </a:p>
          </p:txBody>
        </p:sp>
      </p:grpSp>
      <p:grpSp>
        <p:nvGrpSpPr>
          <p:cNvPr id="23" name="Nhóm 22">
            <a:extLst>
              <a:ext uri="{FF2B5EF4-FFF2-40B4-BE49-F238E27FC236}">
                <a16:creationId xmlns:a16="http://schemas.microsoft.com/office/drawing/2014/main" id="{FC35665F-952B-533B-3875-E2AAD3D1FEAC}"/>
              </a:ext>
            </a:extLst>
          </p:cNvPr>
          <p:cNvGrpSpPr/>
          <p:nvPr/>
        </p:nvGrpSpPr>
        <p:grpSpPr>
          <a:xfrm>
            <a:off x="2702670" y="2800815"/>
            <a:ext cx="6786659" cy="2933638"/>
            <a:chOff x="477741" y="2090753"/>
            <a:chExt cx="6332709" cy="4343463"/>
          </a:xfrm>
        </p:grpSpPr>
        <p:grpSp>
          <p:nvGrpSpPr>
            <p:cNvPr id="12" name="Đồ họa 5">
              <a:extLst>
                <a:ext uri="{FF2B5EF4-FFF2-40B4-BE49-F238E27FC236}">
                  <a16:creationId xmlns:a16="http://schemas.microsoft.com/office/drawing/2014/main" id="{D5953A10-FD74-7B45-4E0A-5C26145BBA47}"/>
                </a:ext>
              </a:extLst>
            </p:cNvPr>
            <p:cNvGrpSpPr/>
            <p:nvPr/>
          </p:nvGrpSpPr>
          <p:grpSpPr>
            <a:xfrm>
              <a:off x="477741" y="2090753"/>
              <a:ext cx="6332709" cy="4343463"/>
              <a:chOff x="1786359" y="856745"/>
              <a:chExt cx="8980524" cy="4650263"/>
            </a:xfrm>
          </p:grpSpPr>
          <p:sp>
            <p:nvSpPr>
              <p:cNvPr id="17" name="Hình tự do: Hình 16">
                <a:extLst>
                  <a:ext uri="{FF2B5EF4-FFF2-40B4-BE49-F238E27FC236}">
                    <a16:creationId xmlns:a16="http://schemas.microsoft.com/office/drawing/2014/main" id="{7BB85B5B-491E-BBB9-7F4A-78F66A649D62}"/>
                  </a:ext>
                </a:extLst>
              </p:cNvPr>
              <p:cNvSpPr/>
              <p:nvPr/>
            </p:nvSpPr>
            <p:spPr>
              <a:xfrm>
                <a:off x="1786359" y="1763531"/>
                <a:ext cx="8844635" cy="3743477"/>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77C1BBE-7204-C8E8-4651-3A709C6B68ED}"/>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CE059B9C-BBF0-FC59-42DE-F0E247BA6B76}"/>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20" name="Đồ họa 5">
                <a:extLst>
                  <a:ext uri="{FF2B5EF4-FFF2-40B4-BE49-F238E27FC236}">
                    <a16:creationId xmlns:a16="http://schemas.microsoft.com/office/drawing/2014/main" id="{F80AC656-A73E-64C9-3DEF-A3DF95F6E1E3}"/>
                  </a:ext>
                </a:extLst>
              </p:cNvPr>
              <p:cNvGrpSpPr/>
              <p:nvPr/>
            </p:nvGrpSpPr>
            <p:grpSpPr>
              <a:xfrm>
                <a:off x="5536166" y="856745"/>
                <a:ext cx="1345849" cy="1159420"/>
                <a:chOff x="5536166" y="856745"/>
                <a:chExt cx="1345849" cy="1159420"/>
              </a:xfrm>
            </p:grpSpPr>
            <p:sp>
              <p:nvSpPr>
                <p:cNvPr id="21" name="Hình tự do: Hình 20">
                  <a:extLst>
                    <a:ext uri="{FF2B5EF4-FFF2-40B4-BE49-F238E27FC236}">
                      <a16:creationId xmlns:a16="http://schemas.microsoft.com/office/drawing/2014/main" id="{03ECC2D7-A3F7-64B2-23B6-7609F4DB88FA}"/>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A44E7A97-9FC1-FCE4-B393-CD2FBDA9AF48}"/>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817592" y="3122922"/>
              <a:ext cx="5557005" cy="1815882"/>
            </a:xfrm>
            <a:prstGeom prst="rect">
              <a:avLst/>
            </a:prstGeom>
            <a:noFill/>
          </p:spPr>
          <p:txBody>
            <a:bodyPr wrap="square">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bồ</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nhớ</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đường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rất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thể</a:t>
              </a:r>
              <a:r>
                <a:rPr lang="en-US" sz="2800" b="1" i="0" dirty="0">
                  <a:solidFill>
                    <a:srgbClr val="000000"/>
                  </a:solidFill>
                  <a:effectLst/>
                  <a:latin typeface="Cambria" panose="02040503050406030204" pitchFamily="18" charset="0"/>
                  <a:ea typeface="Cambria" panose="02040503050406030204" pitchFamily="18" charset="0"/>
                </a:rPr>
                <a:t> bay qua </a:t>
              </a:r>
              <a:r>
                <a:rPr lang="en-US" sz="2800" b="1" i="0" dirty="0" err="1">
                  <a:solidFill>
                    <a:srgbClr val="000000"/>
                  </a:solidFill>
                  <a:effectLst/>
                  <a:latin typeface="Cambria" panose="02040503050406030204" pitchFamily="18" charset="0"/>
                  <a:ea typeface="Cambria" panose="02040503050406030204" pitchFamily="18" charset="0"/>
                </a:rPr>
                <a:t>một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chặng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đường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dài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hàng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nghìn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số</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để</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mang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thư</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đến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đúng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nơ</a:t>
              </a:r>
              <a:r>
                <a:rPr lang="en-US" sz="2800" b="1" dirty="0" err="1">
                  <a:solidFill>
                    <a:srgbClr val="000000"/>
                  </a:solidFill>
                  <a:latin typeface="Cambria" panose="02040503050406030204" pitchFamily="18" charset="0"/>
                  <a:ea typeface="Cambria" panose="02040503050406030204" pitchFamily="18" charset="0"/>
                </a:rPr>
                <a:t>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nhận</a:t>
              </a:r>
              <a:r>
                <a:rPr lang="en-US" sz="2800" b="1" dirty="0">
                  <a:solidFill>
                    <a:srgbClr val="000000"/>
                  </a:solidFill>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pic>
        <p:nvPicPr>
          <p:cNvPr id="27" name="Hình ảnh 26">
            <a:extLst>
              <a:ext uri="{FF2B5EF4-FFF2-40B4-BE49-F238E27FC236}">
                <a16:creationId xmlns:a16="http://schemas.microsoft.com/office/drawing/2014/main" id="{79B26C8F-7101-B8B1-A234-1FBA839A7258}"/>
              </a:ext>
            </a:extLst>
          </p:cNvPr>
          <p:cNvPicPr>
            <a:picLocks noChangeAspect="1"/>
          </p:cNvPicPr>
          <p:nvPr/>
        </p:nvPicPr>
        <p:blipFill>
          <a:blip r:embed="rId2"/>
          <a:stretch>
            <a:fillRect/>
          </a:stretch>
        </p:blipFill>
        <p:spPr>
          <a:xfrm>
            <a:off x="702505" y="224127"/>
            <a:ext cx="2859272" cy="1609483"/>
          </a:xfrm>
          <a:prstGeom prst="rect">
            <a:avLst/>
          </a:prstGeom>
        </p:spPr>
      </p:pic>
    </p:spTree>
    <p:extLst>
      <p:ext uri="{BB962C8B-B14F-4D97-AF65-F5344CB8AC3E}">
        <p14:creationId xmlns:p14="http://schemas.microsoft.com/office/powerpoint/2010/main" val="2242963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03018" y="1386282"/>
            <a:ext cx="10385964" cy="1440505"/>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592908" y="1160806"/>
              <a:ext cx="11189021" cy="930363"/>
            </a:xfrm>
            <a:prstGeom prst="rect">
              <a:avLst/>
            </a:prstGeom>
            <a:noFill/>
          </p:spPr>
          <p:txBody>
            <a:bodyPr wrap="square" rtlCol="0">
              <a:spAutoFit/>
            </a:bodyPr>
            <a:lstStyle/>
            <a:p>
              <a:pPr algn="ctr"/>
              <a:r>
                <a:rPr lang="vi-VN" sz="3200" dirty="0">
                  <a:latin typeface="Vogue-ExtraBold" panose="020B0500000000000000" pitchFamily="34" charset="0"/>
                  <a:ea typeface="Vogue-ExtraBold" panose="020B0500000000000000" pitchFamily="34" charset="0"/>
                  <a:cs typeface="Vogue-ExtraBold" panose="020B0500000000000000" pitchFamily="34" charset="0"/>
                </a:rPr>
                <a:t>Ngày nay, chúng ta có thể trò chuyện với người ở xa bằng những cách nào</a:t>
              </a:r>
              <a:r>
                <a:rPr lang="en-US" sz="3200" dirty="0">
                  <a:latin typeface="Vogue-ExtraBold" panose="020B0500000000000000" pitchFamily="34" charset="0"/>
                  <a:ea typeface="Vogue-ExtraBold" panose="020B0500000000000000" pitchFamily="34" charset="0"/>
                  <a:cs typeface="Vogue-ExtraBold" panose="020B0500000000000000" pitchFamily="34" charset="0"/>
                </a:rPr>
                <a:t>?</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9" name="Nhóm 18">
            <a:extLst>
              <a:ext uri="{FF2B5EF4-FFF2-40B4-BE49-F238E27FC236}">
                <a16:creationId xmlns:a16="http://schemas.microsoft.com/office/drawing/2014/main" id="{EEE48DC6-61FE-0508-7A48-CA446C425789}"/>
              </a:ext>
            </a:extLst>
          </p:cNvPr>
          <p:cNvGrpSpPr/>
          <p:nvPr/>
        </p:nvGrpSpPr>
        <p:grpSpPr>
          <a:xfrm>
            <a:off x="1982639" y="3114976"/>
            <a:ext cx="8312101" cy="2624861"/>
            <a:chOff x="349445" y="2069959"/>
            <a:chExt cx="6370052" cy="4873451"/>
          </a:xfrm>
        </p:grpSpPr>
        <p:grpSp>
          <p:nvGrpSpPr>
            <p:cNvPr id="12" name="Đồ họa 5">
              <a:extLst>
                <a:ext uri="{FF2B5EF4-FFF2-40B4-BE49-F238E27FC236}">
                  <a16:creationId xmlns:a16="http://schemas.microsoft.com/office/drawing/2014/main" id="{43E6E20F-BDFF-8916-001D-D1D234E81579}"/>
                </a:ext>
              </a:extLst>
            </p:cNvPr>
            <p:cNvGrpSpPr/>
            <p:nvPr/>
          </p:nvGrpSpPr>
          <p:grpSpPr>
            <a:xfrm>
              <a:off x="349445" y="2069959"/>
              <a:ext cx="6370052" cy="4873451"/>
              <a:chOff x="1786359" y="856745"/>
              <a:chExt cx="8980524" cy="4431091"/>
            </a:xfrm>
          </p:grpSpPr>
          <p:sp>
            <p:nvSpPr>
              <p:cNvPr id="13" name="Hình tự do: Hình 12">
                <a:extLst>
                  <a:ext uri="{FF2B5EF4-FFF2-40B4-BE49-F238E27FC236}">
                    <a16:creationId xmlns:a16="http://schemas.microsoft.com/office/drawing/2014/main" id="{BFC21163-B02A-B3F6-C95D-4B3EA7E5697A}"/>
                  </a:ext>
                </a:extLst>
              </p:cNvPr>
              <p:cNvSpPr/>
              <p:nvPr/>
            </p:nvSpPr>
            <p:spPr>
              <a:xfrm>
                <a:off x="1786359" y="1763531"/>
                <a:ext cx="8844634" cy="3524305"/>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C63E45B2-084C-088D-3EF1-FE9CE4B2C04F}"/>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E5DDDB1F-06CD-A95D-2CC8-5B09C1538AAD}"/>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16" name="Đồ họa 5">
                <a:extLst>
                  <a:ext uri="{FF2B5EF4-FFF2-40B4-BE49-F238E27FC236}">
                    <a16:creationId xmlns:a16="http://schemas.microsoft.com/office/drawing/2014/main" id="{1FE238B5-C107-713F-B3E7-54473D80B3FC}"/>
                  </a:ext>
                </a:extLst>
              </p:cNvPr>
              <p:cNvGrpSpPr/>
              <p:nvPr/>
            </p:nvGrpSpPr>
            <p:grpSpPr>
              <a:xfrm>
                <a:off x="5536166" y="856745"/>
                <a:ext cx="1345849" cy="1159420"/>
                <a:chOff x="5536166" y="856745"/>
                <a:chExt cx="1345849" cy="1159420"/>
              </a:xfrm>
            </p:grpSpPr>
            <p:sp>
              <p:nvSpPr>
                <p:cNvPr id="17" name="Hình tự do: Hình 16">
                  <a:extLst>
                    <a:ext uri="{FF2B5EF4-FFF2-40B4-BE49-F238E27FC236}">
                      <a16:creationId xmlns:a16="http://schemas.microsoft.com/office/drawing/2014/main" id="{45E0CD09-15D7-5CCA-0300-66F45D155A2B}"/>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1D88E29-4466-BD0D-FA14-72A8DE39D5B7}"/>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649679" y="3246939"/>
              <a:ext cx="5673018" cy="199185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Ngày nay, chúng ta có thể trò chuyện với người ở xa bằng cách viết thư, gọi điện hoặc trò chuyện qua in-tơ-nét</a:t>
              </a:r>
            </a:p>
          </p:txBody>
        </p:sp>
      </p:grpSp>
      <p:pic>
        <p:nvPicPr>
          <p:cNvPr id="23" name="Hình ảnh 22">
            <a:extLst>
              <a:ext uri="{FF2B5EF4-FFF2-40B4-BE49-F238E27FC236}">
                <a16:creationId xmlns:a16="http://schemas.microsoft.com/office/drawing/2014/main" id="{35F14EBA-7F3A-51E2-DD29-CD4958F7DCBC}"/>
              </a:ext>
            </a:extLst>
          </p:cNvPr>
          <p:cNvPicPr>
            <a:picLocks noChangeAspect="1"/>
          </p:cNvPicPr>
          <p:nvPr/>
        </p:nvPicPr>
        <p:blipFill>
          <a:blip r:embed="rId2"/>
          <a:stretch>
            <a:fillRect/>
          </a:stretch>
        </p:blipFill>
        <p:spPr>
          <a:xfrm>
            <a:off x="649679" y="102955"/>
            <a:ext cx="3200677" cy="1609483"/>
          </a:xfrm>
          <a:prstGeom prst="rect">
            <a:avLst/>
          </a:prstGeom>
        </p:spPr>
      </p:pic>
    </p:spTree>
    <p:extLst>
      <p:ext uri="{BB962C8B-B14F-4D97-AF65-F5344CB8AC3E}">
        <p14:creationId xmlns:p14="http://schemas.microsoft.com/office/powerpoint/2010/main" val="42365107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1374843" y="1060036"/>
              <a:ext cx="10176858" cy="1077218"/>
            </a:xfrm>
            <a:prstGeom prst="rect">
              <a:avLst/>
            </a:prstGeom>
            <a:noFill/>
          </p:spPr>
          <p:txBody>
            <a:bodyPr wrap="square" rtlCol="0">
              <a:spAutoFit/>
            </a:bodyPr>
            <a:lstStyle/>
            <a:p>
              <a:pPr algn="ctr"/>
              <a:r>
                <a:rPr lang="vi-VN" sz="3200" dirty="0">
                  <a:latin typeface="Vogue-ExtraBold" panose="020B0500000000000000" pitchFamily="34" charset="0"/>
                  <a:ea typeface="Vogue-ExtraBold" panose="020B0500000000000000" pitchFamily="34" charset="0"/>
                  <a:cs typeface="Vogue-ExtraBold" panose="020B0500000000000000" pitchFamily="34" charset="0"/>
                </a:rPr>
                <a:t>Nếu cần trò chuyện với người ở xa, em chọn phương tiện nào? Vì sao?</a:t>
              </a:r>
            </a:p>
          </p:txBody>
        </p:sp>
      </p:grpSp>
      <p:grpSp>
        <p:nvGrpSpPr>
          <p:cNvPr id="12" name="Nhóm 11">
            <a:extLst>
              <a:ext uri="{FF2B5EF4-FFF2-40B4-BE49-F238E27FC236}">
                <a16:creationId xmlns:a16="http://schemas.microsoft.com/office/drawing/2014/main" id="{CEEF22C4-0780-D429-0029-A08250C59E19}"/>
              </a:ext>
            </a:extLst>
          </p:cNvPr>
          <p:cNvGrpSpPr/>
          <p:nvPr/>
        </p:nvGrpSpPr>
        <p:grpSpPr>
          <a:xfrm>
            <a:off x="964649" y="3027275"/>
            <a:ext cx="10262701" cy="3032400"/>
            <a:chOff x="3901440" y="3830770"/>
            <a:chExt cx="7934460" cy="2396969"/>
          </a:xfrm>
        </p:grpSpPr>
        <p:grpSp>
          <p:nvGrpSpPr>
            <p:cNvPr id="13" name="Đồ họa 19">
              <a:extLst>
                <a:ext uri="{FF2B5EF4-FFF2-40B4-BE49-F238E27FC236}">
                  <a16:creationId xmlns:a16="http://schemas.microsoft.com/office/drawing/2014/main" id="{B7DE5F33-8862-E338-5708-B7C92B09D5BA}"/>
                </a:ext>
              </a:extLst>
            </p:cNvPr>
            <p:cNvGrpSpPr/>
            <p:nvPr/>
          </p:nvGrpSpPr>
          <p:grpSpPr>
            <a:xfrm>
              <a:off x="3901440" y="3830770"/>
              <a:ext cx="7934460" cy="2396969"/>
              <a:chOff x="4963160" y="3751897"/>
              <a:chExt cx="6872740" cy="2396969"/>
            </a:xfrm>
          </p:grpSpPr>
          <p:sp>
            <p:nvSpPr>
              <p:cNvPr id="15" name="Hình tự do: Hình 14">
                <a:extLst>
                  <a:ext uri="{FF2B5EF4-FFF2-40B4-BE49-F238E27FC236}">
                    <a16:creationId xmlns:a16="http://schemas.microsoft.com/office/drawing/2014/main" id="{D7B7D11F-2900-48E2-9B13-CEC8C4DEC4CD}"/>
                  </a:ext>
                </a:extLst>
              </p:cNvPr>
              <p:cNvSpPr/>
              <p:nvPr/>
            </p:nvSpPr>
            <p:spPr>
              <a:xfrm>
                <a:off x="5062732" y="3895252"/>
                <a:ext cx="6773168" cy="2253614"/>
              </a:xfrm>
              <a:custGeom>
                <a:avLst/>
                <a:gdLst>
                  <a:gd name="connsiteX0" fmla="*/ 6773169 w 6773168"/>
                  <a:gd name="connsiteY0" fmla="*/ 922020 h 2253614"/>
                  <a:gd name="connsiteX1" fmla="*/ 5955565 w 6773168"/>
                  <a:gd name="connsiteY1" fmla="*/ 2253615 h 2253614"/>
                  <a:gd name="connsiteX2" fmla="*/ 0 w 6773168"/>
                  <a:gd name="connsiteY2" fmla="*/ 2210753 h 2253614"/>
                  <a:gd name="connsiteX3" fmla="*/ 14383 w 6773168"/>
                  <a:gd name="connsiteY3" fmla="*/ 0 h 2253614"/>
                  <a:gd name="connsiteX4" fmla="*/ 5669016 w 6773168"/>
                  <a:gd name="connsiteY4" fmla="*/ 11430 h 2253614"/>
                  <a:gd name="connsiteX5" fmla="*/ 6773169 w 6773168"/>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3614">
                    <a:moveTo>
                      <a:pt x="6773169" y="922020"/>
                    </a:moveTo>
                    <a:lnTo>
                      <a:pt x="5955565" y="2253615"/>
                    </a:lnTo>
                    <a:cubicBezTo>
                      <a:pt x="3961895" y="2251710"/>
                      <a:pt x="1993671" y="2211705"/>
                      <a:pt x="0" y="2210753"/>
                    </a:cubicBezTo>
                    <a:cubicBezTo>
                      <a:pt x="15489" y="1474470"/>
                      <a:pt x="-1106" y="736283"/>
                      <a:pt x="14383" y="0"/>
                    </a:cubicBezTo>
                    <a:cubicBezTo>
                      <a:pt x="1899629" y="3810"/>
                      <a:pt x="3783770" y="7620"/>
                      <a:pt x="5669016" y="11430"/>
                    </a:cubicBezTo>
                    <a:cubicBezTo>
                      <a:pt x="6038543" y="302895"/>
                      <a:pt x="6403643" y="629603"/>
                      <a:pt x="6773169" y="922020"/>
                    </a:cubicBezTo>
                    <a:close/>
                  </a:path>
                </a:pathLst>
              </a:custGeom>
              <a:solidFill>
                <a:srgbClr val="CCCCCC"/>
              </a:solidFill>
              <a:ln w="1105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5721CCB7-1763-690B-6099-F82798C4ED2A}"/>
                  </a:ext>
                </a:extLst>
              </p:cNvPr>
              <p:cNvSpPr/>
              <p:nvPr/>
            </p:nvSpPr>
            <p:spPr>
              <a:xfrm>
                <a:off x="4989712" y="3774757"/>
                <a:ext cx="6773168" cy="2254567"/>
              </a:xfrm>
              <a:custGeom>
                <a:avLst/>
                <a:gdLst>
                  <a:gd name="connsiteX0" fmla="*/ 6773169 w 6773168"/>
                  <a:gd name="connsiteY0" fmla="*/ 922973 h 2254567"/>
                  <a:gd name="connsiteX1" fmla="*/ 5955565 w 6773168"/>
                  <a:gd name="connsiteY1" fmla="*/ 2254568 h 2254567"/>
                  <a:gd name="connsiteX2" fmla="*/ 0 w 6773168"/>
                  <a:gd name="connsiteY2" fmla="*/ 2211705 h 2254567"/>
                  <a:gd name="connsiteX3" fmla="*/ 14383 w 6773168"/>
                  <a:gd name="connsiteY3" fmla="*/ 0 h 2254567"/>
                  <a:gd name="connsiteX4" fmla="*/ 5669016 w 6773168"/>
                  <a:gd name="connsiteY4" fmla="*/ 11430 h 2254567"/>
                  <a:gd name="connsiteX5" fmla="*/ 6773169 w 6773168"/>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4567">
                    <a:moveTo>
                      <a:pt x="6773169" y="922973"/>
                    </a:moveTo>
                    <a:lnTo>
                      <a:pt x="5955565" y="2254568"/>
                    </a:lnTo>
                    <a:cubicBezTo>
                      <a:pt x="3961895" y="2252663"/>
                      <a:pt x="1993671" y="2212658"/>
                      <a:pt x="0" y="2211705"/>
                    </a:cubicBezTo>
                    <a:cubicBezTo>
                      <a:pt x="15489" y="1475423"/>
                      <a:pt x="-1106" y="736283"/>
                      <a:pt x="14383" y="0"/>
                    </a:cubicBezTo>
                    <a:cubicBezTo>
                      <a:pt x="1899629" y="3810"/>
                      <a:pt x="3783770" y="7620"/>
                      <a:pt x="5669016" y="11430"/>
                    </a:cubicBezTo>
                    <a:cubicBezTo>
                      <a:pt x="6038543" y="303848"/>
                      <a:pt x="6403643" y="630555"/>
                      <a:pt x="6773169" y="922973"/>
                    </a:cubicBezTo>
                    <a:close/>
                  </a:path>
                </a:pathLst>
              </a:custGeom>
              <a:solidFill>
                <a:srgbClr val="FEEDE6"/>
              </a:solidFill>
              <a:ln w="1105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4F93C786-62F8-D044-82FC-93FCBDE7E457}"/>
                  </a:ext>
                </a:extLst>
              </p:cNvPr>
              <p:cNvSpPr/>
              <p:nvPr/>
            </p:nvSpPr>
            <p:spPr>
              <a:xfrm>
                <a:off x="4963160" y="3751897"/>
                <a:ext cx="6824864" cy="2300287"/>
              </a:xfrm>
              <a:custGeom>
                <a:avLst/>
                <a:gdLst>
                  <a:gd name="connsiteX0" fmla="*/ 5982118 w 6824864"/>
                  <a:gd name="connsiteY0" fmla="*/ 2300288 h 2300287"/>
                  <a:gd name="connsiteX1" fmla="*/ 5982118 w 6824864"/>
                  <a:gd name="connsiteY1" fmla="*/ 2300288 h 2300287"/>
                  <a:gd name="connsiteX2" fmla="*/ 3000463 w 6824864"/>
                  <a:gd name="connsiteY2" fmla="*/ 2278380 h 2300287"/>
                  <a:gd name="connsiteX3" fmla="*/ 26553 w 6824864"/>
                  <a:gd name="connsiteY3" fmla="*/ 2257425 h 2300287"/>
                  <a:gd name="connsiteX4" fmla="*/ 7745 w 6824864"/>
                  <a:gd name="connsiteY4" fmla="*/ 2250758 h 2300287"/>
                  <a:gd name="connsiteX5" fmla="*/ 0 w 6824864"/>
                  <a:gd name="connsiteY5" fmla="*/ 2234565 h 2300287"/>
                  <a:gd name="connsiteX6" fmla="*/ 6638 w 6824864"/>
                  <a:gd name="connsiteY6" fmla="*/ 1127760 h 2300287"/>
                  <a:gd name="connsiteX7" fmla="*/ 13276 w 6824864"/>
                  <a:gd name="connsiteY7" fmla="*/ 23813 h 2300287"/>
                  <a:gd name="connsiteX8" fmla="*/ 40936 w 6824864"/>
                  <a:gd name="connsiteY8" fmla="*/ 0 h 2300287"/>
                  <a:gd name="connsiteX9" fmla="*/ 40936 w 6824864"/>
                  <a:gd name="connsiteY9" fmla="*/ 0 h 2300287"/>
                  <a:gd name="connsiteX10" fmla="*/ 5695569 w 6824864"/>
                  <a:gd name="connsiteY10" fmla="*/ 11430 h 2300287"/>
                  <a:gd name="connsiteX11" fmla="*/ 5713271 w 6824864"/>
                  <a:gd name="connsiteY11" fmla="*/ 17145 h 2300287"/>
                  <a:gd name="connsiteX12" fmla="*/ 6265347 w 6824864"/>
                  <a:gd name="connsiteY12" fmla="*/ 473393 h 2300287"/>
                  <a:gd name="connsiteX13" fmla="*/ 6816317 w 6824864"/>
                  <a:gd name="connsiteY13" fmla="*/ 928688 h 2300287"/>
                  <a:gd name="connsiteX14" fmla="*/ 6821849 w 6824864"/>
                  <a:gd name="connsiteY14" fmla="*/ 956310 h 2300287"/>
                  <a:gd name="connsiteX15" fmla="*/ 6004245 w 6824864"/>
                  <a:gd name="connsiteY15" fmla="*/ 2287905 h 2300287"/>
                  <a:gd name="connsiteX16" fmla="*/ 5982118 w 6824864"/>
                  <a:gd name="connsiteY16" fmla="*/ 2300288 h 2300287"/>
                  <a:gd name="connsiteX17" fmla="*/ 54212 w 6824864"/>
                  <a:gd name="connsiteY17" fmla="*/ 2210753 h 2300287"/>
                  <a:gd name="connsiteX18" fmla="*/ 3001569 w 6824864"/>
                  <a:gd name="connsiteY18" fmla="*/ 2232660 h 2300287"/>
                  <a:gd name="connsiteX19" fmla="*/ 5966629 w 6824864"/>
                  <a:gd name="connsiteY19" fmla="*/ 2254568 h 2300287"/>
                  <a:gd name="connsiteX20" fmla="*/ 6766531 w 6824864"/>
                  <a:gd name="connsiteY20" fmla="*/ 951548 h 2300287"/>
                  <a:gd name="connsiteX21" fmla="*/ 6228837 w 6824864"/>
                  <a:gd name="connsiteY21" fmla="*/ 507683 h 2300287"/>
                  <a:gd name="connsiteX22" fmla="*/ 5685612 w 6824864"/>
                  <a:gd name="connsiteY22" fmla="*/ 59055 h 2300287"/>
                  <a:gd name="connsiteX23" fmla="*/ 67488 w 6824864"/>
                  <a:gd name="connsiteY23" fmla="*/ 46673 h 2300287"/>
                  <a:gd name="connsiteX24" fmla="*/ 60850 w 6824864"/>
                  <a:gd name="connsiteY24" fmla="*/ 1126808 h 2300287"/>
                  <a:gd name="connsiteX25" fmla="*/ 54212 w 6824864"/>
                  <a:gd name="connsiteY25" fmla="*/ 2210753 h 23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24864" h="2300287">
                    <a:moveTo>
                      <a:pt x="5982118" y="2300288"/>
                    </a:moveTo>
                    <a:cubicBezTo>
                      <a:pt x="5982118" y="2300288"/>
                      <a:pt x="5982118" y="2300288"/>
                      <a:pt x="5982118" y="2300288"/>
                    </a:cubicBezTo>
                    <a:cubicBezTo>
                      <a:pt x="4984176" y="2299335"/>
                      <a:pt x="3975171" y="2288858"/>
                      <a:pt x="3000463" y="2278380"/>
                    </a:cubicBezTo>
                    <a:cubicBezTo>
                      <a:pt x="2027968" y="2268855"/>
                      <a:pt x="1022282" y="2257425"/>
                      <a:pt x="26553" y="2257425"/>
                    </a:cubicBezTo>
                    <a:cubicBezTo>
                      <a:pt x="19915" y="2257425"/>
                      <a:pt x="12170" y="2254568"/>
                      <a:pt x="7745" y="2250758"/>
                    </a:cubicBezTo>
                    <a:cubicBezTo>
                      <a:pt x="2213" y="2245995"/>
                      <a:pt x="0" y="2240280"/>
                      <a:pt x="0" y="2234565"/>
                    </a:cubicBezTo>
                    <a:cubicBezTo>
                      <a:pt x="7745" y="1865948"/>
                      <a:pt x="7745" y="1490663"/>
                      <a:pt x="6638" y="1127760"/>
                    </a:cubicBezTo>
                    <a:cubicBezTo>
                      <a:pt x="6638" y="765810"/>
                      <a:pt x="6638" y="391478"/>
                      <a:pt x="13276" y="23813"/>
                    </a:cubicBezTo>
                    <a:cubicBezTo>
                      <a:pt x="14383" y="10478"/>
                      <a:pt x="26553" y="0"/>
                      <a:pt x="40936" y="0"/>
                    </a:cubicBezTo>
                    <a:cubicBezTo>
                      <a:pt x="40936" y="0"/>
                      <a:pt x="40936" y="0"/>
                      <a:pt x="40936" y="0"/>
                    </a:cubicBezTo>
                    <a:lnTo>
                      <a:pt x="5695569" y="11430"/>
                    </a:lnTo>
                    <a:cubicBezTo>
                      <a:pt x="5702208" y="11430"/>
                      <a:pt x="5708846" y="13335"/>
                      <a:pt x="5713271" y="17145"/>
                    </a:cubicBezTo>
                    <a:cubicBezTo>
                      <a:pt x="5898034" y="163830"/>
                      <a:pt x="6085010" y="320993"/>
                      <a:pt x="6265347" y="473393"/>
                    </a:cubicBezTo>
                    <a:cubicBezTo>
                      <a:pt x="6445685" y="625793"/>
                      <a:pt x="6632661" y="782955"/>
                      <a:pt x="6816317" y="928688"/>
                    </a:cubicBezTo>
                    <a:cubicBezTo>
                      <a:pt x="6825169" y="935355"/>
                      <a:pt x="6827381" y="946785"/>
                      <a:pt x="6821849" y="956310"/>
                    </a:cubicBezTo>
                    <a:lnTo>
                      <a:pt x="6004245" y="2287905"/>
                    </a:lnTo>
                    <a:cubicBezTo>
                      <a:pt x="6002032" y="2295525"/>
                      <a:pt x="5992075" y="2300288"/>
                      <a:pt x="5982118" y="2300288"/>
                    </a:cubicBezTo>
                    <a:close/>
                    <a:moveTo>
                      <a:pt x="54212" y="2210753"/>
                    </a:moveTo>
                    <a:cubicBezTo>
                      <a:pt x="1041090" y="2211705"/>
                      <a:pt x="2037925" y="2222183"/>
                      <a:pt x="3001569" y="2232660"/>
                    </a:cubicBezTo>
                    <a:cubicBezTo>
                      <a:pt x="3971852" y="2243138"/>
                      <a:pt x="4974219" y="2253615"/>
                      <a:pt x="5966629" y="2254568"/>
                    </a:cubicBezTo>
                    <a:lnTo>
                      <a:pt x="6766531" y="951548"/>
                    </a:lnTo>
                    <a:cubicBezTo>
                      <a:pt x="6586193" y="808673"/>
                      <a:pt x="6404750" y="655320"/>
                      <a:pt x="6228837" y="507683"/>
                    </a:cubicBezTo>
                    <a:cubicBezTo>
                      <a:pt x="6050713" y="358140"/>
                      <a:pt x="5867056" y="202883"/>
                      <a:pt x="5685612" y="59055"/>
                    </a:cubicBezTo>
                    <a:lnTo>
                      <a:pt x="67488" y="46673"/>
                    </a:lnTo>
                    <a:cubicBezTo>
                      <a:pt x="59744" y="405765"/>
                      <a:pt x="60850" y="772478"/>
                      <a:pt x="60850" y="1126808"/>
                    </a:cubicBezTo>
                    <a:cubicBezTo>
                      <a:pt x="60850" y="1482090"/>
                      <a:pt x="60850" y="1849755"/>
                      <a:pt x="54212" y="2210753"/>
                    </a:cubicBezTo>
                    <a:close/>
                  </a:path>
                </a:pathLst>
              </a:custGeom>
              <a:solidFill>
                <a:srgbClr val="454E5F"/>
              </a:solidFill>
              <a:ln w="11051" cap="flat">
                <a:noFill/>
                <a:prstDash val="solid"/>
                <a:miter/>
              </a:ln>
            </p:spPr>
            <p:txBody>
              <a:bodyPr rtlCol="0" anchor="ctr"/>
              <a:lstStyle/>
              <a:p>
                <a:endParaRPr lang="vi-VN"/>
              </a:p>
            </p:txBody>
          </p:sp>
          <p:grpSp>
            <p:nvGrpSpPr>
              <p:cNvPr id="18" name="Đồ họa 19">
                <a:extLst>
                  <a:ext uri="{FF2B5EF4-FFF2-40B4-BE49-F238E27FC236}">
                    <a16:creationId xmlns:a16="http://schemas.microsoft.com/office/drawing/2014/main" id="{B39E6FEB-E131-F921-1791-F637CE3AAF75}"/>
                  </a:ext>
                </a:extLst>
              </p:cNvPr>
              <p:cNvGrpSpPr/>
              <p:nvPr/>
            </p:nvGrpSpPr>
            <p:grpSpPr>
              <a:xfrm>
                <a:off x="5072690" y="3844289"/>
                <a:ext cx="6584783" cy="2115502"/>
                <a:chOff x="5072690" y="3844289"/>
                <a:chExt cx="6584783" cy="2115502"/>
              </a:xfrm>
              <a:solidFill>
                <a:srgbClr val="454E5F"/>
              </a:solidFill>
            </p:grpSpPr>
            <p:sp>
              <p:nvSpPr>
                <p:cNvPr id="19" name="Hình tự do: Hình 18">
                  <a:extLst>
                    <a:ext uri="{FF2B5EF4-FFF2-40B4-BE49-F238E27FC236}">
                      <a16:creationId xmlns:a16="http://schemas.microsoft.com/office/drawing/2014/main" id="{0A641DDD-41B9-EE8E-0722-111BC0A2BCA7}"/>
                    </a:ext>
                  </a:extLst>
                </p:cNvPr>
                <p:cNvSpPr/>
                <p:nvPr/>
              </p:nvSpPr>
              <p:spPr>
                <a:xfrm>
                  <a:off x="10828002" y="5893348"/>
                  <a:ext cx="92665" cy="66443"/>
                </a:xfrm>
                <a:custGeom>
                  <a:avLst/>
                  <a:gdLst>
                    <a:gd name="connsiteX0" fmla="*/ 53106 w 92665"/>
                    <a:gd name="connsiteY0" fmla="*/ 66443 h 66443"/>
                    <a:gd name="connsiteX1" fmla="*/ 53106 w 92665"/>
                    <a:gd name="connsiteY1" fmla="*/ 66443 h 66443"/>
                    <a:gd name="connsiteX2" fmla="*/ 26553 w 92665"/>
                    <a:gd name="connsiteY2" fmla="*/ 66443 h 66443"/>
                    <a:gd name="connsiteX3" fmla="*/ 0 w 92665"/>
                    <a:gd name="connsiteY3" fmla="*/ 43583 h 66443"/>
                    <a:gd name="connsiteX4" fmla="*/ 26553 w 92665"/>
                    <a:gd name="connsiteY4" fmla="*/ 20723 h 66443"/>
                    <a:gd name="connsiteX5" fmla="*/ 26553 w 92665"/>
                    <a:gd name="connsiteY5" fmla="*/ 20723 h 66443"/>
                    <a:gd name="connsiteX6" fmla="*/ 37617 w 92665"/>
                    <a:gd name="connsiteY6" fmla="*/ 20723 h 66443"/>
                    <a:gd name="connsiteX7" fmla="*/ 42042 w 92665"/>
                    <a:gd name="connsiteY7" fmla="*/ 12151 h 66443"/>
                    <a:gd name="connsiteX8" fmla="*/ 78552 w 92665"/>
                    <a:gd name="connsiteY8" fmla="*/ 2626 h 66443"/>
                    <a:gd name="connsiteX9" fmla="*/ 89616 w 92665"/>
                    <a:gd name="connsiteY9" fmla="*/ 34058 h 66443"/>
                    <a:gd name="connsiteX10" fmla="*/ 77446 w 92665"/>
                    <a:gd name="connsiteY10" fmla="*/ 54061 h 66443"/>
                    <a:gd name="connsiteX11" fmla="*/ 53106 w 92665"/>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65" h="66443">
                      <a:moveTo>
                        <a:pt x="53106" y="66443"/>
                      </a:moveTo>
                      <a:cubicBezTo>
                        <a:pt x="53106" y="66443"/>
                        <a:pt x="53106" y="66443"/>
                        <a:pt x="53106" y="66443"/>
                      </a:cubicBezTo>
                      <a:lnTo>
                        <a:pt x="26553" y="66443"/>
                      </a:lnTo>
                      <a:cubicBezTo>
                        <a:pt x="12170" y="66443"/>
                        <a:pt x="0" y="55966"/>
                        <a:pt x="0" y="43583"/>
                      </a:cubicBezTo>
                      <a:cubicBezTo>
                        <a:pt x="0" y="31201"/>
                        <a:pt x="12170" y="20723"/>
                        <a:pt x="26553" y="20723"/>
                      </a:cubicBezTo>
                      <a:cubicBezTo>
                        <a:pt x="26553" y="20723"/>
                        <a:pt x="26553" y="20723"/>
                        <a:pt x="26553" y="20723"/>
                      </a:cubicBezTo>
                      <a:lnTo>
                        <a:pt x="37617" y="20723"/>
                      </a:lnTo>
                      <a:lnTo>
                        <a:pt x="42042" y="12151"/>
                      </a:lnTo>
                      <a:cubicBezTo>
                        <a:pt x="48680" y="721"/>
                        <a:pt x="65276" y="-3089"/>
                        <a:pt x="78552" y="2626"/>
                      </a:cubicBezTo>
                      <a:cubicBezTo>
                        <a:pt x="91829" y="8341"/>
                        <a:pt x="96254" y="22628"/>
                        <a:pt x="89616" y="34058"/>
                      </a:cubicBezTo>
                      <a:lnTo>
                        <a:pt x="77446" y="54061"/>
                      </a:lnTo>
                      <a:cubicBezTo>
                        <a:pt x="71914" y="61681"/>
                        <a:pt x="63063" y="66443"/>
                        <a:pt x="53106" y="66443"/>
                      </a:cubicBezTo>
                      <a:close/>
                    </a:path>
                  </a:pathLst>
                </a:custGeom>
                <a:solidFill>
                  <a:srgbClr val="454E5F"/>
                </a:solidFill>
                <a:ln w="11051"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406D1F8C-9C5C-CBCA-D7AB-31B25CD956B5}"/>
                    </a:ext>
                  </a:extLst>
                </p:cNvPr>
                <p:cNvSpPr/>
                <p:nvPr/>
              </p:nvSpPr>
              <p:spPr>
                <a:xfrm>
                  <a:off x="5206560" y="5871209"/>
                  <a:ext cx="5567230" cy="88582"/>
                </a:xfrm>
                <a:custGeom>
                  <a:avLst/>
                  <a:gdLst>
                    <a:gd name="connsiteX0" fmla="*/ 5540678 w 5567230"/>
                    <a:gd name="connsiteY0" fmla="*/ 88583 h 88582"/>
                    <a:gd name="connsiteX1" fmla="*/ 5540678 w 5567230"/>
                    <a:gd name="connsiteY1" fmla="*/ 88583 h 88582"/>
                    <a:gd name="connsiteX2" fmla="*/ 5487573 w 5567230"/>
                    <a:gd name="connsiteY2" fmla="*/ 88583 h 88582"/>
                    <a:gd name="connsiteX3" fmla="*/ 5461020 w 5567230"/>
                    <a:gd name="connsiteY3" fmla="*/ 65722 h 88582"/>
                    <a:gd name="connsiteX4" fmla="*/ 5487573 w 5567230"/>
                    <a:gd name="connsiteY4" fmla="*/ 42863 h 88582"/>
                    <a:gd name="connsiteX5" fmla="*/ 5487573 w 5567230"/>
                    <a:gd name="connsiteY5" fmla="*/ 42863 h 88582"/>
                    <a:gd name="connsiteX6" fmla="*/ 5540678 w 5567230"/>
                    <a:gd name="connsiteY6" fmla="*/ 42863 h 88582"/>
                    <a:gd name="connsiteX7" fmla="*/ 5567231 w 5567230"/>
                    <a:gd name="connsiteY7" fmla="*/ 65722 h 88582"/>
                    <a:gd name="connsiteX8" fmla="*/ 5540678 w 5567230"/>
                    <a:gd name="connsiteY8" fmla="*/ 88583 h 88582"/>
                    <a:gd name="connsiteX9" fmla="*/ 5380255 w 5567230"/>
                    <a:gd name="connsiteY9" fmla="*/ 87630 h 88582"/>
                    <a:gd name="connsiteX10" fmla="*/ 5380255 w 5567230"/>
                    <a:gd name="connsiteY10" fmla="*/ 87630 h 88582"/>
                    <a:gd name="connsiteX11" fmla="*/ 5327150 w 5567230"/>
                    <a:gd name="connsiteY11" fmla="*/ 87630 h 88582"/>
                    <a:gd name="connsiteX12" fmla="*/ 5300597 w 5567230"/>
                    <a:gd name="connsiteY12" fmla="*/ 64770 h 88582"/>
                    <a:gd name="connsiteX13" fmla="*/ 5327150 w 5567230"/>
                    <a:gd name="connsiteY13" fmla="*/ 41910 h 88582"/>
                    <a:gd name="connsiteX14" fmla="*/ 5327150 w 5567230"/>
                    <a:gd name="connsiteY14" fmla="*/ 41910 h 88582"/>
                    <a:gd name="connsiteX15" fmla="*/ 5380255 w 5567230"/>
                    <a:gd name="connsiteY15" fmla="*/ 41910 h 88582"/>
                    <a:gd name="connsiteX16" fmla="*/ 5406808 w 5567230"/>
                    <a:gd name="connsiteY16" fmla="*/ 64770 h 88582"/>
                    <a:gd name="connsiteX17" fmla="*/ 5380255 w 5567230"/>
                    <a:gd name="connsiteY17" fmla="*/ 87630 h 88582"/>
                    <a:gd name="connsiteX18" fmla="*/ 5219832 w 5567230"/>
                    <a:gd name="connsiteY18" fmla="*/ 87630 h 88582"/>
                    <a:gd name="connsiteX19" fmla="*/ 5219832 w 5567230"/>
                    <a:gd name="connsiteY19" fmla="*/ 87630 h 88582"/>
                    <a:gd name="connsiteX20" fmla="*/ 5165620 w 5567230"/>
                    <a:gd name="connsiteY20" fmla="*/ 87630 h 88582"/>
                    <a:gd name="connsiteX21" fmla="*/ 5139067 w 5567230"/>
                    <a:gd name="connsiteY21" fmla="*/ 64770 h 88582"/>
                    <a:gd name="connsiteX22" fmla="*/ 5165620 w 5567230"/>
                    <a:gd name="connsiteY22" fmla="*/ 41910 h 88582"/>
                    <a:gd name="connsiteX23" fmla="*/ 5218726 w 5567230"/>
                    <a:gd name="connsiteY23" fmla="*/ 41910 h 88582"/>
                    <a:gd name="connsiteX24" fmla="*/ 5245279 w 5567230"/>
                    <a:gd name="connsiteY24" fmla="*/ 64770 h 88582"/>
                    <a:gd name="connsiteX25" fmla="*/ 5219832 w 5567230"/>
                    <a:gd name="connsiteY25" fmla="*/ 87630 h 88582"/>
                    <a:gd name="connsiteX26" fmla="*/ 5058303 w 5567230"/>
                    <a:gd name="connsiteY26" fmla="*/ 86678 h 88582"/>
                    <a:gd name="connsiteX27" fmla="*/ 5058303 w 5567230"/>
                    <a:gd name="connsiteY27" fmla="*/ 86678 h 88582"/>
                    <a:gd name="connsiteX28" fmla="*/ 5004091 w 5567230"/>
                    <a:gd name="connsiteY28" fmla="*/ 86678 h 88582"/>
                    <a:gd name="connsiteX29" fmla="*/ 4977538 w 5567230"/>
                    <a:gd name="connsiteY29" fmla="*/ 63817 h 88582"/>
                    <a:gd name="connsiteX30" fmla="*/ 5004091 w 5567230"/>
                    <a:gd name="connsiteY30" fmla="*/ 40958 h 88582"/>
                    <a:gd name="connsiteX31" fmla="*/ 5004091 w 5567230"/>
                    <a:gd name="connsiteY31" fmla="*/ 40958 h 88582"/>
                    <a:gd name="connsiteX32" fmla="*/ 5057196 w 5567230"/>
                    <a:gd name="connsiteY32" fmla="*/ 40958 h 88582"/>
                    <a:gd name="connsiteX33" fmla="*/ 5083749 w 5567230"/>
                    <a:gd name="connsiteY33" fmla="*/ 63817 h 88582"/>
                    <a:gd name="connsiteX34" fmla="*/ 5058303 w 5567230"/>
                    <a:gd name="connsiteY34" fmla="*/ 86678 h 88582"/>
                    <a:gd name="connsiteX35" fmla="*/ 4897880 w 5567230"/>
                    <a:gd name="connsiteY35" fmla="*/ 85725 h 88582"/>
                    <a:gd name="connsiteX36" fmla="*/ 4897880 w 5567230"/>
                    <a:gd name="connsiteY36" fmla="*/ 85725 h 88582"/>
                    <a:gd name="connsiteX37" fmla="*/ 4843668 w 5567230"/>
                    <a:gd name="connsiteY37" fmla="*/ 85725 h 88582"/>
                    <a:gd name="connsiteX38" fmla="*/ 4817115 w 5567230"/>
                    <a:gd name="connsiteY38" fmla="*/ 62865 h 88582"/>
                    <a:gd name="connsiteX39" fmla="*/ 4843668 w 5567230"/>
                    <a:gd name="connsiteY39" fmla="*/ 40005 h 88582"/>
                    <a:gd name="connsiteX40" fmla="*/ 4843668 w 5567230"/>
                    <a:gd name="connsiteY40" fmla="*/ 40005 h 88582"/>
                    <a:gd name="connsiteX41" fmla="*/ 4896774 w 5567230"/>
                    <a:gd name="connsiteY41" fmla="*/ 40005 h 88582"/>
                    <a:gd name="connsiteX42" fmla="*/ 4923326 w 5567230"/>
                    <a:gd name="connsiteY42" fmla="*/ 62865 h 88582"/>
                    <a:gd name="connsiteX43" fmla="*/ 4897880 w 5567230"/>
                    <a:gd name="connsiteY43" fmla="*/ 85725 h 88582"/>
                    <a:gd name="connsiteX44" fmla="*/ 4737457 w 5567230"/>
                    <a:gd name="connsiteY44" fmla="*/ 84772 h 88582"/>
                    <a:gd name="connsiteX45" fmla="*/ 4737457 w 5567230"/>
                    <a:gd name="connsiteY45" fmla="*/ 84772 h 88582"/>
                    <a:gd name="connsiteX46" fmla="*/ 4683245 w 5567230"/>
                    <a:gd name="connsiteY46" fmla="*/ 84772 h 88582"/>
                    <a:gd name="connsiteX47" fmla="*/ 4656692 w 5567230"/>
                    <a:gd name="connsiteY47" fmla="*/ 61913 h 88582"/>
                    <a:gd name="connsiteX48" fmla="*/ 4683245 w 5567230"/>
                    <a:gd name="connsiteY48" fmla="*/ 39053 h 88582"/>
                    <a:gd name="connsiteX49" fmla="*/ 4736351 w 5567230"/>
                    <a:gd name="connsiteY49" fmla="*/ 39053 h 88582"/>
                    <a:gd name="connsiteX50" fmla="*/ 4762903 w 5567230"/>
                    <a:gd name="connsiteY50" fmla="*/ 61913 h 88582"/>
                    <a:gd name="connsiteX51" fmla="*/ 4737457 w 5567230"/>
                    <a:gd name="connsiteY51" fmla="*/ 84772 h 88582"/>
                    <a:gd name="connsiteX52" fmla="*/ 4577034 w 5567230"/>
                    <a:gd name="connsiteY52" fmla="*/ 83820 h 88582"/>
                    <a:gd name="connsiteX53" fmla="*/ 4577034 w 5567230"/>
                    <a:gd name="connsiteY53" fmla="*/ 83820 h 88582"/>
                    <a:gd name="connsiteX54" fmla="*/ 4522822 w 5567230"/>
                    <a:gd name="connsiteY54" fmla="*/ 83820 h 88582"/>
                    <a:gd name="connsiteX55" fmla="*/ 4496269 w 5567230"/>
                    <a:gd name="connsiteY55" fmla="*/ 60960 h 88582"/>
                    <a:gd name="connsiteX56" fmla="*/ 4522822 w 5567230"/>
                    <a:gd name="connsiteY56" fmla="*/ 38100 h 88582"/>
                    <a:gd name="connsiteX57" fmla="*/ 4575928 w 5567230"/>
                    <a:gd name="connsiteY57" fmla="*/ 38100 h 88582"/>
                    <a:gd name="connsiteX58" fmla="*/ 4602480 w 5567230"/>
                    <a:gd name="connsiteY58" fmla="*/ 60960 h 88582"/>
                    <a:gd name="connsiteX59" fmla="*/ 4577034 w 5567230"/>
                    <a:gd name="connsiteY59" fmla="*/ 83820 h 88582"/>
                    <a:gd name="connsiteX60" fmla="*/ 4416611 w 5567230"/>
                    <a:gd name="connsiteY60" fmla="*/ 82867 h 88582"/>
                    <a:gd name="connsiteX61" fmla="*/ 4416611 w 5567230"/>
                    <a:gd name="connsiteY61" fmla="*/ 82867 h 88582"/>
                    <a:gd name="connsiteX62" fmla="*/ 4362399 w 5567230"/>
                    <a:gd name="connsiteY62" fmla="*/ 82867 h 88582"/>
                    <a:gd name="connsiteX63" fmla="*/ 4335846 w 5567230"/>
                    <a:gd name="connsiteY63" fmla="*/ 60008 h 88582"/>
                    <a:gd name="connsiteX64" fmla="*/ 4362399 w 5567230"/>
                    <a:gd name="connsiteY64" fmla="*/ 37147 h 88582"/>
                    <a:gd name="connsiteX65" fmla="*/ 4362399 w 5567230"/>
                    <a:gd name="connsiteY65" fmla="*/ 37147 h 88582"/>
                    <a:gd name="connsiteX66" fmla="*/ 4415505 w 5567230"/>
                    <a:gd name="connsiteY66" fmla="*/ 37147 h 88582"/>
                    <a:gd name="connsiteX67" fmla="*/ 4442057 w 5567230"/>
                    <a:gd name="connsiteY67" fmla="*/ 60008 h 88582"/>
                    <a:gd name="connsiteX68" fmla="*/ 4416611 w 5567230"/>
                    <a:gd name="connsiteY68" fmla="*/ 82867 h 88582"/>
                    <a:gd name="connsiteX69" fmla="*/ 4255082 w 5567230"/>
                    <a:gd name="connsiteY69" fmla="*/ 80963 h 88582"/>
                    <a:gd name="connsiteX70" fmla="*/ 4255082 w 5567230"/>
                    <a:gd name="connsiteY70" fmla="*/ 80963 h 88582"/>
                    <a:gd name="connsiteX71" fmla="*/ 4200870 w 5567230"/>
                    <a:gd name="connsiteY71" fmla="*/ 80963 h 88582"/>
                    <a:gd name="connsiteX72" fmla="*/ 4174317 w 5567230"/>
                    <a:gd name="connsiteY72" fmla="*/ 58103 h 88582"/>
                    <a:gd name="connsiteX73" fmla="*/ 4200870 w 5567230"/>
                    <a:gd name="connsiteY73" fmla="*/ 35242 h 88582"/>
                    <a:gd name="connsiteX74" fmla="*/ 4253975 w 5567230"/>
                    <a:gd name="connsiteY74" fmla="*/ 35242 h 88582"/>
                    <a:gd name="connsiteX75" fmla="*/ 4280528 w 5567230"/>
                    <a:gd name="connsiteY75" fmla="*/ 58103 h 88582"/>
                    <a:gd name="connsiteX76" fmla="*/ 4255082 w 5567230"/>
                    <a:gd name="connsiteY76" fmla="*/ 80963 h 88582"/>
                    <a:gd name="connsiteX77" fmla="*/ 4094658 w 5567230"/>
                    <a:gd name="connsiteY77" fmla="*/ 80010 h 88582"/>
                    <a:gd name="connsiteX78" fmla="*/ 4094658 w 5567230"/>
                    <a:gd name="connsiteY78" fmla="*/ 80010 h 88582"/>
                    <a:gd name="connsiteX79" fmla="*/ 4040447 w 5567230"/>
                    <a:gd name="connsiteY79" fmla="*/ 80010 h 88582"/>
                    <a:gd name="connsiteX80" fmla="*/ 4013894 w 5567230"/>
                    <a:gd name="connsiteY80" fmla="*/ 57150 h 88582"/>
                    <a:gd name="connsiteX81" fmla="*/ 4040447 w 5567230"/>
                    <a:gd name="connsiteY81" fmla="*/ 34290 h 88582"/>
                    <a:gd name="connsiteX82" fmla="*/ 4040447 w 5567230"/>
                    <a:gd name="connsiteY82" fmla="*/ 34290 h 88582"/>
                    <a:gd name="connsiteX83" fmla="*/ 4093552 w 5567230"/>
                    <a:gd name="connsiteY83" fmla="*/ 34290 h 88582"/>
                    <a:gd name="connsiteX84" fmla="*/ 4120105 w 5567230"/>
                    <a:gd name="connsiteY84" fmla="*/ 57150 h 88582"/>
                    <a:gd name="connsiteX85" fmla="*/ 4094658 w 5567230"/>
                    <a:gd name="connsiteY85" fmla="*/ 80010 h 88582"/>
                    <a:gd name="connsiteX86" fmla="*/ 3934236 w 5567230"/>
                    <a:gd name="connsiteY86" fmla="*/ 79058 h 88582"/>
                    <a:gd name="connsiteX87" fmla="*/ 3934236 w 5567230"/>
                    <a:gd name="connsiteY87" fmla="*/ 79058 h 88582"/>
                    <a:gd name="connsiteX88" fmla="*/ 3880024 w 5567230"/>
                    <a:gd name="connsiteY88" fmla="*/ 78105 h 88582"/>
                    <a:gd name="connsiteX89" fmla="*/ 3853471 w 5567230"/>
                    <a:gd name="connsiteY89" fmla="*/ 55245 h 88582"/>
                    <a:gd name="connsiteX90" fmla="*/ 3880024 w 5567230"/>
                    <a:gd name="connsiteY90" fmla="*/ 32385 h 88582"/>
                    <a:gd name="connsiteX91" fmla="*/ 3933129 w 5567230"/>
                    <a:gd name="connsiteY91" fmla="*/ 33338 h 88582"/>
                    <a:gd name="connsiteX92" fmla="*/ 3959682 w 5567230"/>
                    <a:gd name="connsiteY92" fmla="*/ 56197 h 88582"/>
                    <a:gd name="connsiteX93" fmla="*/ 3934236 w 5567230"/>
                    <a:gd name="connsiteY93" fmla="*/ 79058 h 88582"/>
                    <a:gd name="connsiteX94" fmla="*/ 3773813 w 5567230"/>
                    <a:gd name="connsiteY94" fmla="*/ 77153 h 88582"/>
                    <a:gd name="connsiteX95" fmla="*/ 3773813 w 5567230"/>
                    <a:gd name="connsiteY95" fmla="*/ 77153 h 88582"/>
                    <a:gd name="connsiteX96" fmla="*/ 3719601 w 5567230"/>
                    <a:gd name="connsiteY96" fmla="*/ 76200 h 88582"/>
                    <a:gd name="connsiteX97" fmla="*/ 3693048 w 5567230"/>
                    <a:gd name="connsiteY97" fmla="*/ 52388 h 88582"/>
                    <a:gd name="connsiteX98" fmla="*/ 3719601 w 5567230"/>
                    <a:gd name="connsiteY98" fmla="*/ 29528 h 88582"/>
                    <a:gd name="connsiteX99" fmla="*/ 3719601 w 5567230"/>
                    <a:gd name="connsiteY99" fmla="*/ 29528 h 88582"/>
                    <a:gd name="connsiteX100" fmla="*/ 3772706 w 5567230"/>
                    <a:gd name="connsiteY100" fmla="*/ 30480 h 88582"/>
                    <a:gd name="connsiteX101" fmla="*/ 3799259 w 5567230"/>
                    <a:gd name="connsiteY101" fmla="*/ 54292 h 88582"/>
                    <a:gd name="connsiteX102" fmla="*/ 3773813 w 5567230"/>
                    <a:gd name="connsiteY102" fmla="*/ 77153 h 88582"/>
                    <a:gd name="connsiteX103" fmla="*/ 3613390 w 5567230"/>
                    <a:gd name="connsiteY103" fmla="*/ 75247 h 88582"/>
                    <a:gd name="connsiteX104" fmla="*/ 3613390 w 5567230"/>
                    <a:gd name="connsiteY104" fmla="*/ 75247 h 88582"/>
                    <a:gd name="connsiteX105" fmla="*/ 3559178 w 5567230"/>
                    <a:gd name="connsiteY105" fmla="*/ 74295 h 88582"/>
                    <a:gd name="connsiteX106" fmla="*/ 3532625 w 5567230"/>
                    <a:gd name="connsiteY106" fmla="*/ 50483 h 88582"/>
                    <a:gd name="connsiteX107" fmla="*/ 3560284 w 5567230"/>
                    <a:gd name="connsiteY107" fmla="*/ 27622 h 88582"/>
                    <a:gd name="connsiteX108" fmla="*/ 3613390 w 5567230"/>
                    <a:gd name="connsiteY108" fmla="*/ 28575 h 88582"/>
                    <a:gd name="connsiteX109" fmla="*/ 3639942 w 5567230"/>
                    <a:gd name="connsiteY109" fmla="*/ 52388 h 88582"/>
                    <a:gd name="connsiteX110" fmla="*/ 3613390 w 5567230"/>
                    <a:gd name="connsiteY110" fmla="*/ 75247 h 88582"/>
                    <a:gd name="connsiteX111" fmla="*/ 3451860 w 5567230"/>
                    <a:gd name="connsiteY111" fmla="*/ 74295 h 88582"/>
                    <a:gd name="connsiteX112" fmla="*/ 3451860 w 5567230"/>
                    <a:gd name="connsiteY112" fmla="*/ 74295 h 88582"/>
                    <a:gd name="connsiteX113" fmla="*/ 3397648 w 5567230"/>
                    <a:gd name="connsiteY113" fmla="*/ 73342 h 88582"/>
                    <a:gd name="connsiteX114" fmla="*/ 3371096 w 5567230"/>
                    <a:gd name="connsiteY114" fmla="*/ 49530 h 88582"/>
                    <a:gd name="connsiteX115" fmla="*/ 3398755 w 5567230"/>
                    <a:gd name="connsiteY115" fmla="*/ 26670 h 88582"/>
                    <a:gd name="connsiteX116" fmla="*/ 3451860 w 5567230"/>
                    <a:gd name="connsiteY116" fmla="*/ 27622 h 88582"/>
                    <a:gd name="connsiteX117" fmla="*/ 3478413 w 5567230"/>
                    <a:gd name="connsiteY117" fmla="*/ 51435 h 88582"/>
                    <a:gd name="connsiteX118" fmla="*/ 3451860 w 5567230"/>
                    <a:gd name="connsiteY118" fmla="*/ 74295 h 88582"/>
                    <a:gd name="connsiteX119" fmla="*/ 3291437 w 5567230"/>
                    <a:gd name="connsiteY119" fmla="*/ 72390 h 88582"/>
                    <a:gd name="connsiteX120" fmla="*/ 3291437 w 5567230"/>
                    <a:gd name="connsiteY120" fmla="*/ 72390 h 88582"/>
                    <a:gd name="connsiteX121" fmla="*/ 3237225 w 5567230"/>
                    <a:gd name="connsiteY121" fmla="*/ 71438 h 88582"/>
                    <a:gd name="connsiteX122" fmla="*/ 3210673 w 5567230"/>
                    <a:gd name="connsiteY122" fmla="*/ 47625 h 88582"/>
                    <a:gd name="connsiteX123" fmla="*/ 3237225 w 5567230"/>
                    <a:gd name="connsiteY123" fmla="*/ 24765 h 88582"/>
                    <a:gd name="connsiteX124" fmla="*/ 3237225 w 5567230"/>
                    <a:gd name="connsiteY124" fmla="*/ 24765 h 88582"/>
                    <a:gd name="connsiteX125" fmla="*/ 3290331 w 5567230"/>
                    <a:gd name="connsiteY125" fmla="*/ 25717 h 88582"/>
                    <a:gd name="connsiteX126" fmla="*/ 3316883 w 5567230"/>
                    <a:gd name="connsiteY126" fmla="*/ 49530 h 88582"/>
                    <a:gd name="connsiteX127" fmla="*/ 3291437 w 5567230"/>
                    <a:gd name="connsiteY127" fmla="*/ 72390 h 88582"/>
                    <a:gd name="connsiteX128" fmla="*/ 3131014 w 5567230"/>
                    <a:gd name="connsiteY128" fmla="*/ 70485 h 88582"/>
                    <a:gd name="connsiteX129" fmla="*/ 3131014 w 5567230"/>
                    <a:gd name="connsiteY129" fmla="*/ 70485 h 88582"/>
                    <a:gd name="connsiteX130" fmla="*/ 3076802 w 5567230"/>
                    <a:gd name="connsiteY130" fmla="*/ 69533 h 88582"/>
                    <a:gd name="connsiteX131" fmla="*/ 3050250 w 5567230"/>
                    <a:gd name="connsiteY131" fmla="*/ 45720 h 88582"/>
                    <a:gd name="connsiteX132" fmla="*/ 3076802 w 5567230"/>
                    <a:gd name="connsiteY132" fmla="*/ 22860 h 88582"/>
                    <a:gd name="connsiteX133" fmla="*/ 3076802 w 5567230"/>
                    <a:gd name="connsiteY133" fmla="*/ 22860 h 88582"/>
                    <a:gd name="connsiteX134" fmla="*/ 3129908 w 5567230"/>
                    <a:gd name="connsiteY134" fmla="*/ 23813 h 88582"/>
                    <a:gd name="connsiteX135" fmla="*/ 3156460 w 5567230"/>
                    <a:gd name="connsiteY135" fmla="*/ 47625 h 88582"/>
                    <a:gd name="connsiteX136" fmla="*/ 3131014 w 5567230"/>
                    <a:gd name="connsiteY136" fmla="*/ 70485 h 88582"/>
                    <a:gd name="connsiteX137" fmla="*/ 2969485 w 5567230"/>
                    <a:gd name="connsiteY137" fmla="*/ 69533 h 88582"/>
                    <a:gd name="connsiteX138" fmla="*/ 2969485 w 5567230"/>
                    <a:gd name="connsiteY138" fmla="*/ 69533 h 88582"/>
                    <a:gd name="connsiteX139" fmla="*/ 2915273 w 5567230"/>
                    <a:gd name="connsiteY139" fmla="*/ 68580 h 88582"/>
                    <a:gd name="connsiteX140" fmla="*/ 2888720 w 5567230"/>
                    <a:gd name="connsiteY140" fmla="*/ 44767 h 88582"/>
                    <a:gd name="connsiteX141" fmla="*/ 2915273 w 5567230"/>
                    <a:gd name="connsiteY141" fmla="*/ 21908 h 88582"/>
                    <a:gd name="connsiteX142" fmla="*/ 2915273 w 5567230"/>
                    <a:gd name="connsiteY142" fmla="*/ 21908 h 88582"/>
                    <a:gd name="connsiteX143" fmla="*/ 2968378 w 5567230"/>
                    <a:gd name="connsiteY143" fmla="*/ 22860 h 88582"/>
                    <a:gd name="connsiteX144" fmla="*/ 2994931 w 5567230"/>
                    <a:gd name="connsiteY144" fmla="*/ 46672 h 88582"/>
                    <a:gd name="connsiteX145" fmla="*/ 2969485 w 5567230"/>
                    <a:gd name="connsiteY145" fmla="*/ 69533 h 88582"/>
                    <a:gd name="connsiteX146" fmla="*/ 2809062 w 5567230"/>
                    <a:gd name="connsiteY146" fmla="*/ 67628 h 88582"/>
                    <a:gd name="connsiteX147" fmla="*/ 2809062 w 5567230"/>
                    <a:gd name="connsiteY147" fmla="*/ 67628 h 88582"/>
                    <a:gd name="connsiteX148" fmla="*/ 2754850 w 5567230"/>
                    <a:gd name="connsiteY148" fmla="*/ 66675 h 88582"/>
                    <a:gd name="connsiteX149" fmla="*/ 2728297 w 5567230"/>
                    <a:gd name="connsiteY149" fmla="*/ 43815 h 88582"/>
                    <a:gd name="connsiteX150" fmla="*/ 2754850 w 5567230"/>
                    <a:gd name="connsiteY150" fmla="*/ 20955 h 88582"/>
                    <a:gd name="connsiteX151" fmla="*/ 2754850 w 5567230"/>
                    <a:gd name="connsiteY151" fmla="*/ 20955 h 88582"/>
                    <a:gd name="connsiteX152" fmla="*/ 2807955 w 5567230"/>
                    <a:gd name="connsiteY152" fmla="*/ 21908 h 88582"/>
                    <a:gd name="connsiteX153" fmla="*/ 2834508 w 5567230"/>
                    <a:gd name="connsiteY153" fmla="*/ 45720 h 88582"/>
                    <a:gd name="connsiteX154" fmla="*/ 2809062 w 5567230"/>
                    <a:gd name="connsiteY154" fmla="*/ 67628 h 88582"/>
                    <a:gd name="connsiteX155" fmla="*/ 2648639 w 5567230"/>
                    <a:gd name="connsiteY155" fmla="*/ 65722 h 88582"/>
                    <a:gd name="connsiteX156" fmla="*/ 2648639 w 5567230"/>
                    <a:gd name="connsiteY156" fmla="*/ 65722 h 88582"/>
                    <a:gd name="connsiteX157" fmla="*/ 2594427 w 5567230"/>
                    <a:gd name="connsiteY157" fmla="*/ 64770 h 88582"/>
                    <a:gd name="connsiteX158" fmla="*/ 2567874 w 5567230"/>
                    <a:gd name="connsiteY158" fmla="*/ 40958 h 88582"/>
                    <a:gd name="connsiteX159" fmla="*/ 2595533 w 5567230"/>
                    <a:gd name="connsiteY159" fmla="*/ 18097 h 88582"/>
                    <a:gd name="connsiteX160" fmla="*/ 2648639 w 5567230"/>
                    <a:gd name="connsiteY160" fmla="*/ 19050 h 88582"/>
                    <a:gd name="connsiteX161" fmla="*/ 2675191 w 5567230"/>
                    <a:gd name="connsiteY161" fmla="*/ 42863 h 88582"/>
                    <a:gd name="connsiteX162" fmla="*/ 2648639 w 5567230"/>
                    <a:gd name="connsiteY162" fmla="*/ 65722 h 88582"/>
                    <a:gd name="connsiteX163" fmla="*/ 2488216 w 5567230"/>
                    <a:gd name="connsiteY163" fmla="*/ 63817 h 88582"/>
                    <a:gd name="connsiteX164" fmla="*/ 2488216 w 5567230"/>
                    <a:gd name="connsiteY164" fmla="*/ 63817 h 88582"/>
                    <a:gd name="connsiteX165" fmla="*/ 2434004 w 5567230"/>
                    <a:gd name="connsiteY165" fmla="*/ 62865 h 88582"/>
                    <a:gd name="connsiteX166" fmla="*/ 2407451 w 5567230"/>
                    <a:gd name="connsiteY166" fmla="*/ 39053 h 88582"/>
                    <a:gd name="connsiteX167" fmla="*/ 2435110 w 5567230"/>
                    <a:gd name="connsiteY167" fmla="*/ 16192 h 88582"/>
                    <a:gd name="connsiteX168" fmla="*/ 2488216 w 5567230"/>
                    <a:gd name="connsiteY168" fmla="*/ 17145 h 88582"/>
                    <a:gd name="connsiteX169" fmla="*/ 2514769 w 5567230"/>
                    <a:gd name="connsiteY169" fmla="*/ 40958 h 88582"/>
                    <a:gd name="connsiteX170" fmla="*/ 2488216 w 5567230"/>
                    <a:gd name="connsiteY170" fmla="*/ 63817 h 88582"/>
                    <a:gd name="connsiteX171" fmla="*/ 2327793 w 5567230"/>
                    <a:gd name="connsiteY171" fmla="*/ 62865 h 88582"/>
                    <a:gd name="connsiteX172" fmla="*/ 2327793 w 5567230"/>
                    <a:gd name="connsiteY172" fmla="*/ 62865 h 88582"/>
                    <a:gd name="connsiteX173" fmla="*/ 2273581 w 5567230"/>
                    <a:gd name="connsiteY173" fmla="*/ 61913 h 88582"/>
                    <a:gd name="connsiteX174" fmla="*/ 2247028 w 5567230"/>
                    <a:gd name="connsiteY174" fmla="*/ 38100 h 88582"/>
                    <a:gd name="connsiteX175" fmla="*/ 2274687 w 5567230"/>
                    <a:gd name="connsiteY175" fmla="*/ 15240 h 88582"/>
                    <a:gd name="connsiteX176" fmla="*/ 2327793 w 5567230"/>
                    <a:gd name="connsiteY176" fmla="*/ 16192 h 88582"/>
                    <a:gd name="connsiteX177" fmla="*/ 2354346 w 5567230"/>
                    <a:gd name="connsiteY177" fmla="*/ 40005 h 88582"/>
                    <a:gd name="connsiteX178" fmla="*/ 2327793 w 5567230"/>
                    <a:gd name="connsiteY178" fmla="*/ 62865 h 88582"/>
                    <a:gd name="connsiteX179" fmla="*/ 2167370 w 5567230"/>
                    <a:gd name="connsiteY179" fmla="*/ 60960 h 88582"/>
                    <a:gd name="connsiteX180" fmla="*/ 2167370 w 5567230"/>
                    <a:gd name="connsiteY180" fmla="*/ 60960 h 88582"/>
                    <a:gd name="connsiteX181" fmla="*/ 2113158 w 5567230"/>
                    <a:gd name="connsiteY181" fmla="*/ 60008 h 88582"/>
                    <a:gd name="connsiteX182" fmla="*/ 2086605 w 5567230"/>
                    <a:gd name="connsiteY182" fmla="*/ 36195 h 88582"/>
                    <a:gd name="connsiteX183" fmla="*/ 2114264 w 5567230"/>
                    <a:gd name="connsiteY183" fmla="*/ 13335 h 88582"/>
                    <a:gd name="connsiteX184" fmla="*/ 2167370 w 5567230"/>
                    <a:gd name="connsiteY184" fmla="*/ 14288 h 88582"/>
                    <a:gd name="connsiteX185" fmla="*/ 2193923 w 5567230"/>
                    <a:gd name="connsiteY185" fmla="*/ 38100 h 88582"/>
                    <a:gd name="connsiteX186" fmla="*/ 2167370 w 5567230"/>
                    <a:gd name="connsiteY186" fmla="*/ 60960 h 88582"/>
                    <a:gd name="connsiteX187" fmla="*/ 2006947 w 5567230"/>
                    <a:gd name="connsiteY187" fmla="*/ 59055 h 88582"/>
                    <a:gd name="connsiteX188" fmla="*/ 2006947 w 5567230"/>
                    <a:gd name="connsiteY188" fmla="*/ 59055 h 88582"/>
                    <a:gd name="connsiteX189" fmla="*/ 1952735 w 5567230"/>
                    <a:gd name="connsiteY189" fmla="*/ 58103 h 88582"/>
                    <a:gd name="connsiteX190" fmla="*/ 1926182 w 5567230"/>
                    <a:gd name="connsiteY190" fmla="*/ 34290 h 88582"/>
                    <a:gd name="connsiteX191" fmla="*/ 1952735 w 5567230"/>
                    <a:gd name="connsiteY191" fmla="*/ 11430 h 88582"/>
                    <a:gd name="connsiteX192" fmla="*/ 1952735 w 5567230"/>
                    <a:gd name="connsiteY192" fmla="*/ 11430 h 88582"/>
                    <a:gd name="connsiteX193" fmla="*/ 2005841 w 5567230"/>
                    <a:gd name="connsiteY193" fmla="*/ 12383 h 88582"/>
                    <a:gd name="connsiteX194" fmla="*/ 2032393 w 5567230"/>
                    <a:gd name="connsiteY194" fmla="*/ 36195 h 88582"/>
                    <a:gd name="connsiteX195" fmla="*/ 2006947 w 5567230"/>
                    <a:gd name="connsiteY195" fmla="*/ 59055 h 88582"/>
                    <a:gd name="connsiteX196" fmla="*/ 1846524 w 5567230"/>
                    <a:gd name="connsiteY196" fmla="*/ 58103 h 88582"/>
                    <a:gd name="connsiteX197" fmla="*/ 1846524 w 5567230"/>
                    <a:gd name="connsiteY197" fmla="*/ 58103 h 88582"/>
                    <a:gd name="connsiteX198" fmla="*/ 1792312 w 5567230"/>
                    <a:gd name="connsiteY198" fmla="*/ 57150 h 88582"/>
                    <a:gd name="connsiteX199" fmla="*/ 1765759 w 5567230"/>
                    <a:gd name="connsiteY199" fmla="*/ 34290 h 88582"/>
                    <a:gd name="connsiteX200" fmla="*/ 1792312 w 5567230"/>
                    <a:gd name="connsiteY200" fmla="*/ 11430 h 88582"/>
                    <a:gd name="connsiteX201" fmla="*/ 1792312 w 5567230"/>
                    <a:gd name="connsiteY201" fmla="*/ 11430 h 88582"/>
                    <a:gd name="connsiteX202" fmla="*/ 1845418 w 5567230"/>
                    <a:gd name="connsiteY202" fmla="*/ 12383 h 88582"/>
                    <a:gd name="connsiteX203" fmla="*/ 1871970 w 5567230"/>
                    <a:gd name="connsiteY203" fmla="*/ 36195 h 88582"/>
                    <a:gd name="connsiteX204" fmla="*/ 1846524 w 5567230"/>
                    <a:gd name="connsiteY204" fmla="*/ 58103 h 88582"/>
                    <a:gd name="connsiteX205" fmla="*/ 1686101 w 5567230"/>
                    <a:gd name="connsiteY205" fmla="*/ 56197 h 88582"/>
                    <a:gd name="connsiteX206" fmla="*/ 1686101 w 5567230"/>
                    <a:gd name="connsiteY206" fmla="*/ 56197 h 88582"/>
                    <a:gd name="connsiteX207" fmla="*/ 1631889 w 5567230"/>
                    <a:gd name="connsiteY207" fmla="*/ 55245 h 88582"/>
                    <a:gd name="connsiteX208" fmla="*/ 1605336 w 5567230"/>
                    <a:gd name="connsiteY208" fmla="*/ 32385 h 88582"/>
                    <a:gd name="connsiteX209" fmla="*/ 1631889 w 5567230"/>
                    <a:gd name="connsiteY209" fmla="*/ 9525 h 88582"/>
                    <a:gd name="connsiteX210" fmla="*/ 1684995 w 5567230"/>
                    <a:gd name="connsiteY210" fmla="*/ 10478 h 88582"/>
                    <a:gd name="connsiteX211" fmla="*/ 1711547 w 5567230"/>
                    <a:gd name="connsiteY211" fmla="*/ 33338 h 88582"/>
                    <a:gd name="connsiteX212" fmla="*/ 1686101 w 5567230"/>
                    <a:gd name="connsiteY212" fmla="*/ 56197 h 88582"/>
                    <a:gd name="connsiteX213" fmla="*/ 1525678 w 5567230"/>
                    <a:gd name="connsiteY213" fmla="*/ 54292 h 88582"/>
                    <a:gd name="connsiteX214" fmla="*/ 1525678 w 5567230"/>
                    <a:gd name="connsiteY214" fmla="*/ 54292 h 88582"/>
                    <a:gd name="connsiteX215" fmla="*/ 1471466 w 5567230"/>
                    <a:gd name="connsiteY215" fmla="*/ 54292 h 88582"/>
                    <a:gd name="connsiteX216" fmla="*/ 1444913 w 5567230"/>
                    <a:gd name="connsiteY216" fmla="*/ 31433 h 88582"/>
                    <a:gd name="connsiteX217" fmla="*/ 1471466 w 5567230"/>
                    <a:gd name="connsiteY217" fmla="*/ 8572 h 88582"/>
                    <a:gd name="connsiteX218" fmla="*/ 1524572 w 5567230"/>
                    <a:gd name="connsiteY218" fmla="*/ 8572 h 88582"/>
                    <a:gd name="connsiteX219" fmla="*/ 1551124 w 5567230"/>
                    <a:gd name="connsiteY219" fmla="*/ 31433 h 88582"/>
                    <a:gd name="connsiteX220" fmla="*/ 1525678 w 5567230"/>
                    <a:gd name="connsiteY220" fmla="*/ 54292 h 88582"/>
                    <a:gd name="connsiteX221" fmla="*/ 1364149 w 5567230"/>
                    <a:gd name="connsiteY221" fmla="*/ 53340 h 88582"/>
                    <a:gd name="connsiteX222" fmla="*/ 1364149 w 5567230"/>
                    <a:gd name="connsiteY222" fmla="*/ 53340 h 88582"/>
                    <a:gd name="connsiteX223" fmla="*/ 1309937 w 5567230"/>
                    <a:gd name="connsiteY223" fmla="*/ 53340 h 88582"/>
                    <a:gd name="connsiteX224" fmla="*/ 1283384 w 5567230"/>
                    <a:gd name="connsiteY224" fmla="*/ 30480 h 88582"/>
                    <a:gd name="connsiteX225" fmla="*/ 1309937 w 5567230"/>
                    <a:gd name="connsiteY225" fmla="*/ 7620 h 88582"/>
                    <a:gd name="connsiteX226" fmla="*/ 1309937 w 5567230"/>
                    <a:gd name="connsiteY226" fmla="*/ 7620 h 88582"/>
                    <a:gd name="connsiteX227" fmla="*/ 1363042 w 5567230"/>
                    <a:gd name="connsiteY227" fmla="*/ 7620 h 88582"/>
                    <a:gd name="connsiteX228" fmla="*/ 1389595 w 5567230"/>
                    <a:gd name="connsiteY228" fmla="*/ 30480 h 88582"/>
                    <a:gd name="connsiteX229" fmla="*/ 1364149 w 5567230"/>
                    <a:gd name="connsiteY229" fmla="*/ 53340 h 88582"/>
                    <a:gd name="connsiteX230" fmla="*/ 1203726 w 5567230"/>
                    <a:gd name="connsiteY230" fmla="*/ 52388 h 88582"/>
                    <a:gd name="connsiteX231" fmla="*/ 1203726 w 5567230"/>
                    <a:gd name="connsiteY231" fmla="*/ 52388 h 88582"/>
                    <a:gd name="connsiteX232" fmla="*/ 1149514 w 5567230"/>
                    <a:gd name="connsiteY232" fmla="*/ 52388 h 88582"/>
                    <a:gd name="connsiteX233" fmla="*/ 1122961 w 5567230"/>
                    <a:gd name="connsiteY233" fmla="*/ 29528 h 88582"/>
                    <a:gd name="connsiteX234" fmla="*/ 1149514 w 5567230"/>
                    <a:gd name="connsiteY234" fmla="*/ 6667 h 88582"/>
                    <a:gd name="connsiteX235" fmla="*/ 1202619 w 5567230"/>
                    <a:gd name="connsiteY235" fmla="*/ 6667 h 88582"/>
                    <a:gd name="connsiteX236" fmla="*/ 1229172 w 5567230"/>
                    <a:gd name="connsiteY236" fmla="*/ 29528 h 88582"/>
                    <a:gd name="connsiteX237" fmla="*/ 1203726 w 5567230"/>
                    <a:gd name="connsiteY237" fmla="*/ 52388 h 88582"/>
                    <a:gd name="connsiteX238" fmla="*/ 1043303 w 5567230"/>
                    <a:gd name="connsiteY238" fmla="*/ 50483 h 88582"/>
                    <a:gd name="connsiteX239" fmla="*/ 1043303 w 5567230"/>
                    <a:gd name="connsiteY239" fmla="*/ 50483 h 88582"/>
                    <a:gd name="connsiteX240" fmla="*/ 989091 w 5567230"/>
                    <a:gd name="connsiteY240" fmla="*/ 50483 h 88582"/>
                    <a:gd name="connsiteX241" fmla="*/ 962538 w 5567230"/>
                    <a:gd name="connsiteY241" fmla="*/ 27622 h 88582"/>
                    <a:gd name="connsiteX242" fmla="*/ 989091 w 5567230"/>
                    <a:gd name="connsiteY242" fmla="*/ 4763 h 88582"/>
                    <a:gd name="connsiteX243" fmla="*/ 1042196 w 5567230"/>
                    <a:gd name="connsiteY243" fmla="*/ 4763 h 88582"/>
                    <a:gd name="connsiteX244" fmla="*/ 1068749 w 5567230"/>
                    <a:gd name="connsiteY244" fmla="*/ 27622 h 88582"/>
                    <a:gd name="connsiteX245" fmla="*/ 1043303 w 5567230"/>
                    <a:gd name="connsiteY245" fmla="*/ 50483 h 88582"/>
                    <a:gd name="connsiteX246" fmla="*/ 882880 w 5567230"/>
                    <a:gd name="connsiteY246" fmla="*/ 49530 h 88582"/>
                    <a:gd name="connsiteX247" fmla="*/ 882880 w 5567230"/>
                    <a:gd name="connsiteY247" fmla="*/ 49530 h 88582"/>
                    <a:gd name="connsiteX248" fmla="*/ 828668 w 5567230"/>
                    <a:gd name="connsiteY248" fmla="*/ 49530 h 88582"/>
                    <a:gd name="connsiteX249" fmla="*/ 802115 w 5567230"/>
                    <a:gd name="connsiteY249" fmla="*/ 26670 h 88582"/>
                    <a:gd name="connsiteX250" fmla="*/ 828668 w 5567230"/>
                    <a:gd name="connsiteY250" fmla="*/ 3810 h 88582"/>
                    <a:gd name="connsiteX251" fmla="*/ 881773 w 5567230"/>
                    <a:gd name="connsiteY251" fmla="*/ 3810 h 88582"/>
                    <a:gd name="connsiteX252" fmla="*/ 908326 w 5567230"/>
                    <a:gd name="connsiteY252" fmla="*/ 26670 h 88582"/>
                    <a:gd name="connsiteX253" fmla="*/ 882880 w 5567230"/>
                    <a:gd name="connsiteY253" fmla="*/ 49530 h 88582"/>
                    <a:gd name="connsiteX254" fmla="*/ 722457 w 5567230"/>
                    <a:gd name="connsiteY254" fmla="*/ 48578 h 88582"/>
                    <a:gd name="connsiteX255" fmla="*/ 722457 w 5567230"/>
                    <a:gd name="connsiteY255" fmla="*/ 48578 h 88582"/>
                    <a:gd name="connsiteX256" fmla="*/ 668245 w 5567230"/>
                    <a:gd name="connsiteY256" fmla="*/ 48578 h 88582"/>
                    <a:gd name="connsiteX257" fmla="*/ 641692 w 5567230"/>
                    <a:gd name="connsiteY257" fmla="*/ 25717 h 88582"/>
                    <a:gd name="connsiteX258" fmla="*/ 668245 w 5567230"/>
                    <a:gd name="connsiteY258" fmla="*/ 2858 h 88582"/>
                    <a:gd name="connsiteX259" fmla="*/ 668245 w 5567230"/>
                    <a:gd name="connsiteY259" fmla="*/ 2858 h 88582"/>
                    <a:gd name="connsiteX260" fmla="*/ 721350 w 5567230"/>
                    <a:gd name="connsiteY260" fmla="*/ 2858 h 88582"/>
                    <a:gd name="connsiteX261" fmla="*/ 747903 w 5567230"/>
                    <a:gd name="connsiteY261" fmla="*/ 25717 h 88582"/>
                    <a:gd name="connsiteX262" fmla="*/ 722457 w 5567230"/>
                    <a:gd name="connsiteY262" fmla="*/ 48578 h 88582"/>
                    <a:gd name="connsiteX263" fmla="*/ 562034 w 5567230"/>
                    <a:gd name="connsiteY263" fmla="*/ 47625 h 88582"/>
                    <a:gd name="connsiteX264" fmla="*/ 562034 w 5567230"/>
                    <a:gd name="connsiteY264" fmla="*/ 47625 h 88582"/>
                    <a:gd name="connsiteX265" fmla="*/ 507822 w 5567230"/>
                    <a:gd name="connsiteY265" fmla="*/ 47625 h 88582"/>
                    <a:gd name="connsiteX266" fmla="*/ 481269 w 5567230"/>
                    <a:gd name="connsiteY266" fmla="*/ 24765 h 88582"/>
                    <a:gd name="connsiteX267" fmla="*/ 507822 w 5567230"/>
                    <a:gd name="connsiteY267" fmla="*/ 1905 h 88582"/>
                    <a:gd name="connsiteX268" fmla="*/ 560927 w 5567230"/>
                    <a:gd name="connsiteY268" fmla="*/ 1905 h 88582"/>
                    <a:gd name="connsiteX269" fmla="*/ 587480 w 5567230"/>
                    <a:gd name="connsiteY269" fmla="*/ 24765 h 88582"/>
                    <a:gd name="connsiteX270" fmla="*/ 562034 w 5567230"/>
                    <a:gd name="connsiteY270" fmla="*/ 47625 h 88582"/>
                    <a:gd name="connsiteX271" fmla="*/ 401611 w 5567230"/>
                    <a:gd name="connsiteY271" fmla="*/ 46672 h 88582"/>
                    <a:gd name="connsiteX272" fmla="*/ 401611 w 5567230"/>
                    <a:gd name="connsiteY272" fmla="*/ 46672 h 88582"/>
                    <a:gd name="connsiteX273" fmla="*/ 347399 w 5567230"/>
                    <a:gd name="connsiteY273" fmla="*/ 46672 h 88582"/>
                    <a:gd name="connsiteX274" fmla="*/ 320846 w 5567230"/>
                    <a:gd name="connsiteY274" fmla="*/ 23813 h 88582"/>
                    <a:gd name="connsiteX275" fmla="*/ 347399 w 5567230"/>
                    <a:gd name="connsiteY275" fmla="*/ 953 h 88582"/>
                    <a:gd name="connsiteX276" fmla="*/ 400504 w 5567230"/>
                    <a:gd name="connsiteY276" fmla="*/ 953 h 88582"/>
                    <a:gd name="connsiteX277" fmla="*/ 427057 w 5567230"/>
                    <a:gd name="connsiteY277" fmla="*/ 23813 h 88582"/>
                    <a:gd name="connsiteX278" fmla="*/ 401611 w 5567230"/>
                    <a:gd name="connsiteY278" fmla="*/ 46672 h 88582"/>
                    <a:gd name="connsiteX279" fmla="*/ 240081 w 5567230"/>
                    <a:gd name="connsiteY279" fmla="*/ 46672 h 88582"/>
                    <a:gd name="connsiteX280" fmla="*/ 240081 w 5567230"/>
                    <a:gd name="connsiteY280" fmla="*/ 46672 h 88582"/>
                    <a:gd name="connsiteX281" fmla="*/ 186976 w 5567230"/>
                    <a:gd name="connsiteY281" fmla="*/ 46672 h 88582"/>
                    <a:gd name="connsiteX282" fmla="*/ 186976 w 5567230"/>
                    <a:gd name="connsiteY282" fmla="*/ 23813 h 88582"/>
                    <a:gd name="connsiteX283" fmla="*/ 186976 w 5567230"/>
                    <a:gd name="connsiteY283" fmla="*/ 953 h 88582"/>
                    <a:gd name="connsiteX284" fmla="*/ 240081 w 5567230"/>
                    <a:gd name="connsiteY284" fmla="*/ 953 h 88582"/>
                    <a:gd name="connsiteX285" fmla="*/ 266634 w 5567230"/>
                    <a:gd name="connsiteY285" fmla="*/ 23813 h 88582"/>
                    <a:gd name="connsiteX286" fmla="*/ 240081 w 5567230"/>
                    <a:gd name="connsiteY286" fmla="*/ 46672 h 88582"/>
                    <a:gd name="connsiteX287" fmla="*/ 79658 w 5567230"/>
                    <a:gd name="connsiteY287" fmla="*/ 45720 h 88582"/>
                    <a:gd name="connsiteX288" fmla="*/ 79658 w 5567230"/>
                    <a:gd name="connsiteY288" fmla="*/ 45720 h 88582"/>
                    <a:gd name="connsiteX289" fmla="*/ 26553 w 5567230"/>
                    <a:gd name="connsiteY289" fmla="*/ 45720 h 88582"/>
                    <a:gd name="connsiteX290" fmla="*/ 0 w 5567230"/>
                    <a:gd name="connsiteY290" fmla="*/ 22860 h 88582"/>
                    <a:gd name="connsiteX291" fmla="*/ 26553 w 5567230"/>
                    <a:gd name="connsiteY291" fmla="*/ 0 h 88582"/>
                    <a:gd name="connsiteX292" fmla="*/ 26553 w 5567230"/>
                    <a:gd name="connsiteY292" fmla="*/ 0 h 88582"/>
                    <a:gd name="connsiteX293" fmla="*/ 79658 w 5567230"/>
                    <a:gd name="connsiteY293" fmla="*/ 0 h 88582"/>
                    <a:gd name="connsiteX294" fmla="*/ 106211 w 5567230"/>
                    <a:gd name="connsiteY294" fmla="*/ 22860 h 88582"/>
                    <a:gd name="connsiteX295" fmla="*/ 79658 w 5567230"/>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567230" h="88582">
                      <a:moveTo>
                        <a:pt x="5540678" y="88583"/>
                      </a:moveTo>
                      <a:cubicBezTo>
                        <a:pt x="5540678" y="88583"/>
                        <a:pt x="5540678" y="88583"/>
                        <a:pt x="5540678" y="88583"/>
                      </a:cubicBezTo>
                      <a:lnTo>
                        <a:pt x="5487573" y="88583"/>
                      </a:lnTo>
                      <a:cubicBezTo>
                        <a:pt x="5473190" y="88583"/>
                        <a:pt x="5461020" y="78105"/>
                        <a:pt x="5461020" y="65722"/>
                      </a:cubicBezTo>
                      <a:cubicBezTo>
                        <a:pt x="5461020" y="53340"/>
                        <a:pt x="5473190" y="42863"/>
                        <a:pt x="5487573" y="42863"/>
                      </a:cubicBezTo>
                      <a:cubicBezTo>
                        <a:pt x="5487573" y="42863"/>
                        <a:pt x="5487573" y="42863"/>
                        <a:pt x="5487573" y="42863"/>
                      </a:cubicBezTo>
                      <a:lnTo>
                        <a:pt x="5540678" y="42863"/>
                      </a:lnTo>
                      <a:cubicBezTo>
                        <a:pt x="5555061" y="42863"/>
                        <a:pt x="5567231" y="53340"/>
                        <a:pt x="5567231" y="65722"/>
                      </a:cubicBezTo>
                      <a:cubicBezTo>
                        <a:pt x="5567231" y="78105"/>
                        <a:pt x="5555061" y="88583"/>
                        <a:pt x="5540678" y="88583"/>
                      </a:cubicBezTo>
                      <a:close/>
                      <a:moveTo>
                        <a:pt x="5380255" y="87630"/>
                      </a:moveTo>
                      <a:cubicBezTo>
                        <a:pt x="5380255" y="87630"/>
                        <a:pt x="5380255" y="87630"/>
                        <a:pt x="5380255" y="87630"/>
                      </a:cubicBezTo>
                      <a:lnTo>
                        <a:pt x="5327150" y="87630"/>
                      </a:lnTo>
                      <a:cubicBezTo>
                        <a:pt x="5312767" y="87630"/>
                        <a:pt x="5300597" y="77153"/>
                        <a:pt x="5300597" y="64770"/>
                      </a:cubicBezTo>
                      <a:cubicBezTo>
                        <a:pt x="5300597" y="52388"/>
                        <a:pt x="5312767" y="41910"/>
                        <a:pt x="5327150" y="41910"/>
                      </a:cubicBezTo>
                      <a:cubicBezTo>
                        <a:pt x="5327150" y="41910"/>
                        <a:pt x="5327150" y="41910"/>
                        <a:pt x="5327150" y="41910"/>
                      </a:cubicBezTo>
                      <a:lnTo>
                        <a:pt x="5380255" y="41910"/>
                      </a:lnTo>
                      <a:cubicBezTo>
                        <a:pt x="5394638" y="41910"/>
                        <a:pt x="5406808" y="52388"/>
                        <a:pt x="5406808" y="64770"/>
                      </a:cubicBezTo>
                      <a:cubicBezTo>
                        <a:pt x="5406808" y="77153"/>
                        <a:pt x="5394638" y="87630"/>
                        <a:pt x="5380255" y="87630"/>
                      </a:cubicBezTo>
                      <a:close/>
                      <a:moveTo>
                        <a:pt x="5219832" y="87630"/>
                      </a:moveTo>
                      <a:cubicBezTo>
                        <a:pt x="5219832" y="87630"/>
                        <a:pt x="5219832" y="87630"/>
                        <a:pt x="5219832" y="87630"/>
                      </a:cubicBezTo>
                      <a:lnTo>
                        <a:pt x="5165620" y="87630"/>
                      </a:lnTo>
                      <a:cubicBezTo>
                        <a:pt x="5151238" y="87630"/>
                        <a:pt x="5139067" y="77153"/>
                        <a:pt x="5139067" y="64770"/>
                      </a:cubicBezTo>
                      <a:cubicBezTo>
                        <a:pt x="5139067" y="52388"/>
                        <a:pt x="5151238" y="41910"/>
                        <a:pt x="5165620" y="41910"/>
                      </a:cubicBezTo>
                      <a:lnTo>
                        <a:pt x="5218726" y="41910"/>
                      </a:lnTo>
                      <a:cubicBezTo>
                        <a:pt x="5233109" y="41910"/>
                        <a:pt x="5245279" y="52388"/>
                        <a:pt x="5245279" y="64770"/>
                      </a:cubicBezTo>
                      <a:cubicBezTo>
                        <a:pt x="5246385" y="77153"/>
                        <a:pt x="5234215" y="87630"/>
                        <a:pt x="5219832" y="87630"/>
                      </a:cubicBezTo>
                      <a:close/>
                      <a:moveTo>
                        <a:pt x="5058303" y="86678"/>
                      </a:moveTo>
                      <a:cubicBezTo>
                        <a:pt x="5058303" y="86678"/>
                        <a:pt x="5058303" y="86678"/>
                        <a:pt x="5058303" y="86678"/>
                      </a:cubicBezTo>
                      <a:lnTo>
                        <a:pt x="5004091" y="86678"/>
                      </a:lnTo>
                      <a:cubicBezTo>
                        <a:pt x="4989708" y="86678"/>
                        <a:pt x="4977538" y="76200"/>
                        <a:pt x="4977538" y="63817"/>
                      </a:cubicBezTo>
                      <a:cubicBezTo>
                        <a:pt x="4977538" y="51435"/>
                        <a:pt x="4989708" y="40958"/>
                        <a:pt x="5004091" y="40958"/>
                      </a:cubicBezTo>
                      <a:cubicBezTo>
                        <a:pt x="5004091" y="40958"/>
                        <a:pt x="5004091" y="40958"/>
                        <a:pt x="5004091" y="40958"/>
                      </a:cubicBezTo>
                      <a:lnTo>
                        <a:pt x="5057196" y="40958"/>
                      </a:lnTo>
                      <a:cubicBezTo>
                        <a:pt x="5071579" y="40958"/>
                        <a:pt x="5083749" y="51435"/>
                        <a:pt x="5083749" y="63817"/>
                      </a:cubicBezTo>
                      <a:cubicBezTo>
                        <a:pt x="5085962" y="76200"/>
                        <a:pt x="5073792" y="86678"/>
                        <a:pt x="5058303" y="86678"/>
                      </a:cubicBezTo>
                      <a:close/>
                      <a:moveTo>
                        <a:pt x="4897880" y="85725"/>
                      </a:moveTo>
                      <a:cubicBezTo>
                        <a:pt x="4897880" y="85725"/>
                        <a:pt x="4897880" y="85725"/>
                        <a:pt x="4897880" y="85725"/>
                      </a:cubicBezTo>
                      <a:lnTo>
                        <a:pt x="4843668" y="85725"/>
                      </a:lnTo>
                      <a:cubicBezTo>
                        <a:pt x="4829285" y="85725"/>
                        <a:pt x="4817115" y="75247"/>
                        <a:pt x="4817115" y="62865"/>
                      </a:cubicBezTo>
                      <a:cubicBezTo>
                        <a:pt x="4817115" y="50483"/>
                        <a:pt x="4829285" y="40005"/>
                        <a:pt x="4843668" y="40005"/>
                      </a:cubicBezTo>
                      <a:cubicBezTo>
                        <a:pt x="4843668" y="40005"/>
                        <a:pt x="4843668" y="40005"/>
                        <a:pt x="4843668" y="40005"/>
                      </a:cubicBezTo>
                      <a:lnTo>
                        <a:pt x="4896774" y="40005"/>
                      </a:lnTo>
                      <a:cubicBezTo>
                        <a:pt x="4911156" y="40005"/>
                        <a:pt x="4923326" y="50483"/>
                        <a:pt x="4923326" y="62865"/>
                      </a:cubicBezTo>
                      <a:cubicBezTo>
                        <a:pt x="4924433" y="75247"/>
                        <a:pt x="4913369" y="85725"/>
                        <a:pt x="4897880" y="85725"/>
                      </a:cubicBezTo>
                      <a:close/>
                      <a:moveTo>
                        <a:pt x="4737457" y="84772"/>
                      </a:moveTo>
                      <a:cubicBezTo>
                        <a:pt x="4737457" y="84772"/>
                        <a:pt x="4737457" y="84772"/>
                        <a:pt x="4737457" y="84772"/>
                      </a:cubicBezTo>
                      <a:lnTo>
                        <a:pt x="4683245" y="84772"/>
                      </a:lnTo>
                      <a:cubicBezTo>
                        <a:pt x="4668862" y="84772"/>
                        <a:pt x="4656692" y="74295"/>
                        <a:pt x="4656692" y="61913"/>
                      </a:cubicBezTo>
                      <a:cubicBezTo>
                        <a:pt x="4656692" y="49530"/>
                        <a:pt x="4668862" y="39053"/>
                        <a:pt x="4683245" y="39053"/>
                      </a:cubicBezTo>
                      <a:lnTo>
                        <a:pt x="4736351" y="39053"/>
                      </a:lnTo>
                      <a:cubicBezTo>
                        <a:pt x="4750733" y="39053"/>
                        <a:pt x="4762903" y="49530"/>
                        <a:pt x="4762903" y="61913"/>
                      </a:cubicBezTo>
                      <a:cubicBezTo>
                        <a:pt x="4764010" y="74295"/>
                        <a:pt x="4751840" y="84772"/>
                        <a:pt x="4737457" y="84772"/>
                      </a:cubicBezTo>
                      <a:close/>
                      <a:moveTo>
                        <a:pt x="4577034" y="83820"/>
                      </a:moveTo>
                      <a:cubicBezTo>
                        <a:pt x="4577034" y="83820"/>
                        <a:pt x="4577034" y="83820"/>
                        <a:pt x="4577034" y="83820"/>
                      </a:cubicBezTo>
                      <a:lnTo>
                        <a:pt x="4522822" y="83820"/>
                      </a:lnTo>
                      <a:cubicBezTo>
                        <a:pt x="4508439" y="83820"/>
                        <a:pt x="4496269" y="73342"/>
                        <a:pt x="4496269" y="60960"/>
                      </a:cubicBezTo>
                      <a:cubicBezTo>
                        <a:pt x="4496269" y="48578"/>
                        <a:pt x="4508439" y="38100"/>
                        <a:pt x="4522822" y="38100"/>
                      </a:cubicBezTo>
                      <a:lnTo>
                        <a:pt x="4575928" y="38100"/>
                      </a:lnTo>
                      <a:cubicBezTo>
                        <a:pt x="4590310" y="38100"/>
                        <a:pt x="4602480" y="48578"/>
                        <a:pt x="4602480" y="60960"/>
                      </a:cubicBezTo>
                      <a:cubicBezTo>
                        <a:pt x="4603587" y="73342"/>
                        <a:pt x="4591417" y="83820"/>
                        <a:pt x="4577034" y="83820"/>
                      </a:cubicBezTo>
                      <a:close/>
                      <a:moveTo>
                        <a:pt x="4416611" y="82867"/>
                      </a:moveTo>
                      <a:cubicBezTo>
                        <a:pt x="4416611" y="82867"/>
                        <a:pt x="4416611" y="82867"/>
                        <a:pt x="4416611" y="82867"/>
                      </a:cubicBezTo>
                      <a:lnTo>
                        <a:pt x="4362399" y="82867"/>
                      </a:lnTo>
                      <a:cubicBezTo>
                        <a:pt x="4348016" y="82867"/>
                        <a:pt x="4335846" y="72390"/>
                        <a:pt x="4335846" y="60008"/>
                      </a:cubicBezTo>
                      <a:cubicBezTo>
                        <a:pt x="4335846" y="47625"/>
                        <a:pt x="4348016" y="37147"/>
                        <a:pt x="4362399" y="37147"/>
                      </a:cubicBezTo>
                      <a:cubicBezTo>
                        <a:pt x="4362399" y="37147"/>
                        <a:pt x="4362399" y="37147"/>
                        <a:pt x="4362399" y="37147"/>
                      </a:cubicBezTo>
                      <a:lnTo>
                        <a:pt x="4415505" y="37147"/>
                      </a:lnTo>
                      <a:cubicBezTo>
                        <a:pt x="4429887" y="37147"/>
                        <a:pt x="4442057" y="47625"/>
                        <a:pt x="4442057" y="60008"/>
                      </a:cubicBezTo>
                      <a:cubicBezTo>
                        <a:pt x="4443164" y="72390"/>
                        <a:pt x="4430994" y="82867"/>
                        <a:pt x="4416611" y="82867"/>
                      </a:cubicBezTo>
                      <a:close/>
                      <a:moveTo>
                        <a:pt x="4255082" y="80963"/>
                      </a:moveTo>
                      <a:cubicBezTo>
                        <a:pt x="4255082" y="80963"/>
                        <a:pt x="4255082" y="80963"/>
                        <a:pt x="4255082" y="80963"/>
                      </a:cubicBezTo>
                      <a:lnTo>
                        <a:pt x="4200870" y="80963"/>
                      </a:lnTo>
                      <a:cubicBezTo>
                        <a:pt x="4186487" y="80963"/>
                        <a:pt x="4174317" y="70485"/>
                        <a:pt x="4174317" y="58103"/>
                      </a:cubicBezTo>
                      <a:cubicBezTo>
                        <a:pt x="4174317" y="45720"/>
                        <a:pt x="4186487" y="35242"/>
                        <a:pt x="4200870" y="35242"/>
                      </a:cubicBezTo>
                      <a:lnTo>
                        <a:pt x="4253975" y="35242"/>
                      </a:lnTo>
                      <a:cubicBezTo>
                        <a:pt x="4268358" y="35242"/>
                        <a:pt x="4280528" y="45720"/>
                        <a:pt x="4280528" y="58103"/>
                      </a:cubicBezTo>
                      <a:cubicBezTo>
                        <a:pt x="4282741" y="71438"/>
                        <a:pt x="4270571" y="80963"/>
                        <a:pt x="4255082" y="80963"/>
                      </a:cubicBezTo>
                      <a:close/>
                      <a:moveTo>
                        <a:pt x="4094658" y="80010"/>
                      </a:moveTo>
                      <a:cubicBezTo>
                        <a:pt x="4094658" y="80010"/>
                        <a:pt x="4094658" y="80010"/>
                        <a:pt x="4094658" y="80010"/>
                      </a:cubicBezTo>
                      <a:lnTo>
                        <a:pt x="4040447" y="80010"/>
                      </a:lnTo>
                      <a:cubicBezTo>
                        <a:pt x="4026064" y="80010"/>
                        <a:pt x="4013894" y="69533"/>
                        <a:pt x="4013894" y="57150"/>
                      </a:cubicBezTo>
                      <a:cubicBezTo>
                        <a:pt x="4013894" y="44767"/>
                        <a:pt x="4026064" y="34290"/>
                        <a:pt x="4040447" y="34290"/>
                      </a:cubicBezTo>
                      <a:cubicBezTo>
                        <a:pt x="4040447" y="34290"/>
                        <a:pt x="4040447" y="34290"/>
                        <a:pt x="4040447" y="34290"/>
                      </a:cubicBezTo>
                      <a:lnTo>
                        <a:pt x="4093552" y="34290"/>
                      </a:lnTo>
                      <a:cubicBezTo>
                        <a:pt x="4107935" y="34290"/>
                        <a:pt x="4120105" y="44767"/>
                        <a:pt x="4120105" y="57150"/>
                      </a:cubicBezTo>
                      <a:cubicBezTo>
                        <a:pt x="4121211" y="69533"/>
                        <a:pt x="4110148" y="80010"/>
                        <a:pt x="4094658" y="80010"/>
                      </a:cubicBezTo>
                      <a:close/>
                      <a:moveTo>
                        <a:pt x="3934236" y="79058"/>
                      </a:moveTo>
                      <a:cubicBezTo>
                        <a:pt x="3934236" y="79058"/>
                        <a:pt x="3934236" y="79058"/>
                        <a:pt x="3934236" y="79058"/>
                      </a:cubicBezTo>
                      <a:lnTo>
                        <a:pt x="3880024" y="78105"/>
                      </a:lnTo>
                      <a:cubicBezTo>
                        <a:pt x="3865641" y="78105"/>
                        <a:pt x="3853471" y="67628"/>
                        <a:pt x="3853471" y="55245"/>
                      </a:cubicBezTo>
                      <a:cubicBezTo>
                        <a:pt x="3853471" y="42863"/>
                        <a:pt x="3865641" y="32385"/>
                        <a:pt x="3880024" y="32385"/>
                      </a:cubicBezTo>
                      <a:lnTo>
                        <a:pt x="3933129" y="33338"/>
                      </a:lnTo>
                      <a:cubicBezTo>
                        <a:pt x="3947512" y="33338"/>
                        <a:pt x="3959682" y="43815"/>
                        <a:pt x="3959682" y="56197"/>
                      </a:cubicBezTo>
                      <a:cubicBezTo>
                        <a:pt x="3960788" y="68580"/>
                        <a:pt x="3948618" y="79058"/>
                        <a:pt x="3934236" y="79058"/>
                      </a:cubicBezTo>
                      <a:close/>
                      <a:moveTo>
                        <a:pt x="3773813" y="77153"/>
                      </a:moveTo>
                      <a:cubicBezTo>
                        <a:pt x="3773813" y="77153"/>
                        <a:pt x="3773813" y="77153"/>
                        <a:pt x="3773813" y="77153"/>
                      </a:cubicBezTo>
                      <a:lnTo>
                        <a:pt x="3719601" y="76200"/>
                      </a:lnTo>
                      <a:cubicBezTo>
                        <a:pt x="3705218" y="76200"/>
                        <a:pt x="3693048" y="65722"/>
                        <a:pt x="3693048" y="52388"/>
                      </a:cubicBezTo>
                      <a:cubicBezTo>
                        <a:pt x="3693048" y="40005"/>
                        <a:pt x="3705218" y="29528"/>
                        <a:pt x="3719601" y="29528"/>
                      </a:cubicBezTo>
                      <a:cubicBezTo>
                        <a:pt x="3719601" y="29528"/>
                        <a:pt x="3719601" y="29528"/>
                        <a:pt x="3719601" y="29528"/>
                      </a:cubicBezTo>
                      <a:lnTo>
                        <a:pt x="3772706" y="30480"/>
                      </a:lnTo>
                      <a:cubicBezTo>
                        <a:pt x="3787089" y="30480"/>
                        <a:pt x="3799259" y="40958"/>
                        <a:pt x="3799259" y="54292"/>
                      </a:cubicBezTo>
                      <a:cubicBezTo>
                        <a:pt x="3800365" y="66675"/>
                        <a:pt x="3788195" y="77153"/>
                        <a:pt x="3773813" y="77153"/>
                      </a:cubicBezTo>
                      <a:close/>
                      <a:moveTo>
                        <a:pt x="3613390" y="75247"/>
                      </a:moveTo>
                      <a:cubicBezTo>
                        <a:pt x="3612283" y="75247"/>
                        <a:pt x="3612283" y="75247"/>
                        <a:pt x="3613390" y="75247"/>
                      </a:cubicBezTo>
                      <a:lnTo>
                        <a:pt x="3559178" y="74295"/>
                      </a:lnTo>
                      <a:cubicBezTo>
                        <a:pt x="3544795" y="74295"/>
                        <a:pt x="3532625" y="63817"/>
                        <a:pt x="3532625" y="50483"/>
                      </a:cubicBezTo>
                      <a:cubicBezTo>
                        <a:pt x="3532625" y="38100"/>
                        <a:pt x="3544795" y="27622"/>
                        <a:pt x="3560284" y="27622"/>
                      </a:cubicBezTo>
                      <a:lnTo>
                        <a:pt x="3613390" y="28575"/>
                      </a:lnTo>
                      <a:cubicBezTo>
                        <a:pt x="3627772" y="28575"/>
                        <a:pt x="3639942" y="39053"/>
                        <a:pt x="3639942" y="52388"/>
                      </a:cubicBezTo>
                      <a:cubicBezTo>
                        <a:pt x="3639942" y="65722"/>
                        <a:pt x="3627772" y="75247"/>
                        <a:pt x="3613390" y="75247"/>
                      </a:cubicBezTo>
                      <a:close/>
                      <a:moveTo>
                        <a:pt x="3451860" y="74295"/>
                      </a:moveTo>
                      <a:cubicBezTo>
                        <a:pt x="3451860" y="74295"/>
                        <a:pt x="3451860" y="74295"/>
                        <a:pt x="3451860" y="74295"/>
                      </a:cubicBezTo>
                      <a:lnTo>
                        <a:pt x="3397648" y="73342"/>
                      </a:lnTo>
                      <a:cubicBezTo>
                        <a:pt x="3383265" y="73342"/>
                        <a:pt x="3371096" y="62865"/>
                        <a:pt x="3371096" y="49530"/>
                      </a:cubicBezTo>
                      <a:cubicBezTo>
                        <a:pt x="3371096" y="37147"/>
                        <a:pt x="3383265" y="26670"/>
                        <a:pt x="3398755" y="26670"/>
                      </a:cubicBezTo>
                      <a:lnTo>
                        <a:pt x="3451860" y="27622"/>
                      </a:lnTo>
                      <a:cubicBezTo>
                        <a:pt x="3466243" y="27622"/>
                        <a:pt x="3478413" y="38100"/>
                        <a:pt x="3478413" y="51435"/>
                      </a:cubicBezTo>
                      <a:cubicBezTo>
                        <a:pt x="3478413" y="63817"/>
                        <a:pt x="3467349" y="74295"/>
                        <a:pt x="3451860" y="74295"/>
                      </a:cubicBezTo>
                      <a:close/>
                      <a:moveTo>
                        <a:pt x="3291437" y="72390"/>
                      </a:moveTo>
                      <a:cubicBezTo>
                        <a:pt x="3291437" y="72390"/>
                        <a:pt x="3291437" y="72390"/>
                        <a:pt x="3291437" y="72390"/>
                      </a:cubicBezTo>
                      <a:lnTo>
                        <a:pt x="3237225" y="71438"/>
                      </a:lnTo>
                      <a:cubicBezTo>
                        <a:pt x="3222842" y="71438"/>
                        <a:pt x="3210673" y="60960"/>
                        <a:pt x="3210673" y="47625"/>
                      </a:cubicBezTo>
                      <a:cubicBezTo>
                        <a:pt x="3210673" y="35242"/>
                        <a:pt x="3222842" y="24765"/>
                        <a:pt x="3237225" y="24765"/>
                      </a:cubicBezTo>
                      <a:cubicBezTo>
                        <a:pt x="3237225" y="24765"/>
                        <a:pt x="3237225" y="24765"/>
                        <a:pt x="3237225" y="24765"/>
                      </a:cubicBezTo>
                      <a:lnTo>
                        <a:pt x="3290331" y="25717"/>
                      </a:lnTo>
                      <a:cubicBezTo>
                        <a:pt x="3304714" y="25717"/>
                        <a:pt x="3316883" y="36195"/>
                        <a:pt x="3316883" y="49530"/>
                      </a:cubicBezTo>
                      <a:cubicBezTo>
                        <a:pt x="3317990" y="61913"/>
                        <a:pt x="3305820" y="72390"/>
                        <a:pt x="3291437" y="72390"/>
                      </a:cubicBezTo>
                      <a:close/>
                      <a:moveTo>
                        <a:pt x="3131014" y="70485"/>
                      </a:moveTo>
                      <a:cubicBezTo>
                        <a:pt x="3131014" y="70485"/>
                        <a:pt x="3131014" y="70485"/>
                        <a:pt x="3131014" y="70485"/>
                      </a:cubicBezTo>
                      <a:lnTo>
                        <a:pt x="3076802" y="69533"/>
                      </a:lnTo>
                      <a:cubicBezTo>
                        <a:pt x="3062419" y="69533"/>
                        <a:pt x="3050250" y="59055"/>
                        <a:pt x="3050250" y="45720"/>
                      </a:cubicBezTo>
                      <a:cubicBezTo>
                        <a:pt x="3050250" y="33338"/>
                        <a:pt x="3062419" y="22860"/>
                        <a:pt x="3076802" y="22860"/>
                      </a:cubicBezTo>
                      <a:cubicBezTo>
                        <a:pt x="3076802" y="22860"/>
                        <a:pt x="3076802" y="22860"/>
                        <a:pt x="3076802" y="22860"/>
                      </a:cubicBezTo>
                      <a:lnTo>
                        <a:pt x="3129908" y="23813"/>
                      </a:lnTo>
                      <a:cubicBezTo>
                        <a:pt x="3144291" y="23813"/>
                        <a:pt x="3156460" y="34290"/>
                        <a:pt x="3156460" y="47625"/>
                      </a:cubicBezTo>
                      <a:cubicBezTo>
                        <a:pt x="3157567" y="60960"/>
                        <a:pt x="3145397" y="70485"/>
                        <a:pt x="3131014" y="70485"/>
                      </a:cubicBezTo>
                      <a:close/>
                      <a:moveTo>
                        <a:pt x="2969485" y="69533"/>
                      </a:moveTo>
                      <a:cubicBezTo>
                        <a:pt x="2969485" y="69533"/>
                        <a:pt x="2969485" y="69533"/>
                        <a:pt x="2969485" y="69533"/>
                      </a:cubicBezTo>
                      <a:lnTo>
                        <a:pt x="2915273" y="68580"/>
                      </a:lnTo>
                      <a:cubicBezTo>
                        <a:pt x="2900890" y="68580"/>
                        <a:pt x="2888720" y="58103"/>
                        <a:pt x="2888720" y="44767"/>
                      </a:cubicBezTo>
                      <a:cubicBezTo>
                        <a:pt x="2888720" y="32385"/>
                        <a:pt x="2900890" y="21908"/>
                        <a:pt x="2915273" y="21908"/>
                      </a:cubicBezTo>
                      <a:cubicBezTo>
                        <a:pt x="2915273" y="21908"/>
                        <a:pt x="2915273" y="21908"/>
                        <a:pt x="2915273" y="21908"/>
                      </a:cubicBezTo>
                      <a:lnTo>
                        <a:pt x="2968378" y="22860"/>
                      </a:lnTo>
                      <a:cubicBezTo>
                        <a:pt x="2982761" y="22860"/>
                        <a:pt x="2994931" y="33338"/>
                        <a:pt x="2994931" y="46672"/>
                      </a:cubicBezTo>
                      <a:cubicBezTo>
                        <a:pt x="2997144" y="59055"/>
                        <a:pt x="2984974" y="69533"/>
                        <a:pt x="2969485" y="69533"/>
                      </a:cubicBezTo>
                      <a:close/>
                      <a:moveTo>
                        <a:pt x="2809062" y="67628"/>
                      </a:moveTo>
                      <a:cubicBezTo>
                        <a:pt x="2809062" y="67628"/>
                        <a:pt x="2809062" y="67628"/>
                        <a:pt x="2809062" y="67628"/>
                      </a:cubicBezTo>
                      <a:lnTo>
                        <a:pt x="2754850" y="66675"/>
                      </a:lnTo>
                      <a:cubicBezTo>
                        <a:pt x="2740467" y="66675"/>
                        <a:pt x="2728297" y="56197"/>
                        <a:pt x="2728297" y="43815"/>
                      </a:cubicBezTo>
                      <a:cubicBezTo>
                        <a:pt x="2728297" y="31433"/>
                        <a:pt x="2740467" y="20955"/>
                        <a:pt x="2754850" y="20955"/>
                      </a:cubicBezTo>
                      <a:cubicBezTo>
                        <a:pt x="2754850" y="20955"/>
                        <a:pt x="2754850" y="20955"/>
                        <a:pt x="2754850" y="20955"/>
                      </a:cubicBezTo>
                      <a:lnTo>
                        <a:pt x="2807955" y="21908"/>
                      </a:lnTo>
                      <a:cubicBezTo>
                        <a:pt x="2822338" y="21908"/>
                        <a:pt x="2834508" y="32385"/>
                        <a:pt x="2834508" y="45720"/>
                      </a:cubicBezTo>
                      <a:cubicBezTo>
                        <a:pt x="2835614" y="57150"/>
                        <a:pt x="2823445" y="67628"/>
                        <a:pt x="2809062" y="67628"/>
                      </a:cubicBezTo>
                      <a:close/>
                      <a:moveTo>
                        <a:pt x="2648639" y="65722"/>
                      </a:moveTo>
                      <a:cubicBezTo>
                        <a:pt x="2648639" y="65722"/>
                        <a:pt x="2648639" y="65722"/>
                        <a:pt x="2648639" y="65722"/>
                      </a:cubicBezTo>
                      <a:lnTo>
                        <a:pt x="2594427" y="64770"/>
                      </a:lnTo>
                      <a:cubicBezTo>
                        <a:pt x="2580044" y="64770"/>
                        <a:pt x="2567874" y="54292"/>
                        <a:pt x="2567874" y="40958"/>
                      </a:cubicBezTo>
                      <a:cubicBezTo>
                        <a:pt x="2567874" y="28575"/>
                        <a:pt x="2580044" y="18097"/>
                        <a:pt x="2595533" y="18097"/>
                      </a:cubicBezTo>
                      <a:lnTo>
                        <a:pt x="2648639" y="19050"/>
                      </a:lnTo>
                      <a:cubicBezTo>
                        <a:pt x="2663022" y="19050"/>
                        <a:pt x="2675191" y="29528"/>
                        <a:pt x="2675191" y="42863"/>
                      </a:cubicBezTo>
                      <a:cubicBezTo>
                        <a:pt x="2675191" y="55245"/>
                        <a:pt x="2663022" y="65722"/>
                        <a:pt x="2648639" y="65722"/>
                      </a:cubicBezTo>
                      <a:close/>
                      <a:moveTo>
                        <a:pt x="2488216" y="63817"/>
                      </a:moveTo>
                      <a:cubicBezTo>
                        <a:pt x="2488216" y="63817"/>
                        <a:pt x="2488216" y="63817"/>
                        <a:pt x="2488216" y="63817"/>
                      </a:cubicBezTo>
                      <a:lnTo>
                        <a:pt x="2434004" y="62865"/>
                      </a:lnTo>
                      <a:cubicBezTo>
                        <a:pt x="2419621" y="62865"/>
                        <a:pt x="2407451" y="52388"/>
                        <a:pt x="2407451" y="39053"/>
                      </a:cubicBezTo>
                      <a:cubicBezTo>
                        <a:pt x="2407451" y="26670"/>
                        <a:pt x="2419621" y="16192"/>
                        <a:pt x="2435110" y="16192"/>
                      </a:cubicBezTo>
                      <a:lnTo>
                        <a:pt x="2488216" y="17145"/>
                      </a:lnTo>
                      <a:cubicBezTo>
                        <a:pt x="2502599" y="17145"/>
                        <a:pt x="2514769" y="27622"/>
                        <a:pt x="2514769" y="40958"/>
                      </a:cubicBezTo>
                      <a:cubicBezTo>
                        <a:pt x="2514769" y="54292"/>
                        <a:pt x="2502599" y="63817"/>
                        <a:pt x="2488216" y="63817"/>
                      </a:cubicBezTo>
                      <a:close/>
                      <a:moveTo>
                        <a:pt x="2327793" y="62865"/>
                      </a:moveTo>
                      <a:cubicBezTo>
                        <a:pt x="2327793" y="62865"/>
                        <a:pt x="2327793" y="62865"/>
                        <a:pt x="2327793" y="62865"/>
                      </a:cubicBezTo>
                      <a:lnTo>
                        <a:pt x="2273581" y="61913"/>
                      </a:lnTo>
                      <a:cubicBezTo>
                        <a:pt x="2259198" y="61913"/>
                        <a:pt x="2247028" y="51435"/>
                        <a:pt x="2247028" y="38100"/>
                      </a:cubicBezTo>
                      <a:cubicBezTo>
                        <a:pt x="2247028" y="25717"/>
                        <a:pt x="2259198" y="15240"/>
                        <a:pt x="2274687" y="15240"/>
                      </a:cubicBezTo>
                      <a:lnTo>
                        <a:pt x="2327793" y="16192"/>
                      </a:lnTo>
                      <a:cubicBezTo>
                        <a:pt x="2342176" y="16192"/>
                        <a:pt x="2354346" y="26670"/>
                        <a:pt x="2354346" y="40005"/>
                      </a:cubicBezTo>
                      <a:cubicBezTo>
                        <a:pt x="2354346" y="52388"/>
                        <a:pt x="2342176" y="62865"/>
                        <a:pt x="2327793" y="62865"/>
                      </a:cubicBezTo>
                      <a:close/>
                      <a:moveTo>
                        <a:pt x="2167370" y="60960"/>
                      </a:moveTo>
                      <a:cubicBezTo>
                        <a:pt x="2167370" y="60960"/>
                        <a:pt x="2167370" y="60960"/>
                        <a:pt x="2167370" y="60960"/>
                      </a:cubicBezTo>
                      <a:lnTo>
                        <a:pt x="2113158" y="60008"/>
                      </a:lnTo>
                      <a:cubicBezTo>
                        <a:pt x="2098775" y="60008"/>
                        <a:pt x="2086605" y="49530"/>
                        <a:pt x="2086605" y="36195"/>
                      </a:cubicBezTo>
                      <a:cubicBezTo>
                        <a:pt x="2086605" y="23813"/>
                        <a:pt x="2098775" y="13335"/>
                        <a:pt x="2114264" y="13335"/>
                      </a:cubicBezTo>
                      <a:lnTo>
                        <a:pt x="2167370" y="14288"/>
                      </a:lnTo>
                      <a:cubicBezTo>
                        <a:pt x="2181753" y="14288"/>
                        <a:pt x="2193923" y="24765"/>
                        <a:pt x="2193923" y="38100"/>
                      </a:cubicBezTo>
                      <a:cubicBezTo>
                        <a:pt x="2193923" y="50483"/>
                        <a:pt x="2181753" y="60960"/>
                        <a:pt x="2167370" y="60960"/>
                      </a:cubicBezTo>
                      <a:close/>
                      <a:moveTo>
                        <a:pt x="2006947" y="59055"/>
                      </a:moveTo>
                      <a:cubicBezTo>
                        <a:pt x="2006947" y="59055"/>
                        <a:pt x="2006947" y="59055"/>
                        <a:pt x="2006947" y="59055"/>
                      </a:cubicBezTo>
                      <a:lnTo>
                        <a:pt x="1952735" y="58103"/>
                      </a:lnTo>
                      <a:cubicBezTo>
                        <a:pt x="1938352" y="58103"/>
                        <a:pt x="1926182" y="47625"/>
                        <a:pt x="1926182" y="34290"/>
                      </a:cubicBezTo>
                      <a:cubicBezTo>
                        <a:pt x="1926182" y="21908"/>
                        <a:pt x="1938352" y="11430"/>
                        <a:pt x="1952735" y="11430"/>
                      </a:cubicBezTo>
                      <a:cubicBezTo>
                        <a:pt x="1952735" y="11430"/>
                        <a:pt x="1952735" y="11430"/>
                        <a:pt x="1952735" y="11430"/>
                      </a:cubicBezTo>
                      <a:lnTo>
                        <a:pt x="2005841" y="12383"/>
                      </a:lnTo>
                      <a:cubicBezTo>
                        <a:pt x="2020223" y="12383"/>
                        <a:pt x="2032393" y="22860"/>
                        <a:pt x="2032393" y="36195"/>
                      </a:cubicBezTo>
                      <a:cubicBezTo>
                        <a:pt x="2033500" y="49530"/>
                        <a:pt x="2021330" y="59055"/>
                        <a:pt x="2006947" y="59055"/>
                      </a:cubicBezTo>
                      <a:close/>
                      <a:moveTo>
                        <a:pt x="1846524" y="58103"/>
                      </a:moveTo>
                      <a:cubicBezTo>
                        <a:pt x="1846524" y="58103"/>
                        <a:pt x="1846524" y="58103"/>
                        <a:pt x="1846524" y="58103"/>
                      </a:cubicBezTo>
                      <a:lnTo>
                        <a:pt x="1792312" y="57150"/>
                      </a:lnTo>
                      <a:cubicBezTo>
                        <a:pt x="1777929" y="57150"/>
                        <a:pt x="1765759" y="46672"/>
                        <a:pt x="1765759" y="34290"/>
                      </a:cubicBezTo>
                      <a:cubicBezTo>
                        <a:pt x="1765759" y="21908"/>
                        <a:pt x="1777929" y="11430"/>
                        <a:pt x="1792312" y="11430"/>
                      </a:cubicBezTo>
                      <a:cubicBezTo>
                        <a:pt x="1792312" y="11430"/>
                        <a:pt x="1792312" y="11430"/>
                        <a:pt x="1792312" y="11430"/>
                      </a:cubicBezTo>
                      <a:lnTo>
                        <a:pt x="1845418" y="12383"/>
                      </a:lnTo>
                      <a:cubicBezTo>
                        <a:pt x="1859800" y="12383"/>
                        <a:pt x="1871970" y="22860"/>
                        <a:pt x="1871970" y="36195"/>
                      </a:cubicBezTo>
                      <a:cubicBezTo>
                        <a:pt x="1873077" y="47625"/>
                        <a:pt x="1860907" y="58103"/>
                        <a:pt x="1846524" y="58103"/>
                      </a:cubicBezTo>
                      <a:close/>
                      <a:moveTo>
                        <a:pt x="1686101" y="56197"/>
                      </a:moveTo>
                      <a:cubicBezTo>
                        <a:pt x="1686101" y="56197"/>
                        <a:pt x="1684995" y="56197"/>
                        <a:pt x="1686101" y="56197"/>
                      </a:cubicBezTo>
                      <a:lnTo>
                        <a:pt x="1631889" y="55245"/>
                      </a:lnTo>
                      <a:cubicBezTo>
                        <a:pt x="1617506" y="55245"/>
                        <a:pt x="1605336" y="44767"/>
                        <a:pt x="1605336" y="32385"/>
                      </a:cubicBezTo>
                      <a:cubicBezTo>
                        <a:pt x="1605336" y="20003"/>
                        <a:pt x="1617506" y="9525"/>
                        <a:pt x="1631889" y="9525"/>
                      </a:cubicBezTo>
                      <a:lnTo>
                        <a:pt x="1684995" y="10478"/>
                      </a:lnTo>
                      <a:cubicBezTo>
                        <a:pt x="1699377" y="10478"/>
                        <a:pt x="1711547" y="20955"/>
                        <a:pt x="1711547" y="33338"/>
                      </a:cubicBezTo>
                      <a:cubicBezTo>
                        <a:pt x="1712654" y="45720"/>
                        <a:pt x="1700484" y="56197"/>
                        <a:pt x="1686101" y="56197"/>
                      </a:cubicBezTo>
                      <a:close/>
                      <a:moveTo>
                        <a:pt x="1525678" y="54292"/>
                      </a:moveTo>
                      <a:cubicBezTo>
                        <a:pt x="1524572" y="54292"/>
                        <a:pt x="1524572" y="54292"/>
                        <a:pt x="1525678" y="54292"/>
                      </a:cubicBezTo>
                      <a:lnTo>
                        <a:pt x="1471466" y="54292"/>
                      </a:lnTo>
                      <a:cubicBezTo>
                        <a:pt x="1457083" y="54292"/>
                        <a:pt x="1444913" y="43815"/>
                        <a:pt x="1444913" y="31433"/>
                      </a:cubicBezTo>
                      <a:cubicBezTo>
                        <a:pt x="1444913" y="19050"/>
                        <a:pt x="1457083" y="8572"/>
                        <a:pt x="1471466" y="8572"/>
                      </a:cubicBezTo>
                      <a:lnTo>
                        <a:pt x="1524572" y="8572"/>
                      </a:lnTo>
                      <a:cubicBezTo>
                        <a:pt x="1538954" y="8572"/>
                        <a:pt x="1551124" y="19050"/>
                        <a:pt x="1551124" y="31433"/>
                      </a:cubicBezTo>
                      <a:cubicBezTo>
                        <a:pt x="1552231" y="44767"/>
                        <a:pt x="1540061" y="54292"/>
                        <a:pt x="1525678" y="54292"/>
                      </a:cubicBezTo>
                      <a:close/>
                      <a:moveTo>
                        <a:pt x="1364149" y="53340"/>
                      </a:moveTo>
                      <a:cubicBezTo>
                        <a:pt x="1364149" y="53340"/>
                        <a:pt x="1364149" y="53340"/>
                        <a:pt x="1364149" y="53340"/>
                      </a:cubicBezTo>
                      <a:lnTo>
                        <a:pt x="1309937" y="53340"/>
                      </a:lnTo>
                      <a:cubicBezTo>
                        <a:pt x="1295554" y="53340"/>
                        <a:pt x="1283384" y="42863"/>
                        <a:pt x="1283384" y="30480"/>
                      </a:cubicBezTo>
                      <a:cubicBezTo>
                        <a:pt x="1283384" y="18097"/>
                        <a:pt x="1295554" y="7620"/>
                        <a:pt x="1309937" y="7620"/>
                      </a:cubicBezTo>
                      <a:cubicBezTo>
                        <a:pt x="1309937" y="7620"/>
                        <a:pt x="1309937" y="7620"/>
                        <a:pt x="1309937" y="7620"/>
                      </a:cubicBezTo>
                      <a:lnTo>
                        <a:pt x="1363042" y="7620"/>
                      </a:lnTo>
                      <a:cubicBezTo>
                        <a:pt x="1377425" y="7620"/>
                        <a:pt x="1389595" y="18097"/>
                        <a:pt x="1389595" y="30480"/>
                      </a:cubicBezTo>
                      <a:cubicBezTo>
                        <a:pt x="1391808" y="42863"/>
                        <a:pt x="1379638" y="53340"/>
                        <a:pt x="1364149" y="53340"/>
                      </a:cubicBezTo>
                      <a:close/>
                      <a:moveTo>
                        <a:pt x="1203726" y="52388"/>
                      </a:moveTo>
                      <a:cubicBezTo>
                        <a:pt x="1203726" y="52388"/>
                        <a:pt x="1203726" y="52388"/>
                        <a:pt x="1203726" y="52388"/>
                      </a:cubicBezTo>
                      <a:lnTo>
                        <a:pt x="1149514" y="52388"/>
                      </a:lnTo>
                      <a:cubicBezTo>
                        <a:pt x="1135131" y="52388"/>
                        <a:pt x="1122961" y="41910"/>
                        <a:pt x="1122961" y="29528"/>
                      </a:cubicBezTo>
                      <a:cubicBezTo>
                        <a:pt x="1122961" y="17145"/>
                        <a:pt x="1135131" y="6667"/>
                        <a:pt x="1149514" y="6667"/>
                      </a:cubicBezTo>
                      <a:lnTo>
                        <a:pt x="1202619" y="6667"/>
                      </a:lnTo>
                      <a:cubicBezTo>
                        <a:pt x="1217002" y="6667"/>
                        <a:pt x="1229172" y="17145"/>
                        <a:pt x="1229172" y="29528"/>
                      </a:cubicBezTo>
                      <a:cubicBezTo>
                        <a:pt x="1230278" y="41910"/>
                        <a:pt x="1219215" y="52388"/>
                        <a:pt x="1203726" y="52388"/>
                      </a:cubicBezTo>
                      <a:close/>
                      <a:moveTo>
                        <a:pt x="1043303" y="50483"/>
                      </a:moveTo>
                      <a:cubicBezTo>
                        <a:pt x="1043303" y="50483"/>
                        <a:pt x="1043303" y="50483"/>
                        <a:pt x="1043303" y="50483"/>
                      </a:cubicBezTo>
                      <a:lnTo>
                        <a:pt x="989091" y="50483"/>
                      </a:lnTo>
                      <a:cubicBezTo>
                        <a:pt x="974708" y="50483"/>
                        <a:pt x="962538" y="40005"/>
                        <a:pt x="962538" y="27622"/>
                      </a:cubicBezTo>
                      <a:cubicBezTo>
                        <a:pt x="962538" y="15240"/>
                        <a:pt x="974708" y="4763"/>
                        <a:pt x="989091" y="4763"/>
                      </a:cubicBezTo>
                      <a:lnTo>
                        <a:pt x="1042196" y="4763"/>
                      </a:lnTo>
                      <a:cubicBezTo>
                        <a:pt x="1056579" y="4763"/>
                        <a:pt x="1068749" y="15240"/>
                        <a:pt x="1068749" y="27622"/>
                      </a:cubicBezTo>
                      <a:cubicBezTo>
                        <a:pt x="1069855" y="40958"/>
                        <a:pt x="1057685" y="50483"/>
                        <a:pt x="1043303" y="50483"/>
                      </a:cubicBezTo>
                      <a:close/>
                      <a:moveTo>
                        <a:pt x="882880" y="49530"/>
                      </a:moveTo>
                      <a:cubicBezTo>
                        <a:pt x="882880" y="49530"/>
                        <a:pt x="882880" y="49530"/>
                        <a:pt x="882880" y="49530"/>
                      </a:cubicBezTo>
                      <a:lnTo>
                        <a:pt x="828668" y="49530"/>
                      </a:lnTo>
                      <a:cubicBezTo>
                        <a:pt x="814285" y="49530"/>
                        <a:pt x="802115" y="39053"/>
                        <a:pt x="802115" y="26670"/>
                      </a:cubicBezTo>
                      <a:cubicBezTo>
                        <a:pt x="802115" y="14288"/>
                        <a:pt x="814285" y="2858"/>
                        <a:pt x="828668" y="3810"/>
                      </a:cubicBezTo>
                      <a:lnTo>
                        <a:pt x="881773" y="3810"/>
                      </a:lnTo>
                      <a:cubicBezTo>
                        <a:pt x="896156" y="3810"/>
                        <a:pt x="908326" y="14288"/>
                        <a:pt x="908326" y="26670"/>
                      </a:cubicBezTo>
                      <a:cubicBezTo>
                        <a:pt x="909432" y="39053"/>
                        <a:pt x="897262" y="49530"/>
                        <a:pt x="882880" y="49530"/>
                      </a:cubicBezTo>
                      <a:close/>
                      <a:moveTo>
                        <a:pt x="722457" y="48578"/>
                      </a:moveTo>
                      <a:cubicBezTo>
                        <a:pt x="722457" y="48578"/>
                        <a:pt x="722457" y="48578"/>
                        <a:pt x="722457" y="48578"/>
                      </a:cubicBezTo>
                      <a:lnTo>
                        <a:pt x="668245" y="48578"/>
                      </a:lnTo>
                      <a:cubicBezTo>
                        <a:pt x="653862" y="48578"/>
                        <a:pt x="641692" y="38100"/>
                        <a:pt x="641692" y="25717"/>
                      </a:cubicBezTo>
                      <a:cubicBezTo>
                        <a:pt x="641692" y="13335"/>
                        <a:pt x="653862" y="2858"/>
                        <a:pt x="668245" y="2858"/>
                      </a:cubicBezTo>
                      <a:cubicBezTo>
                        <a:pt x="668245" y="2858"/>
                        <a:pt x="668245" y="2858"/>
                        <a:pt x="668245" y="2858"/>
                      </a:cubicBezTo>
                      <a:lnTo>
                        <a:pt x="721350" y="2858"/>
                      </a:lnTo>
                      <a:cubicBezTo>
                        <a:pt x="735733" y="2858"/>
                        <a:pt x="747903" y="13335"/>
                        <a:pt x="747903" y="25717"/>
                      </a:cubicBezTo>
                      <a:cubicBezTo>
                        <a:pt x="749009" y="38100"/>
                        <a:pt x="736839" y="48578"/>
                        <a:pt x="722457" y="48578"/>
                      </a:cubicBezTo>
                      <a:close/>
                      <a:moveTo>
                        <a:pt x="562034" y="47625"/>
                      </a:moveTo>
                      <a:cubicBezTo>
                        <a:pt x="562034" y="47625"/>
                        <a:pt x="562034" y="47625"/>
                        <a:pt x="562034" y="47625"/>
                      </a:cubicBezTo>
                      <a:lnTo>
                        <a:pt x="507822" y="47625"/>
                      </a:lnTo>
                      <a:cubicBezTo>
                        <a:pt x="493439" y="47625"/>
                        <a:pt x="481269" y="37147"/>
                        <a:pt x="481269" y="24765"/>
                      </a:cubicBezTo>
                      <a:cubicBezTo>
                        <a:pt x="481269" y="12383"/>
                        <a:pt x="493439" y="1905"/>
                        <a:pt x="507822" y="1905"/>
                      </a:cubicBezTo>
                      <a:lnTo>
                        <a:pt x="560927" y="1905"/>
                      </a:lnTo>
                      <a:cubicBezTo>
                        <a:pt x="575310" y="1905"/>
                        <a:pt x="587480" y="12383"/>
                        <a:pt x="587480" y="24765"/>
                      </a:cubicBezTo>
                      <a:cubicBezTo>
                        <a:pt x="588586" y="37147"/>
                        <a:pt x="576416" y="47625"/>
                        <a:pt x="562034" y="47625"/>
                      </a:cubicBezTo>
                      <a:close/>
                      <a:moveTo>
                        <a:pt x="401611" y="46672"/>
                      </a:moveTo>
                      <a:cubicBezTo>
                        <a:pt x="400504" y="46672"/>
                        <a:pt x="400504" y="46672"/>
                        <a:pt x="401611" y="46672"/>
                      </a:cubicBezTo>
                      <a:lnTo>
                        <a:pt x="347399" y="46672"/>
                      </a:lnTo>
                      <a:cubicBezTo>
                        <a:pt x="333016" y="46672"/>
                        <a:pt x="320846" y="36195"/>
                        <a:pt x="320846" y="23813"/>
                      </a:cubicBezTo>
                      <a:cubicBezTo>
                        <a:pt x="320846" y="11430"/>
                        <a:pt x="333016" y="953"/>
                        <a:pt x="347399" y="953"/>
                      </a:cubicBezTo>
                      <a:lnTo>
                        <a:pt x="400504" y="953"/>
                      </a:lnTo>
                      <a:cubicBezTo>
                        <a:pt x="414887" y="953"/>
                        <a:pt x="427057" y="11430"/>
                        <a:pt x="427057" y="23813"/>
                      </a:cubicBezTo>
                      <a:cubicBezTo>
                        <a:pt x="428163" y="37147"/>
                        <a:pt x="415993" y="46672"/>
                        <a:pt x="401611" y="46672"/>
                      </a:cubicBezTo>
                      <a:close/>
                      <a:moveTo>
                        <a:pt x="240081" y="46672"/>
                      </a:moveTo>
                      <a:cubicBezTo>
                        <a:pt x="240081" y="46672"/>
                        <a:pt x="240081" y="46672"/>
                        <a:pt x="240081" y="46672"/>
                      </a:cubicBezTo>
                      <a:lnTo>
                        <a:pt x="186976" y="46672"/>
                      </a:lnTo>
                      <a:lnTo>
                        <a:pt x="186976" y="23813"/>
                      </a:lnTo>
                      <a:lnTo>
                        <a:pt x="186976" y="953"/>
                      </a:lnTo>
                      <a:lnTo>
                        <a:pt x="240081" y="953"/>
                      </a:lnTo>
                      <a:cubicBezTo>
                        <a:pt x="254464" y="953"/>
                        <a:pt x="266634" y="11430"/>
                        <a:pt x="266634" y="23813"/>
                      </a:cubicBezTo>
                      <a:cubicBezTo>
                        <a:pt x="267740" y="36195"/>
                        <a:pt x="255570" y="46672"/>
                        <a:pt x="240081" y="46672"/>
                      </a:cubicBezTo>
                      <a:close/>
                      <a:moveTo>
                        <a:pt x="79658" y="45720"/>
                      </a:moveTo>
                      <a:cubicBezTo>
                        <a:pt x="79658" y="45720"/>
                        <a:pt x="79658" y="45720"/>
                        <a:pt x="79658" y="45720"/>
                      </a:cubicBezTo>
                      <a:lnTo>
                        <a:pt x="26553" y="45720"/>
                      </a:lnTo>
                      <a:cubicBezTo>
                        <a:pt x="12170" y="45720"/>
                        <a:pt x="0" y="35242"/>
                        <a:pt x="0" y="22860"/>
                      </a:cubicBezTo>
                      <a:cubicBezTo>
                        <a:pt x="0" y="10478"/>
                        <a:pt x="12170" y="0"/>
                        <a:pt x="26553" y="0"/>
                      </a:cubicBezTo>
                      <a:cubicBezTo>
                        <a:pt x="26553" y="0"/>
                        <a:pt x="26553" y="0"/>
                        <a:pt x="26553" y="0"/>
                      </a:cubicBezTo>
                      <a:lnTo>
                        <a:pt x="79658" y="0"/>
                      </a:lnTo>
                      <a:cubicBezTo>
                        <a:pt x="94041" y="0"/>
                        <a:pt x="106211" y="10478"/>
                        <a:pt x="106211" y="22860"/>
                      </a:cubicBezTo>
                      <a:cubicBezTo>
                        <a:pt x="106211" y="35242"/>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0E25609E-0084-DA4A-8CF0-261FAFBBC922}"/>
                    </a:ext>
                  </a:extLst>
                </p:cNvPr>
                <p:cNvSpPr/>
                <p:nvPr/>
              </p:nvSpPr>
              <p:spPr>
                <a:xfrm>
                  <a:off x="5072690" y="5848349"/>
                  <a:ext cx="79658" cy="68579"/>
                </a:xfrm>
                <a:custGeom>
                  <a:avLst/>
                  <a:gdLst>
                    <a:gd name="connsiteX0" fmla="*/ 53106 w 79658"/>
                    <a:gd name="connsiteY0" fmla="*/ 68580 h 68579"/>
                    <a:gd name="connsiteX1" fmla="*/ 53106 w 79658"/>
                    <a:gd name="connsiteY1" fmla="*/ 68580 h 68579"/>
                    <a:gd name="connsiteX2" fmla="*/ 26553 w 79658"/>
                    <a:gd name="connsiteY2" fmla="*/ 68580 h 68579"/>
                    <a:gd name="connsiteX3" fmla="*/ 7745 w 79658"/>
                    <a:gd name="connsiteY3" fmla="*/ 61913 h 68579"/>
                    <a:gd name="connsiteX4" fmla="*/ 0 w 79658"/>
                    <a:gd name="connsiteY4" fmla="*/ 45720 h 68579"/>
                    <a:gd name="connsiteX5" fmla="*/ 0 w 79658"/>
                    <a:gd name="connsiteY5" fmla="*/ 22860 h 68579"/>
                    <a:gd name="connsiteX6" fmla="*/ 26553 w 79658"/>
                    <a:gd name="connsiteY6" fmla="*/ 0 h 68579"/>
                    <a:gd name="connsiteX7" fmla="*/ 26553 w 79658"/>
                    <a:gd name="connsiteY7" fmla="*/ 0 h 68579"/>
                    <a:gd name="connsiteX8" fmla="*/ 53106 w 79658"/>
                    <a:gd name="connsiteY8" fmla="*/ 22860 h 68579"/>
                    <a:gd name="connsiteX9" fmla="*/ 79658 w 79658"/>
                    <a:gd name="connsiteY9" fmla="*/ 45720 h 68579"/>
                    <a:gd name="connsiteX10" fmla="*/ 53106 w 7965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58" h="68579">
                      <a:moveTo>
                        <a:pt x="53106" y="68580"/>
                      </a:moveTo>
                      <a:cubicBezTo>
                        <a:pt x="53106" y="68580"/>
                        <a:pt x="53106" y="68580"/>
                        <a:pt x="53106" y="68580"/>
                      </a:cubicBezTo>
                      <a:lnTo>
                        <a:pt x="26553" y="68580"/>
                      </a:lnTo>
                      <a:cubicBezTo>
                        <a:pt x="19915" y="68580"/>
                        <a:pt x="12170" y="65722"/>
                        <a:pt x="7745" y="61913"/>
                      </a:cubicBezTo>
                      <a:cubicBezTo>
                        <a:pt x="2213" y="57150"/>
                        <a:pt x="0" y="51435"/>
                        <a:pt x="0" y="45720"/>
                      </a:cubicBezTo>
                      <a:lnTo>
                        <a:pt x="0" y="22860"/>
                      </a:lnTo>
                      <a:cubicBezTo>
                        <a:pt x="0" y="10477"/>
                        <a:pt x="12170" y="0"/>
                        <a:pt x="26553" y="0"/>
                      </a:cubicBezTo>
                      <a:cubicBezTo>
                        <a:pt x="26553" y="0"/>
                        <a:pt x="26553" y="0"/>
                        <a:pt x="26553" y="0"/>
                      </a:cubicBezTo>
                      <a:cubicBezTo>
                        <a:pt x="40936" y="0"/>
                        <a:pt x="53106" y="10477"/>
                        <a:pt x="53106" y="22860"/>
                      </a:cubicBezTo>
                      <a:cubicBezTo>
                        <a:pt x="67488" y="22860"/>
                        <a:pt x="79658" y="33338"/>
                        <a:pt x="79658" y="45720"/>
                      </a:cubicBezTo>
                      <a:cubicBezTo>
                        <a:pt x="79658" y="58102"/>
                        <a:pt x="67488" y="68580"/>
                        <a:pt x="53106" y="68580"/>
                      </a:cubicBezTo>
                      <a:close/>
                    </a:path>
                  </a:pathLst>
                </a:custGeom>
                <a:solidFill>
                  <a:srgbClr val="454E5F"/>
                </a:solidFill>
                <a:ln w="11051"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745A902-E470-9F78-816C-A7A016B294D8}"/>
                    </a:ext>
                  </a:extLst>
                </p:cNvPr>
                <p:cNvSpPr/>
                <p:nvPr/>
              </p:nvSpPr>
              <p:spPr>
                <a:xfrm>
                  <a:off x="5073796" y="3958589"/>
                  <a:ext cx="61956" cy="1844992"/>
                </a:xfrm>
                <a:custGeom>
                  <a:avLst/>
                  <a:gdLst>
                    <a:gd name="connsiteX0" fmla="*/ 26553 w 61956"/>
                    <a:gd name="connsiteY0" fmla="*/ 1844992 h 1844992"/>
                    <a:gd name="connsiteX1" fmla="*/ 26553 w 61956"/>
                    <a:gd name="connsiteY1" fmla="*/ 1844992 h 1844992"/>
                    <a:gd name="connsiteX2" fmla="*/ 0 w 61956"/>
                    <a:gd name="connsiteY2" fmla="*/ 1821180 h 1844992"/>
                    <a:gd name="connsiteX3" fmla="*/ 1106 w 61956"/>
                    <a:gd name="connsiteY3" fmla="*/ 1776413 h 1844992"/>
                    <a:gd name="connsiteX4" fmla="*/ 27659 w 61956"/>
                    <a:gd name="connsiteY4" fmla="*/ 1753553 h 1844992"/>
                    <a:gd name="connsiteX5" fmla="*/ 27659 w 61956"/>
                    <a:gd name="connsiteY5" fmla="*/ 1753553 h 1844992"/>
                    <a:gd name="connsiteX6" fmla="*/ 54212 w 61956"/>
                    <a:gd name="connsiteY6" fmla="*/ 1776413 h 1844992"/>
                    <a:gd name="connsiteX7" fmla="*/ 53106 w 61956"/>
                    <a:gd name="connsiteY7" fmla="*/ 1821180 h 1844992"/>
                    <a:gd name="connsiteX8" fmla="*/ 26553 w 61956"/>
                    <a:gd name="connsiteY8" fmla="*/ 1844992 h 1844992"/>
                    <a:gd name="connsiteX9" fmla="*/ 28766 w 61956"/>
                    <a:gd name="connsiteY9" fmla="*/ 1709738 h 1844992"/>
                    <a:gd name="connsiteX10" fmla="*/ 28766 w 61956"/>
                    <a:gd name="connsiteY10" fmla="*/ 1709738 h 1844992"/>
                    <a:gd name="connsiteX11" fmla="*/ 2213 w 61956"/>
                    <a:gd name="connsiteY11" fmla="*/ 1686878 h 1844992"/>
                    <a:gd name="connsiteX12" fmla="*/ 2213 w 61956"/>
                    <a:gd name="connsiteY12" fmla="*/ 1642110 h 1844992"/>
                    <a:gd name="connsiteX13" fmla="*/ 28766 w 61956"/>
                    <a:gd name="connsiteY13" fmla="*/ 1619250 h 1844992"/>
                    <a:gd name="connsiteX14" fmla="*/ 28766 w 61956"/>
                    <a:gd name="connsiteY14" fmla="*/ 1619250 h 1844992"/>
                    <a:gd name="connsiteX15" fmla="*/ 55318 w 61956"/>
                    <a:gd name="connsiteY15" fmla="*/ 1642110 h 1844992"/>
                    <a:gd name="connsiteX16" fmla="*/ 55318 w 61956"/>
                    <a:gd name="connsiteY16" fmla="*/ 1686878 h 1844992"/>
                    <a:gd name="connsiteX17" fmla="*/ 28766 w 61956"/>
                    <a:gd name="connsiteY17" fmla="*/ 1709738 h 1844992"/>
                    <a:gd name="connsiteX18" fmla="*/ 29872 w 61956"/>
                    <a:gd name="connsiteY18" fmla="*/ 1575435 h 1844992"/>
                    <a:gd name="connsiteX19" fmla="*/ 29872 w 61956"/>
                    <a:gd name="connsiteY19" fmla="*/ 1575435 h 1844992"/>
                    <a:gd name="connsiteX20" fmla="*/ 3319 w 61956"/>
                    <a:gd name="connsiteY20" fmla="*/ 1552575 h 1844992"/>
                    <a:gd name="connsiteX21" fmla="*/ 3319 w 61956"/>
                    <a:gd name="connsiteY21" fmla="*/ 1507808 h 1844992"/>
                    <a:gd name="connsiteX22" fmla="*/ 29872 w 61956"/>
                    <a:gd name="connsiteY22" fmla="*/ 1484948 h 1844992"/>
                    <a:gd name="connsiteX23" fmla="*/ 29872 w 61956"/>
                    <a:gd name="connsiteY23" fmla="*/ 1484948 h 1844992"/>
                    <a:gd name="connsiteX24" fmla="*/ 56425 w 61956"/>
                    <a:gd name="connsiteY24" fmla="*/ 1507808 h 1844992"/>
                    <a:gd name="connsiteX25" fmla="*/ 56425 w 61956"/>
                    <a:gd name="connsiteY25" fmla="*/ 1552575 h 1844992"/>
                    <a:gd name="connsiteX26" fmla="*/ 29872 w 61956"/>
                    <a:gd name="connsiteY26" fmla="*/ 1575435 h 1844992"/>
                    <a:gd name="connsiteX27" fmla="*/ 29872 w 61956"/>
                    <a:gd name="connsiteY27" fmla="*/ 1440180 h 1844992"/>
                    <a:gd name="connsiteX28" fmla="*/ 29872 w 61956"/>
                    <a:gd name="connsiteY28" fmla="*/ 1440180 h 1844992"/>
                    <a:gd name="connsiteX29" fmla="*/ 3319 w 61956"/>
                    <a:gd name="connsiteY29" fmla="*/ 1417320 h 1844992"/>
                    <a:gd name="connsiteX30" fmla="*/ 3319 w 61956"/>
                    <a:gd name="connsiteY30" fmla="*/ 1372553 h 1844992"/>
                    <a:gd name="connsiteX31" fmla="*/ 29872 w 61956"/>
                    <a:gd name="connsiteY31" fmla="*/ 1372553 h 1844992"/>
                    <a:gd name="connsiteX32" fmla="*/ 56425 w 61956"/>
                    <a:gd name="connsiteY32" fmla="*/ 1372553 h 1844992"/>
                    <a:gd name="connsiteX33" fmla="*/ 56425 w 61956"/>
                    <a:gd name="connsiteY33" fmla="*/ 1417320 h 1844992"/>
                    <a:gd name="connsiteX34" fmla="*/ 29872 w 61956"/>
                    <a:gd name="connsiteY34" fmla="*/ 1440180 h 1844992"/>
                    <a:gd name="connsiteX35" fmla="*/ 30978 w 61956"/>
                    <a:gd name="connsiteY35" fmla="*/ 1304925 h 1844992"/>
                    <a:gd name="connsiteX36" fmla="*/ 30978 w 61956"/>
                    <a:gd name="connsiteY36" fmla="*/ 1304925 h 1844992"/>
                    <a:gd name="connsiteX37" fmla="*/ 4425 w 61956"/>
                    <a:gd name="connsiteY37" fmla="*/ 1282065 h 1844992"/>
                    <a:gd name="connsiteX38" fmla="*/ 4425 w 61956"/>
                    <a:gd name="connsiteY38" fmla="*/ 1237298 h 1844992"/>
                    <a:gd name="connsiteX39" fmla="*/ 30978 w 61956"/>
                    <a:gd name="connsiteY39" fmla="*/ 1214438 h 1844992"/>
                    <a:gd name="connsiteX40" fmla="*/ 30978 w 61956"/>
                    <a:gd name="connsiteY40" fmla="*/ 1214438 h 1844992"/>
                    <a:gd name="connsiteX41" fmla="*/ 57531 w 61956"/>
                    <a:gd name="connsiteY41" fmla="*/ 1237298 h 1844992"/>
                    <a:gd name="connsiteX42" fmla="*/ 57531 w 61956"/>
                    <a:gd name="connsiteY42" fmla="*/ 1282065 h 1844992"/>
                    <a:gd name="connsiteX43" fmla="*/ 30978 w 61956"/>
                    <a:gd name="connsiteY43" fmla="*/ 1304925 h 1844992"/>
                    <a:gd name="connsiteX44" fmla="*/ 30978 w 61956"/>
                    <a:gd name="connsiteY44" fmla="*/ 1169670 h 1844992"/>
                    <a:gd name="connsiteX45" fmla="*/ 4425 w 61956"/>
                    <a:gd name="connsiteY45" fmla="*/ 1146810 h 1844992"/>
                    <a:gd name="connsiteX46" fmla="*/ 4425 w 61956"/>
                    <a:gd name="connsiteY46" fmla="*/ 1102042 h 1844992"/>
                    <a:gd name="connsiteX47" fmla="*/ 30978 w 61956"/>
                    <a:gd name="connsiteY47" fmla="*/ 1079183 h 1844992"/>
                    <a:gd name="connsiteX48" fmla="*/ 57531 w 61956"/>
                    <a:gd name="connsiteY48" fmla="*/ 1102042 h 1844992"/>
                    <a:gd name="connsiteX49" fmla="*/ 57531 w 61956"/>
                    <a:gd name="connsiteY49" fmla="*/ 1146810 h 1844992"/>
                    <a:gd name="connsiteX50" fmla="*/ 30978 w 61956"/>
                    <a:gd name="connsiteY50" fmla="*/ 1169670 h 1844992"/>
                    <a:gd name="connsiteX51" fmla="*/ 30978 w 61956"/>
                    <a:gd name="connsiteY51" fmla="*/ 1035367 h 1844992"/>
                    <a:gd name="connsiteX52" fmla="*/ 4425 w 61956"/>
                    <a:gd name="connsiteY52" fmla="*/ 1012508 h 1844992"/>
                    <a:gd name="connsiteX53" fmla="*/ 4425 w 61956"/>
                    <a:gd name="connsiteY53" fmla="*/ 967740 h 1844992"/>
                    <a:gd name="connsiteX54" fmla="*/ 30978 w 61956"/>
                    <a:gd name="connsiteY54" fmla="*/ 944880 h 1844992"/>
                    <a:gd name="connsiteX55" fmla="*/ 30978 w 61956"/>
                    <a:gd name="connsiteY55" fmla="*/ 944880 h 1844992"/>
                    <a:gd name="connsiteX56" fmla="*/ 57531 w 61956"/>
                    <a:gd name="connsiteY56" fmla="*/ 967740 h 1844992"/>
                    <a:gd name="connsiteX57" fmla="*/ 57531 w 61956"/>
                    <a:gd name="connsiteY57" fmla="*/ 1012508 h 1844992"/>
                    <a:gd name="connsiteX58" fmla="*/ 30978 w 61956"/>
                    <a:gd name="connsiteY58" fmla="*/ 1035367 h 1844992"/>
                    <a:gd name="connsiteX59" fmla="*/ 30978 w 61956"/>
                    <a:gd name="connsiteY59" fmla="*/ 1035367 h 1844992"/>
                    <a:gd name="connsiteX60" fmla="*/ 30978 w 61956"/>
                    <a:gd name="connsiteY60" fmla="*/ 900112 h 1844992"/>
                    <a:gd name="connsiteX61" fmla="*/ 4425 w 61956"/>
                    <a:gd name="connsiteY61" fmla="*/ 877253 h 1844992"/>
                    <a:gd name="connsiteX62" fmla="*/ 4425 w 61956"/>
                    <a:gd name="connsiteY62" fmla="*/ 832485 h 1844992"/>
                    <a:gd name="connsiteX63" fmla="*/ 30978 w 61956"/>
                    <a:gd name="connsiteY63" fmla="*/ 809625 h 1844992"/>
                    <a:gd name="connsiteX64" fmla="*/ 30978 w 61956"/>
                    <a:gd name="connsiteY64" fmla="*/ 809625 h 1844992"/>
                    <a:gd name="connsiteX65" fmla="*/ 57531 w 61956"/>
                    <a:gd name="connsiteY65" fmla="*/ 832485 h 1844992"/>
                    <a:gd name="connsiteX66" fmla="*/ 57531 w 61956"/>
                    <a:gd name="connsiteY66" fmla="*/ 877253 h 1844992"/>
                    <a:gd name="connsiteX67" fmla="*/ 30978 w 61956"/>
                    <a:gd name="connsiteY67" fmla="*/ 900112 h 1844992"/>
                    <a:gd name="connsiteX68" fmla="*/ 30978 w 61956"/>
                    <a:gd name="connsiteY68" fmla="*/ 900112 h 1844992"/>
                    <a:gd name="connsiteX69" fmla="*/ 30978 w 61956"/>
                    <a:gd name="connsiteY69" fmla="*/ 764858 h 1844992"/>
                    <a:gd name="connsiteX70" fmla="*/ 4425 w 61956"/>
                    <a:gd name="connsiteY70" fmla="*/ 741998 h 1844992"/>
                    <a:gd name="connsiteX71" fmla="*/ 4425 w 61956"/>
                    <a:gd name="connsiteY71" fmla="*/ 697230 h 1844992"/>
                    <a:gd name="connsiteX72" fmla="*/ 30978 w 61956"/>
                    <a:gd name="connsiteY72" fmla="*/ 674370 h 1844992"/>
                    <a:gd name="connsiteX73" fmla="*/ 57531 w 61956"/>
                    <a:gd name="connsiteY73" fmla="*/ 697230 h 1844992"/>
                    <a:gd name="connsiteX74" fmla="*/ 57531 w 61956"/>
                    <a:gd name="connsiteY74" fmla="*/ 741998 h 1844992"/>
                    <a:gd name="connsiteX75" fmla="*/ 30978 w 61956"/>
                    <a:gd name="connsiteY75" fmla="*/ 764858 h 1844992"/>
                    <a:gd name="connsiteX76" fmla="*/ 30978 w 61956"/>
                    <a:gd name="connsiteY76" fmla="*/ 630555 h 1844992"/>
                    <a:gd name="connsiteX77" fmla="*/ 30978 w 61956"/>
                    <a:gd name="connsiteY77" fmla="*/ 630555 h 1844992"/>
                    <a:gd name="connsiteX78" fmla="*/ 4425 w 61956"/>
                    <a:gd name="connsiteY78" fmla="*/ 607695 h 1844992"/>
                    <a:gd name="connsiteX79" fmla="*/ 4425 w 61956"/>
                    <a:gd name="connsiteY79" fmla="*/ 562928 h 1844992"/>
                    <a:gd name="connsiteX80" fmla="*/ 30978 w 61956"/>
                    <a:gd name="connsiteY80" fmla="*/ 540068 h 1844992"/>
                    <a:gd name="connsiteX81" fmla="*/ 30978 w 61956"/>
                    <a:gd name="connsiteY81" fmla="*/ 540068 h 1844992"/>
                    <a:gd name="connsiteX82" fmla="*/ 57531 w 61956"/>
                    <a:gd name="connsiteY82" fmla="*/ 562928 h 1844992"/>
                    <a:gd name="connsiteX83" fmla="*/ 57531 w 61956"/>
                    <a:gd name="connsiteY83" fmla="*/ 607695 h 1844992"/>
                    <a:gd name="connsiteX84" fmla="*/ 30978 w 61956"/>
                    <a:gd name="connsiteY84" fmla="*/ 630555 h 1844992"/>
                    <a:gd name="connsiteX85" fmla="*/ 30978 w 61956"/>
                    <a:gd name="connsiteY85" fmla="*/ 495300 h 1844992"/>
                    <a:gd name="connsiteX86" fmla="*/ 30978 w 61956"/>
                    <a:gd name="connsiteY86" fmla="*/ 495300 h 1844992"/>
                    <a:gd name="connsiteX87" fmla="*/ 4425 w 61956"/>
                    <a:gd name="connsiteY87" fmla="*/ 472440 h 1844992"/>
                    <a:gd name="connsiteX88" fmla="*/ 4425 w 61956"/>
                    <a:gd name="connsiteY88" fmla="*/ 427672 h 1844992"/>
                    <a:gd name="connsiteX89" fmla="*/ 30978 w 61956"/>
                    <a:gd name="connsiteY89" fmla="*/ 404812 h 1844992"/>
                    <a:gd name="connsiteX90" fmla="*/ 30978 w 61956"/>
                    <a:gd name="connsiteY90" fmla="*/ 404812 h 1844992"/>
                    <a:gd name="connsiteX91" fmla="*/ 57531 w 61956"/>
                    <a:gd name="connsiteY91" fmla="*/ 427672 h 1844992"/>
                    <a:gd name="connsiteX92" fmla="*/ 57531 w 61956"/>
                    <a:gd name="connsiteY92" fmla="*/ 472440 h 1844992"/>
                    <a:gd name="connsiteX93" fmla="*/ 30978 w 61956"/>
                    <a:gd name="connsiteY93" fmla="*/ 495300 h 1844992"/>
                    <a:gd name="connsiteX94" fmla="*/ 30978 w 61956"/>
                    <a:gd name="connsiteY94" fmla="*/ 360045 h 1844992"/>
                    <a:gd name="connsiteX95" fmla="*/ 30978 w 61956"/>
                    <a:gd name="connsiteY95" fmla="*/ 360045 h 1844992"/>
                    <a:gd name="connsiteX96" fmla="*/ 4425 w 61956"/>
                    <a:gd name="connsiteY96" fmla="*/ 337185 h 1844992"/>
                    <a:gd name="connsiteX97" fmla="*/ 4425 w 61956"/>
                    <a:gd name="connsiteY97" fmla="*/ 292418 h 1844992"/>
                    <a:gd name="connsiteX98" fmla="*/ 30978 w 61956"/>
                    <a:gd name="connsiteY98" fmla="*/ 269558 h 1844992"/>
                    <a:gd name="connsiteX99" fmla="*/ 30978 w 61956"/>
                    <a:gd name="connsiteY99" fmla="*/ 269558 h 1844992"/>
                    <a:gd name="connsiteX100" fmla="*/ 57531 w 61956"/>
                    <a:gd name="connsiteY100" fmla="*/ 292418 h 1844992"/>
                    <a:gd name="connsiteX101" fmla="*/ 57531 w 61956"/>
                    <a:gd name="connsiteY101" fmla="*/ 337185 h 1844992"/>
                    <a:gd name="connsiteX102" fmla="*/ 30978 w 61956"/>
                    <a:gd name="connsiteY102" fmla="*/ 360045 h 1844992"/>
                    <a:gd name="connsiteX103" fmla="*/ 32085 w 61956"/>
                    <a:gd name="connsiteY103" fmla="*/ 224790 h 1844992"/>
                    <a:gd name="connsiteX104" fmla="*/ 32085 w 61956"/>
                    <a:gd name="connsiteY104" fmla="*/ 224790 h 1844992"/>
                    <a:gd name="connsiteX105" fmla="*/ 5532 w 61956"/>
                    <a:gd name="connsiteY105" fmla="*/ 201930 h 1844992"/>
                    <a:gd name="connsiteX106" fmla="*/ 5532 w 61956"/>
                    <a:gd name="connsiteY106" fmla="*/ 157163 h 1844992"/>
                    <a:gd name="connsiteX107" fmla="*/ 32085 w 61956"/>
                    <a:gd name="connsiteY107" fmla="*/ 134302 h 1844992"/>
                    <a:gd name="connsiteX108" fmla="*/ 32085 w 61956"/>
                    <a:gd name="connsiteY108" fmla="*/ 134302 h 1844992"/>
                    <a:gd name="connsiteX109" fmla="*/ 58637 w 61956"/>
                    <a:gd name="connsiteY109" fmla="*/ 157163 h 1844992"/>
                    <a:gd name="connsiteX110" fmla="*/ 58637 w 61956"/>
                    <a:gd name="connsiteY110" fmla="*/ 201930 h 1844992"/>
                    <a:gd name="connsiteX111" fmla="*/ 32085 w 61956"/>
                    <a:gd name="connsiteY111" fmla="*/ 224790 h 1844992"/>
                    <a:gd name="connsiteX112" fmla="*/ 33191 w 61956"/>
                    <a:gd name="connsiteY112" fmla="*/ 90488 h 1844992"/>
                    <a:gd name="connsiteX113" fmla="*/ 33191 w 61956"/>
                    <a:gd name="connsiteY113" fmla="*/ 90488 h 1844992"/>
                    <a:gd name="connsiteX114" fmla="*/ 6638 w 61956"/>
                    <a:gd name="connsiteY114" fmla="*/ 67627 h 1844992"/>
                    <a:gd name="connsiteX115" fmla="*/ 7745 w 61956"/>
                    <a:gd name="connsiteY115" fmla="*/ 22860 h 1844992"/>
                    <a:gd name="connsiteX116" fmla="*/ 35404 w 61956"/>
                    <a:gd name="connsiteY116" fmla="*/ 0 h 1844992"/>
                    <a:gd name="connsiteX117" fmla="*/ 61956 w 61956"/>
                    <a:gd name="connsiteY117" fmla="*/ 23813 h 1844992"/>
                    <a:gd name="connsiteX118" fmla="*/ 60850 w 61956"/>
                    <a:gd name="connsiteY118" fmla="*/ 68580 h 1844992"/>
                    <a:gd name="connsiteX119" fmla="*/ 33191 w 61956"/>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1956" h="1844992">
                      <a:moveTo>
                        <a:pt x="26553" y="1844992"/>
                      </a:moveTo>
                      <a:cubicBezTo>
                        <a:pt x="26553" y="1844992"/>
                        <a:pt x="26553" y="1844992"/>
                        <a:pt x="26553" y="1844992"/>
                      </a:cubicBezTo>
                      <a:cubicBezTo>
                        <a:pt x="11064" y="1844992"/>
                        <a:pt x="0" y="1834515"/>
                        <a:pt x="0" y="1821180"/>
                      </a:cubicBezTo>
                      <a:lnTo>
                        <a:pt x="1106" y="1776413"/>
                      </a:lnTo>
                      <a:cubicBezTo>
                        <a:pt x="1106" y="1764030"/>
                        <a:pt x="13276" y="1753553"/>
                        <a:pt x="27659" y="1753553"/>
                      </a:cubicBezTo>
                      <a:cubicBezTo>
                        <a:pt x="27659" y="1753553"/>
                        <a:pt x="27659" y="1753553"/>
                        <a:pt x="27659" y="1753553"/>
                      </a:cubicBezTo>
                      <a:cubicBezTo>
                        <a:pt x="42042" y="1753553"/>
                        <a:pt x="54212" y="1764030"/>
                        <a:pt x="54212" y="1776413"/>
                      </a:cubicBezTo>
                      <a:lnTo>
                        <a:pt x="53106" y="1821180"/>
                      </a:lnTo>
                      <a:cubicBezTo>
                        <a:pt x="53106" y="1834515"/>
                        <a:pt x="42042" y="1844992"/>
                        <a:pt x="26553" y="1844992"/>
                      </a:cubicBezTo>
                      <a:close/>
                      <a:moveTo>
                        <a:pt x="28766" y="1709738"/>
                      </a:moveTo>
                      <a:cubicBezTo>
                        <a:pt x="28766" y="1709738"/>
                        <a:pt x="28766" y="1709738"/>
                        <a:pt x="28766" y="1709738"/>
                      </a:cubicBezTo>
                      <a:cubicBezTo>
                        <a:pt x="13276" y="1709738"/>
                        <a:pt x="2213" y="1699260"/>
                        <a:pt x="2213" y="1686878"/>
                      </a:cubicBezTo>
                      <a:lnTo>
                        <a:pt x="2213" y="1642110"/>
                      </a:lnTo>
                      <a:cubicBezTo>
                        <a:pt x="2213" y="1629728"/>
                        <a:pt x="14383" y="1619250"/>
                        <a:pt x="28766" y="1619250"/>
                      </a:cubicBezTo>
                      <a:cubicBezTo>
                        <a:pt x="28766" y="1619250"/>
                        <a:pt x="28766" y="1619250"/>
                        <a:pt x="28766" y="1619250"/>
                      </a:cubicBezTo>
                      <a:cubicBezTo>
                        <a:pt x="43148" y="1619250"/>
                        <a:pt x="55318" y="1629728"/>
                        <a:pt x="55318" y="1642110"/>
                      </a:cubicBezTo>
                      <a:lnTo>
                        <a:pt x="55318" y="1686878"/>
                      </a:lnTo>
                      <a:cubicBezTo>
                        <a:pt x="55318" y="1700213"/>
                        <a:pt x="43148" y="1709738"/>
                        <a:pt x="28766" y="1709738"/>
                      </a:cubicBezTo>
                      <a:close/>
                      <a:moveTo>
                        <a:pt x="29872" y="1575435"/>
                      </a:moveTo>
                      <a:cubicBezTo>
                        <a:pt x="29872" y="1575435"/>
                        <a:pt x="29872" y="1575435"/>
                        <a:pt x="29872" y="1575435"/>
                      </a:cubicBezTo>
                      <a:cubicBezTo>
                        <a:pt x="14383" y="1575435"/>
                        <a:pt x="3319" y="1564958"/>
                        <a:pt x="3319" y="1552575"/>
                      </a:cubicBezTo>
                      <a:lnTo>
                        <a:pt x="3319" y="1507808"/>
                      </a:lnTo>
                      <a:cubicBezTo>
                        <a:pt x="3319" y="1495425"/>
                        <a:pt x="15489" y="1484948"/>
                        <a:pt x="29872" y="1484948"/>
                      </a:cubicBezTo>
                      <a:cubicBezTo>
                        <a:pt x="29872" y="1484948"/>
                        <a:pt x="29872" y="1484948"/>
                        <a:pt x="29872" y="1484948"/>
                      </a:cubicBezTo>
                      <a:cubicBezTo>
                        <a:pt x="44255" y="1484948"/>
                        <a:pt x="56425" y="1495425"/>
                        <a:pt x="56425" y="1507808"/>
                      </a:cubicBezTo>
                      <a:lnTo>
                        <a:pt x="56425" y="1552575"/>
                      </a:lnTo>
                      <a:cubicBezTo>
                        <a:pt x="56425" y="1564958"/>
                        <a:pt x="44255" y="1575435"/>
                        <a:pt x="29872" y="1575435"/>
                      </a:cubicBezTo>
                      <a:close/>
                      <a:moveTo>
                        <a:pt x="29872" y="1440180"/>
                      </a:moveTo>
                      <a:cubicBezTo>
                        <a:pt x="29872" y="1440180"/>
                        <a:pt x="29872" y="1440180"/>
                        <a:pt x="29872" y="1440180"/>
                      </a:cubicBezTo>
                      <a:cubicBezTo>
                        <a:pt x="15489" y="1440180"/>
                        <a:pt x="3319" y="1429703"/>
                        <a:pt x="3319" y="1417320"/>
                      </a:cubicBezTo>
                      <a:lnTo>
                        <a:pt x="3319" y="1372553"/>
                      </a:lnTo>
                      <a:lnTo>
                        <a:pt x="29872" y="1372553"/>
                      </a:lnTo>
                      <a:lnTo>
                        <a:pt x="56425" y="1372553"/>
                      </a:lnTo>
                      <a:lnTo>
                        <a:pt x="56425" y="1417320"/>
                      </a:lnTo>
                      <a:cubicBezTo>
                        <a:pt x="56425" y="1429703"/>
                        <a:pt x="45361" y="1440180"/>
                        <a:pt x="29872" y="1440180"/>
                      </a:cubicBezTo>
                      <a:close/>
                      <a:moveTo>
                        <a:pt x="30978" y="1304925"/>
                      </a:moveTo>
                      <a:cubicBezTo>
                        <a:pt x="30978" y="1304925"/>
                        <a:pt x="30978" y="1304925"/>
                        <a:pt x="30978" y="1304925"/>
                      </a:cubicBezTo>
                      <a:cubicBezTo>
                        <a:pt x="16595" y="1304925"/>
                        <a:pt x="4425" y="1294448"/>
                        <a:pt x="4425" y="1282065"/>
                      </a:cubicBezTo>
                      <a:lnTo>
                        <a:pt x="4425" y="1237298"/>
                      </a:lnTo>
                      <a:cubicBezTo>
                        <a:pt x="4425" y="1224915"/>
                        <a:pt x="16595" y="1214438"/>
                        <a:pt x="30978" y="1214438"/>
                      </a:cubicBezTo>
                      <a:cubicBezTo>
                        <a:pt x="30978" y="1214438"/>
                        <a:pt x="30978" y="1214438"/>
                        <a:pt x="30978" y="1214438"/>
                      </a:cubicBezTo>
                      <a:cubicBezTo>
                        <a:pt x="45361" y="1214438"/>
                        <a:pt x="57531" y="1224915"/>
                        <a:pt x="57531" y="1237298"/>
                      </a:cubicBezTo>
                      <a:lnTo>
                        <a:pt x="57531" y="1282065"/>
                      </a:lnTo>
                      <a:cubicBezTo>
                        <a:pt x="57531" y="1294448"/>
                        <a:pt x="45361" y="1304925"/>
                        <a:pt x="30978" y="1304925"/>
                      </a:cubicBezTo>
                      <a:close/>
                      <a:moveTo>
                        <a:pt x="30978" y="1169670"/>
                      </a:moveTo>
                      <a:cubicBezTo>
                        <a:pt x="16595" y="1169670"/>
                        <a:pt x="4425" y="1159192"/>
                        <a:pt x="4425" y="1146810"/>
                      </a:cubicBezTo>
                      <a:lnTo>
                        <a:pt x="4425" y="1102042"/>
                      </a:lnTo>
                      <a:cubicBezTo>
                        <a:pt x="4425" y="1089660"/>
                        <a:pt x="16595" y="1079183"/>
                        <a:pt x="30978" y="1079183"/>
                      </a:cubicBezTo>
                      <a:cubicBezTo>
                        <a:pt x="45361" y="1079183"/>
                        <a:pt x="57531" y="1089660"/>
                        <a:pt x="57531" y="1102042"/>
                      </a:cubicBezTo>
                      <a:lnTo>
                        <a:pt x="57531" y="1146810"/>
                      </a:lnTo>
                      <a:cubicBezTo>
                        <a:pt x="57531" y="1160145"/>
                        <a:pt x="45361" y="1169670"/>
                        <a:pt x="30978" y="1169670"/>
                      </a:cubicBezTo>
                      <a:close/>
                      <a:moveTo>
                        <a:pt x="30978" y="1035367"/>
                      </a:moveTo>
                      <a:cubicBezTo>
                        <a:pt x="16595" y="1035367"/>
                        <a:pt x="4425" y="1024890"/>
                        <a:pt x="4425" y="1012508"/>
                      </a:cubicBezTo>
                      <a:lnTo>
                        <a:pt x="4425" y="967740"/>
                      </a:lnTo>
                      <a:cubicBezTo>
                        <a:pt x="4425" y="955358"/>
                        <a:pt x="16595" y="944880"/>
                        <a:pt x="30978" y="944880"/>
                      </a:cubicBezTo>
                      <a:cubicBezTo>
                        <a:pt x="30978" y="944880"/>
                        <a:pt x="30978" y="944880"/>
                        <a:pt x="30978" y="944880"/>
                      </a:cubicBezTo>
                      <a:cubicBezTo>
                        <a:pt x="45361" y="944880"/>
                        <a:pt x="57531" y="955358"/>
                        <a:pt x="57531" y="967740"/>
                      </a:cubicBezTo>
                      <a:lnTo>
                        <a:pt x="57531" y="1012508"/>
                      </a:lnTo>
                      <a:cubicBezTo>
                        <a:pt x="57531" y="1024890"/>
                        <a:pt x="45361" y="1035367"/>
                        <a:pt x="30978" y="1035367"/>
                      </a:cubicBezTo>
                      <a:cubicBezTo>
                        <a:pt x="30978" y="1035367"/>
                        <a:pt x="30978" y="1035367"/>
                        <a:pt x="30978" y="1035367"/>
                      </a:cubicBezTo>
                      <a:close/>
                      <a:moveTo>
                        <a:pt x="30978" y="900112"/>
                      </a:moveTo>
                      <a:cubicBezTo>
                        <a:pt x="16595" y="900112"/>
                        <a:pt x="4425" y="889635"/>
                        <a:pt x="4425" y="877253"/>
                      </a:cubicBezTo>
                      <a:lnTo>
                        <a:pt x="4425" y="832485"/>
                      </a:lnTo>
                      <a:cubicBezTo>
                        <a:pt x="4425" y="820103"/>
                        <a:pt x="16595" y="809625"/>
                        <a:pt x="30978" y="809625"/>
                      </a:cubicBezTo>
                      <a:cubicBezTo>
                        <a:pt x="30978" y="809625"/>
                        <a:pt x="30978" y="809625"/>
                        <a:pt x="30978" y="809625"/>
                      </a:cubicBezTo>
                      <a:cubicBezTo>
                        <a:pt x="45361" y="809625"/>
                        <a:pt x="57531" y="820103"/>
                        <a:pt x="57531" y="832485"/>
                      </a:cubicBezTo>
                      <a:lnTo>
                        <a:pt x="57531" y="877253"/>
                      </a:lnTo>
                      <a:cubicBezTo>
                        <a:pt x="57531" y="889635"/>
                        <a:pt x="45361" y="900112"/>
                        <a:pt x="30978" y="900112"/>
                      </a:cubicBezTo>
                      <a:cubicBezTo>
                        <a:pt x="30978" y="900112"/>
                        <a:pt x="30978" y="900112"/>
                        <a:pt x="30978" y="900112"/>
                      </a:cubicBezTo>
                      <a:close/>
                      <a:moveTo>
                        <a:pt x="30978" y="764858"/>
                      </a:moveTo>
                      <a:cubicBezTo>
                        <a:pt x="16595" y="764858"/>
                        <a:pt x="4425" y="754380"/>
                        <a:pt x="4425" y="741998"/>
                      </a:cubicBezTo>
                      <a:lnTo>
                        <a:pt x="4425" y="697230"/>
                      </a:lnTo>
                      <a:cubicBezTo>
                        <a:pt x="4425" y="684848"/>
                        <a:pt x="16595" y="674370"/>
                        <a:pt x="30978" y="674370"/>
                      </a:cubicBezTo>
                      <a:cubicBezTo>
                        <a:pt x="45361" y="674370"/>
                        <a:pt x="57531" y="684848"/>
                        <a:pt x="57531" y="697230"/>
                      </a:cubicBezTo>
                      <a:lnTo>
                        <a:pt x="57531" y="741998"/>
                      </a:lnTo>
                      <a:cubicBezTo>
                        <a:pt x="57531" y="754380"/>
                        <a:pt x="45361" y="764858"/>
                        <a:pt x="30978" y="764858"/>
                      </a:cubicBezTo>
                      <a:close/>
                      <a:moveTo>
                        <a:pt x="30978" y="630555"/>
                      </a:moveTo>
                      <a:cubicBezTo>
                        <a:pt x="30978" y="630555"/>
                        <a:pt x="30978" y="630555"/>
                        <a:pt x="30978" y="630555"/>
                      </a:cubicBezTo>
                      <a:cubicBezTo>
                        <a:pt x="16595" y="630555"/>
                        <a:pt x="4425" y="620078"/>
                        <a:pt x="4425" y="607695"/>
                      </a:cubicBezTo>
                      <a:lnTo>
                        <a:pt x="4425" y="562928"/>
                      </a:lnTo>
                      <a:cubicBezTo>
                        <a:pt x="4425" y="550545"/>
                        <a:pt x="16595" y="540068"/>
                        <a:pt x="30978" y="540068"/>
                      </a:cubicBezTo>
                      <a:cubicBezTo>
                        <a:pt x="30978" y="540068"/>
                        <a:pt x="30978" y="540068"/>
                        <a:pt x="30978" y="540068"/>
                      </a:cubicBezTo>
                      <a:cubicBezTo>
                        <a:pt x="45361" y="540068"/>
                        <a:pt x="57531" y="550545"/>
                        <a:pt x="57531" y="562928"/>
                      </a:cubicBezTo>
                      <a:lnTo>
                        <a:pt x="57531" y="607695"/>
                      </a:lnTo>
                      <a:cubicBezTo>
                        <a:pt x="57531" y="620078"/>
                        <a:pt x="45361" y="630555"/>
                        <a:pt x="30978" y="630555"/>
                      </a:cubicBezTo>
                      <a:close/>
                      <a:moveTo>
                        <a:pt x="30978" y="495300"/>
                      </a:moveTo>
                      <a:cubicBezTo>
                        <a:pt x="30978" y="495300"/>
                        <a:pt x="30978" y="495300"/>
                        <a:pt x="30978" y="495300"/>
                      </a:cubicBezTo>
                      <a:cubicBezTo>
                        <a:pt x="16595" y="495300"/>
                        <a:pt x="4425" y="484822"/>
                        <a:pt x="4425" y="472440"/>
                      </a:cubicBezTo>
                      <a:lnTo>
                        <a:pt x="4425" y="427672"/>
                      </a:lnTo>
                      <a:cubicBezTo>
                        <a:pt x="4425" y="415290"/>
                        <a:pt x="16595" y="404812"/>
                        <a:pt x="30978" y="404812"/>
                      </a:cubicBezTo>
                      <a:cubicBezTo>
                        <a:pt x="30978" y="404812"/>
                        <a:pt x="30978" y="404812"/>
                        <a:pt x="30978" y="404812"/>
                      </a:cubicBezTo>
                      <a:cubicBezTo>
                        <a:pt x="45361" y="404812"/>
                        <a:pt x="57531" y="415290"/>
                        <a:pt x="57531" y="427672"/>
                      </a:cubicBezTo>
                      <a:lnTo>
                        <a:pt x="57531" y="472440"/>
                      </a:lnTo>
                      <a:cubicBezTo>
                        <a:pt x="57531" y="484822"/>
                        <a:pt x="45361" y="495300"/>
                        <a:pt x="30978" y="495300"/>
                      </a:cubicBezTo>
                      <a:close/>
                      <a:moveTo>
                        <a:pt x="30978" y="360045"/>
                      </a:moveTo>
                      <a:cubicBezTo>
                        <a:pt x="30978" y="360045"/>
                        <a:pt x="30978" y="360045"/>
                        <a:pt x="30978" y="360045"/>
                      </a:cubicBezTo>
                      <a:cubicBezTo>
                        <a:pt x="16595" y="360045"/>
                        <a:pt x="4425" y="349568"/>
                        <a:pt x="4425" y="337185"/>
                      </a:cubicBezTo>
                      <a:lnTo>
                        <a:pt x="4425" y="292418"/>
                      </a:lnTo>
                      <a:cubicBezTo>
                        <a:pt x="4425" y="280035"/>
                        <a:pt x="16595" y="269558"/>
                        <a:pt x="30978" y="269558"/>
                      </a:cubicBezTo>
                      <a:cubicBezTo>
                        <a:pt x="30978" y="269558"/>
                        <a:pt x="30978" y="269558"/>
                        <a:pt x="30978" y="269558"/>
                      </a:cubicBezTo>
                      <a:cubicBezTo>
                        <a:pt x="45361" y="269558"/>
                        <a:pt x="57531" y="280035"/>
                        <a:pt x="57531" y="292418"/>
                      </a:cubicBezTo>
                      <a:lnTo>
                        <a:pt x="57531" y="337185"/>
                      </a:lnTo>
                      <a:cubicBezTo>
                        <a:pt x="58637" y="349568"/>
                        <a:pt x="46467" y="360045"/>
                        <a:pt x="30978" y="360045"/>
                      </a:cubicBezTo>
                      <a:close/>
                      <a:moveTo>
                        <a:pt x="32085" y="224790"/>
                      </a:moveTo>
                      <a:cubicBezTo>
                        <a:pt x="32085" y="224790"/>
                        <a:pt x="32085" y="224790"/>
                        <a:pt x="32085" y="224790"/>
                      </a:cubicBezTo>
                      <a:cubicBezTo>
                        <a:pt x="16595" y="224790"/>
                        <a:pt x="5532" y="214313"/>
                        <a:pt x="5532" y="201930"/>
                      </a:cubicBezTo>
                      <a:lnTo>
                        <a:pt x="5532" y="157163"/>
                      </a:lnTo>
                      <a:cubicBezTo>
                        <a:pt x="5532" y="144780"/>
                        <a:pt x="17702" y="134302"/>
                        <a:pt x="32085" y="134302"/>
                      </a:cubicBezTo>
                      <a:cubicBezTo>
                        <a:pt x="32085" y="134302"/>
                        <a:pt x="32085" y="134302"/>
                        <a:pt x="32085" y="134302"/>
                      </a:cubicBezTo>
                      <a:cubicBezTo>
                        <a:pt x="46467" y="134302"/>
                        <a:pt x="58637" y="144780"/>
                        <a:pt x="58637" y="157163"/>
                      </a:cubicBezTo>
                      <a:lnTo>
                        <a:pt x="58637" y="201930"/>
                      </a:lnTo>
                      <a:cubicBezTo>
                        <a:pt x="58637" y="215265"/>
                        <a:pt x="46467" y="224790"/>
                        <a:pt x="32085" y="224790"/>
                      </a:cubicBezTo>
                      <a:close/>
                      <a:moveTo>
                        <a:pt x="33191" y="90488"/>
                      </a:moveTo>
                      <a:cubicBezTo>
                        <a:pt x="33191" y="90488"/>
                        <a:pt x="33191" y="90488"/>
                        <a:pt x="33191" y="90488"/>
                      </a:cubicBezTo>
                      <a:cubicBezTo>
                        <a:pt x="17702" y="90488"/>
                        <a:pt x="6638" y="80010"/>
                        <a:pt x="6638" y="67627"/>
                      </a:cubicBezTo>
                      <a:lnTo>
                        <a:pt x="7745" y="22860"/>
                      </a:lnTo>
                      <a:cubicBezTo>
                        <a:pt x="7745" y="10477"/>
                        <a:pt x="19915" y="0"/>
                        <a:pt x="35404" y="0"/>
                      </a:cubicBezTo>
                      <a:cubicBezTo>
                        <a:pt x="49786" y="0"/>
                        <a:pt x="61956" y="10477"/>
                        <a:pt x="61956" y="23813"/>
                      </a:cubicBezTo>
                      <a:lnTo>
                        <a:pt x="60850" y="68580"/>
                      </a:lnTo>
                      <a:cubicBezTo>
                        <a:pt x="59744" y="80010"/>
                        <a:pt x="48680" y="90488"/>
                        <a:pt x="33191" y="90488"/>
                      </a:cubicBezTo>
                      <a:close/>
                    </a:path>
                  </a:pathLst>
                </a:custGeom>
                <a:solidFill>
                  <a:srgbClr val="454E5F"/>
                </a:solidFill>
                <a:ln w="1105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9C12D40C-89CD-3C2C-4963-2E38F8F199F3}"/>
                    </a:ext>
                  </a:extLst>
                </p:cNvPr>
                <p:cNvSpPr/>
                <p:nvPr/>
              </p:nvSpPr>
              <p:spPr>
                <a:xfrm>
                  <a:off x="5082647" y="3844289"/>
                  <a:ext cx="79658" cy="69532"/>
                </a:xfrm>
                <a:custGeom>
                  <a:avLst/>
                  <a:gdLst>
                    <a:gd name="connsiteX0" fmla="*/ 26553 w 79658"/>
                    <a:gd name="connsiteY0" fmla="*/ 69533 h 69532"/>
                    <a:gd name="connsiteX1" fmla="*/ 26553 w 79658"/>
                    <a:gd name="connsiteY1" fmla="*/ 69533 h 69532"/>
                    <a:gd name="connsiteX2" fmla="*/ 0 w 79658"/>
                    <a:gd name="connsiteY2" fmla="*/ 45720 h 69532"/>
                    <a:gd name="connsiteX3" fmla="*/ 0 w 79658"/>
                    <a:gd name="connsiteY3" fmla="*/ 22860 h 69532"/>
                    <a:gd name="connsiteX4" fmla="*/ 26553 w 79658"/>
                    <a:gd name="connsiteY4" fmla="*/ 0 h 69532"/>
                    <a:gd name="connsiteX5" fmla="*/ 26553 w 79658"/>
                    <a:gd name="connsiteY5" fmla="*/ 0 h 69532"/>
                    <a:gd name="connsiteX6" fmla="*/ 53106 w 79658"/>
                    <a:gd name="connsiteY6" fmla="*/ 0 h 69532"/>
                    <a:gd name="connsiteX7" fmla="*/ 79658 w 79658"/>
                    <a:gd name="connsiteY7" fmla="*/ 22860 h 69532"/>
                    <a:gd name="connsiteX8" fmla="*/ 53106 w 79658"/>
                    <a:gd name="connsiteY8" fmla="*/ 45720 h 69532"/>
                    <a:gd name="connsiteX9" fmla="*/ 53106 w 79658"/>
                    <a:gd name="connsiteY9" fmla="*/ 45720 h 69532"/>
                    <a:gd name="connsiteX10" fmla="*/ 53106 w 79658"/>
                    <a:gd name="connsiteY10" fmla="*/ 45720 h 69532"/>
                    <a:gd name="connsiteX11" fmla="*/ 26553 w 7965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58" h="69532">
                      <a:moveTo>
                        <a:pt x="26553" y="69533"/>
                      </a:moveTo>
                      <a:cubicBezTo>
                        <a:pt x="26553" y="69533"/>
                        <a:pt x="26553" y="69533"/>
                        <a:pt x="26553" y="69533"/>
                      </a:cubicBezTo>
                      <a:cubicBezTo>
                        <a:pt x="11064" y="69533"/>
                        <a:pt x="0" y="59055"/>
                        <a:pt x="0" y="45720"/>
                      </a:cubicBezTo>
                      <a:lnTo>
                        <a:pt x="0" y="22860"/>
                      </a:lnTo>
                      <a:cubicBezTo>
                        <a:pt x="0" y="10478"/>
                        <a:pt x="12170" y="0"/>
                        <a:pt x="26553" y="0"/>
                      </a:cubicBezTo>
                      <a:cubicBezTo>
                        <a:pt x="26553" y="0"/>
                        <a:pt x="26553" y="0"/>
                        <a:pt x="26553" y="0"/>
                      </a:cubicBezTo>
                      <a:lnTo>
                        <a:pt x="53106" y="0"/>
                      </a:lnTo>
                      <a:cubicBezTo>
                        <a:pt x="67488" y="0"/>
                        <a:pt x="79658" y="10478"/>
                        <a:pt x="79658" y="22860"/>
                      </a:cubicBezTo>
                      <a:cubicBezTo>
                        <a:pt x="79658" y="35243"/>
                        <a:pt x="67488" y="45720"/>
                        <a:pt x="53106" y="45720"/>
                      </a:cubicBezTo>
                      <a:cubicBezTo>
                        <a:pt x="53106" y="45720"/>
                        <a:pt x="53106" y="45720"/>
                        <a:pt x="53106" y="45720"/>
                      </a:cubicBezTo>
                      <a:lnTo>
                        <a:pt x="53106" y="45720"/>
                      </a:lnTo>
                      <a:cubicBezTo>
                        <a:pt x="53106" y="59055"/>
                        <a:pt x="40936" y="69533"/>
                        <a:pt x="26553" y="69533"/>
                      </a:cubicBezTo>
                      <a:close/>
                    </a:path>
                  </a:pathLst>
                </a:custGeom>
                <a:solidFill>
                  <a:srgbClr val="454E5F"/>
                </a:solidFill>
                <a:ln w="11051"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CAB5B131-6F53-E731-8F0C-2A35FC2F449C}"/>
                    </a:ext>
                  </a:extLst>
                </p:cNvPr>
                <p:cNvSpPr/>
                <p:nvPr/>
              </p:nvSpPr>
              <p:spPr>
                <a:xfrm>
                  <a:off x="5217624" y="3845242"/>
                  <a:ext cx="6340170" cy="816292"/>
                </a:xfrm>
                <a:custGeom>
                  <a:avLst/>
                  <a:gdLst>
                    <a:gd name="connsiteX0" fmla="*/ 6314028 w 6340170"/>
                    <a:gd name="connsiteY0" fmla="*/ 816293 h 816292"/>
                    <a:gd name="connsiteX1" fmla="*/ 6295219 w 6340170"/>
                    <a:gd name="connsiteY1" fmla="*/ 809625 h 816292"/>
                    <a:gd name="connsiteX2" fmla="*/ 6256496 w 6340170"/>
                    <a:gd name="connsiteY2" fmla="*/ 778193 h 816292"/>
                    <a:gd name="connsiteX3" fmla="*/ 6255390 w 6340170"/>
                    <a:gd name="connsiteY3" fmla="*/ 745808 h 816292"/>
                    <a:gd name="connsiteX4" fmla="*/ 6293006 w 6340170"/>
                    <a:gd name="connsiteY4" fmla="*/ 744855 h 816292"/>
                    <a:gd name="connsiteX5" fmla="*/ 6331729 w 6340170"/>
                    <a:gd name="connsiteY5" fmla="*/ 776288 h 816292"/>
                    <a:gd name="connsiteX6" fmla="*/ 6332836 w 6340170"/>
                    <a:gd name="connsiteY6" fmla="*/ 808673 h 816292"/>
                    <a:gd name="connsiteX7" fmla="*/ 6314028 w 6340170"/>
                    <a:gd name="connsiteY7" fmla="*/ 816293 h 816292"/>
                    <a:gd name="connsiteX8" fmla="*/ 6197859 w 6340170"/>
                    <a:gd name="connsiteY8" fmla="*/ 720090 h 816292"/>
                    <a:gd name="connsiteX9" fmla="*/ 6179051 w 6340170"/>
                    <a:gd name="connsiteY9" fmla="*/ 713423 h 816292"/>
                    <a:gd name="connsiteX10" fmla="*/ 6140328 w 6340170"/>
                    <a:gd name="connsiteY10" fmla="*/ 681038 h 816292"/>
                    <a:gd name="connsiteX11" fmla="*/ 6139222 w 6340170"/>
                    <a:gd name="connsiteY11" fmla="*/ 648653 h 816292"/>
                    <a:gd name="connsiteX12" fmla="*/ 6176838 w 6340170"/>
                    <a:gd name="connsiteY12" fmla="*/ 647700 h 816292"/>
                    <a:gd name="connsiteX13" fmla="*/ 6215561 w 6340170"/>
                    <a:gd name="connsiteY13" fmla="*/ 680085 h 816292"/>
                    <a:gd name="connsiteX14" fmla="*/ 6216668 w 6340170"/>
                    <a:gd name="connsiteY14" fmla="*/ 712470 h 816292"/>
                    <a:gd name="connsiteX15" fmla="*/ 6197859 w 6340170"/>
                    <a:gd name="connsiteY15" fmla="*/ 720090 h 816292"/>
                    <a:gd name="connsiteX16" fmla="*/ 6082797 w 6340170"/>
                    <a:gd name="connsiteY16" fmla="*/ 623888 h 816292"/>
                    <a:gd name="connsiteX17" fmla="*/ 6063989 w 6340170"/>
                    <a:gd name="connsiteY17" fmla="*/ 617220 h 816292"/>
                    <a:gd name="connsiteX18" fmla="*/ 6025266 w 6340170"/>
                    <a:gd name="connsiteY18" fmla="*/ 584835 h 816292"/>
                    <a:gd name="connsiteX19" fmla="*/ 6025266 w 6340170"/>
                    <a:gd name="connsiteY19" fmla="*/ 552450 h 816292"/>
                    <a:gd name="connsiteX20" fmla="*/ 6062883 w 6340170"/>
                    <a:gd name="connsiteY20" fmla="*/ 552450 h 816292"/>
                    <a:gd name="connsiteX21" fmla="*/ 6101605 w 6340170"/>
                    <a:gd name="connsiteY21" fmla="*/ 584835 h 816292"/>
                    <a:gd name="connsiteX22" fmla="*/ 6101605 w 6340170"/>
                    <a:gd name="connsiteY22" fmla="*/ 617220 h 816292"/>
                    <a:gd name="connsiteX23" fmla="*/ 6082797 w 6340170"/>
                    <a:gd name="connsiteY23" fmla="*/ 623888 h 816292"/>
                    <a:gd name="connsiteX24" fmla="*/ 5967735 w 6340170"/>
                    <a:gd name="connsiteY24" fmla="*/ 527685 h 816292"/>
                    <a:gd name="connsiteX25" fmla="*/ 5948927 w 6340170"/>
                    <a:gd name="connsiteY25" fmla="*/ 521018 h 816292"/>
                    <a:gd name="connsiteX26" fmla="*/ 5910204 w 6340170"/>
                    <a:gd name="connsiteY26" fmla="*/ 488632 h 816292"/>
                    <a:gd name="connsiteX27" fmla="*/ 5910204 w 6340170"/>
                    <a:gd name="connsiteY27" fmla="*/ 456248 h 816292"/>
                    <a:gd name="connsiteX28" fmla="*/ 5947820 w 6340170"/>
                    <a:gd name="connsiteY28" fmla="*/ 456248 h 816292"/>
                    <a:gd name="connsiteX29" fmla="*/ 5986543 w 6340170"/>
                    <a:gd name="connsiteY29" fmla="*/ 488632 h 816292"/>
                    <a:gd name="connsiteX30" fmla="*/ 5986543 w 6340170"/>
                    <a:gd name="connsiteY30" fmla="*/ 521018 h 816292"/>
                    <a:gd name="connsiteX31" fmla="*/ 5967735 w 6340170"/>
                    <a:gd name="connsiteY31" fmla="*/ 527685 h 816292"/>
                    <a:gd name="connsiteX32" fmla="*/ 5852673 w 6340170"/>
                    <a:gd name="connsiteY32" fmla="*/ 430530 h 816292"/>
                    <a:gd name="connsiteX33" fmla="*/ 5833865 w 6340170"/>
                    <a:gd name="connsiteY33" fmla="*/ 423863 h 816292"/>
                    <a:gd name="connsiteX34" fmla="*/ 5795142 w 6340170"/>
                    <a:gd name="connsiteY34" fmla="*/ 391478 h 816292"/>
                    <a:gd name="connsiteX35" fmla="*/ 5795142 w 6340170"/>
                    <a:gd name="connsiteY35" fmla="*/ 359093 h 816292"/>
                    <a:gd name="connsiteX36" fmla="*/ 5832759 w 6340170"/>
                    <a:gd name="connsiteY36" fmla="*/ 359093 h 816292"/>
                    <a:gd name="connsiteX37" fmla="*/ 5871481 w 6340170"/>
                    <a:gd name="connsiteY37" fmla="*/ 391478 h 816292"/>
                    <a:gd name="connsiteX38" fmla="*/ 5871481 w 6340170"/>
                    <a:gd name="connsiteY38" fmla="*/ 423863 h 816292"/>
                    <a:gd name="connsiteX39" fmla="*/ 5852673 w 6340170"/>
                    <a:gd name="connsiteY39" fmla="*/ 430530 h 816292"/>
                    <a:gd name="connsiteX40" fmla="*/ 5737611 w 6340170"/>
                    <a:gd name="connsiteY40" fmla="*/ 334328 h 816292"/>
                    <a:gd name="connsiteX41" fmla="*/ 5718803 w 6340170"/>
                    <a:gd name="connsiteY41" fmla="*/ 327660 h 816292"/>
                    <a:gd name="connsiteX42" fmla="*/ 5680080 w 6340170"/>
                    <a:gd name="connsiteY42" fmla="*/ 295275 h 816292"/>
                    <a:gd name="connsiteX43" fmla="*/ 5678974 w 6340170"/>
                    <a:gd name="connsiteY43" fmla="*/ 262890 h 816292"/>
                    <a:gd name="connsiteX44" fmla="*/ 5716590 w 6340170"/>
                    <a:gd name="connsiteY44" fmla="*/ 261937 h 816292"/>
                    <a:gd name="connsiteX45" fmla="*/ 5755313 w 6340170"/>
                    <a:gd name="connsiteY45" fmla="*/ 294323 h 816292"/>
                    <a:gd name="connsiteX46" fmla="*/ 5756419 w 6340170"/>
                    <a:gd name="connsiteY46" fmla="*/ 326707 h 816292"/>
                    <a:gd name="connsiteX47" fmla="*/ 5737611 w 6340170"/>
                    <a:gd name="connsiteY47" fmla="*/ 334328 h 816292"/>
                    <a:gd name="connsiteX48" fmla="*/ 5622549 w 6340170"/>
                    <a:gd name="connsiteY48" fmla="*/ 238125 h 816292"/>
                    <a:gd name="connsiteX49" fmla="*/ 5603741 w 6340170"/>
                    <a:gd name="connsiteY49" fmla="*/ 231457 h 816292"/>
                    <a:gd name="connsiteX50" fmla="*/ 5565018 w 6340170"/>
                    <a:gd name="connsiteY50" fmla="*/ 200025 h 816292"/>
                    <a:gd name="connsiteX51" fmla="*/ 5563912 w 6340170"/>
                    <a:gd name="connsiteY51" fmla="*/ 167640 h 816292"/>
                    <a:gd name="connsiteX52" fmla="*/ 5601528 w 6340170"/>
                    <a:gd name="connsiteY52" fmla="*/ 166687 h 816292"/>
                    <a:gd name="connsiteX53" fmla="*/ 5640251 w 6340170"/>
                    <a:gd name="connsiteY53" fmla="*/ 199073 h 816292"/>
                    <a:gd name="connsiteX54" fmla="*/ 5641358 w 6340170"/>
                    <a:gd name="connsiteY54" fmla="*/ 231457 h 816292"/>
                    <a:gd name="connsiteX55" fmla="*/ 5622549 w 6340170"/>
                    <a:gd name="connsiteY55" fmla="*/ 238125 h 816292"/>
                    <a:gd name="connsiteX56" fmla="*/ 5505274 w 6340170"/>
                    <a:gd name="connsiteY56" fmla="*/ 142875 h 816292"/>
                    <a:gd name="connsiteX57" fmla="*/ 5486466 w 6340170"/>
                    <a:gd name="connsiteY57" fmla="*/ 136208 h 816292"/>
                    <a:gd name="connsiteX58" fmla="*/ 5447744 w 6340170"/>
                    <a:gd name="connsiteY58" fmla="*/ 104775 h 816292"/>
                    <a:gd name="connsiteX59" fmla="*/ 5446637 w 6340170"/>
                    <a:gd name="connsiteY59" fmla="*/ 72390 h 816292"/>
                    <a:gd name="connsiteX60" fmla="*/ 5484254 w 6340170"/>
                    <a:gd name="connsiteY60" fmla="*/ 71437 h 816292"/>
                    <a:gd name="connsiteX61" fmla="*/ 5522976 w 6340170"/>
                    <a:gd name="connsiteY61" fmla="*/ 102870 h 816292"/>
                    <a:gd name="connsiteX62" fmla="*/ 5524082 w 6340170"/>
                    <a:gd name="connsiteY62" fmla="*/ 135255 h 816292"/>
                    <a:gd name="connsiteX63" fmla="*/ 5505274 w 6340170"/>
                    <a:gd name="connsiteY63" fmla="*/ 142875 h 816292"/>
                    <a:gd name="connsiteX64" fmla="*/ 5384681 w 6340170"/>
                    <a:gd name="connsiteY64" fmla="*/ 57150 h 816292"/>
                    <a:gd name="connsiteX65" fmla="*/ 5384681 w 6340170"/>
                    <a:gd name="connsiteY65" fmla="*/ 57150 h 816292"/>
                    <a:gd name="connsiteX66" fmla="*/ 5331575 w 6340170"/>
                    <a:gd name="connsiteY66" fmla="*/ 57150 h 816292"/>
                    <a:gd name="connsiteX67" fmla="*/ 5305022 w 6340170"/>
                    <a:gd name="connsiteY67" fmla="*/ 34290 h 816292"/>
                    <a:gd name="connsiteX68" fmla="*/ 5331575 w 6340170"/>
                    <a:gd name="connsiteY68" fmla="*/ 11430 h 816292"/>
                    <a:gd name="connsiteX69" fmla="*/ 5331575 w 6340170"/>
                    <a:gd name="connsiteY69" fmla="*/ 11430 h 816292"/>
                    <a:gd name="connsiteX70" fmla="*/ 5384681 w 6340170"/>
                    <a:gd name="connsiteY70" fmla="*/ 11430 h 816292"/>
                    <a:gd name="connsiteX71" fmla="*/ 5411233 w 6340170"/>
                    <a:gd name="connsiteY71" fmla="*/ 34290 h 816292"/>
                    <a:gd name="connsiteX72" fmla="*/ 5384681 w 6340170"/>
                    <a:gd name="connsiteY72" fmla="*/ 57150 h 816292"/>
                    <a:gd name="connsiteX73" fmla="*/ 5223151 w 6340170"/>
                    <a:gd name="connsiteY73" fmla="*/ 56197 h 816292"/>
                    <a:gd name="connsiteX74" fmla="*/ 5223151 w 6340170"/>
                    <a:gd name="connsiteY74" fmla="*/ 56197 h 816292"/>
                    <a:gd name="connsiteX75" fmla="*/ 5170046 w 6340170"/>
                    <a:gd name="connsiteY75" fmla="*/ 56197 h 816292"/>
                    <a:gd name="connsiteX76" fmla="*/ 5143493 w 6340170"/>
                    <a:gd name="connsiteY76" fmla="*/ 33338 h 816292"/>
                    <a:gd name="connsiteX77" fmla="*/ 5170046 w 6340170"/>
                    <a:gd name="connsiteY77" fmla="*/ 10477 h 816292"/>
                    <a:gd name="connsiteX78" fmla="*/ 5170046 w 6340170"/>
                    <a:gd name="connsiteY78" fmla="*/ 10477 h 816292"/>
                    <a:gd name="connsiteX79" fmla="*/ 5223151 w 6340170"/>
                    <a:gd name="connsiteY79" fmla="*/ 10477 h 816292"/>
                    <a:gd name="connsiteX80" fmla="*/ 5249704 w 6340170"/>
                    <a:gd name="connsiteY80" fmla="*/ 33338 h 816292"/>
                    <a:gd name="connsiteX81" fmla="*/ 5223151 w 6340170"/>
                    <a:gd name="connsiteY81" fmla="*/ 56197 h 816292"/>
                    <a:gd name="connsiteX82" fmla="*/ 5062728 w 6340170"/>
                    <a:gd name="connsiteY82" fmla="*/ 56197 h 816292"/>
                    <a:gd name="connsiteX83" fmla="*/ 5062728 w 6340170"/>
                    <a:gd name="connsiteY83" fmla="*/ 56197 h 816292"/>
                    <a:gd name="connsiteX84" fmla="*/ 5009623 w 6340170"/>
                    <a:gd name="connsiteY84" fmla="*/ 56197 h 816292"/>
                    <a:gd name="connsiteX85" fmla="*/ 4983070 w 6340170"/>
                    <a:gd name="connsiteY85" fmla="*/ 33338 h 816292"/>
                    <a:gd name="connsiteX86" fmla="*/ 5009623 w 6340170"/>
                    <a:gd name="connsiteY86" fmla="*/ 10477 h 816292"/>
                    <a:gd name="connsiteX87" fmla="*/ 5009623 w 6340170"/>
                    <a:gd name="connsiteY87" fmla="*/ 10477 h 816292"/>
                    <a:gd name="connsiteX88" fmla="*/ 5062728 w 6340170"/>
                    <a:gd name="connsiteY88" fmla="*/ 10477 h 816292"/>
                    <a:gd name="connsiteX89" fmla="*/ 5089281 w 6340170"/>
                    <a:gd name="connsiteY89" fmla="*/ 33338 h 816292"/>
                    <a:gd name="connsiteX90" fmla="*/ 5062728 w 6340170"/>
                    <a:gd name="connsiteY90" fmla="*/ 56197 h 816292"/>
                    <a:gd name="connsiteX91" fmla="*/ 4902305 w 6340170"/>
                    <a:gd name="connsiteY91" fmla="*/ 55245 h 816292"/>
                    <a:gd name="connsiteX92" fmla="*/ 4902305 w 6340170"/>
                    <a:gd name="connsiteY92" fmla="*/ 55245 h 816292"/>
                    <a:gd name="connsiteX93" fmla="*/ 4849200 w 6340170"/>
                    <a:gd name="connsiteY93" fmla="*/ 55245 h 816292"/>
                    <a:gd name="connsiteX94" fmla="*/ 4822647 w 6340170"/>
                    <a:gd name="connsiteY94" fmla="*/ 32385 h 816292"/>
                    <a:gd name="connsiteX95" fmla="*/ 4849200 w 6340170"/>
                    <a:gd name="connsiteY95" fmla="*/ 9525 h 816292"/>
                    <a:gd name="connsiteX96" fmla="*/ 4902305 w 6340170"/>
                    <a:gd name="connsiteY96" fmla="*/ 9525 h 816292"/>
                    <a:gd name="connsiteX97" fmla="*/ 4928858 w 6340170"/>
                    <a:gd name="connsiteY97" fmla="*/ 32385 h 816292"/>
                    <a:gd name="connsiteX98" fmla="*/ 4902305 w 6340170"/>
                    <a:gd name="connsiteY98" fmla="*/ 55245 h 816292"/>
                    <a:gd name="connsiteX99" fmla="*/ 4740776 w 6340170"/>
                    <a:gd name="connsiteY99" fmla="*/ 55245 h 816292"/>
                    <a:gd name="connsiteX100" fmla="*/ 4740776 w 6340170"/>
                    <a:gd name="connsiteY100" fmla="*/ 55245 h 816292"/>
                    <a:gd name="connsiteX101" fmla="*/ 4687671 w 6340170"/>
                    <a:gd name="connsiteY101" fmla="*/ 55245 h 816292"/>
                    <a:gd name="connsiteX102" fmla="*/ 4661117 w 6340170"/>
                    <a:gd name="connsiteY102" fmla="*/ 32385 h 816292"/>
                    <a:gd name="connsiteX103" fmla="*/ 4687671 w 6340170"/>
                    <a:gd name="connsiteY103" fmla="*/ 9525 h 816292"/>
                    <a:gd name="connsiteX104" fmla="*/ 4687671 w 6340170"/>
                    <a:gd name="connsiteY104" fmla="*/ 9525 h 816292"/>
                    <a:gd name="connsiteX105" fmla="*/ 4740776 w 6340170"/>
                    <a:gd name="connsiteY105" fmla="*/ 9525 h 816292"/>
                    <a:gd name="connsiteX106" fmla="*/ 4767329 w 6340170"/>
                    <a:gd name="connsiteY106" fmla="*/ 32385 h 816292"/>
                    <a:gd name="connsiteX107" fmla="*/ 4740776 w 6340170"/>
                    <a:gd name="connsiteY107" fmla="*/ 55245 h 816292"/>
                    <a:gd name="connsiteX108" fmla="*/ 4580353 w 6340170"/>
                    <a:gd name="connsiteY108" fmla="*/ 55245 h 816292"/>
                    <a:gd name="connsiteX109" fmla="*/ 4580353 w 6340170"/>
                    <a:gd name="connsiteY109" fmla="*/ 55245 h 816292"/>
                    <a:gd name="connsiteX110" fmla="*/ 4527248 w 6340170"/>
                    <a:gd name="connsiteY110" fmla="*/ 55245 h 816292"/>
                    <a:gd name="connsiteX111" fmla="*/ 4500694 w 6340170"/>
                    <a:gd name="connsiteY111" fmla="*/ 32385 h 816292"/>
                    <a:gd name="connsiteX112" fmla="*/ 4527248 w 6340170"/>
                    <a:gd name="connsiteY112" fmla="*/ 9525 h 816292"/>
                    <a:gd name="connsiteX113" fmla="*/ 4527248 w 6340170"/>
                    <a:gd name="connsiteY113" fmla="*/ 9525 h 816292"/>
                    <a:gd name="connsiteX114" fmla="*/ 4580353 w 6340170"/>
                    <a:gd name="connsiteY114" fmla="*/ 9525 h 816292"/>
                    <a:gd name="connsiteX115" fmla="*/ 4606906 w 6340170"/>
                    <a:gd name="connsiteY115" fmla="*/ 32385 h 816292"/>
                    <a:gd name="connsiteX116" fmla="*/ 4580353 w 6340170"/>
                    <a:gd name="connsiteY116" fmla="*/ 55245 h 816292"/>
                    <a:gd name="connsiteX117" fmla="*/ 4419930 w 6340170"/>
                    <a:gd name="connsiteY117" fmla="*/ 54293 h 816292"/>
                    <a:gd name="connsiteX118" fmla="*/ 4419930 w 6340170"/>
                    <a:gd name="connsiteY118" fmla="*/ 54293 h 816292"/>
                    <a:gd name="connsiteX119" fmla="*/ 4366825 w 6340170"/>
                    <a:gd name="connsiteY119" fmla="*/ 54293 h 816292"/>
                    <a:gd name="connsiteX120" fmla="*/ 4340272 w 6340170"/>
                    <a:gd name="connsiteY120" fmla="*/ 31433 h 816292"/>
                    <a:gd name="connsiteX121" fmla="*/ 4366825 w 6340170"/>
                    <a:gd name="connsiteY121" fmla="*/ 8572 h 816292"/>
                    <a:gd name="connsiteX122" fmla="*/ 4366825 w 6340170"/>
                    <a:gd name="connsiteY122" fmla="*/ 8572 h 816292"/>
                    <a:gd name="connsiteX123" fmla="*/ 4419930 w 6340170"/>
                    <a:gd name="connsiteY123" fmla="*/ 8572 h 816292"/>
                    <a:gd name="connsiteX124" fmla="*/ 4446483 w 6340170"/>
                    <a:gd name="connsiteY124" fmla="*/ 31433 h 816292"/>
                    <a:gd name="connsiteX125" fmla="*/ 4419930 w 6340170"/>
                    <a:gd name="connsiteY125" fmla="*/ 54293 h 816292"/>
                    <a:gd name="connsiteX126" fmla="*/ 4259507 w 6340170"/>
                    <a:gd name="connsiteY126" fmla="*/ 54293 h 816292"/>
                    <a:gd name="connsiteX127" fmla="*/ 4259507 w 6340170"/>
                    <a:gd name="connsiteY127" fmla="*/ 54293 h 816292"/>
                    <a:gd name="connsiteX128" fmla="*/ 4206402 w 6340170"/>
                    <a:gd name="connsiteY128" fmla="*/ 54293 h 816292"/>
                    <a:gd name="connsiteX129" fmla="*/ 4179848 w 6340170"/>
                    <a:gd name="connsiteY129" fmla="*/ 31433 h 816292"/>
                    <a:gd name="connsiteX130" fmla="*/ 4206402 w 6340170"/>
                    <a:gd name="connsiteY130" fmla="*/ 8572 h 816292"/>
                    <a:gd name="connsiteX131" fmla="*/ 4206402 w 6340170"/>
                    <a:gd name="connsiteY131" fmla="*/ 8572 h 816292"/>
                    <a:gd name="connsiteX132" fmla="*/ 4259507 w 6340170"/>
                    <a:gd name="connsiteY132" fmla="*/ 8572 h 816292"/>
                    <a:gd name="connsiteX133" fmla="*/ 4286060 w 6340170"/>
                    <a:gd name="connsiteY133" fmla="*/ 31433 h 816292"/>
                    <a:gd name="connsiteX134" fmla="*/ 4259507 w 6340170"/>
                    <a:gd name="connsiteY134" fmla="*/ 54293 h 816292"/>
                    <a:gd name="connsiteX135" fmla="*/ 4097977 w 6340170"/>
                    <a:gd name="connsiteY135" fmla="*/ 54293 h 816292"/>
                    <a:gd name="connsiteX136" fmla="*/ 4097977 w 6340170"/>
                    <a:gd name="connsiteY136" fmla="*/ 54293 h 816292"/>
                    <a:gd name="connsiteX137" fmla="*/ 4044872 w 6340170"/>
                    <a:gd name="connsiteY137" fmla="*/ 54293 h 816292"/>
                    <a:gd name="connsiteX138" fmla="*/ 4018319 w 6340170"/>
                    <a:gd name="connsiteY138" fmla="*/ 31433 h 816292"/>
                    <a:gd name="connsiteX139" fmla="*/ 4044872 w 6340170"/>
                    <a:gd name="connsiteY139" fmla="*/ 8572 h 816292"/>
                    <a:gd name="connsiteX140" fmla="*/ 4044872 w 6340170"/>
                    <a:gd name="connsiteY140" fmla="*/ 8572 h 816292"/>
                    <a:gd name="connsiteX141" fmla="*/ 4097977 w 6340170"/>
                    <a:gd name="connsiteY141" fmla="*/ 8572 h 816292"/>
                    <a:gd name="connsiteX142" fmla="*/ 4124530 w 6340170"/>
                    <a:gd name="connsiteY142" fmla="*/ 31433 h 816292"/>
                    <a:gd name="connsiteX143" fmla="*/ 4097977 w 6340170"/>
                    <a:gd name="connsiteY143" fmla="*/ 54293 h 816292"/>
                    <a:gd name="connsiteX144" fmla="*/ 3937554 w 6340170"/>
                    <a:gd name="connsiteY144" fmla="*/ 53340 h 816292"/>
                    <a:gd name="connsiteX145" fmla="*/ 3937554 w 6340170"/>
                    <a:gd name="connsiteY145" fmla="*/ 53340 h 816292"/>
                    <a:gd name="connsiteX146" fmla="*/ 3884449 w 6340170"/>
                    <a:gd name="connsiteY146" fmla="*/ 53340 h 816292"/>
                    <a:gd name="connsiteX147" fmla="*/ 3857896 w 6340170"/>
                    <a:gd name="connsiteY147" fmla="*/ 30480 h 816292"/>
                    <a:gd name="connsiteX148" fmla="*/ 3884449 w 6340170"/>
                    <a:gd name="connsiteY148" fmla="*/ 7620 h 816292"/>
                    <a:gd name="connsiteX149" fmla="*/ 3884449 w 6340170"/>
                    <a:gd name="connsiteY149" fmla="*/ 7620 h 816292"/>
                    <a:gd name="connsiteX150" fmla="*/ 3937554 w 6340170"/>
                    <a:gd name="connsiteY150" fmla="*/ 7620 h 816292"/>
                    <a:gd name="connsiteX151" fmla="*/ 3964107 w 6340170"/>
                    <a:gd name="connsiteY151" fmla="*/ 30480 h 816292"/>
                    <a:gd name="connsiteX152" fmla="*/ 3937554 w 6340170"/>
                    <a:gd name="connsiteY152" fmla="*/ 53340 h 816292"/>
                    <a:gd name="connsiteX153" fmla="*/ 3777131 w 6340170"/>
                    <a:gd name="connsiteY153" fmla="*/ 53340 h 816292"/>
                    <a:gd name="connsiteX154" fmla="*/ 3777131 w 6340170"/>
                    <a:gd name="connsiteY154" fmla="*/ 53340 h 816292"/>
                    <a:gd name="connsiteX155" fmla="*/ 3724026 w 6340170"/>
                    <a:gd name="connsiteY155" fmla="*/ 53340 h 816292"/>
                    <a:gd name="connsiteX156" fmla="*/ 3697473 w 6340170"/>
                    <a:gd name="connsiteY156" fmla="*/ 30480 h 816292"/>
                    <a:gd name="connsiteX157" fmla="*/ 3724026 w 6340170"/>
                    <a:gd name="connsiteY157" fmla="*/ 7620 h 816292"/>
                    <a:gd name="connsiteX158" fmla="*/ 3724026 w 6340170"/>
                    <a:gd name="connsiteY158" fmla="*/ 7620 h 816292"/>
                    <a:gd name="connsiteX159" fmla="*/ 3777131 w 6340170"/>
                    <a:gd name="connsiteY159" fmla="*/ 7620 h 816292"/>
                    <a:gd name="connsiteX160" fmla="*/ 3803684 w 6340170"/>
                    <a:gd name="connsiteY160" fmla="*/ 30480 h 816292"/>
                    <a:gd name="connsiteX161" fmla="*/ 3777131 w 6340170"/>
                    <a:gd name="connsiteY161" fmla="*/ 53340 h 816292"/>
                    <a:gd name="connsiteX162" fmla="*/ 3615602 w 6340170"/>
                    <a:gd name="connsiteY162" fmla="*/ 53340 h 816292"/>
                    <a:gd name="connsiteX163" fmla="*/ 3615602 w 6340170"/>
                    <a:gd name="connsiteY163" fmla="*/ 53340 h 816292"/>
                    <a:gd name="connsiteX164" fmla="*/ 3562497 w 6340170"/>
                    <a:gd name="connsiteY164" fmla="*/ 53340 h 816292"/>
                    <a:gd name="connsiteX165" fmla="*/ 3535944 w 6340170"/>
                    <a:gd name="connsiteY165" fmla="*/ 30480 h 816292"/>
                    <a:gd name="connsiteX166" fmla="*/ 3562497 w 6340170"/>
                    <a:gd name="connsiteY166" fmla="*/ 7620 h 816292"/>
                    <a:gd name="connsiteX167" fmla="*/ 3562497 w 6340170"/>
                    <a:gd name="connsiteY167" fmla="*/ 7620 h 816292"/>
                    <a:gd name="connsiteX168" fmla="*/ 3615602 w 6340170"/>
                    <a:gd name="connsiteY168" fmla="*/ 7620 h 816292"/>
                    <a:gd name="connsiteX169" fmla="*/ 3642155 w 6340170"/>
                    <a:gd name="connsiteY169" fmla="*/ 30480 h 816292"/>
                    <a:gd name="connsiteX170" fmla="*/ 3615602 w 6340170"/>
                    <a:gd name="connsiteY170" fmla="*/ 53340 h 816292"/>
                    <a:gd name="connsiteX171" fmla="*/ 3455179 w 6340170"/>
                    <a:gd name="connsiteY171" fmla="*/ 52388 h 816292"/>
                    <a:gd name="connsiteX172" fmla="*/ 3455179 w 6340170"/>
                    <a:gd name="connsiteY172" fmla="*/ 52388 h 816292"/>
                    <a:gd name="connsiteX173" fmla="*/ 3402074 w 6340170"/>
                    <a:gd name="connsiteY173" fmla="*/ 52388 h 816292"/>
                    <a:gd name="connsiteX174" fmla="*/ 3375521 w 6340170"/>
                    <a:gd name="connsiteY174" fmla="*/ 29527 h 816292"/>
                    <a:gd name="connsiteX175" fmla="*/ 3402074 w 6340170"/>
                    <a:gd name="connsiteY175" fmla="*/ 6667 h 816292"/>
                    <a:gd name="connsiteX176" fmla="*/ 3455179 w 6340170"/>
                    <a:gd name="connsiteY176" fmla="*/ 6667 h 816292"/>
                    <a:gd name="connsiteX177" fmla="*/ 3481732 w 6340170"/>
                    <a:gd name="connsiteY177" fmla="*/ 29527 h 816292"/>
                    <a:gd name="connsiteX178" fmla="*/ 3455179 w 6340170"/>
                    <a:gd name="connsiteY178" fmla="*/ 52388 h 816292"/>
                    <a:gd name="connsiteX179" fmla="*/ 3294756 w 6340170"/>
                    <a:gd name="connsiteY179" fmla="*/ 52388 h 816292"/>
                    <a:gd name="connsiteX180" fmla="*/ 3294756 w 6340170"/>
                    <a:gd name="connsiteY180" fmla="*/ 52388 h 816292"/>
                    <a:gd name="connsiteX181" fmla="*/ 3241651 w 6340170"/>
                    <a:gd name="connsiteY181" fmla="*/ 52388 h 816292"/>
                    <a:gd name="connsiteX182" fmla="*/ 3215098 w 6340170"/>
                    <a:gd name="connsiteY182" fmla="*/ 29527 h 816292"/>
                    <a:gd name="connsiteX183" fmla="*/ 3241651 w 6340170"/>
                    <a:gd name="connsiteY183" fmla="*/ 6667 h 816292"/>
                    <a:gd name="connsiteX184" fmla="*/ 3241651 w 6340170"/>
                    <a:gd name="connsiteY184" fmla="*/ 6667 h 816292"/>
                    <a:gd name="connsiteX185" fmla="*/ 3294756 w 6340170"/>
                    <a:gd name="connsiteY185" fmla="*/ 6667 h 816292"/>
                    <a:gd name="connsiteX186" fmla="*/ 3321309 w 6340170"/>
                    <a:gd name="connsiteY186" fmla="*/ 29527 h 816292"/>
                    <a:gd name="connsiteX187" fmla="*/ 3294756 w 6340170"/>
                    <a:gd name="connsiteY187" fmla="*/ 52388 h 816292"/>
                    <a:gd name="connsiteX188" fmla="*/ 3134333 w 6340170"/>
                    <a:gd name="connsiteY188" fmla="*/ 52388 h 816292"/>
                    <a:gd name="connsiteX189" fmla="*/ 3134333 w 6340170"/>
                    <a:gd name="connsiteY189" fmla="*/ 52388 h 816292"/>
                    <a:gd name="connsiteX190" fmla="*/ 3081228 w 6340170"/>
                    <a:gd name="connsiteY190" fmla="*/ 52388 h 816292"/>
                    <a:gd name="connsiteX191" fmla="*/ 3054675 w 6340170"/>
                    <a:gd name="connsiteY191" fmla="*/ 29527 h 816292"/>
                    <a:gd name="connsiteX192" fmla="*/ 3081228 w 6340170"/>
                    <a:gd name="connsiteY192" fmla="*/ 6667 h 816292"/>
                    <a:gd name="connsiteX193" fmla="*/ 3081228 w 6340170"/>
                    <a:gd name="connsiteY193" fmla="*/ 6667 h 816292"/>
                    <a:gd name="connsiteX194" fmla="*/ 3134333 w 6340170"/>
                    <a:gd name="connsiteY194" fmla="*/ 6667 h 816292"/>
                    <a:gd name="connsiteX195" fmla="*/ 3160886 w 6340170"/>
                    <a:gd name="connsiteY195" fmla="*/ 29527 h 816292"/>
                    <a:gd name="connsiteX196" fmla="*/ 3134333 w 6340170"/>
                    <a:gd name="connsiteY196" fmla="*/ 52388 h 816292"/>
                    <a:gd name="connsiteX197" fmla="*/ 2972804 w 6340170"/>
                    <a:gd name="connsiteY197" fmla="*/ 51435 h 816292"/>
                    <a:gd name="connsiteX198" fmla="*/ 2972804 w 6340170"/>
                    <a:gd name="connsiteY198" fmla="*/ 51435 h 816292"/>
                    <a:gd name="connsiteX199" fmla="*/ 2919698 w 6340170"/>
                    <a:gd name="connsiteY199" fmla="*/ 51435 h 816292"/>
                    <a:gd name="connsiteX200" fmla="*/ 2893146 w 6340170"/>
                    <a:gd name="connsiteY200" fmla="*/ 28575 h 816292"/>
                    <a:gd name="connsiteX201" fmla="*/ 2919698 w 6340170"/>
                    <a:gd name="connsiteY201" fmla="*/ 5715 h 816292"/>
                    <a:gd name="connsiteX202" fmla="*/ 2919698 w 6340170"/>
                    <a:gd name="connsiteY202" fmla="*/ 5715 h 816292"/>
                    <a:gd name="connsiteX203" fmla="*/ 2972804 w 6340170"/>
                    <a:gd name="connsiteY203" fmla="*/ 5715 h 816292"/>
                    <a:gd name="connsiteX204" fmla="*/ 2999357 w 6340170"/>
                    <a:gd name="connsiteY204" fmla="*/ 28575 h 816292"/>
                    <a:gd name="connsiteX205" fmla="*/ 2972804 w 6340170"/>
                    <a:gd name="connsiteY205" fmla="*/ 51435 h 816292"/>
                    <a:gd name="connsiteX206" fmla="*/ 2812381 w 6340170"/>
                    <a:gd name="connsiteY206" fmla="*/ 51435 h 816292"/>
                    <a:gd name="connsiteX207" fmla="*/ 2812381 w 6340170"/>
                    <a:gd name="connsiteY207" fmla="*/ 51435 h 816292"/>
                    <a:gd name="connsiteX208" fmla="*/ 2759275 w 6340170"/>
                    <a:gd name="connsiteY208" fmla="*/ 51435 h 816292"/>
                    <a:gd name="connsiteX209" fmla="*/ 2732723 w 6340170"/>
                    <a:gd name="connsiteY209" fmla="*/ 28575 h 816292"/>
                    <a:gd name="connsiteX210" fmla="*/ 2759275 w 6340170"/>
                    <a:gd name="connsiteY210" fmla="*/ 5715 h 816292"/>
                    <a:gd name="connsiteX211" fmla="*/ 2759275 w 6340170"/>
                    <a:gd name="connsiteY211" fmla="*/ 5715 h 816292"/>
                    <a:gd name="connsiteX212" fmla="*/ 2812381 w 6340170"/>
                    <a:gd name="connsiteY212" fmla="*/ 5715 h 816292"/>
                    <a:gd name="connsiteX213" fmla="*/ 2838934 w 6340170"/>
                    <a:gd name="connsiteY213" fmla="*/ 28575 h 816292"/>
                    <a:gd name="connsiteX214" fmla="*/ 2812381 w 6340170"/>
                    <a:gd name="connsiteY214" fmla="*/ 51435 h 816292"/>
                    <a:gd name="connsiteX215" fmla="*/ 2651958 w 6340170"/>
                    <a:gd name="connsiteY215" fmla="*/ 51435 h 816292"/>
                    <a:gd name="connsiteX216" fmla="*/ 2651958 w 6340170"/>
                    <a:gd name="connsiteY216" fmla="*/ 51435 h 816292"/>
                    <a:gd name="connsiteX217" fmla="*/ 2598852 w 6340170"/>
                    <a:gd name="connsiteY217" fmla="*/ 51435 h 816292"/>
                    <a:gd name="connsiteX218" fmla="*/ 2572300 w 6340170"/>
                    <a:gd name="connsiteY218" fmla="*/ 28575 h 816292"/>
                    <a:gd name="connsiteX219" fmla="*/ 2598852 w 6340170"/>
                    <a:gd name="connsiteY219" fmla="*/ 5715 h 816292"/>
                    <a:gd name="connsiteX220" fmla="*/ 2598852 w 6340170"/>
                    <a:gd name="connsiteY220" fmla="*/ 5715 h 816292"/>
                    <a:gd name="connsiteX221" fmla="*/ 2651958 w 6340170"/>
                    <a:gd name="connsiteY221" fmla="*/ 5715 h 816292"/>
                    <a:gd name="connsiteX222" fmla="*/ 2678511 w 6340170"/>
                    <a:gd name="connsiteY222" fmla="*/ 28575 h 816292"/>
                    <a:gd name="connsiteX223" fmla="*/ 2651958 w 6340170"/>
                    <a:gd name="connsiteY223" fmla="*/ 51435 h 816292"/>
                    <a:gd name="connsiteX224" fmla="*/ 2490429 w 6340170"/>
                    <a:gd name="connsiteY224" fmla="*/ 50483 h 816292"/>
                    <a:gd name="connsiteX225" fmla="*/ 2490429 w 6340170"/>
                    <a:gd name="connsiteY225" fmla="*/ 50483 h 816292"/>
                    <a:gd name="connsiteX226" fmla="*/ 2437323 w 6340170"/>
                    <a:gd name="connsiteY226" fmla="*/ 50483 h 816292"/>
                    <a:gd name="connsiteX227" fmla="*/ 2410770 w 6340170"/>
                    <a:gd name="connsiteY227" fmla="*/ 27622 h 816292"/>
                    <a:gd name="connsiteX228" fmla="*/ 2437323 w 6340170"/>
                    <a:gd name="connsiteY228" fmla="*/ 4763 h 816292"/>
                    <a:gd name="connsiteX229" fmla="*/ 2437323 w 6340170"/>
                    <a:gd name="connsiteY229" fmla="*/ 4763 h 816292"/>
                    <a:gd name="connsiteX230" fmla="*/ 2490429 w 6340170"/>
                    <a:gd name="connsiteY230" fmla="*/ 4763 h 816292"/>
                    <a:gd name="connsiteX231" fmla="*/ 2516981 w 6340170"/>
                    <a:gd name="connsiteY231" fmla="*/ 27622 h 816292"/>
                    <a:gd name="connsiteX232" fmla="*/ 2490429 w 6340170"/>
                    <a:gd name="connsiteY232" fmla="*/ 50483 h 816292"/>
                    <a:gd name="connsiteX233" fmla="*/ 2330006 w 6340170"/>
                    <a:gd name="connsiteY233" fmla="*/ 50483 h 816292"/>
                    <a:gd name="connsiteX234" fmla="*/ 2330006 w 6340170"/>
                    <a:gd name="connsiteY234" fmla="*/ 50483 h 816292"/>
                    <a:gd name="connsiteX235" fmla="*/ 2276900 w 6340170"/>
                    <a:gd name="connsiteY235" fmla="*/ 50483 h 816292"/>
                    <a:gd name="connsiteX236" fmla="*/ 2250347 w 6340170"/>
                    <a:gd name="connsiteY236" fmla="*/ 27622 h 816292"/>
                    <a:gd name="connsiteX237" fmla="*/ 2276900 w 6340170"/>
                    <a:gd name="connsiteY237" fmla="*/ 4763 h 816292"/>
                    <a:gd name="connsiteX238" fmla="*/ 2276900 w 6340170"/>
                    <a:gd name="connsiteY238" fmla="*/ 4763 h 816292"/>
                    <a:gd name="connsiteX239" fmla="*/ 2330006 w 6340170"/>
                    <a:gd name="connsiteY239" fmla="*/ 4763 h 816292"/>
                    <a:gd name="connsiteX240" fmla="*/ 2356558 w 6340170"/>
                    <a:gd name="connsiteY240" fmla="*/ 27622 h 816292"/>
                    <a:gd name="connsiteX241" fmla="*/ 2330006 w 6340170"/>
                    <a:gd name="connsiteY241" fmla="*/ 50483 h 816292"/>
                    <a:gd name="connsiteX242" fmla="*/ 2169583 w 6340170"/>
                    <a:gd name="connsiteY242" fmla="*/ 50483 h 816292"/>
                    <a:gd name="connsiteX243" fmla="*/ 2169583 w 6340170"/>
                    <a:gd name="connsiteY243" fmla="*/ 50483 h 816292"/>
                    <a:gd name="connsiteX244" fmla="*/ 2116477 w 6340170"/>
                    <a:gd name="connsiteY244" fmla="*/ 50483 h 816292"/>
                    <a:gd name="connsiteX245" fmla="*/ 2089924 w 6340170"/>
                    <a:gd name="connsiteY245" fmla="*/ 27622 h 816292"/>
                    <a:gd name="connsiteX246" fmla="*/ 2116477 w 6340170"/>
                    <a:gd name="connsiteY246" fmla="*/ 4763 h 816292"/>
                    <a:gd name="connsiteX247" fmla="*/ 2116477 w 6340170"/>
                    <a:gd name="connsiteY247" fmla="*/ 4763 h 816292"/>
                    <a:gd name="connsiteX248" fmla="*/ 2169583 w 6340170"/>
                    <a:gd name="connsiteY248" fmla="*/ 4763 h 816292"/>
                    <a:gd name="connsiteX249" fmla="*/ 2196135 w 6340170"/>
                    <a:gd name="connsiteY249" fmla="*/ 27622 h 816292"/>
                    <a:gd name="connsiteX250" fmla="*/ 2169583 w 6340170"/>
                    <a:gd name="connsiteY250" fmla="*/ 50483 h 816292"/>
                    <a:gd name="connsiteX251" fmla="*/ 2008053 w 6340170"/>
                    <a:gd name="connsiteY251" fmla="*/ 49530 h 816292"/>
                    <a:gd name="connsiteX252" fmla="*/ 2008053 w 6340170"/>
                    <a:gd name="connsiteY252" fmla="*/ 49530 h 816292"/>
                    <a:gd name="connsiteX253" fmla="*/ 1954948 w 6340170"/>
                    <a:gd name="connsiteY253" fmla="*/ 49530 h 816292"/>
                    <a:gd name="connsiteX254" fmla="*/ 1928395 w 6340170"/>
                    <a:gd name="connsiteY254" fmla="*/ 26670 h 816292"/>
                    <a:gd name="connsiteX255" fmla="*/ 1954948 w 6340170"/>
                    <a:gd name="connsiteY255" fmla="*/ 3810 h 816292"/>
                    <a:gd name="connsiteX256" fmla="*/ 1954948 w 6340170"/>
                    <a:gd name="connsiteY256" fmla="*/ 3810 h 816292"/>
                    <a:gd name="connsiteX257" fmla="*/ 2008053 w 6340170"/>
                    <a:gd name="connsiteY257" fmla="*/ 3810 h 816292"/>
                    <a:gd name="connsiteX258" fmla="*/ 2034606 w 6340170"/>
                    <a:gd name="connsiteY258" fmla="*/ 26670 h 816292"/>
                    <a:gd name="connsiteX259" fmla="*/ 2008053 w 6340170"/>
                    <a:gd name="connsiteY259" fmla="*/ 49530 h 816292"/>
                    <a:gd name="connsiteX260" fmla="*/ 1847630 w 6340170"/>
                    <a:gd name="connsiteY260" fmla="*/ 49530 h 816292"/>
                    <a:gd name="connsiteX261" fmla="*/ 1847630 w 6340170"/>
                    <a:gd name="connsiteY261" fmla="*/ 49530 h 816292"/>
                    <a:gd name="connsiteX262" fmla="*/ 1794525 w 6340170"/>
                    <a:gd name="connsiteY262" fmla="*/ 49530 h 816292"/>
                    <a:gd name="connsiteX263" fmla="*/ 1767972 w 6340170"/>
                    <a:gd name="connsiteY263" fmla="*/ 26670 h 816292"/>
                    <a:gd name="connsiteX264" fmla="*/ 1794525 w 6340170"/>
                    <a:gd name="connsiteY264" fmla="*/ 3810 h 816292"/>
                    <a:gd name="connsiteX265" fmla="*/ 1794525 w 6340170"/>
                    <a:gd name="connsiteY265" fmla="*/ 3810 h 816292"/>
                    <a:gd name="connsiteX266" fmla="*/ 1847630 w 6340170"/>
                    <a:gd name="connsiteY266" fmla="*/ 3810 h 816292"/>
                    <a:gd name="connsiteX267" fmla="*/ 1874183 w 6340170"/>
                    <a:gd name="connsiteY267" fmla="*/ 26670 h 816292"/>
                    <a:gd name="connsiteX268" fmla="*/ 1847630 w 6340170"/>
                    <a:gd name="connsiteY268" fmla="*/ 49530 h 816292"/>
                    <a:gd name="connsiteX269" fmla="*/ 1687207 w 6340170"/>
                    <a:gd name="connsiteY269" fmla="*/ 49530 h 816292"/>
                    <a:gd name="connsiteX270" fmla="*/ 1687207 w 6340170"/>
                    <a:gd name="connsiteY270" fmla="*/ 49530 h 816292"/>
                    <a:gd name="connsiteX271" fmla="*/ 1634102 w 6340170"/>
                    <a:gd name="connsiteY271" fmla="*/ 49530 h 816292"/>
                    <a:gd name="connsiteX272" fmla="*/ 1607549 w 6340170"/>
                    <a:gd name="connsiteY272" fmla="*/ 26670 h 816292"/>
                    <a:gd name="connsiteX273" fmla="*/ 1634102 w 6340170"/>
                    <a:gd name="connsiteY273" fmla="*/ 3810 h 816292"/>
                    <a:gd name="connsiteX274" fmla="*/ 1634102 w 6340170"/>
                    <a:gd name="connsiteY274" fmla="*/ 3810 h 816292"/>
                    <a:gd name="connsiteX275" fmla="*/ 1687207 w 6340170"/>
                    <a:gd name="connsiteY275" fmla="*/ 3810 h 816292"/>
                    <a:gd name="connsiteX276" fmla="*/ 1713760 w 6340170"/>
                    <a:gd name="connsiteY276" fmla="*/ 26670 h 816292"/>
                    <a:gd name="connsiteX277" fmla="*/ 1687207 w 6340170"/>
                    <a:gd name="connsiteY277" fmla="*/ 49530 h 816292"/>
                    <a:gd name="connsiteX278" fmla="*/ 1526784 w 6340170"/>
                    <a:gd name="connsiteY278" fmla="*/ 48577 h 816292"/>
                    <a:gd name="connsiteX279" fmla="*/ 1526784 w 6340170"/>
                    <a:gd name="connsiteY279" fmla="*/ 48577 h 816292"/>
                    <a:gd name="connsiteX280" fmla="*/ 1473679 w 6340170"/>
                    <a:gd name="connsiteY280" fmla="*/ 48577 h 816292"/>
                    <a:gd name="connsiteX281" fmla="*/ 1447126 w 6340170"/>
                    <a:gd name="connsiteY281" fmla="*/ 25717 h 816292"/>
                    <a:gd name="connsiteX282" fmla="*/ 1473679 w 6340170"/>
                    <a:gd name="connsiteY282" fmla="*/ 2858 h 816292"/>
                    <a:gd name="connsiteX283" fmla="*/ 1473679 w 6340170"/>
                    <a:gd name="connsiteY283" fmla="*/ 2858 h 816292"/>
                    <a:gd name="connsiteX284" fmla="*/ 1526784 w 6340170"/>
                    <a:gd name="connsiteY284" fmla="*/ 2858 h 816292"/>
                    <a:gd name="connsiteX285" fmla="*/ 1553337 w 6340170"/>
                    <a:gd name="connsiteY285" fmla="*/ 25717 h 816292"/>
                    <a:gd name="connsiteX286" fmla="*/ 1526784 w 6340170"/>
                    <a:gd name="connsiteY286" fmla="*/ 48577 h 816292"/>
                    <a:gd name="connsiteX287" fmla="*/ 1365255 w 6340170"/>
                    <a:gd name="connsiteY287" fmla="*/ 48577 h 816292"/>
                    <a:gd name="connsiteX288" fmla="*/ 1365255 w 6340170"/>
                    <a:gd name="connsiteY288" fmla="*/ 48577 h 816292"/>
                    <a:gd name="connsiteX289" fmla="*/ 1312149 w 6340170"/>
                    <a:gd name="connsiteY289" fmla="*/ 48577 h 816292"/>
                    <a:gd name="connsiteX290" fmla="*/ 1285597 w 6340170"/>
                    <a:gd name="connsiteY290" fmla="*/ 25717 h 816292"/>
                    <a:gd name="connsiteX291" fmla="*/ 1312149 w 6340170"/>
                    <a:gd name="connsiteY291" fmla="*/ 2858 h 816292"/>
                    <a:gd name="connsiteX292" fmla="*/ 1312149 w 6340170"/>
                    <a:gd name="connsiteY292" fmla="*/ 2858 h 816292"/>
                    <a:gd name="connsiteX293" fmla="*/ 1365255 w 6340170"/>
                    <a:gd name="connsiteY293" fmla="*/ 2858 h 816292"/>
                    <a:gd name="connsiteX294" fmla="*/ 1391808 w 6340170"/>
                    <a:gd name="connsiteY294" fmla="*/ 25717 h 816292"/>
                    <a:gd name="connsiteX295" fmla="*/ 1365255 w 6340170"/>
                    <a:gd name="connsiteY295" fmla="*/ 48577 h 816292"/>
                    <a:gd name="connsiteX296" fmla="*/ 1204832 w 6340170"/>
                    <a:gd name="connsiteY296" fmla="*/ 48577 h 816292"/>
                    <a:gd name="connsiteX297" fmla="*/ 1204832 w 6340170"/>
                    <a:gd name="connsiteY297" fmla="*/ 48577 h 816292"/>
                    <a:gd name="connsiteX298" fmla="*/ 1151726 w 6340170"/>
                    <a:gd name="connsiteY298" fmla="*/ 48577 h 816292"/>
                    <a:gd name="connsiteX299" fmla="*/ 1125174 w 6340170"/>
                    <a:gd name="connsiteY299" fmla="*/ 25717 h 816292"/>
                    <a:gd name="connsiteX300" fmla="*/ 1151726 w 6340170"/>
                    <a:gd name="connsiteY300" fmla="*/ 2858 h 816292"/>
                    <a:gd name="connsiteX301" fmla="*/ 1151726 w 6340170"/>
                    <a:gd name="connsiteY301" fmla="*/ 2858 h 816292"/>
                    <a:gd name="connsiteX302" fmla="*/ 1204832 w 6340170"/>
                    <a:gd name="connsiteY302" fmla="*/ 2858 h 816292"/>
                    <a:gd name="connsiteX303" fmla="*/ 1231385 w 6340170"/>
                    <a:gd name="connsiteY303" fmla="*/ 25717 h 816292"/>
                    <a:gd name="connsiteX304" fmla="*/ 1204832 w 6340170"/>
                    <a:gd name="connsiteY304" fmla="*/ 48577 h 816292"/>
                    <a:gd name="connsiteX305" fmla="*/ 1044409 w 6340170"/>
                    <a:gd name="connsiteY305" fmla="*/ 47625 h 816292"/>
                    <a:gd name="connsiteX306" fmla="*/ 1044409 w 6340170"/>
                    <a:gd name="connsiteY306" fmla="*/ 47625 h 816292"/>
                    <a:gd name="connsiteX307" fmla="*/ 991303 w 6340170"/>
                    <a:gd name="connsiteY307" fmla="*/ 47625 h 816292"/>
                    <a:gd name="connsiteX308" fmla="*/ 964751 w 6340170"/>
                    <a:gd name="connsiteY308" fmla="*/ 24765 h 816292"/>
                    <a:gd name="connsiteX309" fmla="*/ 991303 w 6340170"/>
                    <a:gd name="connsiteY309" fmla="*/ 1905 h 816292"/>
                    <a:gd name="connsiteX310" fmla="*/ 991303 w 6340170"/>
                    <a:gd name="connsiteY310" fmla="*/ 1905 h 816292"/>
                    <a:gd name="connsiteX311" fmla="*/ 1044409 w 6340170"/>
                    <a:gd name="connsiteY311" fmla="*/ 1905 h 816292"/>
                    <a:gd name="connsiteX312" fmla="*/ 1070962 w 6340170"/>
                    <a:gd name="connsiteY312" fmla="*/ 24765 h 816292"/>
                    <a:gd name="connsiteX313" fmla="*/ 1044409 w 6340170"/>
                    <a:gd name="connsiteY313" fmla="*/ 47625 h 816292"/>
                    <a:gd name="connsiteX314" fmla="*/ 882880 w 6340170"/>
                    <a:gd name="connsiteY314" fmla="*/ 47625 h 816292"/>
                    <a:gd name="connsiteX315" fmla="*/ 882880 w 6340170"/>
                    <a:gd name="connsiteY315" fmla="*/ 47625 h 816292"/>
                    <a:gd name="connsiteX316" fmla="*/ 829774 w 6340170"/>
                    <a:gd name="connsiteY316" fmla="*/ 47625 h 816292"/>
                    <a:gd name="connsiteX317" fmla="*/ 803221 w 6340170"/>
                    <a:gd name="connsiteY317" fmla="*/ 24765 h 816292"/>
                    <a:gd name="connsiteX318" fmla="*/ 829774 w 6340170"/>
                    <a:gd name="connsiteY318" fmla="*/ 1905 h 816292"/>
                    <a:gd name="connsiteX319" fmla="*/ 829774 w 6340170"/>
                    <a:gd name="connsiteY319" fmla="*/ 1905 h 816292"/>
                    <a:gd name="connsiteX320" fmla="*/ 882880 w 6340170"/>
                    <a:gd name="connsiteY320" fmla="*/ 1905 h 816292"/>
                    <a:gd name="connsiteX321" fmla="*/ 909432 w 6340170"/>
                    <a:gd name="connsiteY321" fmla="*/ 24765 h 816292"/>
                    <a:gd name="connsiteX322" fmla="*/ 882880 w 6340170"/>
                    <a:gd name="connsiteY322" fmla="*/ 47625 h 816292"/>
                    <a:gd name="connsiteX323" fmla="*/ 722457 w 6340170"/>
                    <a:gd name="connsiteY323" fmla="*/ 46672 h 816292"/>
                    <a:gd name="connsiteX324" fmla="*/ 722457 w 6340170"/>
                    <a:gd name="connsiteY324" fmla="*/ 46672 h 816292"/>
                    <a:gd name="connsiteX325" fmla="*/ 669351 w 6340170"/>
                    <a:gd name="connsiteY325" fmla="*/ 46672 h 816292"/>
                    <a:gd name="connsiteX326" fmla="*/ 642798 w 6340170"/>
                    <a:gd name="connsiteY326" fmla="*/ 23813 h 816292"/>
                    <a:gd name="connsiteX327" fmla="*/ 669351 w 6340170"/>
                    <a:gd name="connsiteY327" fmla="*/ 952 h 816292"/>
                    <a:gd name="connsiteX328" fmla="*/ 669351 w 6340170"/>
                    <a:gd name="connsiteY328" fmla="*/ 952 h 816292"/>
                    <a:gd name="connsiteX329" fmla="*/ 722457 w 6340170"/>
                    <a:gd name="connsiteY329" fmla="*/ 952 h 816292"/>
                    <a:gd name="connsiteX330" fmla="*/ 749009 w 6340170"/>
                    <a:gd name="connsiteY330" fmla="*/ 23813 h 816292"/>
                    <a:gd name="connsiteX331" fmla="*/ 722457 w 6340170"/>
                    <a:gd name="connsiteY331" fmla="*/ 46672 h 816292"/>
                    <a:gd name="connsiteX332" fmla="*/ 562034 w 6340170"/>
                    <a:gd name="connsiteY332" fmla="*/ 46672 h 816292"/>
                    <a:gd name="connsiteX333" fmla="*/ 562034 w 6340170"/>
                    <a:gd name="connsiteY333" fmla="*/ 46672 h 816292"/>
                    <a:gd name="connsiteX334" fmla="*/ 508928 w 6340170"/>
                    <a:gd name="connsiteY334" fmla="*/ 46672 h 816292"/>
                    <a:gd name="connsiteX335" fmla="*/ 482375 w 6340170"/>
                    <a:gd name="connsiteY335" fmla="*/ 23813 h 816292"/>
                    <a:gd name="connsiteX336" fmla="*/ 508928 w 6340170"/>
                    <a:gd name="connsiteY336" fmla="*/ 952 h 816292"/>
                    <a:gd name="connsiteX337" fmla="*/ 508928 w 6340170"/>
                    <a:gd name="connsiteY337" fmla="*/ 952 h 816292"/>
                    <a:gd name="connsiteX338" fmla="*/ 562034 w 6340170"/>
                    <a:gd name="connsiteY338" fmla="*/ 952 h 816292"/>
                    <a:gd name="connsiteX339" fmla="*/ 588586 w 6340170"/>
                    <a:gd name="connsiteY339" fmla="*/ 23813 h 816292"/>
                    <a:gd name="connsiteX340" fmla="*/ 562034 w 6340170"/>
                    <a:gd name="connsiteY340" fmla="*/ 46672 h 816292"/>
                    <a:gd name="connsiteX341" fmla="*/ 401611 w 6340170"/>
                    <a:gd name="connsiteY341" fmla="*/ 46672 h 816292"/>
                    <a:gd name="connsiteX342" fmla="*/ 401611 w 6340170"/>
                    <a:gd name="connsiteY342" fmla="*/ 46672 h 816292"/>
                    <a:gd name="connsiteX343" fmla="*/ 348505 w 6340170"/>
                    <a:gd name="connsiteY343" fmla="*/ 46672 h 816292"/>
                    <a:gd name="connsiteX344" fmla="*/ 321952 w 6340170"/>
                    <a:gd name="connsiteY344" fmla="*/ 23813 h 816292"/>
                    <a:gd name="connsiteX345" fmla="*/ 348505 w 6340170"/>
                    <a:gd name="connsiteY345" fmla="*/ 952 h 816292"/>
                    <a:gd name="connsiteX346" fmla="*/ 348505 w 6340170"/>
                    <a:gd name="connsiteY346" fmla="*/ 952 h 816292"/>
                    <a:gd name="connsiteX347" fmla="*/ 401611 w 6340170"/>
                    <a:gd name="connsiteY347" fmla="*/ 952 h 816292"/>
                    <a:gd name="connsiteX348" fmla="*/ 428163 w 6340170"/>
                    <a:gd name="connsiteY348" fmla="*/ 23813 h 816292"/>
                    <a:gd name="connsiteX349" fmla="*/ 401611 w 6340170"/>
                    <a:gd name="connsiteY349" fmla="*/ 46672 h 816292"/>
                    <a:gd name="connsiteX350" fmla="*/ 240081 w 6340170"/>
                    <a:gd name="connsiteY350" fmla="*/ 45720 h 816292"/>
                    <a:gd name="connsiteX351" fmla="*/ 240081 w 6340170"/>
                    <a:gd name="connsiteY351" fmla="*/ 45720 h 816292"/>
                    <a:gd name="connsiteX352" fmla="*/ 186976 w 6340170"/>
                    <a:gd name="connsiteY352" fmla="*/ 45720 h 816292"/>
                    <a:gd name="connsiteX353" fmla="*/ 160423 w 6340170"/>
                    <a:gd name="connsiteY353" fmla="*/ 22860 h 816292"/>
                    <a:gd name="connsiteX354" fmla="*/ 186976 w 6340170"/>
                    <a:gd name="connsiteY354" fmla="*/ 0 h 816292"/>
                    <a:gd name="connsiteX355" fmla="*/ 186976 w 6340170"/>
                    <a:gd name="connsiteY355" fmla="*/ 0 h 816292"/>
                    <a:gd name="connsiteX356" fmla="*/ 240081 w 6340170"/>
                    <a:gd name="connsiteY356" fmla="*/ 0 h 816292"/>
                    <a:gd name="connsiteX357" fmla="*/ 266634 w 6340170"/>
                    <a:gd name="connsiteY357" fmla="*/ 22860 h 816292"/>
                    <a:gd name="connsiteX358" fmla="*/ 240081 w 6340170"/>
                    <a:gd name="connsiteY358" fmla="*/ 45720 h 816292"/>
                    <a:gd name="connsiteX359" fmla="*/ 79658 w 6340170"/>
                    <a:gd name="connsiteY359" fmla="*/ 45720 h 816292"/>
                    <a:gd name="connsiteX360" fmla="*/ 79658 w 6340170"/>
                    <a:gd name="connsiteY360" fmla="*/ 45720 h 816292"/>
                    <a:gd name="connsiteX361" fmla="*/ 26553 w 6340170"/>
                    <a:gd name="connsiteY361" fmla="*/ 45720 h 816292"/>
                    <a:gd name="connsiteX362" fmla="*/ 0 w 6340170"/>
                    <a:gd name="connsiteY362" fmla="*/ 22860 h 816292"/>
                    <a:gd name="connsiteX363" fmla="*/ 26553 w 6340170"/>
                    <a:gd name="connsiteY363" fmla="*/ 0 h 816292"/>
                    <a:gd name="connsiteX364" fmla="*/ 79658 w 6340170"/>
                    <a:gd name="connsiteY364" fmla="*/ 0 h 816292"/>
                    <a:gd name="connsiteX365" fmla="*/ 106211 w 6340170"/>
                    <a:gd name="connsiteY365" fmla="*/ 22860 h 816292"/>
                    <a:gd name="connsiteX366" fmla="*/ 79658 w 6340170"/>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340170" h="816292">
                      <a:moveTo>
                        <a:pt x="6314028" y="816293"/>
                      </a:moveTo>
                      <a:cubicBezTo>
                        <a:pt x="6307389" y="816293"/>
                        <a:pt x="6300751" y="814388"/>
                        <a:pt x="6295219" y="809625"/>
                      </a:cubicBezTo>
                      <a:cubicBezTo>
                        <a:pt x="6281943" y="799148"/>
                        <a:pt x="6269773" y="788670"/>
                        <a:pt x="6256496" y="778193"/>
                      </a:cubicBezTo>
                      <a:cubicBezTo>
                        <a:pt x="6245433" y="769620"/>
                        <a:pt x="6245433" y="754380"/>
                        <a:pt x="6255390" y="745808"/>
                      </a:cubicBezTo>
                      <a:cubicBezTo>
                        <a:pt x="6265347" y="736283"/>
                        <a:pt x="6283050" y="736283"/>
                        <a:pt x="6293006" y="744855"/>
                      </a:cubicBezTo>
                      <a:cubicBezTo>
                        <a:pt x="6306283" y="755333"/>
                        <a:pt x="6318453" y="765810"/>
                        <a:pt x="6331729" y="776288"/>
                      </a:cubicBezTo>
                      <a:cubicBezTo>
                        <a:pt x="6342793" y="784860"/>
                        <a:pt x="6342793" y="800100"/>
                        <a:pt x="6332836" y="808673"/>
                      </a:cubicBezTo>
                      <a:cubicBezTo>
                        <a:pt x="6328410" y="813435"/>
                        <a:pt x="6321772" y="816293"/>
                        <a:pt x="6314028" y="816293"/>
                      </a:cubicBezTo>
                      <a:close/>
                      <a:moveTo>
                        <a:pt x="6197859" y="720090"/>
                      </a:moveTo>
                      <a:cubicBezTo>
                        <a:pt x="6191221" y="720090"/>
                        <a:pt x="6184583" y="718185"/>
                        <a:pt x="6179051" y="713423"/>
                      </a:cubicBezTo>
                      <a:cubicBezTo>
                        <a:pt x="6165774" y="702945"/>
                        <a:pt x="6153605" y="692468"/>
                        <a:pt x="6140328" y="681038"/>
                      </a:cubicBezTo>
                      <a:cubicBezTo>
                        <a:pt x="6129264" y="672465"/>
                        <a:pt x="6129264" y="657225"/>
                        <a:pt x="6139222" y="648653"/>
                      </a:cubicBezTo>
                      <a:cubicBezTo>
                        <a:pt x="6149179" y="639128"/>
                        <a:pt x="6166881" y="639128"/>
                        <a:pt x="6176838" y="647700"/>
                      </a:cubicBezTo>
                      <a:cubicBezTo>
                        <a:pt x="6190115" y="658178"/>
                        <a:pt x="6202284" y="668655"/>
                        <a:pt x="6215561" y="680085"/>
                      </a:cubicBezTo>
                      <a:cubicBezTo>
                        <a:pt x="6226624" y="688658"/>
                        <a:pt x="6226624" y="703898"/>
                        <a:pt x="6216668" y="712470"/>
                      </a:cubicBezTo>
                      <a:cubicBezTo>
                        <a:pt x="6212242" y="718185"/>
                        <a:pt x="6205604" y="720090"/>
                        <a:pt x="6197859" y="720090"/>
                      </a:cubicBezTo>
                      <a:close/>
                      <a:moveTo>
                        <a:pt x="6082797" y="623888"/>
                      </a:moveTo>
                      <a:cubicBezTo>
                        <a:pt x="6076159" y="623888"/>
                        <a:pt x="6069520" y="621983"/>
                        <a:pt x="6063989" y="617220"/>
                      </a:cubicBezTo>
                      <a:lnTo>
                        <a:pt x="6025266" y="584835"/>
                      </a:lnTo>
                      <a:cubicBezTo>
                        <a:pt x="6014202" y="576263"/>
                        <a:pt x="6014202" y="561023"/>
                        <a:pt x="6025266" y="552450"/>
                      </a:cubicBezTo>
                      <a:cubicBezTo>
                        <a:pt x="6035223" y="542925"/>
                        <a:pt x="6052925" y="542925"/>
                        <a:pt x="6062883" y="552450"/>
                      </a:cubicBezTo>
                      <a:lnTo>
                        <a:pt x="6101605" y="584835"/>
                      </a:lnTo>
                      <a:cubicBezTo>
                        <a:pt x="6112669" y="593408"/>
                        <a:pt x="6112669" y="608648"/>
                        <a:pt x="6101605" y="617220"/>
                      </a:cubicBezTo>
                      <a:cubicBezTo>
                        <a:pt x="6097180" y="621983"/>
                        <a:pt x="6089436" y="623888"/>
                        <a:pt x="6082797" y="623888"/>
                      </a:cubicBezTo>
                      <a:close/>
                      <a:moveTo>
                        <a:pt x="5967735" y="527685"/>
                      </a:moveTo>
                      <a:cubicBezTo>
                        <a:pt x="5961097" y="527685"/>
                        <a:pt x="5954459" y="525780"/>
                        <a:pt x="5948927" y="521018"/>
                      </a:cubicBezTo>
                      <a:lnTo>
                        <a:pt x="5910204" y="488632"/>
                      </a:lnTo>
                      <a:cubicBezTo>
                        <a:pt x="5899141" y="480060"/>
                        <a:pt x="5899141" y="464820"/>
                        <a:pt x="5910204" y="456248"/>
                      </a:cubicBezTo>
                      <a:cubicBezTo>
                        <a:pt x="5920161" y="446723"/>
                        <a:pt x="5937863" y="446723"/>
                        <a:pt x="5947820" y="456248"/>
                      </a:cubicBezTo>
                      <a:lnTo>
                        <a:pt x="5986543" y="488632"/>
                      </a:lnTo>
                      <a:cubicBezTo>
                        <a:pt x="5997607" y="497205"/>
                        <a:pt x="5997607" y="512445"/>
                        <a:pt x="5986543" y="521018"/>
                      </a:cubicBezTo>
                      <a:cubicBezTo>
                        <a:pt x="5982118" y="524828"/>
                        <a:pt x="5974373" y="527685"/>
                        <a:pt x="5967735" y="527685"/>
                      </a:cubicBezTo>
                      <a:close/>
                      <a:moveTo>
                        <a:pt x="5852673" y="430530"/>
                      </a:moveTo>
                      <a:cubicBezTo>
                        <a:pt x="5846035" y="430530"/>
                        <a:pt x="5839397" y="428625"/>
                        <a:pt x="5833865" y="423863"/>
                      </a:cubicBezTo>
                      <a:lnTo>
                        <a:pt x="5795142" y="391478"/>
                      </a:lnTo>
                      <a:cubicBezTo>
                        <a:pt x="5784078" y="382905"/>
                        <a:pt x="5784078" y="367665"/>
                        <a:pt x="5795142" y="359093"/>
                      </a:cubicBezTo>
                      <a:cubicBezTo>
                        <a:pt x="5805100" y="349568"/>
                        <a:pt x="5822801" y="349568"/>
                        <a:pt x="5832759" y="359093"/>
                      </a:cubicBezTo>
                      <a:lnTo>
                        <a:pt x="5871481" y="391478"/>
                      </a:lnTo>
                      <a:cubicBezTo>
                        <a:pt x="5882545" y="400050"/>
                        <a:pt x="5882545" y="415290"/>
                        <a:pt x="5871481" y="423863"/>
                      </a:cubicBezTo>
                      <a:cubicBezTo>
                        <a:pt x="5867056" y="428625"/>
                        <a:pt x="5859311" y="430530"/>
                        <a:pt x="5852673" y="430530"/>
                      </a:cubicBezTo>
                      <a:close/>
                      <a:moveTo>
                        <a:pt x="5737611" y="334328"/>
                      </a:moveTo>
                      <a:cubicBezTo>
                        <a:pt x="5730973" y="334328"/>
                        <a:pt x="5724335" y="332423"/>
                        <a:pt x="5718803" y="327660"/>
                      </a:cubicBezTo>
                      <a:lnTo>
                        <a:pt x="5680080" y="295275"/>
                      </a:lnTo>
                      <a:cubicBezTo>
                        <a:pt x="5669017" y="286703"/>
                        <a:pt x="5669017" y="271463"/>
                        <a:pt x="5678974" y="262890"/>
                      </a:cubicBezTo>
                      <a:cubicBezTo>
                        <a:pt x="5688931" y="253365"/>
                        <a:pt x="5706633" y="253365"/>
                        <a:pt x="5716590" y="261937"/>
                      </a:cubicBezTo>
                      <a:lnTo>
                        <a:pt x="5755313" y="294323"/>
                      </a:lnTo>
                      <a:cubicBezTo>
                        <a:pt x="5766377" y="302895"/>
                        <a:pt x="5766377" y="318135"/>
                        <a:pt x="5756419" y="326707"/>
                      </a:cubicBezTo>
                      <a:cubicBezTo>
                        <a:pt x="5751994" y="331470"/>
                        <a:pt x="5744249" y="334328"/>
                        <a:pt x="5737611" y="334328"/>
                      </a:cubicBezTo>
                      <a:close/>
                      <a:moveTo>
                        <a:pt x="5622549" y="238125"/>
                      </a:moveTo>
                      <a:cubicBezTo>
                        <a:pt x="5615911" y="238125"/>
                        <a:pt x="5609273" y="236220"/>
                        <a:pt x="5603741" y="231457"/>
                      </a:cubicBezTo>
                      <a:cubicBezTo>
                        <a:pt x="5590464" y="220980"/>
                        <a:pt x="5578295" y="210503"/>
                        <a:pt x="5565018" y="200025"/>
                      </a:cubicBezTo>
                      <a:cubicBezTo>
                        <a:pt x="5553954" y="191453"/>
                        <a:pt x="5553954" y="176212"/>
                        <a:pt x="5563912" y="167640"/>
                      </a:cubicBezTo>
                      <a:cubicBezTo>
                        <a:pt x="5573869" y="158115"/>
                        <a:pt x="5591571" y="158115"/>
                        <a:pt x="5601528" y="166687"/>
                      </a:cubicBezTo>
                      <a:cubicBezTo>
                        <a:pt x="5614805" y="177165"/>
                        <a:pt x="5626974" y="187643"/>
                        <a:pt x="5640251" y="199073"/>
                      </a:cubicBezTo>
                      <a:cubicBezTo>
                        <a:pt x="5651314" y="207645"/>
                        <a:pt x="5651314" y="222885"/>
                        <a:pt x="5641358" y="231457"/>
                      </a:cubicBezTo>
                      <a:cubicBezTo>
                        <a:pt x="5635826" y="235268"/>
                        <a:pt x="5629187" y="238125"/>
                        <a:pt x="5622549" y="238125"/>
                      </a:cubicBezTo>
                      <a:close/>
                      <a:moveTo>
                        <a:pt x="5505274" y="142875"/>
                      </a:moveTo>
                      <a:cubicBezTo>
                        <a:pt x="5498636" y="142875"/>
                        <a:pt x="5491998" y="140970"/>
                        <a:pt x="5486466" y="136208"/>
                      </a:cubicBezTo>
                      <a:cubicBezTo>
                        <a:pt x="5473190" y="125730"/>
                        <a:pt x="5461020" y="115252"/>
                        <a:pt x="5447744" y="104775"/>
                      </a:cubicBezTo>
                      <a:cubicBezTo>
                        <a:pt x="5436680" y="96202"/>
                        <a:pt x="5436680" y="81915"/>
                        <a:pt x="5446637" y="72390"/>
                      </a:cubicBezTo>
                      <a:cubicBezTo>
                        <a:pt x="5456594" y="62865"/>
                        <a:pt x="5474296" y="62865"/>
                        <a:pt x="5484254" y="71437"/>
                      </a:cubicBezTo>
                      <a:cubicBezTo>
                        <a:pt x="5497530" y="81915"/>
                        <a:pt x="5510806" y="92393"/>
                        <a:pt x="5522976" y="102870"/>
                      </a:cubicBezTo>
                      <a:cubicBezTo>
                        <a:pt x="5534040" y="111443"/>
                        <a:pt x="5534040" y="126683"/>
                        <a:pt x="5524082" y="135255"/>
                      </a:cubicBezTo>
                      <a:cubicBezTo>
                        <a:pt x="5519657" y="140018"/>
                        <a:pt x="5513019" y="142875"/>
                        <a:pt x="5505274" y="142875"/>
                      </a:cubicBezTo>
                      <a:close/>
                      <a:moveTo>
                        <a:pt x="5384681" y="57150"/>
                      </a:moveTo>
                      <a:cubicBezTo>
                        <a:pt x="5384681" y="57150"/>
                        <a:pt x="5384681" y="57150"/>
                        <a:pt x="5384681" y="57150"/>
                      </a:cubicBezTo>
                      <a:lnTo>
                        <a:pt x="5331575" y="57150"/>
                      </a:lnTo>
                      <a:cubicBezTo>
                        <a:pt x="5317192" y="57150"/>
                        <a:pt x="5305022" y="46672"/>
                        <a:pt x="5305022" y="34290"/>
                      </a:cubicBezTo>
                      <a:cubicBezTo>
                        <a:pt x="5305022" y="21908"/>
                        <a:pt x="5317192" y="11430"/>
                        <a:pt x="5331575" y="11430"/>
                      </a:cubicBezTo>
                      <a:cubicBezTo>
                        <a:pt x="5331575" y="11430"/>
                        <a:pt x="5331575" y="11430"/>
                        <a:pt x="5331575" y="11430"/>
                      </a:cubicBezTo>
                      <a:lnTo>
                        <a:pt x="5384681" y="11430"/>
                      </a:lnTo>
                      <a:cubicBezTo>
                        <a:pt x="5399063" y="11430"/>
                        <a:pt x="5411233" y="21908"/>
                        <a:pt x="5411233" y="34290"/>
                      </a:cubicBezTo>
                      <a:cubicBezTo>
                        <a:pt x="5411233" y="46672"/>
                        <a:pt x="5399063" y="57150"/>
                        <a:pt x="5384681" y="57150"/>
                      </a:cubicBezTo>
                      <a:close/>
                      <a:moveTo>
                        <a:pt x="5223151" y="56197"/>
                      </a:moveTo>
                      <a:cubicBezTo>
                        <a:pt x="5223151" y="56197"/>
                        <a:pt x="5223151" y="56197"/>
                        <a:pt x="5223151" y="56197"/>
                      </a:cubicBezTo>
                      <a:lnTo>
                        <a:pt x="5170046" y="56197"/>
                      </a:lnTo>
                      <a:cubicBezTo>
                        <a:pt x="5155663" y="56197"/>
                        <a:pt x="5143493" y="45720"/>
                        <a:pt x="5143493" y="33338"/>
                      </a:cubicBezTo>
                      <a:cubicBezTo>
                        <a:pt x="5143493" y="20955"/>
                        <a:pt x="5155663" y="10477"/>
                        <a:pt x="5170046" y="10477"/>
                      </a:cubicBezTo>
                      <a:cubicBezTo>
                        <a:pt x="5170046" y="10477"/>
                        <a:pt x="5170046" y="10477"/>
                        <a:pt x="5170046" y="10477"/>
                      </a:cubicBezTo>
                      <a:lnTo>
                        <a:pt x="5223151" y="10477"/>
                      </a:lnTo>
                      <a:cubicBezTo>
                        <a:pt x="5237534" y="10477"/>
                        <a:pt x="5249704" y="20955"/>
                        <a:pt x="5249704" y="33338"/>
                      </a:cubicBezTo>
                      <a:cubicBezTo>
                        <a:pt x="5250810" y="45720"/>
                        <a:pt x="5238640" y="56197"/>
                        <a:pt x="5223151" y="56197"/>
                      </a:cubicBezTo>
                      <a:close/>
                      <a:moveTo>
                        <a:pt x="5062728" y="56197"/>
                      </a:moveTo>
                      <a:cubicBezTo>
                        <a:pt x="5062728" y="56197"/>
                        <a:pt x="5062728" y="56197"/>
                        <a:pt x="5062728" y="56197"/>
                      </a:cubicBezTo>
                      <a:lnTo>
                        <a:pt x="5009623" y="56197"/>
                      </a:lnTo>
                      <a:cubicBezTo>
                        <a:pt x="4995240" y="56197"/>
                        <a:pt x="4983070" y="45720"/>
                        <a:pt x="4983070" y="33338"/>
                      </a:cubicBezTo>
                      <a:cubicBezTo>
                        <a:pt x="4983070" y="20955"/>
                        <a:pt x="4995240" y="10477"/>
                        <a:pt x="5009623" y="10477"/>
                      </a:cubicBezTo>
                      <a:cubicBezTo>
                        <a:pt x="5009623" y="10477"/>
                        <a:pt x="5009623" y="10477"/>
                        <a:pt x="5009623" y="10477"/>
                      </a:cubicBezTo>
                      <a:lnTo>
                        <a:pt x="5062728" y="10477"/>
                      </a:lnTo>
                      <a:cubicBezTo>
                        <a:pt x="5077111" y="10477"/>
                        <a:pt x="5089281" y="20955"/>
                        <a:pt x="5089281" y="33338"/>
                      </a:cubicBezTo>
                      <a:cubicBezTo>
                        <a:pt x="5089281" y="45720"/>
                        <a:pt x="5077111" y="56197"/>
                        <a:pt x="5062728" y="56197"/>
                      </a:cubicBezTo>
                      <a:close/>
                      <a:moveTo>
                        <a:pt x="4902305" y="55245"/>
                      </a:moveTo>
                      <a:cubicBezTo>
                        <a:pt x="4902305" y="55245"/>
                        <a:pt x="4902305" y="55245"/>
                        <a:pt x="4902305" y="55245"/>
                      </a:cubicBezTo>
                      <a:lnTo>
                        <a:pt x="4849200" y="55245"/>
                      </a:lnTo>
                      <a:cubicBezTo>
                        <a:pt x="4834817" y="55245"/>
                        <a:pt x="4822647" y="44768"/>
                        <a:pt x="4822647" y="32385"/>
                      </a:cubicBezTo>
                      <a:cubicBezTo>
                        <a:pt x="4822647" y="20002"/>
                        <a:pt x="4834817" y="9525"/>
                        <a:pt x="4849200" y="9525"/>
                      </a:cubicBezTo>
                      <a:lnTo>
                        <a:pt x="4902305" y="9525"/>
                      </a:lnTo>
                      <a:cubicBezTo>
                        <a:pt x="4916688" y="9525"/>
                        <a:pt x="4928858" y="20002"/>
                        <a:pt x="4928858" y="32385"/>
                      </a:cubicBezTo>
                      <a:cubicBezTo>
                        <a:pt x="4928858" y="45720"/>
                        <a:pt x="4916688" y="55245"/>
                        <a:pt x="4902305" y="55245"/>
                      </a:cubicBezTo>
                      <a:close/>
                      <a:moveTo>
                        <a:pt x="4740776" y="55245"/>
                      </a:moveTo>
                      <a:cubicBezTo>
                        <a:pt x="4740776" y="55245"/>
                        <a:pt x="4740776" y="55245"/>
                        <a:pt x="4740776" y="55245"/>
                      </a:cubicBezTo>
                      <a:lnTo>
                        <a:pt x="4687671" y="55245"/>
                      </a:lnTo>
                      <a:cubicBezTo>
                        <a:pt x="4673288" y="55245"/>
                        <a:pt x="4661117" y="44768"/>
                        <a:pt x="4661117" y="32385"/>
                      </a:cubicBezTo>
                      <a:cubicBezTo>
                        <a:pt x="4661117" y="20002"/>
                        <a:pt x="4673288" y="9525"/>
                        <a:pt x="4687671" y="9525"/>
                      </a:cubicBezTo>
                      <a:cubicBezTo>
                        <a:pt x="4687671" y="9525"/>
                        <a:pt x="4687671" y="9525"/>
                        <a:pt x="4687671" y="9525"/>
                      </a:cubicBezTo>
                      <a:lnTo>
                        <a:pt x="4740776" y="9525"/>
                      </a:lnTo>
                      <a:cubicBezTo>
                        <a:pt x="4755159" y="9525"/>
                        <a:pt x="4767329" y="20002"/>
                        <a:pt x="4767329" y="32385"/>
                      </a:cubicBezTo>
                      <a:cubicBezTo>
                        <a:pt x="4768435" y="44768"/>
                        <a:pt x="4756265" y="55245"/>
                        <a:pt x="4740776" y="55245"/>
                      </a:cubicBezTo>
                      <a:close/>
                      <a:moveTo>
                        <a:pt x="4580353" y="55245"/>
                      </a:moveTo>
                      <a:cubicBezTo>
                        <a:pt x="4580353" y="55245"/>
                        <a:pt x="4580353" y="55245"/>
                        <a:pt x="4580353" y="55245"/>
                      </a:cubicBezTo>
                      <a:lnTo>
                        <a:pt x="4527248" y="55245"/>
                      </a:lnTo>
                      <a:cubicBezTo>
                        <a:pt x="4512865" y="55245"/>
                        <a:pt x="4500694" y="44768"/>
                        <a:pt x="4500694" y="32385"/>
                      </a:cubicBezTo>
                      <a:cubicBezTo>
                        <a:pt x="4500694" y="20002"/>
                        <a:pt x="4512865" y="9525"/>
                        <a:pt x="4527248" y="9525"/>
                      </a:cubicBezTo>
                      <a:cubicBezTo>
                        <a:pt x="4527248" y="9525"/>
                        <a:pt x="4527248" y="9525"/>
                        <a:pt x="4527248" y="9525"/>
                      </a:cubicBezTo>
                      <a:lnTo>
                        <a:pt x="4580353" y="9525"/>
                      </a:lnTo>
                      <a:cubicBezTo>
                        <a:pt x="4594736" y="9525"/>
                        <a:pt x="4606906" y="20002"/>
                        <a:pt x="4606906" y="32385"/>
                      </a:cubicBezTo>
                      <a:cubicBezTo>
                        <a:pt x="4606906" y="44768"/>
                        <a:pt x="4595842" y="55245"/>
                        <a:pt x="4580353" y="55245"/>
                      </a:cubicBezTo>
                      <a:close/>
                      <a:moveTo>
                        <a:pt x="4419930" y="54293"/>
                      </a:moveTo>
                      <a:cubicBezTo>
                        <a:pt x="4419930" y="54293"/>
                        <a:pt x="4419930" y="54293"/>
                        <a:pt x="4419930" y="54293"/>
                      </a:cubicBezTo>
                      <a:lnTo>
                        <a:pt x="4366825" y="54293"/>
                      </a:lnTo>
                      <a:cubicBezTo>
                        <a:pt x="4352442" y="54293"/>
                        <a:pt x="4340272" y="43815"/>
                        <a:pt x="4340272" y="31433"/>
                      </a:cubicBezTo>
                      <a:cubicBezTo>
                        <a:pt x="4340272" y="19050"/>
                        <a:pt x="4352442" y="8572"/>
                        <a:pt x="4366825" y="8572"/>
                      </a:cubicBezTo>
                      <a:cubicBezTo>
                        <a:pt x="4366825" y="8572"/>
                        <a:pt x="4366825" y="8572"/>
                        <a:pt x="4366825" y="8572"/>
                      </a:cubicBezTo>
                      <a:lnTo>
                        <a:pt x="4419930" y="8572"/>
                      </a:lnTo>
                      <a:cubicBezTo>
                        <a:pt x="4434313" y="8572"/>
                        <a:pt x="4446483" y="19050"/>
                        <a:pt x="4446483" y="31433"/>
                      </a:cubicBezTo>
                      <a:cubicBezTo>
                        <a:pt x="4446483" y="44768"/>
                        <a:pt x="4434313" y="54293"/>
                        <a:pt x="4419930" y="54293"/>
                      </a:cubicBezTo>
                      <a:close/>
                      <a:moveTo>
                        <a:pt x="4259507" y="54293"/>
                      </a:moveTo>
                      <a:cubicBezTo>
                        <a:pt x="4259507" y="54293"/>
                        <a:pt x="4259507" y="54293"/>
                        <a:pt x="4259507" y="54293"/>
                      </a:cubicBezTo>
                      <a:lnTo>
                        <a:pt x="4206402" y="54293"/>
                      </a:lnTo>
                      <a:cubicBezTo>
                        <a:pt x="4192018" y="54293"/>
                        <a:pt x="4179848" y="43815"/>
                        <a:pt x="4179848" y="31433"/>
                      </a:cubicBezTo>
                      <a:cubicBezTo>
                        <a:pt x="4179848" y="19050"/>
                        <a:pt x="4192018" y="8572"/>
                        <a:pt x="4206402" y="8572"/>
                      </a:cubicBezTo>
                      <a:cubicBezTo>
                        <a:pt x="4206402" y="8572"/>
                        <a:pt x="4206402" y="8572"/>
                        <a:pt x="4206402" y="8572"/>
                      </a:cubicBezTo>
                      <a:lnTo>
                        <a:pt x="4259507" y="8572"/>
                      </a:lnTo>
                      <a:cubicBezTo>
                        <a:pt x="4273890" y="8572"/>
                        <a:pt x="4286060" y="19050"/>
                        <a:pt x="4286060" y="31433"/>
                      </a:cubicBezTo>
                      <a:cubicBezTo>
                        <a:pt x="4286060" y="43815"/>
                        <a:pt x="4273890" y="54293"/>
                        <a:pt x="4259507" y="54293"/>
                      </a:cubicBezTo>
                      <a:close/>
                      <a:moveTo>
                        <a:pt x="4097977" y="54293"/>
                      </a:moveTo>
                      <a:cubicBezTo>
                        <a:pt x="4097977" y="54293"/>
                        <a:pt x="4097977" y="54293"/>
                        <a:pt x="4097977" y="54293"/>
                      </a:cubicBezTo>
                      <a:lnTo>
                        <a:pt x="4044872" y="54293"/>
                      </a:lnTo>
                      <a:cubicBezTo>
                        <a:pt x="4030489" y="54293"/>
                        <a:pt x="4018319" y="43815"/>
                        <a:pt x="4018319" y="31433"/>
                      </a:cubicBezTo>
                      <a:cubicBezTo>
                        <a:pt x="4018319" y="19050"/>
                        <a:pt x="4030489" y="8572"/>
                        <a:pt x="4044872" y="8572"/>
                      </a:cubicBezTo>
                      <a:cubicBezTo>
                        <a:pt x="4044872" y="8572"/>
                        <a:pt x="4044872" y="8572"/>
                        <a:pt x="4044872" y="8572"/>
                      </a:cubicBezTo>
                      <a:lnTo>
                        <a:pt x="4097977" y="8572"/>
                      </a:lnTo>
                      <a:cubicBezTo>
                        <a:pt x="4112360" y="8572"/>
                        <a:pt x="4124530" y="19050"/>
                        <a:pt x="4124530" y="31433"/>
                      </a:cubicBezTo>
                      <a:cubicBezTo>
                        <a:pt x="4125637" y="43815"/>
                        <a:pt x="4113466" y="54293"/>
                        <a:pt x="4097977" y="54293"/>
                      </a:cubicBezTo>
                      <a:close/>
                      <a:moveTo>
                        <a:pt x="3937554" y="53340"/>
                      </a:moveTo>
                      <a:cubicBezTo>
                        <a:pt x="3937554" y="53340"/>
                        <a:pt x="3937554" y="53340"/>
                        <a:pt x="3937554" y="53340"/>
                      </a:cubicBezTo>
                      <a:lnTo>
                        <a:pt x="3884449" y="53340"/>
                      </a:lnTo>
                      <a:cubicBezTo>
                        <a:pt x="3870066" y="53340"/>
                        <a:pt x="3857896" y="42863"/>
                        <a:pt x="3857896" y="30480"/>
                      </a:cubicBezTo>
                      <a:cubicBezTo>
                        <a:pt x="3857896" y="18097"/>
                        <a:pt x="3870066" y="7620"/>
                        <a:pt x="3884449" y="7620"/>
                      </a:cubicBezTo>
                      <a:cubicBezTo>
                        <a:pt x="3884449" y="7620"/>
                        <a:pt x="3884449" y="7620"/>
                        <a:pt x="3884449" y="7620"/>
                      </a:cubicBezTo>
                      <a:lnTo>
                        <a:pt x="3937554" y="7620"/>
                      </a:lnTo>
                      <a:cubicBezTo>
                        <a:pt x="3951937" y="7620"/>
                        <a:pt x="3964107" y="18097"/>
                        <a:pt x="3964107" y="30480"/>
                      </a:cubicBezTo>
                      <a:cubicBezTo>
                        <a:pt x="3964107" y="43815"/>
                        <a:pt x="3951937" y="53340"/>
                        <a:pt x="3937554" y="53340"/>
                      </a:cubicBezTo>
                      <a:close/>
                      <a:moveTo>
                        <a:pt x="3777131" y="53340"/>
                      </a:moveTo>
                      <a:cubicBezTo>
                        <a:pt x="3777131" y="53340"/>
                        <a:pt x="3777131" y="53340"/>
                        <a:pt x="3777131" y="53340"/>
                      </a:cubicBezTo>
                      <a:lnTo>
                        <a:pt x="3724026" y="53340"/>
                      </a:lnTo>
                      <a:cubicBezTo>
                        <a:pt x="3709643" y="53340"/>
                        <a:pt x="3697473" y="42863"/>
                        <a:pt x="3697473" y="30480"/>
                      </a:cubicBezTo>
                      <a:cubicBezTo>
                        <a:pt x="3697473" y="18097"/>
                        <a:pt x="3709643" y="7620"/>
                        <a:pt x="3724026" y="7620"/>
                      </a:cubicBezTo>
                      <a:cubicBezTo>
                        <a:pt x="3724026" y="7620"/>
                        <a:pt x="3724026" y="7620"/>
                        <a:pt x="3724026" y="7620"/>
                      </a:cubicBezTo>
                      <a:lnTo>
                        <a:pt x="3777131" y="7620"/>
                      </a:lnTo>
                      <a:cubicBezTo>
                        <a:pt x="3791514" y="7620"/>
                        <a:pt x="3803684" y="18097"/>
                        <a:pt x="3803684" y="30480"/>
                      </a:cubicBezTo>
                      <a:cubicBezTo>
                        <a:pt x="3803684" y="42863"/>
                        <a:pt x="3791514" y="53340"/>
                        <a:pt x="3777131" y="53340"/>
                      </a:cubicBezTo>
                      <a:close/>
                      <a:moveTo>
                        <a:pt x="3615602" y="53340"/>
                      </a:moveTo>
                      <a:cubicBezTo>
                        <a:pt x="3615602" y="53340"/>
                        <a:pt x="3615602" y="53340"/>
                        <a:pt x="3615602" y="53340"/>
                      </a:cubicBezTo>
                      <a:lnTo>
                        <a:pt x="3562497" y="53340"/>
                      </a:lnTo>
                      <a:cubicBezTo>
                        <a:pt x="3548114" y="53340"/>
                        <a:pt x="3535944" y="42863"/>
                        <a:pt x="3535944" y="30480"/>
                      </a:cubicBezTo>
                      <a:cubicBezTo>
                        <a:pt x="3535944" y="18097"/>
                        <a:pt x="3548114" y="7620"/>
                        <a:pt x="3562497" y="7620"/>
                      </a:cubicBezTo>
                      <a:cubicBezTo>
                        <a:pt x="3562497" y="7620"/>
                        <a:pt x="3562497" y="7620"/>
                        <a:pt x="3562497" y="7620"/>
                      </a:cubicBezTo>
                      <a:lnTo>
                        <a:pt x="3615602" y="7620"/>
                      </a:lnTo>
                      <a:cubicBezTo>
                        <a:pt x="3629985" y="7620"/>
                        <a:pt x="3642155" y="18097"/>
                        <a:pt x="3642155" y="30480"/>
                      </a:cubicBezTo>
                      <a:cubicBezTo>
                        <a:pt x="3643261" y="42863"/>
                        <a:pt x="3631091" y="53340"/>
                        <a:pt x="3615602" y="53340"/>
                      </a:cubicBezTo>
                      <a:close/>
                      <a:moveTo>
                        <a:pt x="3455179" y="52388"/>
                      </a:moveTo>
                      <a:cubicBezTo>
                        <a:pt x="3455179" y="52388"/>
                        <a:pt x="3455179" y="52388"/>
                        <a:pt x="3455179" y="52388"/>
                      </a:cubicBezTo>
                      <a:lnTo>
                        <a:pt x="3402074" y="52388"/>
                      </a:lnTo>
                      <a:cubicBezTo>
                        <a:pt x="3387691" y="52388"/>
                        <a:pt x="3375521" y="41910"/>
                        <a:pt x="3375521" y="29527"/>
                      </a:cubicBezTo>
                      <a:cubicBezTo>
                        <a:pt x="3375521" y="17145"/>
                        <a:pt x="3387691" y="5715"/>
                        <a:pt x="3402074" y="6667"/>
                      </a:cubicBezTo>
                      <a:lnTo>
                        <a:pt x="3455179" y="6667"/>
                      </a:lnTo>
                      <a:cubicBezTo>
                        <a:pt x="3469562" y="6667"/>
                        <a:pt x="3481732" y="17145"/>
                        <a:pt x="3481732" y="29527"/>
                      </a:cubicBezTo>
                      <a:cubicBezTo>
                        <a:pt x="3481732" y="42863"/>
                        <a:pt x="3470668" y="52388"/>
                        <a:pt x="3455179" y="52388"/>
                      </a:cubicBezTo>
                      <a:close/>
                      <a:moveTo>
                        <a:pt x="3294756" y="52388"/>
                      </a:moveTo>
                      <a:cubicBezTo>
                        <a:pt x="3294756" y="52388"/>
                        <a:pt x="3294756" y="52388"/>
                        <a:pt x="3294756" y="52388"/>
                      </a:cubicBezTo>
                      <a:lnTo>
                        <a:pt x="3241651" y="52388"/>
                      </a:lnTo>
                      <a:cubicBezTo>
                        <a:pt x="3227268" y="52388"/>
                        <a:pt x="3215098" y="41910"/>
                        <a:pt x="3215098" y="29527"/>
                      </a:cubicBezTo>
                      <a:cubicBezTo>
                        <a:pt x="3215098" y="17145"/>
                        <a:pt x="3227268" y="6667"/>
                        <a:pt x="3241651" y="6667"/>
                      </a:cubicBezTo>
                      <a:cubicBezTo>
                        <a:pt x="3241651" y="6667"/>
                        <a:pt x="3241651" y="6667"/>
                        <a:pt x="3241651" y="6667"/>
                      </a:cubicBezTo>
                      <a:lnTo>
                        <a:pt x="3294756" y="6667"/>
                      </a:lnTo>
                      <a:cubicBezTo>
                        <a:pt x="3309139" y="6667"/>
                        <a:pt x="3321309" y="17145"/>
                        <a:pt x="3321309" y="29527"/>
                      </a:cubicBezTo>
                      <a:cubicBezTo>
                        <a:pt x="3321309" y="41910"/>
                        <a:pt x="3309139" y="52388"/>
                        <a:pt x="3294756" y="52388"/>
                      </a:cubicBezTo>
                      <a:close/>
                      <a:moveTo>
                        <a:pt x="3134333" y="52388"/>
                      </a:moveTo>
                      <a:cubicBezTo>
                        <a:pt x="3134333" y="52388"/>
                        <a:pt x="3134333" y="52388"/>
                        <a:pt x="3134333" y="52388"/>
                      </a:cubicBezTo>
                      <a:lnTo>
                        <a:pt x="3081228" y="52388"/>
                      </a:lnTo>
                      <a:cubicBezTo>
                        <a:pt x="3066845" y="52388"/>
                        <a:pt x="3054675" y="41910"/>
                        <a:pt x="3054675" y="29527"/>
                      </a:cubicBezTo>
                      <a:cubicBezTo>
                        <a:pt x="3054675" y="17145"/>
                        <a:pt x="3066845" y="6667"/>
                        <a:pt x="3081228" y="6667"/>
                      </a:cubicBezTo>
                      <a:cubicBezTo>
                        <a:pt x="3081228" y="6667"/>
                        <a:pt x="3081228" y="6667"/>
                        <a:pt x="3081228" y="6667"/>
                      </a:cubicBezTo>
                      <a:lnTo>
                        <a:pt x="3134333" y="6667"/>
                      </a:lnTo>
                      <a:cubicBezTo>
                        <a:pt x="3148716" y="6667"/>
                        <a:pt x="3160886" y="17145"/>
                        <a:pt x="3160886" y="29527"/>
                      </a:cubicBezTo>
                      <a:cubicBezTo>
                        <a:pt x="3160886" y="41910"/>
                        <a:pt x="3148716" y="52388"/>
                        <a:pt x="3134333" y="52388"/>
                      </a:cubicBezTo>
                      <a:close/>
                      <a:moveTo>
                        <a:pt x="2972804" y="51435"/>
                      </a:moveTo>
                      <a:cubicBezTo>
                        <a:pt x="2972804" y="51435"/>
                        <a:pt x="2972804" y="51435"/>
                        <a:pt x="2972804" y="51435"/>
                      </a:cubicBezTo>
                      <a:lnTo>
                        <a:pt x="2919698" y="51435"/>
                      </a:lnTo>
                      <a:cubicBezTo>
                        <a:pt x="2905316" y="51435"/>
                        <a:pt x="2893146" y="40958"/>
                        <a:pt x="2893146" y="28575"/>
                      </a:cubicBezTo>
                      <a:cubicBezTo>
                        <a:pt x="2893146" y="16192"/>
                        <a:pt x="2905316" y="5715"/>
                        <a:pt x="2919698" y="5715"/>
                      </a:cubicBezTo>
                      <a:cubicBezTo>
                        <a:pt x="2919698" y="5715"/>
                        <a:pt x="2919698" y="5715"/>
                        <a:pt x="2919698" y="5715"/>
                      </a:cubicBezTo>
                      <a:lnTo>
                        <a:pt x="2972804" y="5715"/>
                      </a:lnTo>
                      <a:cubicBezTo>
                        <a:pt x="2987187" y="5715"/>
                        <a:pt x="2999357" y="16192"/>
                        <a:pt x="2999357" y="28575"/>
                      </a:cubicBezTo>
                      <a:cubicBezTo>
                        <a:pt x="2999357" y="41910"/>
                        <a:pt x="2988293" y="51435"/>
                        <a:pt x="2972804" y="51435"/>
                      </a:cubicBezTo>
                      <a:close/>
                      <a:moveTo>
                        <a:pt x="2812381" y="51435"/>
                      </a:moveTo>
                      <a:cubicBezTo>
                        <a:pt x="2812381" y="51435"/>
                        <a:pt x="2812381" y="51435"/>
                        <a:pt x="2812381" y="51435"/>
                      </a:cubicBezTo>
                      <a:lnTo>
                        <a:pt x="2759275" y="51435"/>
                      </a:lnTo>
                      <a:cubicBezTo>
                        <a:pt x="2744893" y="51435"/>
                        <a:pt x="2732723" y="40958"/>
                        <a:pt x="2732723" y="28575"/>
                      </a:cubicBezTo>
                      <a:cubicBezTo>
                        <a:pt x="2732723" y="16192"/>
                        <a:pt x="2744893" y="5715"/>
                        <a:pt x="2759275" y="5715"/>
                      </a:cubicBezTo>
                      <a:cubicBezTo>
                        <a:pt x="2759275" y="5715"/>
                        <a:pt x="2759275" y="5715"/>
                        <a:pt x="2759275" y="5715"/>
                      </a:cubicBezTo>
                      <a:lnTo>
                        <a:pt x="2812381" y="5715"/>
                      </a:lnTo>
                      <a:cubicBezTo>
                        <a:pt x="2826764" y="5715"/>
                        <a:pt x="2838934" y="16192"/>
                        <a:pt x="2838934" y="28575"/>
                      </a:cubicBezTo>
                      <a:cubicBezTo>
                        <a:pt x="2838934" y="40958"/>
                        <a:pt x="2826764" y="51435"/>
                        <a:pt x="2812381" y="51435"/>
                      </a:cubicBezTo>
                      <a:close/>
                      <a:moveTo>
                        <a:pt x="2651958" y="51435"/>
                      </a:moveTo>
                      <a:cubicBezTo>
                        <a:pt x="2651958" y="51435"/>
                        <a:pt x="2651958" y="51435"/>
                        <a:pt x="2651958" y="51435"/>
                      </a:cubicBezTo>
                      <a:lnTo>
                        <a:pt x="2598852" y="51435"/>
                      </a:lnTo>
                      <a:cubicBezTo>
                        <a:pt x="2584470" y="51435"/>
                        <a:pt x="2572300" y="40958"/>
                        <a:pt x="2572300" y="28575"/>
                      </a:cubicBezTo>
                      <a:cubicBezTo>
                        <a:pt x="2572300" y="16192"/>
                        <a:pt x="2584470" y="5715"/>
                        <a:pt x="2598852" y="5715"/>
                      </a:cubicBezTo>
                      <a:cubicBezTo>
                        <a:pt x="2598852" y="5715"/>
                        <a:pt x="2598852" y="5715"/>
                        <a:pt x="2598852" y="5715"/>
                      </a:cubicBezTo>
                      <a:lnTo>
                        <a:pt x="2651958" y="5715"/>
                      </a:lnTo>
                      <a:cubicBezTo>
                        <a:pt x="2666341" y="5715"/>
                        <a:pt x="2678511" y="16192"/>
                        <a:pt x="2678511" y="28575"/>
                      </a:cubicBezTo>
                      <a:cubicBezTo>
                        <a:pt x="2678511" y="40958"/>
                        <a:pt x="2666341" y="51435"/>
                        <a:pt x="2651958" y="51435"/>
                      </a:cubicBezTo>
                      <a:close/>
                      <a:moveTo>
                        <a:pt x="2490429" y="50483"/>
                      </a:moveTo>
                      <a:cubicBezTo>
                        <a:pt x="2490429" y="50483"/>
                        <a:pt x="2490429" y="50483"/>
                        <a:pt x="2490429" y="50483"/>
                      </a:cubicBezTo>
                      <a:lnTo>
                        <a:pt x="2437323" y="50483"/>
                      </a:lnTo>
                      <a:cubicBezTo>
                        <a:pt x="2422940" y="50483"/>
                        <a:pt x="2410770" y="40005"/>
                        <a:pt x="2410770" y="27622"/>
                      </a:cubicBezTo>
                      <a:cubicBezTo>
                        <a:pt x="2410770" y="15240"/>
                        <a:pt x="2422940" y="4763"/>
                        <a:pt x="2437323" y="4763"/>
                      </a:cubicBezTo>
                      <a:cubicBezTo>
                        <a:pt x="2437323" y="4763"/>
                        <a:pt x="2437323" y="4763"/>
                        <a:pt x="2437323" y="4763"/>
                      </a:cubicBezTo>
                      <a:lnTo>
                        <a:pt x="2490429" y="4763"/>
                      </a:lnTo>
                      <a:cubicBezTo>
                        <a:pt x="2504811" y="4763"/>
                        <a:pt x="2516981" y="15240"/>
                        <a:pt x="2516981" y="27622"/>
                      </a:cubicBezTo>
                      <a:cubicBezTo>
                        <a:pt x="2518088" y="40005"/>
                        <a:pt x="2505918" y="50483"/>
                        <a:pt x="2490429" y="50483"/>
                      </a:cubicBezTo>
                      <a:close/>
                      <a:moveTo>
                        <a:pt x="2330006" y="50483"/>
                      </a:moveTo>
                      <a:cubicBezTo>
                        <a:pt x="2330006" y="50483"/>
                        <a:pt x="2330006" y="50483"/>
                        <a:pt x="2330006" y="50483"/>
                      </a:cubicBezTo>
                      <a:lnTo>
                        <a:pt x="2276900" y="50483"/>
                      </a:lnTo>
                      <a:cubicBezTo>
                        <a:pt x="2262517" y="50483"/>
                        <a:pt x="2250347" y="40005"/>
                        <a:pt x="2250347" y="27622"/>
                      </a:cubicBezTo>
                      <a:cubicBezTo>
                        <a:pt x="2250347" y="15240"/>
                        <a:pt x="2262517" y="4763"/>
                        <a:pt x="2276900" y="4763"/>
                      </a:cubicBezTo>
                      <a:cubicBezTo>
                        <a:pt x="2276900" y="4763"/>
                        <a:pt x="2276900" y="4763"/>
                        <a:pt x="2276900" y="4763"/>
                      </a:cubicBezTo>
                      <a:lnTo>
                        <a:pt x="2330006" y="4763"/>
                      </a:lnTo>
                      <a:cubicBezTo>
                        <a:pt x="2344388" y="4763"/>
                        <a:pt x="2356558" y="15240"/>
                        <a:pt x="2356558" y="27622"/>
                      </a:cubicBezTo>
                      <a:cubicBezTo>
                        <a:pt x="2356558" y="40005"/>
                        <a:pt x="2344388" y="50483"/>
                        <a:pt x="2330006" y="50483"/>
                      </a:cubicBezTo>
                      <a:close/>
                      <a:moveTo>
                        <a:pt x="2169583" y="50483"/>
                      </a:moveTo>
                      <a:cubicBezTo>
                        <a:pt x="2169583" y="50483"/>
                        <a:pt x="2169583" y="50483"/>
                        <a:pt x="2169583" y="50483"/>
                      </a:cubicBezTo>
                      <a:lnTo>
                        <a:pt x="2116477" y="50483"/>
                      </a:lnTo>
                      <a:cubicBezTo>
                        <a:pt x="2102094" y="50483"/>
                        <a:pt x="2089924" y="40005"/>
                        <a:pt x="2089924" y="27622"/>
                      </a:cubicBezTo>
                      <a:cubicBezTo>
                        <a:pt x="2089924" y="15240"/>
                        <a:pt x="2102094" y="4763"/>
                        <a:pt x="2116477" y="4763"/>
                      </a:cubicBezTo>
                      <a:cubicBezTo>
                        <a:pt x="2116477" y="4763"/>
                        <a:pt x="2116477" y="4763"/>
                        <a:pt x="2116477" y="4763"/>
                      </a:cubicBezTo>
                      <a:lnTo>
                        <a:pt x="2169583" y="4763"/>
                      </a:lnTo>
                      <a:cubicBezTo>
                        <a:pt x="2183965" y="4763"/>
                        <a:pt x="2196135" y="15240"/>
                        <a:pt x="2196135" y="27622"/>
                      </a:cubicBezTo>
                      <a:cubicBezTo>
                        <a:pt x="2196135" y="40005"/>
                        <a:pt x="2183965" y="50483"/>
                        <a:pt x="2169583" y="50483"/>
                      </a:cubicBezTo>
                      <a:close/>
                      <a:moveTo>
                        <a:pt x="2008053" y="49530"/>
                      </a:moveTo>
                      <a:cubicBezTo>
                        <a:pt x="2008053" y="49530"/>
                        <a:pt x="2008053" y="49530"/>
                        <a:pt x="2008053" y="49530"/>
                      </a:cubicBezTo>
                      <a:lnTo>
                        <a:pt x="1954948" y="49530"/>
                      </a:lnTo>
                      <a:cubicBezTo>
                        <a:pt x="1940565" y="49530"/>
                        <a:pt x="1928395" y="39052"/>
                        <a:pt x="1928395" y="26670"/>
                      </a:cubicBezTo>
                      <a:cubicBezTo>
                        <a:pt x="1928395" y="14288"/>
                        <a:pt x="1940565" y="3810"/>
                        <a:pt x="1954948" y="3810"/>
                      </a:cubicBezTo>
                      <a:cubicBezTo>
                        <a:pt x="1954948" y="3810"/>
                        <a:pt x="1954948" y="3810"/>
                        <a:pt x="1954948" y="3810"/>
                      </a:cubicBezTo>
                      <a:lnTo>
                        <a:pt x="2008053" y="3810"/>
                      </a:lnTo>
                      <a:cubicBezTo>
                        <a:pt x="2022436" y="3810"/>
                        <a:pt x="2034606" y="14288"/>
                        <a:pt x="2034606" y="26670"/>
                      </a:cubicBezTo>
                      <a:cubicBezTo>
                        <a:pt x="2035712" y="39052"/>
                        <a:pt x="2023542" y="49530"/>
                        <a:pt x="2008053" y="49530"/>
                      </a:cubicBezTo>
                      <a:close/>
                      <a:moveTo>
                        <a:pt x="1847630" y="49530"/>
                      </a:moveTo>
                      <a:cubicBezTo>
                        <a:pt x="1847630" y="49530"/>
                        <a:pt x="1847630" y="49530"/>
                        <a:pt x="1847630" y="49530"/>
                      </a:cubicBezTo>
                      <a:lnTo>
                        <a:pt x="1794525" y="49530"/>
                      </a:lnTo>
                      <a:cubicBezTo>
                        <a:pt x="1780142" y="49530"/>
                        <a:pt x="1767972" y="39052"/>
                        <a:pt x="1767972" y="26670"/>
                      </a:cubicBezTo>
                      <a:cubicBezTo>
                        <a:pt x="1767972" y="14288"/>
                        <a:pt x="1780142" y="3810"/>
                        <a:pt x="1794525" y="3810"/>
                      </a:cubicBezTo>
                      <a:cubicBezTo>
                        <a:pt x="1794525" y="3810"/>
                        <a:pt x="1794525" y="3810"/>
                        <a:pt x="1794525" y="3810"/>
                      </a:cubicBezTo>
                      <a:lnTo>
                        <a:pt x="1847630" y="3810"/>
                      </a:lnTo>
                      <a:cubicBezTo>
                        <a:pt x="1862013" y="3810"/>
                        <a:pt x="1874183" y="14288"/>
                        <a:pt x="1874183" y="26670"/>
                      </a:cubicBezTo>
                      <a:cubicBezTo>
                        <a:pt x="1874183" y="39052"/>
                        <a:pt x="1863119" y="49530"/>
                        <a:pt x="1847630" y="49530"/>
                      </a:cubicBezTo>
                      <a:close/>
                      <a:moveTo>
                        <a:pt x="1687207" y="49530"/>
                      </a:moveTo>
                      <a:cubicBezTo>
                        <a:pt x="1687207" y="49530"/>
                        <a:pt x="1687207" y="49530"/>
                        <a:pt x="1687207" y="49530"/>
                      </a:cubicBezTo>
                      <a:lnTo>
                        <a:pt x="1634102" y="49530"/>
                      </a:lnTo>
                      <a:cubicBezTo>
                        <a:pt x="1619719" y="49530"/>
                        <a:pt x="1607549" y="39052"/>
                        <a:pt x="1607549" y="26670"/>
                      </a:cubicBezTo>
                      <a:cubicBezTo>
                        <a:pt x="1607549" y="14288"/>
                        <a:pt x="1619719" y="3810"/>
                        <a:pt x="1634102" y="3810"/>
                      </a:cubicBezTo>
                      <a:cubicBezTo>
                        <a:pt x="1634102" y="3810"/>
                        <a:pt x="1634102" y="3810"/>
                        <a:pt x="1634102" y="3810"/>
                      </a:cubicBezTo>
                      <a:lnTo>
                        <a:pt x="1687207" y="3810"/>
                      </a:lnTo>
                      <a:cubicBezTo>
                        <a:pt x="1701590" y="3810"/>
                        <a:pt x="1713760" y="14288"/>
                        <a:pt x="1713760" y="26670"/>
                      </a:cubicBezTo>
                      <a:cubicBezTo>
                        <a:pt x="1713760" y="39052"/>
                        <a:pt x="1701590" y="49530"/>
                        <a:pt x="1687207" y="49530"/>
                      </a:cubicBezTo>
                      <a:close/>
                      <a:moveTo>
                        <a:pt x="1526784" y="48577"/>
                      </a:moveTo>
                      <a:cubicBezTo>
                        <a:pt x="1526784" y="48577"/>
                        <a:pt x="1526784" y="48577"/>
                        <a:pt x="1526784" y="48577"/>
                      </a:cubicBezTo>
                      <a:lnTo>
                        <a:pt x="1473679" y="48577"/>
                      </a:lnTo>
                      <a:cubicBezTo>
                        <a:pt x="1459296" y="48577"/>
                        <a:pt x="1447126" y="38100"/>
                        <a:pt x="1447126" y="25717"/>
                      </a:cubicBezTo>
                      <a:cubicBezTo>
                        <a:pt x="1447126" y="13335"/>
                        <a:pt x="1459296" y="2858"/>
                        <a:pt x="1473679" y="2858"/>
                      </a:cubicBezTo>
                      <a:cubicBezTo>
                        <a:pt x="1473679" y="2858"/>
                        <a:pt x="1473679" y="2858"/>
                        <a:pt x="1473679" y="2858"/>
                      </a:cubicBezTo>
                      <a:lnTo>
                        <a:pt x="1526784" y="2858"/>
                      </a:lnTo>
                      <a:cubicBezTo>
                        <a:pt x="1541167" y="2858"/>
                        <a:pt x="1553337" y="13335"/>
                        <a:pt x="1553337" y="25717"/>
                      </a:cubicBezTo>
                      <a:cubicBezTo>
                        <a:pt x="1553337" y="38100"/>
                        <a:pt x="1541167" y="48577"/>
                        <a:pt x="1526784" y="48577"/>
                      </a:cubicBezTo>
                      <a:close/>
                      <a:moveTo>
                        <a:pt x="1365255" y="48577"/>
                      </a:moveTo>
                      <a:cubicBezTo>
                        <a:pt x="1365255" y="48577"/>
                        <a:pt x="1365255" y="48577"/>
                        <a:pt x="1365255" y="48577"/>
                      </a:cubicBezTo>
                      <a:lnTo>
                        <a:pt x="1312149" y="48577"/>
                      </a:lnTo>
                      <a:cubicBezTo>
                        <a:pt x="1297767" y="48577"/>
                        <a:pt x="1285597" y="38100"/>
                        <a:pt x="1285597" y="25717"/>
                      </a:cubicBezTo>
                      <a:cubicBezTo>
                        <a:pt x="1285597" y="13335"/>
                        <a:pt x="1297767" y="2858"/>
                        <a:pt x="1312149" y="2858"/>
                      </a:cubicBezTo>
                      <a:cubicBezTo>
                        <a:pt x="1312149" y="2858"/>
                        <a:pt x="1312149" y="2858"/>
                        <a:pt x="1312149" y="2858"/>
                      </a:cubicBezTo>
                      <a:lnTo>
                        <a:pt x="1365255" y="2858"/>
                      </a:lnTo>
                      <a:cubicBezTo>
                        <a:pt x="1379638" y="2858"/>
                        <a:pt x="1391808" y="13335"/>
                        <a:pt x="1391808" y="25717"/>
                      </a:cubicBezTo>
                      <a:cubicBezTo>
                        <a:pt x="1392914" y="38100"/>
                        <a:pt x="1380744" y="48577"/>
                        <a:pt x="1365255" y="48577"/>
                      </a:cubicBezTo>
                      <a:close/>
                      <a:moveTo>
                        <a:pt x="1204832" y="48577"/>
                      </a:moveTo>
                      <a:cubicBezTo>
                        <a:pt x="1204832" y="48577"/>
                        <a:pt x="1204832" y="48577"/>
                        <a:pt x="1204832" y="48577"/>
                      </a:cubicBezTo>
                      <a:lnTo>
                        <a:pt x="1151726" y="48577"/>
                      </a:lnTo>
                      <a:cubicBezTo>
                        <a:pt x="1137344" y="48577"/>
                        <a:pt x="1125174" y="38100"/>
                        <a:pt x="1125174" y="25717"/>
                      </a:cubicBezTo>
                      <a:cubicBezTo>
                        <a:pt x="1125174" y="13335"/>
                        <a:pt x="1137344" y="2858"/>
                        <a:pt x="1151726" y="2858"/>
                      </a:cubicBezTo>
                      <a:cubicBezTo>
                        <a:pt x="1151726" y="2858"/>
                        <a:pt x="1151726" y="2858"/>
                        <a:pt x="1151726" y="2858"/>
                      </a:cubicBezTo>
                      <a:lnTo>
                        <a:pt x="1204832" y="2858"/>
                      </a:lnTo>
                      <a:cubicBezTo>
                        <a:pt x="1219215" y="2858"/>
                        <a:pt x="1231385" y="13335"/>
                        <a:pt x="1231385" y="25717"/>
                      </a:cubicBezTo>
                      <a:cubicBezTo>
                        <a:pt x="1231385" y="38100"/>
                        <a:pt x="1219215" y="48577"/>
                        <a:pt x="1204832" y="48577"/>
                      </a:cubicBezTo>
                      <a:close/>
                      <a:moveTo>
                        <a:pt x="1044409" y="47625"/>
                      </a:moveTo>
                      <a:cubicBezTo>
                        <a:pt x="1044409" y="47625"/>
                        <a:pt x="1044409" y="47625"/>
                        <a:pt x="1044409" y="47625"/>
                      </a:cubicBezTo>
                      <a:lnTo>
                        <a:pt x="991303" y="47625"/>
                      </a:lnTo>
                      <a:cubicBezTo>
                        <a:pt x="976921" y="47625"/>
                        <a:pt x="964751" y="37147"/>
                        <a:pt x="964751" y="24765"/>
                      </a:cubicBezTo>
                      <a:cubicBezTo>
                        <a:pt x="964751" y="12383"/>
                        <a:pt x="976921" y="1905"/>
                        <a:pt x="991303" y="1905"/>
                      </a:cubicBezTo>
                      <a:cubicBezTo>
                        <a:pt x="991303" y="1905"/>
                        <a:pt x="991303" y="1905"/>
                        <a:pt x="991303" y="1905"/>
                      </a:cubicBezTo>
                      <a:lnTo>
                        <a:pt x="1044409" y="1905"/>
                      </a:lnTo>
                      <a:cubicBezTo>
                        <a:pt x="1058792" y="1905"/>
                        <a:pt x="1070962" y="12383"/>
                        <a:pt x="1070962" y="24765"/>
                      </a:cubicBezTo>
                      <a:cubicBezTo>
                        <a:pt x="1070962" y="37147"/>
                        <a:pt x="1058792" y="47625"/>
                        <a:pt x="1044409" y="47625"/>
                      </a:cubicBezTo>
                      <a:close/>
                      <a:moveTo>
                        <a:pt x="882880" y="47625"/>
                      </a:moveTo>
                      <a:cubicBezTo>
                        <a:pt x="882880" y="47625"/>
                        <a:pt x="882880" y="47625"/>
                        <a:pt x="882880" y="47625"/>
                      </a:cubicBezTo>
                      <a:lnTo>
                        <a:pt x="829774" y="47625"/>
                      </a:lnTo>
                      <a:cubicBezTo>
                        <a:pt x="815391" y="47625"/>
                        <a:pt x="803221" y="37147"/>
                        <a:pt x="803221" y="24765"/>
                      </a:cubicBezTo>
                      <a:cubicBezTo>
                        <a:pt x="803221" y="12383"/>
                        <a:pt x="815391" y="1905"/>
                        <a:pt x="829774" y="1905"/>
                      </a:cubicBezTo>
                      <a:cubicBezTo>
                        <a:pt x="829774" y="1905"/>
                        <a:pt x="829774" y="1905"/>
                        <a:pt x="829774" y="1905"/>
                      </a:cubicBezTo>
                      <a:lnTo>
                        <a:pt x="882880" y="1905"/>
                      </a:lnTo>
                      <a:cubicBezTo>
                        <a:pt x="897262" y="1905"/>
                        <a:pt x="909432" y="12383"/>
                        <a:pt x="909432" y="24765"/>
                      </a:cubicBezTo>
                      <a:cubicBezTo>
                        <a:pt x="910539" y="37147"/>
                        <a:pt x="898369" y="47625"/>
                        <a:pt x="882880" y="47625"/>
                      </a:cubicBezTo>
                      <a:close/>
                      <a:moveTo>
                        <a:pt x="722457" y="46672"/>
                      </a:moveTo>
                      <a:cubicBezTo>
                        <a:pt x="722457" y="46672"/>
                        <a:pt x="722457" y="46672"/>
                        <a:pt x="722457" y="46672"/>
                      </a:cubicBezTo>
                      <a:lnTo>
                        <a:pt x="669351" y="46672"/>
                      </a:lnTo>
                      <a:cubicBezTo>
                        <a:pt x="654968" y="46672"/>
                        <a:pt x="642798" y="36195"/>
                        <a:pt x="642798" y="23813"/>
                      </a:cubicBezTo>
                      <a:cubicBezTo>
                        <a:pt x="642798" y="11430"/>
                        <a:pt x="654968" y="952"/>
                        <a:pt x="669351" y="952"/>
                      </a:cubicBezTo>
                      <a:cubicBezTo>
                        <a:pt x="669351" y="952"/>
                        <a:pt x="669351" y="952"/>
                        <a:pt x="669351" y="952"/>
                      </a:cubicBezTo>
                      <a:lnTo>
                        <a:pt x="722457" y="952"/>
                      </a:lnTo>
                      <a:cubicBezTo>
                        <a:pt x="736839" y="952"/>
                        <a:pt x="749009" y="11430"/>
                        <a:pt x="749009" y="23813"/>
                      </a:cubicBezTo>
                      <a:cubicBezTo>
                        <a:pt x="749009" y="37147"/>
                        <a:pt x="737946" y="46672"/>
                        <a:pt x="722457" y="46672"/>
                      </a:cubicBezTo>
                      <a:close/>
                      <a:moveTo>
                        <a:pt x="562034" y="46672"/>
                      </a:moveTo>
                      <a:cubicBezTo>
                        <a:pt x="562034" y="46672"/>
                        <a:pt x="562034" y="46672"/>
                        <a:pt x="562034" y="46672"/>
                      </a:cubicBezTo>
                      <a:lnTo>
                        <a:pt x="508928" y="46672"/>
                      </a:lnTo>
                      <a:cubicBezTo>
                        <a:pt x="494545" y="46672"/>
                        <a:pt x="482375" y="36195"/>
                        <a:pt x="482375" y="23813"/>
                      </a:cubicBezTo>
                      <a:cubicBezTo>
                        <a:pt x="482375" y="11430"/>
                        <a:pt x="494545" y="952"/>
                        <a:pt x="508928" y="952"/>
                      </a:cubicBezTo>
                      <a:cubicBezTo>
                        <a:pt x="508928" y="952"/>
                        <a:pt x="508928" y="952"/>
                        <a:pt x="508928" y="952"/>
                      </a:cubicBezTo>
                      <a:lnTo>
                        <a:pt x="562034" y="952"/>
                      </a:lnTo>
                      <a:cubicBezTo>
                        <a:pt x="576416" y="952"/>
                        <a:pt x="588586" y="11430"/>
                        <a:pt x="588586" y="23813"/>
                      </a:cubicBezTo>
                      <a:cubicBezTo>
                        <a:pt x="588586" y="36195"/>
                        <a:pt x="576416" y="46672"/>
                        <a:pt x="562034" y="46672"/>
                      </a:cubicBezTo>
                      <a:close/>
                      <a:moveTo>
                        <a:pt x="401611" y="46672"/>
                      </a:moveTo>
                      <a:cubicBezTo>
                        <a:pt x="401611" y="46672"/>
                        <a:pt x="401611" y="46672"/>
                        <a:pt x="401611" y="46672"/>
                      </a:cubicBezTo>
                      <a:lnTo>
                        <a:pt x="348505" y="46672"/>
                      </a:lnTo>
                      <a:cubicBezTo>
                        <a:pt x="334122" y="46672"/>
                        <a:pt x="321952" y="36195"/>
                        <a:pt x="321952" y="23813"/>
                      </a:cubicBezTo>
                      <a:cubicBezTo>
                        <a:pt x="321952" y="11430"/>
                        <a:pt x="334122" y="952"/>
                        <a:pt x="348505" y="952"/>
                      </a:cubicBezTo>
                      <a:cubicBezTo>
                        <a:pt x="348505" y="952"/>
                        <a:pt x="348505" y="952"/>
                        <a:pt x="348505" y="952"/>
                      </a:cubicBezTo>
                      <a:lnTo>
                        <a:pt x="401611" y="952"/>
                      </a:lnTo>
                      <a:cubicBezTo>
                        <a:pt x="415993" y="952"/>
                        <a:pt x="428163" y="11430"/>
                        <a:pt x="428163" y="23813"/>
                      </a:cubicBezTo>
                      <a:cubicBezTo>
                        <a:pt x="428163" y="36195"/>
                        <a:pt x="415993" y="46672"/>
                        <a:pt x="401611" y="46672"/>
                      </a:cubicBezTo>
                      <a:close/>
                      <a:moveTo>
                        <a:pt x="240081" y="45720"/>
                      </a:moveTo>
                      <a:cubicBezTo>
                        <a:pt x="240081" y="45720"/>
                        <a:pt x="240081" y="45720"/>
                        <a:pt x="240081" y="45720"/>
                      </a:cubicBezTo>
                      <a:lnTo>
                        <a:pt x="186976" y="45720"/>
                      </a:lnTo>
                      <a:cubicBezTo>
                        <a:pt x="172593" y="45720"/>
                        <a:pt x="160423" y="35243"/>
                        <a:pt x="160423" y="22860"/>
                      </a:cubicBezTo>
                      <a:cubicBezTo>
                        <a:pt x="160423" y="10477"/>
                        <a:pt x="172593" y="0"/>
                        <a:pt x="186976" y="0"/>
                      </a:cubicBezTo>
                      <a:cubicBezTo>
                        <a:pt x="186976" y="0"/>
                        <a:pt x="186976" y="0"/>
                        <a:pt x="186976" y="0"/>
                      </a:cubicBezTo>
                      <a:lnTo>
                        <a:pt x="240081" y="0"/>
                      </a:lnTo>
                      <a:cubicBezTo>
                        <a:pt x="254464" y="0"/>
                        <a:pt x="266634" y="10477"/>
                        <a:pt x="266634" y="22860"/>
                      </a:cubicBezTo>
                      <a:cubicBezTo>
                        <a:pt x="266634" y="36195"/>
                        <a:pt x="255570" y="45720"/>
                        <a:pt x="240081" y="45720"/>
                      </a:cubicBezTo>
                      <a:close/>
                      <a:moveTo>
                        <a:pt x="79658" y="45720"/>
                      </a:moveTo>
                      <a:cubicBezTo>
                        <a:pt x="79658" y="45720"/>
                        <a:pt x="79658" y="45720"/>
                        <a:pt x="79658" y="45720"/>
                      </a:cubicBezTo>
                      <a:lnTo>
                        <a:pt x="26553" y="45720"/>
                      </a:lnTo>
                      <a:cubicBezTo>
                        <a:pt x="12170" y="45720"/>
                        <a:pt x="0" y="35243"/>
                        <a:pt x="0" y="22860"/>
                      </a:cubicBezTo>
                      <a:cubicBezTo>
                        <a:pt x="0" y="10477"/>
                        <a:pt x="12170" y="0"/>
                        <a:pt x="26553" y="0"/>
                      </a:cubicBezTo>
                      <a:lnTo>
                        <a:pt x="79658" y="0"/>
                      </a:lnTo>
                      <a:cubicBezTo>
                        <a:pt x="94041" y="0"/>
                        <a:pt x="106211" y="10477"/>
                        <a:pt x="106211" y="22860"/>
                      </a:cubicBezTo>
                      <a:cubicBezTo>
                        <a:pt x="106211" y="35243"/>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A02957E3-F6E8-8641-1540-FE4526DC0331}"/>
                    </a:ext>
                  </a:extLst>
                </p:cNvPr>
                <p:cNvSpPr/>
                <p:nvPr/>
              </p:nvSpPr>
              <p:spPr>
                <a:xfrm>
                  <a:off x="11584059" y="4678079"/>
                  <a:ext cx="73413" cy="82515"/>
                </a:xfrm>
                <a:custGeom>
                  <a:avLst/>
                  <a:gdLst>
                    <a:gd name="connsiteX0" fmla="*/ 32782 w 73413"/>
                    <a:gd name="connsiteY0" fmla="*/ 82515 h 82515"/>
                    <a:gd name="connsiteX1" fmla="*/ 20611 w 73413"/>
                    <a:gd name="connsiteY1" fmla="*/ 79658 h 82515"/>
                    <a:gd name="connsiteX2" fmla="*/ 9548 w 73413"/>
                    <a:gd name="connsiteY2" fmla="*/ 48225 h 82515"/>
                    <a:gd name="connsiteX3" fmla="*/ 12867 w 73413"/>
                    <a:gd name="connsiteY3" fmla="*/ 43463 h 82515"/>
                    <a:gd name="connsiteX4" fmla="*/ 8442 w 73413"/>
                    <a:gd name="connsiteY4" fmla="*/ 39653 h 82515"/>
                    <a:gd name="connsiteX5" fmla="*/ 7335 w 73413"/>
                    <a:gd name="connsiteY5" fmla="*/ 7268 h 82515"/>
                    <a:gd name="connsiteX6" fmla="*/ 44951 w 73413"/>
                    <a:gd name="connsiteY6" fmla="*/ 6315 h 82515"/>
                    <a:gd name="connsiteX7" fmla="*/ 64866 w 73413"/>
                    <a:gd name="connsiteY7" fmla="*/ 22507 h 82515"/>
                    <a:gd name="connsiteX8" fmla="*/ 70398 w 73413"/>
                    <a:gd name="connsiteY8" fmla="*/ 50130 h 82515"/>
                    <a:gd name="connsiteX9" fmla="*/ 58228 w 73413"/>
                    <a:gd name="connsiteY9" fmla="*/ 70133 h 82515"/>
                    <a:gd name="connsiteX10" fmla="*/ 32782 w 73413"/>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3" h="82515">
                      <a:moveTo>
                        <a:pt x="32782" y="82515"/>
                      </a:moveTo>
                      <a:cubicBezTo>
                        <a:pt x="28356" y="82515"/>
                        <a:pt x="23930" y="81563"/>
                        <a:pt x="20611" y="79658"/>
                      </a:cubicBezTo>
                      <a:cubicBezTo>
                        <a:pt x="7335" y="73943"/>
                        <a:pt x="2910" y="59655"/>
                        <a:pt x="9548" y="48225"/>
                      </a:cubicBezTo>
                      <a:lnTo>
                        <a:pt x="12867" y="43463"/>
                      </a:lnTo>
                      <a:lnTo>
                        <a:pt x="8442" y="39653"/>
                      </a:lnTo>
                      <a:cubicBezTo>
                        <a:pt x="-2622" y="31080"/>
                        <a:pt x="-2622" y="16793"/>
                        <a:pt x="7335" y="7268"/>
                      </a:cubicBezTo>
                      <a:cubicBezTo>
                        <a:pt x="17292" y="-2257"/>
                        <a:pt x="33888" y="-2257"/>
                        <a:pt x="44951" y="6315"/>
                      </a:cubicBezTo>
                      <a:lnTo>
                        <a:pt x="64866" y="22507"/>
                      </a:lnTo>
                      <a:cubicBezTo>
                        <a:pt x="73717" y="29175"/>
                        <a:pt x="75930" y="40605"/>
                        <a:pt x="70398" y="50130"/>
                      </a:cubicBezTo>
                      <a:lnTo>
                        <a:pt x="58228" y="70133"/>
                      </a:lnTo>
                      <a:cubicBezTo>
                        <a:pt x="51589" y="78705"/>
                        <a:pt x="42739" y="82515"/>
                        <a:pt x="32782" y="82515"/>
                      </a:cubicBezTo>
                      <a:close/>
                    </a:path>
                  </a:pathLst>
                </a:custGeom>
                <a:solidFill>
                  <a:srgbClr val="454E5F"/>
                </a:solidFill>
                <a:ln w="11051"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F29E4F2A-1184-47A3-AE65-7865605A812D}"/>
                    </a:ext>
                  </a:extLst>
                </p:cNvPr>
                <p:cNvSpPr/>
                <p:nvPr/>
              </p:nvSpPr>
              <p:spPr>
                <a:xfrm>
                  <a:off x="10916781" y="4795116"/>
                  <a:ext cx="678769" cy="1062758"/>
                </a:xfrm>
                <a:custGeom>
                  <a:avLst/>
                  <a:gdLst>
                    <a:gd name="connsiteX0" fmla="*/ 26283 w 678769"/>
                    <a:gd name="connsiteY0" fmla="*/ 1062758 h 1062758"/>
                    <a:gd name="connsiteX1" fmla="*/ 14114 w 678769"/>
                    <a:gd name="connsiteY1" fmla="*/ 1059901 h 1062758"/>
                    <a:gd name="connsiteX2" fmla="*/ 3050 w 678769"/>
                    <a:gd name="connsiteY2" fmla="*/ 1028468 h 1062758"/>
                    <a:gd name="connsiteX3" fmla="*/ 28496 w 678769"/>
                    <a:gd name="connsiteY3" fmla="*/ 987511 h 1062758"/>
                    <a:gd name="connsiteX4" fmla="*/ 65006 w 678769"/>
                    <a:gd name="connsiteY4" fmla="*/ 977986 h 1062758"/>
                    <a:gd name="connsiteX5" fmla="*/ 76070 w 678769"/>
                    <a:gd name="connsiteY5" fmla="*/ 1009418 h 1062758"/>
                    <a:gd name="connsiteX6" fmla="*/ 50624 w 678769"/>
                    <a:gd name="connsiteY6" fmla="*/ 1050376 h 1062758"/>
                    <a:gd name="connsiteX7" fmla="*/ 26283 w 678769"/>
                    <a:gd name="connsiteY7" fmla="*/ 1062758 h 1062758"/>
                    <a:gd name="connsiteX8" fmla="*/ 101516 w 678769"/>
                    <a:gd name="connsiteY8" fmla="*/ 940838 h 1062758"/>
                    <a:gd name="connsiteX9" fmla="*/ 89346 w 678769"/>
                    <a:gd name="connsiteY9" fmla="*/ 937981 h 1062758"/>
                    <a:gd name="connsiteX10" fmla="*/ 78283 w 678769"/>
                    <a:gd name="connsiteY10" fmla="*/ 906548 h 1062758"/>
                    <a:gd name="connsiteX11" fmla="*/ 103729 w 678769"/>
                    <a:gd name="connsiteY11" fmla="*/ 865591 h 1062758"/>
                    <a:gd name="connsiteX12" fmla="*/ 140239 w 678769"/>
                    <a:gd name="connsiteY12" fmla="*/ 856066 h 1062758"/>
                    <a:gd name="connsiteX13" fmla="*/ 151303 w 678769"/>
                    <a:gd name="connsiteY13" fmla="*/ 887498 h 1062758"/>
                    <a:gd name="connsiteX14" fmla="*/ 125856 w 678769"/>
                    <a:gd name="connsiteY14" fmla="*/ 928456 h 1062758"/>
                    <a:gd name="connsiteX15" fmla="*/ 101516 w 678769"/>
                    <a:gd name="connsiteY15" fmla="*/ 940838 h 1062758"/>
                    <a:gd name="connsiteX16" fmla="*/ 176749 w 678769"/>
                    <a:gd name="connsiteY16" fmla="*/ 818918 h 1062758"/>
                    <a:gd name="connsiteX17" fmla="*/ 164579 w 678769"/>
                    <a:gd name="connsiteY17" fmla="*/ 816061 h 1062758"/>
                    <a:gd name="connsiteX18" fmla="*/ 153515 w 678769"/>
                    <a:gd name="connsiteY18" fmla="*/ 784628 h 1062758"/>
                    <a:gd name="connsiteX19" fmla="*/ 178962 w 678769"/>
                    <a:gd name="connsiteY19" fmla="*/ 743671 h 1062758"/>
                    <a:gd name="connsiteX20" fmla="*/ 215472 w 678769"/>
                    <a:gd name="connsiteY20" fmla="*/ 734146 h 1062758"/>
                    <a:gd name="connsiteX21" fmla="*/ 226535 w 678769"/>
                    <a:gd name="connsiteY21" fmla="*/ 765578 h 1062758"/>
                    <a:gd name="connsiteX22" fmla="*/ 201089 w 678769"/>
                    <a:gd name="connsiteY22" fmla="*/ 806536 h 1062758"/>
                    <a:gd name="connsiteX23" fmla="*/ 176749 w 678769"/>
                    <a:gd name="connsiteY23" fmla="*/ 818918 h 1062758"/>
                    <a:gd name="connsiteX24" fmla="*/ 250875 w 678769"/>
                    <a:gd name="connsiteY24" fmla="*/ 696998 h 1062758"/>
                    <a:gd name="connsiteX25" fmla="*/ 238706 w 678769"/>
                    <a:gd name="connsiteY25" fmla="*/ 694141 h 1062758"/>
                    <a:gd name="connsiteX26" fmla="*/ 227642 w 678769"/>
                    <a:gd name="connsiteY26" fmla="*/ 662708 h 1062758"/>
                    <a:gd name="connsiteX27" fmla="*/ 253088 w 678769"/>
                    <a:gd name="connsiteY27" fmla="*/ 621751 h 1062758"/>
                    <a:gd name="connsiteX28" fmla="*/ 289598 w 678769"/>
                    <a:gd name="connsiteY28" fmla="*/ 612226 h 1062758"/>
                    <a:gd name="connsiteX29" fmla="*/ 300662 w 678769"/>
                    <a:gd name="connsiteY29" fmla="*/ 643658 h 1062758"/>
                    <a:gd name="connsiteX30" fmla="*/ 275216 w 678769"/>
                    <a:gd name="connsiteY30" fmla="*/ 684616 h 1062758"/>
                    <a:gd name="connsiteX31" fmla="*/ 250875 w 678769"/>
                    <a:gd name="connsiteY31" fmla="*/ 696998 h 1062758"/>
                    <a:gd name="connsiteX32" fmla="*/ 326108 w 678769"/>
                    <a:gd name="connsiteY32" fmla="*/ 575078 h 1062758"/>
                    <a:gd name="connsiteX33" fmla="*/ 313938 w 678769"/>
                    <a:gd name="connsiteY33" fmla="*/ 572221 h 1062758"/>
                    <a:gd name="connsiteX34" fmla="*/ 302875 w 678769"/>
                    <a:gd name="connsiteY34" fmla="*/ 540788 h 1062758"/>
                    <a:gd name="connsiteX35" fmla="*/ 328321 w 678769"/>
                    <a:gd name="connsiteY35" fmla="*/ 499831 h 1062758"/>
                    <a:gd name="connsiteX36" fmla="*/ 364831 w 678769"/>
                    <a:gd name="connsiteY36" fmla="*/ 490306 h 1062758"/>
                    <a:gd name="connsiteX37" fmla="*/ 375895 w 678769"/>
                    <a:gd name="connsiteY37" fmla="*/ 521738 h 1062758"/>
                    <a:gd name="connsiteX38" fmla="*/ 350448 w 678769"/>
                    <a:gd name="connsiteY38" fmla="*/ 562696 h 1062758"/>
                    <a:gd name="connsiteX39" fmla="*/ 326108 w 678769"/>
                    <a:gd name="connsiteY39" fmla="*/ 575078 h 1062758"/>
                    <a:gd name="connsiteX40" fmla="*/ 401342 w 678769"/>
                    <a:gd name="connsiteY40" fmla="*/ 453158 h 1062758"/>
                    <a:gd name="connsiteX41" fmla="*/ 389171 w 678769"/>
                    <a:gd name="connsiteY41" fmla="*/ 450301 h 1062758"/>
                    <a:gd name="connsiteX42" fmla="*/ 378107 w 678769"/>
                    <a:gd name="connsiteY42" fmla="*/ 418868 h 1062758"/>
                    <a:gd name="connsiteX43" fmla="*/ 403554 w 678769"/>
                    <a:gd name="connsiteY43" fmla="*/ 377911 h 1062758"/>
                    <a:gd name="connsiteX44" fmla="*/ 440064 w 678769"/>
                    <a:gd name="connsiteY44" fmla="*/ 368386 h 1062758"/>
                    <a:gd name="connsiteX45" fmla="*/ 451128 w 678769"/>
                    <a:gd name="connsiteY45" fmla="*/ 399818 h 1062758"/>
                    <a:gd name="connsiteX46" fmla="*/ 425681 w 678769"/>
                    <a:gd name="connsiteY46" fmla="*/ 440776 h 1062758"/>
                    <a:gd name="connsiteX47" fmla="*/ 401342 w 678769"/>
                    <a:gd name="connsiteY47" fmla="*/ 453158 h 1062758"/>
                    <a:gd name="connsiteX48" fmla="*/ 475467 w 678769"/>
                    <a:gd name="connsiteY48" fmla="*/ 331238 h 1062758"/>
                    <a:gd name="connsiteX49" fmla="*/ 463298 w 678769"/>
                    <a:gd name="connsiteY49" fmla="*/ 328381 h 1062758"/>
                    <a:gd name="connsiteX50" fmla="*/ 452234 w 678769"/>
                    <a:gd name="connsiteY50" fmla="*/ 296948 h 1062758"/>
                    <a:gd name="connsiteX51" fmla="*/ 477680 w 678769"/>
                    <a:gd name="connsiteY51" fmla="*/ 255991 h 1062758"/>
                    <a:gd name="connsiteX52" fmla="*/ 514190 w 678769"/>
                    <a:gd name="connsiteY52" fmla="*/ 246466 h 1062758"/>
                    <a:gd name="connsiteX53" fmla="*/ 525254 w 678769"/>
                    <a:gd name="connsiteY53" fmla="*/ 277898 h 1062758"/>
                    <a:gd name="connsiteX54" fmla="*/ 499808 w 678769"/>
                    <a:gd name="connsiteY54" fmla="*/ 318856 h 1062758"/>
                    <a:gd name="connsiteX55" fmla="*/ 475467 w 678769"/>
                    <a:gd name="connsiteY55" fmla="*/ 331238 h 1062758"/>
                    <a:gd name="connsiteX56" fmla="*/ 550701 w 678769"/>
                    <a:gd name="connsiteY56" fmla="*/ 209318 h 1062758"/>
                    <a:gd name="connsiteX57" fmla="*/ 538530 w 678769"/>
                    <a:gd name="connsiteY57" fmla="*/ 206461 h 1062758"/>
                    <a:gd name="connsiteX58" fmla="*/ 527467 w 678769"/>
                    <a:gd name="connsiteY58" fmla="*/ 175028 h 1062758"/>
                    <a:gd name="connsiteX59" fmla="*/ 552913 w 678769"/>
                    <a:gd name="connsiteY59" fmla="*/ 134071 h 1062758"/>
                    <a:gd name="connsiteX60" fmla="*/ 589424 w 678769"/>
                    <a:gd name="connsiteY60" fmla="*/ 124546 h 1062758"/>
                    <a:gd name="connsiteX61" fmla="*/ 600487 w 678769"/>
                    <a:gd name="connsiteY61" fmla="*/ 155978 h 1062758"/>
                    <a:gd name="connsiteX62" fmla="*/ 575040 w 678769"/>
                    <a:gd name="connsiteY62" fmla="*/ 196936 h 1062758"/>
                    <a:gd name="connsiteX63" fmla="*/ 550701 w 678769"/>
                    <a:gd name="connsiteY63" fmla="*/ 209318 h 1062758"/>
                    <a:gd name="connsiteX64" fmla="*/ 625934 w 678769"/>
                    <a:gd name="connsiteY64" fmla="*/ 87398 h 1062758"/>
                    <a:gd name="connsiteX65" fmla="*/ 613763 w 678769"/>
                    <a:gd name="connsiteY65" fmla="*/ 84541 h 1062758"/>
                    <a:gd name="connsiteX66" fmla="*/ 602700 w 678769"/>
                    <a:gd name="connsiteY66" fmla="*/ 53108 h 1062758"/>
                    <a:gd name="connsiteX67" fmla="*/ 628146 w 678769"/>
                    <a:gd name="connsiteY67" fmla="*/ 12151 h 1062758"/>
                    <a:gd name="connsiteX68" fmla="*/ 664656 w 678769"/>
                    <a:gd name="connsiteY68" fmla="*/ 2626 h 1062758"/>
                    <a:gd name="connsiteX69" fmla="*/ 675720 w 678769"/>
                    <a:gd name="connsiteY69" fmla="*/ 34058 h 1062758"/>
                    <a:gd name="connsiteX70" fmla="*/ 650274 w 678769"/>
                    <a:gd name="connsiteY70" fmla="*/ 75016 h 1062758"/>
                    <a:gd name="connsiteX71" fmla="*/ 625934 w 678769"/>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769" h="1062758">
                      <a:moveTo>
                        <a:pt x="26283" y="1062758"/>
                      </a:moveTo>
                      <a:cubicBezTo>
                        <a:pt x="21858" y="1062758"/>
                        <a:pt x="17433" y="1061806"/>
                        <a:pt x="14114" y="1059901"/>
                      </a:cubicBezTo>
                      <a:cubicBezTo>
                        <a:pt x="837" y="1054186"/>
                        <a:pt x="-3589" y="1039898"/>
                        <a:pt x="3050" y="1028468"/>
                      </a:cubicBezTo>
                      <a:lnTo>
                        <a:pt x="28496" y="987511"/>
                      </a:lnTo>
                      <a:cubicBezTo>
                        <a:pt x="35134" y="976081"/>
                        <a:pt x="51730" y="972271"/>
                        <a:pt x="65006" y="977986"/>
                      </a:cubicBezTo>
                      <a:cubicBezTo>
                        <a:pt x="78283" y="983701"/>
                        <a:pt x="82708" y="997988"/>
                        <a:pt x="76070" y="1009418"/>
                      </a:cubicBezTo>
                      <a:lnTo>
                        <a:pt x="50624" y="1050376"/>
                      </a:lnTo>
                      <a:cubicBezTo>
                        <a:pt x="45092" y="1057996"/>
                        <a:pt x="36241" y="1062758"/>
                        <a:pt x="26283" y="1062758"/>
                      </a:cubicBezTo>
                      <a:close/>
                      <a:moveTo>
                        <a:pt x="101516" y="940838"/>
                      </a:moveTo>
                      <a:cubicBezTo>
                        <a:pt x="97091" y="940838"/>
                        <a:pt x="92665" y="939886"/>
                        <a:pt x="89346" y="937981"/>
                      </a:cubicBezTo>
                      <a:cubicBezTo>
                        <a:pt x="76070" y="932266"/>
                        <a:pt x="71644" y="917978"/>
                        <a:pt x="78283" y="906548"/>
                      </a:cubicBezTo>
                      <a:lnTo>
                        <a:pt x="103729" y="865591"/>
                      </a:lnTo>
                      <a:cubicBezTo>
                        <a:pt x="110367" y="854161"/>
                        <a:pt x="126962" y="850351"/>
                        <a:pt x="140239" y="856066"/>
                      </a:cubicBezTo>
                      <a:cubicBezTo>
                        <a:pt x="153515" y="861781"/>
                        <a:pt x="157941" y="876068"/>
                        <a:pt x="151303" y="887498"/>
                      </a:cubicBezTo>
                      <a:lnTo>
                        <a:pt x="125856" y="928456"/>
                      </a:lnTo>
                      <a:cubicBezTo>
                        <a:pt x="120324" y="936076"/>
                        <a:pt x="111474" y="940838"/>
                        <a:pt x="101516" y="940838"/>
                      </a:cubicBezTo>
                      <a:close/>
                      <a:moveTo>
                        <a:pt x="176749" y="818918"/>
                      </a:moveTo>
                      <a:cubicBezTo>
                        <a:pt x="172324" y="818918"/>
                        <a:pt x="167898" y="817966"/>
                        <a:pt x="164579" y="816061"/>
                      </a:cubicBezTo>
                      <a:cubicBezTo>
                        <a:pt x="151303" y="810346"/>
                        <a:pt x="146878" y="796058"/>
                        <a:pt x="153515" y="784628"/>
                      </a:cubicBezTo>
                      <a:lnTo>
                        <a:pt x="178962" y="743671"/>
                      </a:lnTo>
                      <a:cubicBezTo>
                        <a:pt x="185600" y="732241"/>
                        <a:pt x="202196" y="728431"/>
                        <a:pt x="215472" y="734146"/>
                      </a:cubicBezTo>
                      <a:cubicBezTo>
                        <a:pt x="228748" y="739861"/>
                        <a:pt x="233174" y="754148"/>
                        <a:pt x="226535" y="765578"/>
                      </a:cubicBezTo>
                      <a:lnTo>
                        <a:pt x="201089" y="806536"/>
                      </a:lnTo>
                      <a:cubicBezTo>
                        <a:pt x="195557" y="814156"/>
                        <a:pt x="185600" y="818918"/>
                        <a:pt x="176749" y="818918"/>
                      </a:cubicBezTo>
                      <a:close/>
                      <a:moveTo>
                        <a:pt x="250875" y="696998"/>
                      </a:moveTo>
                      <a:cubicBezTo>
                        <a:pt x="246450" y="696998"/>
                        <a:pt x="242025" y="696046"/>
                        <a:pt x="238706" y="694141"/>
                      </a:cubicBezTo>
                      <a:cubicBezTo>
                        <a:pt x="225429" y="688426"/>
                        <a:pt x="221003" y="674138"/>
                        <a:pt x="227642" y="662708"/>
                      </a:cubicBezTo>
                      <a:lnTo>
                        <a:pt x="253088" y="621751"/>
                      </a:lnTo>
                      <a:cubicBezTo>
                        <a:pt x="259726" y="610321"/>
                        <a:pt x="276322" y="606511"/>
                        <a:pt x="289598" y="612226"/>
                      </a:cubicBezTo>
                      <a:cubicBezTo>
                        <a:pt x="302875" y="617941"/>
                        <a:pt x="307300" y="632228"/>
                        <a:pt x="300662" y="643658"/>
                      </a:cubicBezTo>
                      <a:lnTo>
                        <a:pt x="275216" y="684616"/>
                      </a:lnTo>
                      <a:cubicBezTo>
                        <a:pt x="269684" y="692236"/>
                        <a:pt x="260833" y="696998"/>
                        <a:pt x="250875" y="696998"/>
                      </a:cubicBezTo>
                      <a:close/>
                      <a:moveTo>
                        <a:pt x="326108" y="575078"/>
                      </a:moveTo>
                      <a:cubicBezTo>
                        <a:pt x="321683" y="575078"/>
                        <a:pt x="317257" y="574126"/>
                        <a:pt x="313938" y="572221"/>
                      </a:cubicBezTo>
                      <a:cubicBezTo>
                        <a:pt x="300662" y="566506"/>
                        <a:pt x="296237" y="552218"/>
                        <a:pt x="302875" y="540788"/>
                      </a:cubicBezTo>
                      <a:lnTo>
                        <a:pt x="328321" y="499831"/>
                      </a:lnTo>
                      <a:cubicBezTo>
                        <a:pt x="334960" y="488401"/>
                        <a:pt x="351555" y="484591"/>
                        <a:pt x="364831" y="490306"/>
                      </a:cubicBezTo>
                      <a:cubicBezTo>
                        <a:pt x="378107" y="496021"/>
                        <a:pt x="382533" y="510308"/>
                        <a:pt x="375895" y="521738"/>
                      </a:cubicBezTo>
                      <a:lnTo>
                        <a:pt x="350448" y="562696"/>
                      </a:lnTo>
                      <a:cubicBezTo>
                        <a:pt x="344917" y="570316"/>
                        <a:pt x="336066" y="575078"/>
                        <a:pt x="326108" y="575078"/>
                      </a:cubicBezTo>
                      <a:close/>
                      <a:moveTo>
                        <a:pt x="401342" y="453158"/>
                      </a:moveTo>
                      <a:cubicBezTo>
                        <a:pt x="396916" y="453158"/>
                        <a:pt x="392490" y="452206"/>
                        <a:pt x="389171" y="450301"/>
                      </a:cubicBezTo>
                      <a:cubicBezTo>
                        <a:pt x="375895" y="444586"/>
                        <a:pt x="371470" y="430298"/>
                        <a:pt x="378107" y="418868"/>
                      </a:cubicBezTo>
                      <a:lnTo>
                        <a:pt x="403554" y="377911"/>
                      </a:lnTo>
                      <a:cubicBezTo>
                        <a:pt x="410192" y="366481"/>
                        <a:pt x="426788" y="362671"/>
                        <a:pt x="440064" y="368386"/>
                      </a:cubicBezTo>
                      <a:cubicBezTo>
                        <a:pt x="453340" y="374101"/>
                        <a:pt x="457766" y="388388"/>
                        <a:pt x="451128" y="399818"/>
                      </a:cubicBezTo>
                      <a:lnTo>
                        <a:pt x="425681" y="440776"/>
                      </a:lnTo>
                      <a:cubicBezTo>
                        <a:pt x="420149" y="448396"/>
                        <a:pt x="410192" y="453158"/>
                        <a:pt x="401342" y="453158"/>
                      </a:cubicBezTo>
                      <a:close/>
                      <a:moveTo>
                        <a:pt x="475467" y="331238"/>
                      </a:moveTo>
                      <a:cubicBezTo>
                        <a:pt x="471042" y="331238"/>
                        <a:pt x="466617" y="330286"/>
                        <a:pt x="463298" y="328381"/>
                      </a:cubicBezTo>
                      <a:cubicBezTo>
                        <a:pt x="450021" y="322666"/>
                        <a:pt x="445596" y="308378"/>
                        <a:pt x="452234" y="296948"/>
                      </a:cubicBezTo>
                      <a:lnTo>
                        <a:pt x="477680" y="255991"/>
                      </a:lnTo>
                      <a:cubicBezTo>
                        <a:pt x="484319" y="244561"/>
                        <a:pt x="500914" y="240751"/>
                        <a:pt x="514190" y="246466"/>
                      </a:cubicBezTo>
                      <a:cubicBezTo>
                        <a:pt x="527467" y="252181"/>
                        <a:pt x="531893" y="266468"/>
                        <a:pt x="525254" y="277898"/>
                      </a:cubicBezTo>
                      <a:lnTo>
                        <a:pt x="499808" y="318856"/>
                      </a:lnTo>
                      <a:cubicBezTo>
                        <a:pt x="494276" y="326476"/>
                        <a:pt x="485425" y="331238"/>
                        <a:pt x="475467" y="331238"/>
                      </a:cubicBezTo>
                      <a:close/>
                      <a:moveTo>
                        <a:pt x="550701" y="209318"/>
                      </a:moveTo>
                      <a:cubicBezTo>
                        <a:pt x="546275" y="209318"/>
                        <a:pt x="541849" y="208366"/>
                        <a:pt x="538530" y="206461"/>
                      </a:cubicBezTo>
                      <a:cubicBezTo>
                        <a:pt x="525254" y="200746"/>
                        <a:pt x="520829" y="186458"/>
                        <a:pt x="527467" y="175028"/>
                      </a:cubicBezTo>
                      <a:lnTo>
                        <a:pt x="552913" y="134071"/>
                      </a:lnTo>
                      <a:cubicBezTo>
                        <a:pt x="559552" y="122641"/>
                        <a:pt x="576147" y="118831"/>
                        <a:pt x="589424" y="124546"/>
                      </a:cubicBezTo>
                      <a:cubicBezTo>
                        <a:pt x="602700" y="130261"/>
                        <a:pt x="607125" y="144548"/>
                        <a:pt x="600487" y="155978"/>
                      </a:cubicBezTo>
                      <a:lnTo>
                        <a:pt x="575040" y="196936"/>
                      </a:lnTo>
                      <a:cubicBezTo>
                        <a:pt x="569509" y="205508"/>
                        <a:pt x="560658" y="209318"/>
                        <a:pt x="550701" y="209318"/>
                      </a:cubicBezTo>
                      <a:close/>
                      <a:moveTo>
                        <a:pt x="625934" y="87398"/>
                      </a:moveTo>
                      <a:cubicBezTo>
                        <a:pt x="621508" y="87398"/>
                        <a:pt x="617083" y="86446"/>
                        <a:pt x="613763" y="84541"/>
                      </a:cubicBezTo>
                      <a:cubicBezTo>
                        <a:pt x="600487" y="78826"/>
                        <a:pt x="596062" y="64538"/>
                        <a:pt x="602700" y="53108"/>
                      </a:cubicBezTo>
                      <a:lnTo>
                        <a:pt x="628146" y="12151"/>
                      </a:lnTo>
                      <a:cubicBezTo>
                        <a:pt x="634784" y="721"/>
                        <a:pt x="651380" y="-3089"/>
                        <a:pt x="664656" y="2626"/>
                      </a:cubicBezTo>
                      <a:cubicBezTo>
                        <a:pt x="677933" y="8341"/>
                        <a:pt x="682358" y="22628"/>
                        <a:pt x="675720" y="34058"/>
                      </a:cubicBezTo>
                      <a:lnTo>
                        <a:pt x="650274" y="75016"/>
                      </a:lnTo>
                      <a:cubicBezTo>
                        <a:pt x="644742" y="83588"/>
                        <a:pt x="634784" y="87398"/>
                        <a:pt x="625934" y="87398"/>
                      </a:cubicBezTo>
                      <a:close/>
                    </a:path>
                  </a:pathLst>
                </a:custGeom>
                <a:solidFill>
                  <a:srgbClr val="454E5F"/>
                </a:solidFill>
                <a:ln w="11051" cap="flat">
                  <a:noFill/>
                  <a:prstDash val="solid"/>
                  <a:miter/>
                </a:ln>
              </p:spPr>
              <p:txBody>
                <a:bodyPr rtlCol="0" anchor="ctr"/>
                <a:lstStyle/>
                <a:p>
                  <a:endParaRPr lang="vi-VN"/>
                </a:p>
              </p:txBody>
            </p:sp>
          </p:grpSp>
        </p:grpSp>
        <p:sp>
          <p:nvSpPr>
            <p:cNvPr id="14" name="Hộp Văn bản 13">
              <a:extLst>
                <a:ext uri="{FF2B5EF4-FFF2-40B4-BE49-F238E27FC236}">
                  <a16:creationId xmlns:a16="http://schemas.microsoft.com/office/drawing/2014/main" id="{E324B161-E210-49D2-4EA8-3FB215F4413F}"/>
                </a:ext>
              </a:extLst>
            </p:cNvPr>
            <p:cNvSpPr txBox="1"/>
            <p:nvPr/>
          </p:nvSpPr>
          <p:spPr>
            <a:xfrm>
              <a:off x="4199072" y="4054163"/>
              <a:ext cx="6454030" cy="1815882"/>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Nếu cần trò chuyện với người ở xa, em thường liên hệ bằng in-tơ-nét thông qua các mạng xã hội như </a:t>
              </a:r>
              <a:r>
                <a:rPr lang="vi-VN" sz="2800" b="1" i="0" dirty="0" err="1">
                  <a:solidFill>
                    <a:srgbClr val="000000"/>
                  </a:solidFill>
                  <a:effectLst/>
                  <a:latin typeface="Cambria" panose="02040503050406030204" pitchFamily="18" charset="0"/>
                  <a:ea typeface="Cambria" panose="02040503050406030204" pitchFamily="18" charset="0"/>
                </a:rPr>
                <a:t>facebook</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dirty="0" err="1">
                  <a:solidFill>
                    <a:srgbClr val="000000"/>
                  </a:solidFill>
                  <a:effectLst/>
                  <a:latin typeface="Cambria" panose="02040503050406030204" pitchFamily="18" charset="0"/>
                  <a:ea typeface="Cambria" panose="02040503050406030204" pitchFamily="18" charset="0"/>
                </a:rPr>
                <a:t>zalo</a:t>
              </a:r>
              <a:r>
                <a:rPr lang="vi-VN" sz="2800" b="1" i="0" dirty="0">
                  <a:solidFill>
                    <a:srgbClr val="000000"/>
                  </a:solidFill>
                  <a:effectLst/>
                  <a:latin typeface="Cambria" panose="02040503050406030204" pitchFamily="18" charset="0"/>
                  <a:ea typeface="Cambria" panose="02040503050406030204" pitchFamily="18" charset="0"/>
                </a:rPr>
                <a:t>,… bởi vì em vừa muốn nhìn thấy người thân lại vừa muốn nghe giọng nói của mọi người.</a:t>
              </a:r>
            </a:p>
          </p:txBody>
        </p:sp>
      </p:grpSp>
      <p:pic>
        <p:nvPicPr>
          <p:cNvPr id="30" name="Hình ảnh 29">
            <a:extLst>
              <a:ext uri="{FF2B5EF4-FFF2-40B4-BE49-F238E27FC236}">
                <a16:creationId xmlns:a16="http://schemas.microsoft.com/office/drawing/2014/main" id="{F821A03E-D902-8603-1644-8C84A2B1B434}"/>
              </a:ext>
            </a:extLst>
          </p:cNvPr>
          <p:cNvPicPr>
            <a:picLocks noChangeAspect="1"/>
          </p:cNvPicPr>
          <p:nvPr/>
        </p:nvPicPr>
        <p:blipFill>
          <a:blip r:embed="rId2"/>
          <a:stretch>
            <a:fillRect/>
          </a:stretch>
        </p:blipFill>
        <p:spPr>
          <a:xfrm>
            <a:off x="645021" y="186606"/>
            <a:ext cx="3200677" cy="1609483"/>
          </a:xfrm>
          <a:prstGeom prst="rect">
            <a:avLst/>
          </a:prstGeom>
        </p:spPr>
      </p:pic>
    </p:spTree>
    <p:extLst>
      <p:ext uri="{BB962C8B-B14F-4D97-AF65-F5344CB8AC3E}">
        <p14:creationId xmlns:p14="http://schemas.microsoft.com/office/powerpoint/2010/main" val="270143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91695F87-6D08-53F9-C78C-1E6734E5BCA8}"/>
              </a:ext>
            </a:extLst>
          </p:cNvPr>
          <p:cNvPicPr>
            <a:picLocks noChangeAspect="1"/>
          </p:cNvPicPr>
          <p:nvPr/>
        </p:nvPicPr>
        <p:blipFill>
          <a:blip r:embed="rId2"/>
          <a:stretch>
            <a:fillRect/>
          </a:stretch>
        </p:blipFill>
        <p:spPr>
          <a:xfrm>
            <a:off x="2111916" y="337219"/>
            <a:ext cx="7968163" cy="2139881"/>
          </a:xfrm>
          <a:prstGeom prst="rect">
            <a:avLst/>
          </a:prstGeom>
        </p:spPr>
      </p:pic>
      <p:sp>
        <p:nvSpPr>
          <p:cNvPr id="6" name="Hộp Văn bản 5">
            <a:extLst>
              <a:ext uri="{FF2B5EF4-FFF2-40B4-BE49-F238E27FC236}">
                <a16:creationId xmlns:a16="http://schemas.microsoft.com/office/drawing/2014/main" id="{23C13967-1B1F-5305-D429-D5D0C92CEEE7}"/>
              </a:ext>
            </a:extLst>
          </p:cNvPr>
          <p:cNvSpPr txBox="1"/>
          <p:nvPr/>
        </p:nvSpPr>
        <p:spPr>
          <a:xfrm>
            <a:off x="878839" y="1963905"/>
            <a:ext cx="10434319" cy="3647793"/>
          </a:xfrm>
          <a:prstGeom prst="rect">
            <a:avLst/>
          </a:prstGeom>
          <a:noFill/>
        </p:spPr>
        <p:txBody>
          <a:bodyPr wrap="square">
            <a:spAutoFit/>
          </a:bodyPr>
          <a:lstStyle/>
          <a:p>
            <a:pPr algn="just">
              <a:lnSpc>
                <a:spcPct val="107000"/>
              </a:lnSpc>
              <a:spcAft>
                <a:spcPts val="800"/>
              </a:spcAft>
            </a:pPr>
            <a:r>
              <a:rPr lang="en-US" sz="2000" b="1" dirty="0">
                <a:latin typeface="Cambria" panose="02040503050406030204" pitchFamily="18" charset="0"/>
                <a:ea typeface="Cambria" panose="02040503050406030204" pitchFamily="18" charset="0"/>
                <a:cs typeface="Times New Roman" panose="02020603050405020304" pitchFamily="18" charset="0"/>
              </a:rPr>
              <a:t>1. </a:t>
            </a:r>
            <a:r>
              <a:rPr lang="en-US" sz="2000" b="1" dirty="0" err="1">
                <a:latin typeface="Cambria" panose="02040503050406030204" pitchFamily="18" charset="0"/>
                <a:ea typeface="Cambria" panose="02040503050406030204" pitchFamily="18" charset="0"/>
                <a:cs typeface="Times New Roman" panose="02020603050405020304" pitchFamily="18" charset="0"/>
              </a:rPr>
              <a:t>Kiến</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thức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kĩ</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năng</a:t>
            </a:r>
            <a:r>
              <a:rPr lang="en-US" sz="2000" b="1" dirty="0">
                <a:latin typeface="Cambria" panose="02040503050406030204" pitchFamily="18" charset="0"/>
                <a:ea typeface="Cambria" panose="02040503050406030204" pitchFamily="18" charset="0"/>
                <a:cs typeface="Times New Roman" panose="02020603050405020304" pitchFamily="18" charset="0"/>
              </a:rPr>
              <a:t>:</a:t>
            </a:r>
            <a:endParaRPr lang="vi-VN" sz="16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Đọc</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đúng</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các</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tiếng</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trong</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bài</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ngắt</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nghỉ</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vi-VN" sz="2000" dirty="0">
                <a:latin typeface="Cambria" panose="02040503050406030204" pitchFamily="18" charset="0"/>
                <a:ea typeface="Cambria" panose="02040503050406030204" pitchFamily="18" charset="0"/>
                <a:cs typeface="Times New Roman" panose="02020603050405020304" pitchFamily="18" charset="0"/>
              </a:rPr>
              <a:t>đúng dấu câu.</a:t>
            </a:r>
            <a:endParaRPr lang="vi-VN" sz="16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Trả</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lời</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được</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các</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câu</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hỏi</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của</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bài</a:t>
            </a:r>
            <a:r>
              <a:rPr lang="en-US" sz="2000" dirty="0">
                <a:latin typeface="Cambria" panose="02040503050406030204" pitchFamily="18" charset="0"/>
                <a:ea typeface="Cambria" panose="02040503050406030204" pitchFamily="18" charset="0"/>
                <a:cs typeface="Times New Roman" panose="02020603050405020304" pitchFamily="18" charset="0"/>
              </a:rPr>
              <a:t>.</a:t>
            </a:r>
            <a:endParaRPr lang="vi-VN" sz="16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Hiểu</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nội</a:t>
            </a:r>
            <a:r>
              <a:rPr lang="en-US" sz="2000" dirty="0">
                <a:latin typeface="Cambria" panose="02040503050406030204" pitchFamily="18" charset="0"/>
                <a:ea typeface="Cambria" panose="02040503050406030204" pitchFamily="18" charset="0"/>
                <a:cs typeface="Times New Roman" panose="02020603050405020304" pitchFamily="18" charset="0"/>
              </a:rPr>
              <a:t> dung </a:t>
            </a:r>
            <a:r>
              <a:rPr lang="en-US" sz="2000" dirty="0" err="1">
                <a:latin typeface="Cambria" panose="02040503050406030204" pitchFamily="18" charset="0"/>
                <a:ea typeface="Cambria" panose="02040503050406030204" pitchFamily="18" charset="0"/>
                <a:cs typeface="Times New Roman" panose="02020603050405020304" pitchFamily="18" charset="0"/>
              </a:rPr>
              <a:t>bài</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vi-VN" sz="2000" dirty="0">
                <a:latin typeface="Cambria" panose="02040503050406030204" pitchFamily="18" charset="0"/>
                <a:ea typeface="Cambria" panose="02040503050406030204" pitchFamily="18" charset="0"/>
                <a:cs typeface="Times New Roman" panose="02020603050405020304" pitchFamily="18" charset="0"/>
              </a:rPr>
              <a:t>biết được các phương tiện liên lạc khác nhau trong lịch sử, phương tiện liên lạc phổ biến hiện nay và tầm quan trọng của mạng in-tơ-nét trong đời sống.</a:t>
            </a:r>
            <a:endParaRPr lang="vi-VN" sz="16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000" b="1" dirty="0">
                <a:latin typeface="Cambria" panose="02040503050406030204" pitchFamily="18" charset="0"/>
                <a:ea typeface="Cambria" panose="02040503050406030204" pitchFamily="18" charset="0"/>
                <a:cs typeface="Times New Roman" panose="02020603050405020304" pitchFamily="18" charset="0"/>
              </a:rPr>
              <a:t>2. </a:t>
            </a:r>
            <a:r>
              <a:rPr lang="en-US" sz="2000" b="1" dirty="0" err="1">
                <a:latin typeface="Cambria" panose="02040503050406030204" pitchFamily="18" charset="0"/>
                <a:ea typeface="Cambria" panose="02040503050406030204" pitchFamily="18" charset="0"/>
                <a:cs typeface="Times New Roman" panose="02020603050405020304" pitchFamily="18" charset="0"/>
              </a:rPr>
              <a:t>Phát</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triển</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năng</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lực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và</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phẩm</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chất</a:t>
            </a:r>
            <a:r>
              <a:rPr lang="en-US" sz="2000" b="1" dirty="0">
                <a:latin typeface="Cambria" panose="02040503050406030204" pitchFamily="18" charset="0"/>
                <a:ea typeface="Cambria" panose="02040503050406030204" pitchFamily="18" charset="0"/>
                <a:cs typeface="Times New Roman" panose="02020603050405020304" pitchFamily="18" charset="0"/>
              </a:rPr>
              <a:t>:</a:t>
            </a:r>
            <a:endParaRPr lang="vi-VN" sz="16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Giúp</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hình</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thành</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và</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phát</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triển</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năng</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lực</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văn</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dirty="0" err="1">
                <a:latin typeface="Cambria" panose="02040503050406030204" pitchFamily="18" charset="0"/>
                <a:ea typeface="Cambria" panose="02040503050406030204" pitchFamily="18" charset="0"/>
                <a:cs typeface="Times New Roman" panose="02020603050405020304" pitchFamily="18" charset="0"/>
              </a:rPr>
              <a:t>học</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vi-VN" sz="2000" dirty="0">
                <a:latin typeface="Cambria" panose="02040503050406030204" pitchFamily="18" charset="0"/>
                <a:ea typeface="Cambria" panose="02040503050406030204" pitchFamily="18" charset="0"/>
                <a:cs typeface="Times New Roman" panose="02020603050405020304" pitchFamily="18" charset="0"/>
              </a:rPr>
              <a:t>phân biệt được các từ ngữ chỉ sự vật và các từ ngữ chỉ hoạt động.</a:t>
            </a:r>
            <a:endParaRPr lang="vi-VN" sz="16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2000" dirty="0">
                <a:latin typeface="Cambria" panose="02040503050406030204" pitchFamily="18" charset="0"/>
                <a:ea typeface="Cambria" panose="02040503050406030204" pitchFamily="18" charset="0"/>
                <a:cs typeface="Times New Roman" panose="02020603050405020304" pitchFamily="18" charset="0"/>
              </a:rPr>
              <a:t>- Biết sử dụng các phương tiện liên lạc hiện nay để thông tin liên lạc với bạn bè, người thân.</a:t>
            </a:r>
            <a:endParaRPr lang="vi-VN" sz="16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81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3B810DB0-E3FB-DF9B-96C0-0DD1E631D5C9}"/>
              </a:ext>
            </a:extLst>
          </p:cNvPr>
          <p:cNvGrpSpPr/>
          <p:nvPr/>
        </p:nvGrpSpPr>
        <p:grpSpPr>
          <a:xfrm>
            <a:off x="680720" y="2418081"/>
            <a:ext cx="10678160" cy="4067947"/>
            <a:chOff x="880745" y="1663699"/>
            <a:chExt cx="2076450" cy="889503"/>
          </a:xfrm>
        </p:grpSpPr>
        <p:grpSp>
          <p:nvGrpSpPr>
            <p:cNvPr id="7" name="Đồ họa 19">
              <a:extLst>
                <a:ext uri="{FF2B5EF4-FFF2-40B4-BE49-F238E27FC236}">
                  <a16:creationId xmlns:a16="http://schemas.microsoft.com/office/drawing/2014/main" id="{466B0E3B-EF65-AC14-FE95-922FAD065D33}"/>
                </a:ext>
              </a:extLst>
            </p:cNvPr>
            <p:cNvGrpSpPr/>
            <p:nvPr/>
          </p:nvGrpSpPr>
          <p:grpSpPr>
            <a:xfrm>
              <a:off x="880745" y="1663699"/>
              <a:ext cx="2076450" cy="889503"/>
              <a:chOff x="5057775" y="2727959"/>
              <a:chExt cx="2076450" cy="889503"/>
            </a:xfrm>
          </p:grpSpPr>
          <p:sp>
            <p:nvSpPr>
              <p:cNvPr id="9" name="Hình tự do: Hình 8">
                <a:extLst>
                  <a:ext uri="{FF2B5EF4-FFF2-40B4-BE49-F238E27FC236}">
                    <a16:creationId xmlns:a16="http://schemas.microsoft.com/office/drawing/2014/main" id="{8636B114-7922-F68D-2DAB-6AD8E3FB87A9}"/>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chemeClr val="accent4">
                  <a:lumMod val="40000"/>
                  <a:lumOff val="60000"/>
                </a:schemeClr>
              </a:solidFill>
              <a:ln w="9525"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CA4A8248-AA83-E3F8-250A-6F48F34A547F}"/>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chemeClr val="accent4">
                  <a:lumMod val="20000"/>
                  <a:lumOff val="80000"/>
                </a:schemeClr>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18CEFB8F-776C-F1B0-403F-BE3C4816905C}"/>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F3C347"/>
              </a:solidFill>
              <a:ln w="9525" cap="flat">
                <a:noFill/>
                <a:prstDash val="solid"/>
                <a:miter/>
              </a:ln>
            </p:spPr>
            <p:txBody>
              <a:bodyPr rtlCol="0" anchor="ctr"/>
              <a:lstStyle/>
              <a:p>
                <a:endParaRPr lang="vi-VN" dirty="0"/>
              </a:p>
            </p:txBody>
          </p:sp>
          <p:grpSp>
            <p:nvGrpSpPr>
              <p:cNvPr id="13" name="Đồ họa 19">
                <a:extLst>
                  <a:ext uri="{FF2B5EF4-FFF2-40B4-BE49-F238E27FC236}">
                    <a16:creationId xmlns:a16="http://schemas.microsoft.com/office/drawing/2014/main" id="{23501555-556F-B13C-C5D4-E990E567F215}"/>
                  </a:ext>
                </a:extLst>
              </p:cNvPr>
              <p:cNvGrpSpPr/>
              <p:nvPr/>
            </p:nvGrpSpPr>
            <p:grpSpPr>
              <a:xfrm>
                <a:off x="5258126" y="2748914"/>
                <a:ext cx="1646864" cy="868548"/>
                <a:chOff x="5258126" y="2748914"/>
                <a:chExt cx="1646864" cy="868548"/>
              </a:xfrm>
              <a:solidFill>
                <a:srgbClr val="5D8255"/>
              </a:solidFill>
            </p:grpSpPr>
            <p:sp>
              <p:nvSpPr>
                <p:cNvPr id="15" name="Hình tự do: Hình 14">
                  <a:extLst>
                    <a:ext uri="{FF2B5EF4-FFF2-40B4-BE49-F238E27FC236}">
                      <a16:creationId xmlns:a16="http://schemas.microsoft.com/office/drawing/2014/main" id="{1FA01FED-DA31-D659-B6B9-D5FB4D6731FF}"/>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F3C347"/>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D304159-2EA6-C076-EF7E-0BB6F3F21362}"/>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F3C347"/>
                </a:solidFill>
                <a:ln w="952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852EBCDF-5668-4C54-D452-AC063E058BA2}"/>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F3C347"/>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4C0908D-DD64-F23D-63AF-7B94E2AF17C5}"/>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F3C347"/>
                </a:solidFill>
                <a:ln w="9525" cap="flat">
                  <a:noFill/>
                  <a:prstDash val="solid"/>
                  <a:miter/>
                </a:ln>
              </p:spPr>
              <p:txBody>
                <a:bodyPr rtlCol="0" anchor="ctr"/>
                <a:lstStyle/>
                <a:p>
                  <a:endParaRPr lang="vi-VN"/>
                </a:p>
              </p:txBody>
            </p:sp>
          </p:grpSp>
          <p:sp>
            <p:nvSpPr>
              <p:cNvPr id="14" name="Hình tự do: Hình 13">
                <a:extLst>
                  <a:ext uri="{FF2B5EF4-FFF2-40B4-BE49-F238E27FC236}">
                    <a16:creationId xmlns:a16="http://schemas.microsoft.com/office/drawing/2014/main" id="{F7D494A3-411F-3C78-ABEB-CE8B4FCF0B8A}"/>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a:p>
            </p:txBody>
          </p:sp>
        </p:grpSp>
        <p:sp>
          <p:nvSpPr>
            <p:cNvPr id="8" name="Hộp Văn bản 7">
              <a:extLst>
                <a:ext uri="{FF2B5EF4-FFF2-40B4-BE49-F238E27FC236}">
                  <a16:creationId xmlns:a16="http://schemas.microsoft.com/office/drawing/2014/main" id="{5F6E1716-97E1-FE3C-F30C-286EB3847FBF}"/>
                </a:ext>
              </a:extLst>
            </p:cNvPr>
            <p:cNvSpPr txBox="1"/>
            <p:nvPr/>
          </p:nvSpPr>
          <p:spPr>
            <a:xfrm>
              <a:off x="958958" y="1782487"/>
              <a:ext cx="1897477" cy="625879"/>
            </a:xfrm>
            <a:prstGeom prst="rect">
              <a:avLst/>
            </a:prstGeom>
            <a:noFill/>
          </p:spPr>
          <p:txBody>
            <a:bodyPr wrap="square" rtlCol="0">
              <a:spAutoFit/>
            </a:bodyPr>
            <a:lstStyle/>
            <a:p>
              <a:pPr algn="just"/>
              <a:r>
                <a:rPr lang="vi-VN"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Đi lên theo sự phát triển của thời đại, ngày nay, con người ta đã có thể sử dụng in-tơ-nét thay cho bồ câu đưa thư hay nhét thư vào những chai thủy tinh để trò chuyện với những người ở cách mình rất xa</a:t>
              </a:r>
              <a:r>
                <a:rPr lang="en-US"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2" name="Hình ảnh 21">
            <a:extLst>
              <a:ext uri="{FF2B5EF4-FFF2-40B4-BE49-F238E27FC236}">
                <a16:creationId xmlns:a16="http://schemas.microsoft.com/office/drawing/2014/main" id="{06BC8CAC-FE45-1D90-47E3-7021F9219A37}"/>
              </a:ext>
            </a:extLst>
          </p:cNvPr>
          <p:cNvPicPr>
            <a:picLocks noChangeAspect="1"/>
          </p:cNvPicPr>
          <p:nvPr/>
        </p:nvPicPr>
        <p:blipFill>
          <a:blip r:embed="rId3"/>
          <a:stretch>
            <a:fillRect/>
          </a:stretch>
        </p:blipFill>
        <p:spPr>
          <a:xfrm>
            <a:off x="2109652" y="-239285"/>
            <a:ext cx="8522947" cy="3700593"/>
          </a:xfrm>
          <a:prstGeom prst="rect">
            <a:avLst/>
          </a:prstGeom>
        </p:spPr>
      </p:pic>
    </p:spTree>
    <p:custDataLst>
      <p:tags r:id="rId1"/>
    </p:custDataLst>
    <p:extLst>
      <p:ext uri="{BB962C8B-B14F-4D97-AF65-F5344CB8AC3E}">
        <p14:creationId xmlns:p14="http://schemas.microsoft.com/office/powerpoint/2010/main" val="3454403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D4D7F38-8C84-21F2-EE04-30C2C392BD10}"/>
              </a:ext>
            </a:extLst>
          </p:cNvPr>
          <p:cNvPicPr>
            <a:picLocks noChangeAspect="1"/>
          </p:cNvPicPr>
          <p:nvPr/>
        </p:nvPicPr>
        <p:blipFill rotWithShape="1">
          <a:blip r:embed="rId3"/>
          <a:srcRect l="7456" t="17137" r="27148" b="24012"/>
          <a:stretch/>
        </p:blipFill>
        <p:spPr>
          <a:xfrm>
            <a:off x="4191486" y="1581752"/>
            <a:ext cx="7355841" cy="2174240"/>
          </a:xfrm>
          <a:prstGeom prst="rect">
            <a:avLst/>
          </a:prstGeom>
        </p:spPr>
      </p:pic>
      <p:pic>
        <p:nvPicPr>
          <p:cNvPr id="2" name="Hình ảnh 1">
            <a:extLst>
              <a:ext uri="{FF2B5EF4-FFF2-40B4-BE49-F238E27FC236}">
                <a16:creationId xmlns:a16="http://schemas.microsoft.com/office/drawing/2014/main" id="{033BD754-5048-5972-92E2-BE4A9482CC73}"/>
              </a:ext>
            </a:extLst>
          </p:cNvPr>
          <p:cNvPicPr>
            <a:picLocks noChangeAspect="1"/>
          </p:cNvPicPr>
          <p:nvPr/>
        </p:nvPicPr>
        <p:blipFill rotWithShape="1">
          <a:blip r:embed="rId3"/>
          <a:srcRect l="71769" t="19062" b="24287"/>
          <a:stretch/>
        </p:blipFill>
        <p:spPr>
          <a:xfrm>
            <a:off x="6868160" y="3429000"/>
            <a:ext cx="3175487" cy="2092960"/>
          </a:xfrm>
          <a:prstGeom prst="rect">
            <a:avLst/>
          </a:prstGeom>
        </p:spPr>
      </p:pic>
    </p:spTree>
    <p:custDataLst>
      <p:tags r:id="rId1"/>
    </p:custDataLst>
    <p:extLst>
      <p:ext uri="{BB962C8B-B14F-4D97-AF65-F5344CB8AC3E}">
        <p14:creationId xmlns:p14="http://schemas.microsoft.com/office/powerpoint/2010/main" val="563350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21689" y="1995931"/>
            <a:ext cx="10548620" cy="4462760"/>
          </a:xfrm>
          <a:prstGeom prst="rect">
            <a:avLst/>
          </a:prstGeom>
          <a:noFill/>
        </p:spPr>
        <p:txBody>
          <a:bodyPr wrap="square">
            <a:spAutoFit/>
          </a:bodyPr>
          <a:lstStyle/>
          <a:p>
            <a:pPr indent="360000" algn="just"/>
            <a:r>
              <a:rPr lang="vi-VN" sz="2400" dirty="0">
                <a:solidFill>
                  <a:srgbClr val="000000"/>
                </a:solidFill>
                <a:latin typeface="Cambria" panose="02040503050406030204" pitchFamily="18" charset="0"/>
                <a:ea typeface="Cambria" panose="02040503050406030204" pitchFamily="18" charset="0"/>
              </a:rPr>
              <a:t>Ngoài trò chuyện trực tiếp, con người còn nghĩ ra rất nhiều cách để trao đổi với nhau khi ở xa.</a:t>
            </a:r>
          </a:p>
          <a:p>
            <a:pPr indent="360000" algn="just"/>
            <a:r>
              <a:rPr lang="vi-VN" sz="2400" dirty="0">
                <a:solidFill>
                  <a:srgbClr val="000000"/>
                </a:solidFill>
                <a:latin typeface="Cambria" panose="02040503050406030204" pitchFamily="18" charset="0"/>
                <a:ea typeface="Cambria" panose="02040503050406030204" pitchFamily="18" charset="0"/>
              </a:rPr>
              <a:t>Từ xa xưa, người ta đã biết huấn luyện bồ câu để đưa thư. Bồ câu nhớ đường rất tốt. Nó có thể bay qua một chặng đường dài hàng nghìn cây số để mang thư đến đúng nơi nhận.</a:t>
            </a:r>
          </a:p>
          <a:p>
            <a:pPr indent="360000" algn="just"/>
            <a:r>
              <a:rPr lang="vi-VN" sz="2400" dirty="0">
                <a:solidFill>
                  <a:srgbClr val="000000"/>
                </a:solidFill>
                <a:latin typeface="Cambria" panose="02040503050406030204" pitchFamily="18" charset="0"/>
                <a:ea typeface="Cambria" panose="02040503050406030204" pitchFamily="18" charset="0"/>
              </a:rPr>
              <a:t>Những người đi biển còn nghĩ ra cách bỏ thư vào trong những chiếc chai </a:t>
            </a:r>
            <a:r>
              <a:rPr lang="vi-VN" sz="2400" dirty="0" err="1">
                <a:solidFill>
                  <a:srgbClr val="000000"/>
                </a:solidFill>
                <a:latin typeface="Cambria" panose="02040503050406030204" pitchFamily="18" charset="0"/>
                <a:ea typeface="Cambria" panose="02040503050406030204" pitchFamily="18" charset="0"/>
              </a:rPr>
              <a:t>thuỷ</a:t>
            </a:r>
            <a:r>
              <a:rPr lang="vi-VN" sz="2400" dirty="0">
                <a:solidFill>
                  <a:srgbClr val="000000"/>
                </a:solidFill>
                <a:latin typeface="Cambria" panose="02040503050406030204" pitchFamily="18" charset="0"/>
                <a:ea typeface="Cambria" panose="02040503050406030204" pitchFamily="18" charset="0"/>
              </a:rPr>
              <a:t> tinh. Nhờ sóng biển, những chiếc chai này được đẩy vào đất liền. Có những bức thư vài chục năm sau mới được tìm thấy.</a:t>
            </a:r>
          </a:p>
          <a:p>
            <a:pPr indent="360000" algn="just"/>
            <a:r>
              <a:rPr lang="vi-VN" sz="2400" dirty="0">
                <a:solidFill>
                  <a:srgbClr val="000000"/>
                </a:solidFill>
                <a:latin typeface="Cambria" panose="02040503050406030204" pitchFamily="18" charset="0"/>
                <a:ea typeface="Cambria" panose="02040503050406030204" pitchFamily="18" charset="0"/>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p>
          <a:p>
            <a:pPr indent="360000" algn="r"/>
            <a:r>
              <a:rPr lang="en-US" sz="2000" i="1" dirty="0">
                <a:latin typeface="Cambria" panose="02040503050406030204" pitchFamily="18" charset="0"/>
                <a:ea typeface="Cambria" panose="02040503050406030204" pitchFamily="18" charset="0"/>
              </a:rPr>
              <a:t>(</a:t>
            </a:r>
            <a:r>
              <a:rPr lang="en-US" sz="2000" i="1" dirty="0" err="1">
                <a:latin typeface="Cambria" panose="02040503050406030204" pitchFamily="18" charset="0"/>
                <a:ea typeface="Cambria" panose="02040503050406030204" pitchFamily="18" charset="0"/>
              </a:rPr>
              <a:t>Hải</a:t>
            </a:r>
            <a:r>
              <a:rPr lang="en-US" sz="2000" i="1" dirty="0">
                <a:latin typeface="Cambria" panose="02040503050406030204" pitchFamily="18" charset="0"/>
                <a:ea typeface="Cambria" panose="02040503050406030204" pitchFamily="18" charset="0"/>
              </a:rPr>
              <a:t> Nam)</a:t>
            </a:r>
            <a:endParaRPr lang="vi-VN" sz="2000" i="1" dirty="0">
              <a:latin typeface="Cambria" panose="02040503050406030204" pitchFamily="18" charset="0"/>
              <a:ea typeface="Cambria" panose="02040503050406030204" pitchFamily="18" charset="0"/>
            </a:endParaRPr>
          </a:p>
        </p:txBody>
      </p:sp>
      <p:grpSp>
        <p:nvGrpSpPr>
          <p:cNvPr id="2" name="Nhóm 1">
            <a:extLst>
              <a:ext uri="{FF2B5EF4-FFF2-40B4-BE49-F238E27FC236}">
                <a16:creationId xmlns:a16="http://schemas.microsoft.com/office/drawing/2014/main" id="{B2B73A9C-3B68-5E91-4C0F-EBF2AA2598DF}"/>
              </a:ext>
            </a:extLst>
          </p:cNvPr>
          <p:cNvGrpSpPr/>
          <p:nvPr/>
        </p:nvGrpSpPr>
        <p:grpSpPr>
          <a:xfrm>
            <a:off x="2615490" y="580831"/>
            <a:ext cx="6961019" cy="1569660"/>
            <a:chOff x="2041862" y="2167149"/>
            <a:chExt cx="8108276" cy="1569660"/>
          </a:xfrm>
        </p:grpSpPr>
        <p:sp>
          <p:nvSpPr>
            <p:cNvPr id="3" name="文本框 18">
              <a:extLst>
                <a:ext uri="{FF2B5EF4-FFF2-40B4-BE49-F238E27FC236}">
                  <a16:creationId xmlns:a16="http://schemas.microsoft.com/office/drawing/2014/main" id="{AEA0A96E-2560-0329-420C-042D7D8FA836}"/>
                </a:ext>
              </a:extLst>
            </p:cNvPr>
            <p:cNvSpPr txBox="1"/>
            <p:nvPr/>
          </p:nvSpPr>
          <p:spPr>
            <a:xfrm>
              <a:off x="2041862" y="2167149"/>
              <a:ext cx="8108276" cy="1569660"/>
            </a:xfrm>
            <a:prstGeom prst="rect">
              <a:avLst/>
            </a:prstGeom>
            <a:noFill/>
            <a:effectLst>
              <a:glow>
                <a:sysClr val="window" lastClr="FFFFFF">
                  <a:alpha val="0"/>
                </a:sysClr>
              </a:glow>
            </a:effectLst>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0" i="0" u="none" strike="noStrike" kern="0" cap="none" spc="300" normalizeH="0" baseline="0" noProof="0" dirty="0" err="1">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Từ</a:t>
              </a:r>
              <a:r>
                <a:rPr kumimoji="0" lang="en-US" altLang="zh-CN" sz="4800" b="0" i="0" u="none" strike="noStrike" kern="0" cap="none" spc="300" normalizeH="0" noProof="0" dirty="0">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noProof="0" dirty="0" err="1">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chú</a:t>
              </a:r>
              <a:r>
                <a:rPr kumimoji="0" lang="en-US" altLang="zh-CN" sz="4800" b="0" i="0" u="none" strike="noStrike" kern="0" cap="none" spc="300" normalizeH="0" noProof="0" dirty="0">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noProof="0" dirty="0" err="1">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bồ</a:t>
              </a:r>
              <a:r>
                <a:rPr kumimoji="0" lang="en-US" altLang="zh-CN" sz="4800" b="0" i="0" u="none" strike="noStrike" kern="0" cap="none" spc="300" normalizeH="0" noProof="0" dirty="0">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noProof="0" dirty="0" err="1">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câu</a:t>
              </a:r>
              <a:r>
                <a:rPr kumimoji="0" lang="en-US" altLang="zh-CN" sz="4800" b="0" i="0" u="none" strike="noStrike" kern="0" cap="none" spc="300" normalizeH="0" noProof="0" dirty="0">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noProof="0" dirty="0" err="1">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đến</a:t>
              </a:r>
              <a:r>
                <a:rPr kumimoji="0" lang="en-US" altLang="zh-CN" sz="4800" b="0" i="0" u="none" strike="noStrike" kern="0" cap="none" spc="300" normalizeH="0" noProof="0" dirty="0">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in-</a:t>
              </a:r>
              <a:r>
                <a:rPr kumimoji="0" lang="en-US" altLang="zh-CN" sz="4800" b="0" i="0" u="none" strike="noStrike" kern="0" cap="none" spc="300" normalizeH="0" noProof="0" dirty="0" err="1">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tơ</a:t>
              </a:r>
              <a:r>
                <a:rPr kumimoji="0" lang="en-US" altLang="zh-CN" sz="4800" b="0" i="0" u="none" strike="noStrike" kern="0" cap="none" spc="300" normalizeH="0" noProof="0" dirty="0">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a:t>
              </a:r>
              <a:r>
                <a:rPr kumimoji="0" lang="en-US" altLang="zh-CN" sz="4800" b="0" i="0" u="none" strike="noStrike" kern="0" cap="none" spc="300" normalizeH="0" noProof="0" dirty="0" err="1">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nét</a:t>
              </a:r>
              <a:endParaRPr kumimoji="0" lang="zh-CN" altLang="zh-CN" sz="4800" b="0" i="0" u="none" strike="noStrike" kern="0" cap="none" spc="-1000" normalizeH="0" baseline="0" noProof="0" dirty="0">
                <a:ln w="117475">
                  <a:solidFill>
                    <a:schemeClr val="bg1"/>
                  </a:solidFill>
                </a:ln>
                <a:solidFill>
                  <a:srgbClr val="99AF46"/>
                </a:solidFill>
                <a:effectLst>
                  <a:outerShdw blurRad="63500" sx="102000" sy="102000" algn="ctr" rotWithShape="0">
                    <a:prstClr val="black">
                      <a:alpha val="40000"/>
                    </a:prstClr>
                  </a:outerShdw>
                </a:effectLst>
                <a:uLnTx/>
                <a:uFillTx/>
                <a:latin typeface="#9Slide07 IcielPony" panose="02000000000000000000" pitchFamily="2" charset="0"/>
                <a:ea typeface="字魂143号-正酷超级黑" panose="00000500000000000000" pitchFamily="2" charset="-122"/>
                <a:cs typeface="Aa攒劲小楷" panose="02010600010101010101" charset="-122"/>
                <a:sym typeface="思源黑体 CN Regular" panose="020B0500000000000000" pitchFamily="34" charset="-122"/>
              </a:endParaRPr>
            </a:p>
          </p:txBody>
        </p:sp>
        <p:sp>
          <p:nvSpPr>
            <p:cNvPr id="4" name="文本框 18">
              <a:extLst>
                <a:ext uri="{FF2B5EF4-FFF2-40B4-BE49-F238E27FC236}">
                  <a16:creationId xmlns:a16="http://schemas.microsoft.com/office/drawing/2014/main" id="{C1AB9ABB-36BD-7994-58A3-3830903CB912}"/>
                </a:ext>
              </a:extLst>
            </p:cNvPr>
            <p:cNvSpPr txBox="1"/>
            <p:nvPr/>
          </p:nvSpPr>
          <p:spPr>
            <a:xfrm>
              <a:off x="2041862" y="2167149"/>
              <a:ext cx="8108276" cy="1569660"/>
            </a:xfrm>
            <a:prstGeom prst="rect">
              <a:avLst/>
            </a:prstGeom>
            <a:noFill/>
            <a:effectLst>
              <a:glow>
                <a:sysClr val="window" lastClr="FFFFFF">
                  <a:alpha val="0"/>
                </a:sysClr>
              </a:glow>
            </a:effectLst>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0" i="0" u="none" strike="noStrike" kern="0" cap="none" spc="300" normalizeH="0" baseline="0" noProof="0" dirty="0" err="1">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Từ</a:t>
              </a:r>
              <a:r>
                <a:rPr kumimoji="0" lang="en-US" altLang="zh-CN" sz="4800" b="0" i="0" u="none" strike="noStrike" kern="0" cap="none" spc="300" normalizeH="0" baseline="0" noProof="0" dirty="0">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baseline="0" noProof="0" dirty="0" err="1">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chú</a:t>
              </a:r>
              <a:r>
                <a:rPr kumimoji="0" lang="en-US" altLang="zh-CN" sz="4800" b="0" i="0" u="none" strike="noStrike" kern="0" cap="none" spc="300" normalizeH="0" baseline="0" noProof="0" dirty="0">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baseline="0" noProof="0" dirty="0" err="1">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bồ</a:t>
              </a:r>
              <a:r>
                <a:rPr kumimoji="0" lang="en-US" altLang="zh-CN" sz="4800" b="0" i="0" u="none" strike="noStrike" kern="0" cap="none" spc="300" normalizeH="0" baseline="0" noProof="0" dirty="0">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baseline="0" noProof="0" dirty="0" err="1">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câu</a:t>
              </a:r>
              <a:r>
                <a:rPr kumimoji="0" lang="en-US" altLang="zh-CN" sz="4800" b="0" i="0" u="none" strike="noStrike" kern="0" cap="none" spc="300" normalizeH="0" baseline="0" noProof="0" dirty="0">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a:t>
              </a:r>
              <a:r>
                <a:rPr kumimoji="0" lang="en-US" altLang="zh-CN" sz="4800" b="0" i="0" u="none" strike="noStrike" kern="0" cap="none" spc="300" normalizeH="0" baseline="0" noProof="0" dirty="0" err="1">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đến</a:t>
              </a:r>
              <a:r>
                <a:rPr kumimoji="0" lang="en-US" altLang="zh-CN" sz="4800" b="0" i="0" u="none" strike="noStrike" kern="0" cap="none" spc="300" normalizeH="0" baseline="0" noProof="0" dirty="0">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 in-</a:t>
              </a:r>
              <a:r>
                <a:rPr kumimoji="0" lang="en-US" altLang="zh-CN" sz="4800" b="0" i="0" u="none" strike="noStrike" kern="0" cap="none" spc="300" normalizeH="0" baseline="0" noProof="0" dirty="0" err="1">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tơ</a:t>
              </a:r>
              <a:r>
                <a:rPr kumimoji="0" lang="en-US" altLang="zh-CN" sz="4800" b="0" i="0" u="none" strike="noStrike" kern="0" cap="none" spc="300" normalizeH="0" baseline="0" noProof="0" dirty="0">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a:t>
              </a:r>
              <a:r>
                <a:rPr kumimoji="0" lang="en-US" altLang="zh-CN" sz="4800" b="0" i="0" u="none" strike="noStrike" kern="0" cap="none" spc="300" normalizeH="0" baseline="0" noProof="0" dirty="0" err="1">
                  <a:ln w="57150">
                    <a:noFill/>
                  </a:ln>
                  <a:solidFill>
                    <a:srgbClr val="99AF46"/>
                  </a:solidFill>
                  <a:effectLst/>
                  <a:uLnTx/>
                  <a:uFillTx/>
                  <a:latin typeface="#9Slide07 IcielPony" panose="02000000000000000000" pitchFamily="2" charset="0"/>
                  <a:ea typeface="字魂143号-正酷超级黑" panose="00000500000000000000" pitchFamily="2" charset="-122"/>
                  <a:sym typeface="思源黑体 CN Regular" panose="020B0500000000000000" pitchFamily="34" charset="-122"/>
                </a:rPr>
                <a:t>nét</a:t>
              </a:r>
              <a:endParaRPr kumimoji="0" lang="zh-CN" altLang="zh-CN" sz="4800" b="0" i="0" u="none" strike="noStrike" kern="0" cap="none" spc="-1000" normalizeH="0" baseline="0" noProof="0" dirty="0">
                <a:ln w="57150">
                  <a:noFill/>
                </a:ln>
                <a:solidFill>
                  <a:srgbClr val="99AF46"/>
                </a:solidFill>
                <a:effectLst/>
                <a:uLnTx/>
                <a:uFillTx/>
                <a:latin typeface="#9Slide07 IcielPony" panose="02000000000000000000" pitchFamily="2" charset="0"/>
                <a:ea typeface="字魂143号-正酷超级黑" panose="00000500000000000000" pitchFamily="2" charset="-122"/>
                <a:cs typeface="Aa攒劲小楷" panose="02010600010101010101" charset="-122"/>
                <a:sym typeface="思源黑体 CN Regular" panose="020B0500000000000000" pitchFamily="34" charset="-122"/>
              </a:endParaRPr>
            </a:p>
          </p:txBody>
        </p:sp>
      </p:grpSp>
    </p:spTree>
    <p:custDataLst>
      <p:tags r:id="rId1"/>
    </p:custDataLst>
    <p:extLst>
      <p:ext uri="{BB962C8B-B14F-4D97-AF65-F5344CB8AC3E}">
        <p14:creationId xmlns:p14="http://schemas.microsoft.com/office/powerpoint/2010/main" val="1976804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5B5F6320-F26C-2B15-2616-C7F2C9965FDD}"/>
              </a:ext>
            </a:extLst>
          </p:cNvPr>
          <p:cNvPicPr>
            <a:picLocks noChangeAspect="1"/>
          </p:cNvPicPr>
          <p:nvPr/>
        </p:nvPicPr>
        <p:blipFill>
          <a:blip r:embed="rId3"/>
          <a:stretch>
            <a:fillRect/>
          </a:stretch>
        </p:blipFill>
        <p:spPr>
          <a:xfrm>
            <a:off x="3540381" y="1581752"/>
            <a:ext cx="8748518" cy="3694496"/>
          </a:xfrm>
          <a:prstGeom prst="rect">
            <a:avLst/>
          </a:prstGeom>
        </p:spPr>
      </p:pic>
    </p:spTree>
    <p:custDataLst>
      <p:tags r:id="rId1"/>
    </p:custDataLst>
    <p:extLst>
      <p:ext uri="{BB962C8B-B14F-4D97-AF65-F5344CB8AC3E}">
        <p14:creationId xmlns:p14="http://schemas.microsoft.com/office/powerpoint/2010/main" val="1560723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a:extLst>
              <a:ext uri="{FF2B5EF4-FFF2-40B4-BE49-F238E27FC236}">
                <a16:creationId xmlns:a16="http://schemas.microsoft.com/office/drawing/2014/main" id="{DC705237-F584-FAE5-A60B-ECDB7C330FEE}"/>
              </a:ext>
            </a:extLst>
          </p:cNvPr>
          <p:cNvGrpSpPr/>
          <p:nvPr/>
        </p:nvGrpSpPr>
        <p:grpSpPr>
          <a:xfrm>
            <a:off x="6469840" y="2989536"/>
            <a:ext cx="5029487" cy="3429618"/>
            <a:chOff x="769540" y="2979429"/>
            <a:chExt cx="5029487" cy="3429618"/>
          </a:xfrm>
        </p:grpSpPr>
        <p:sp>
          <p:nvSpPr>
            <p:cNvPr id="60" name="Hình tự do: Hình 59">
              <a:extLst>
                <a:ext uri="{FF2B5EF4-FFF2-40B4-BE49-F238E27FC236}">
                  <a16:creationId xmlns:a16="http://schemas.microsoft.com/office/drawing/2014/main" id="{E3C46F06-0320-7607-BB78-E37E174D89AD}"/>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82158B6-B8BC-AABF-CFAB-3E832F63A5C9}"/>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ADED431B-E0B7-D717-1D76-4400D18E606F}"/>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63" name="Đồ họa 39">
              <a:extLst>
                <a:ext uri="{FF2B5EF4-FFF2-40B4-BE49-F238E27FC236}">
                  <a16:creationId xmlns:a16="http://schemas.microsoft.com/office/drawing/2014/main" id="{2768D040-A114-92DD-6A21-854AF55949CC}"/>
                </a:ext>
              </a:extLst>
            </p:cNvPr>
            <p:cNvGrpSpPr/>
            <p:nvPr/>
          </p:nvGrpSpPr>
          <p:grpSpPr>
            <a:xfrm>
              <a:off x="900639" y="3140498"/>
              <a:ext cx="4625454" cy="3007879"/>
              <a:chOff x="900639" y="3140498"/>
              <a:chExt cx="4625454" cy="3007879"/>
            </a:xfrm>
            <a:solidFill>
              <a:srgbClr val="AE95BC"/>
            </a:solidFill>
          </p:grpSpPr>
          <p:sp>
            <p:nvSpPr>
              <p:cNvPr id="73" name="Hình tự do: Hình 72">
                <a:extLst>
                  <a:ext uri="{FF2B5EF4-FFF2-40B4-BE49-F238E27FC236}">
                    <a16:creationId xmlns:a16="http://schemas.microsoft.com/office/drawing/2014/main" id="{97C309A7-CE7B-2E34-D789-6BFFB2E2568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74" name="Hình tự do: Hình 73">
                <a:extLst>
                  <a:ext uri="{FF2B5EF4-FFF2-40B4-BE49-F238E27FC236}">
                    <a16:creationId xmlns:a16="http://schemas.microsoft.com/office/drawing/2014/main" id="{BA87CDF6-77DB-D621-E1AD-CBB2684F0244}"/>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75" name="Hình tự do: Hình 74">
                <a:extLst>
                  <a:ext uri="{FF2B5EF4-FFF2-40B4-BE49-F238E27FC236}">
                    <a16:creationId xmlns:a16="http://schemas.microsoft.com/office/drawing/2014/main" id="{8D6E0554-97C5-E68C-948E-5C07A20298EF}"/>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E8B209F9-B0DC-B37D-BA24-F3AF90D246D7}"/>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64" name="Đồ họa 39">
              <a:extLst>
                <a:ext uri="{FF2B5EF4-FFF2-40B4-BE49-F238E27FC236}">
                  <a16:creationId xmlns:a16="http://schemas.microsoft.com/office/drawing/2014/main" id="{A84FD2E6-AF27-3D6F-1B4C-FF318D9AF496}"/>
                </a:ext>
              </a:extLst>
            </p:cNvPr>
            <p:cNvGrpSpPr/>
            <p:nvPr/>
          </p:nvGrpSpPr>
          <p:grpSpPr>
            <a:xfrm>
              <a:off x="943592" y="3177071"/>
              <a:ext cx="4557220" cy="2950513"/>
              <a:chOff x="943592" y="3177071"/>
              <a:chExt cx="4557220" cy="2950513"/>
            </a:xfrm>
            <a:solidFill>
              <a:srgbClr val="454E5F"/>
            </a:solidFill>
          </p:grpSpPr>
          <p:sp>
            <p:nvSpPr>
              <p:cNvPr id="69" name="Hình tự do: Hình 68">
                <a:extLst>
                  <a:ext uri="{FF2B5EF4-FFF2-40B4-BE49-F238E27FC236}">
                    <a16:creationId xmlns:a16="http://schemas.microsoft.com/office/drawing/2014/main" id="{F4A028A7-43D6-6130-06BC-BB38B3C82A0F}"/>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406F9A01-ADCC-6184-4A00-AC86F1FEF9FA}"/>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04C63-2219-25FE-C0F5-8D7616E2868F}"/>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BAE5E6DF-50B1-EED5-AAF3-89381BB88AF7}"/>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65" name="Hình tự do: Hình 64">
              <a:extLst>
                <a:ext uri="{FF2B5EF4-FFF2-40B4-BE49-F238E27FC236}">
                  <a16:creationId xmlns:a16="http://schemas.microsoft.com/office/drawing/2014/main" id="{430CC3F2-1431-22FD-C768-19CE5444E289}"/>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66" name="Đồ họa 39">
              <a:extLst>
                <a:ext uri="{FF2B5EF4-FFF2-40B4-BE49-F238E27FC236}">
                  <a16:creationId xmlns:a16="http://schemas.microsoft.com/office/drawing/2014/main" id="{1832260C-55D3-FBB0-C59B-052FF0BFE847}"/>
                </a:ext>
              </a:extLst>
            </p:cNvPr>
            <p:cNvGrpSpPr/>
            <p:nvPr/>
          </p:nvGrpSpPr>
          <p:grpSpPr>
            <a:xfrm>
              <a:off x="1103848" y="4454685"/>
              <a:ext cx="4291886" cy="8823"/>
              <a:chOff x="1103848" y="4454685"/>
              <a:chExt cx="4291886" cy="8823"/>
            </a:xfrm>
            <a:solidFill>
              <a:srgbClr val="F89192"/>
            </a:solidFill>
          </p:grpSpPr>
          <p:sp>
            <p:nvSpPr>
              <p:cNvPr id="67" name="Hình tự do: Hình 66">
                <a:extLst>
                  <a:ext uri="{FF2B5EF4-FFF2-40B4-BE49-F238E27FC236}">
                    <a16:creationId xmlns:a16="http://schemas.microsoft.com/office/drawing/2014/main" id="{7FB1FE84-01D7-D77F-473E-EA555DA9274A}"/>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8D466AF-1E63-CA57-7BF4-849DCB529C8B}"/>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grpSp>
        <p:nvGrpSpPr>
          <p:cNvPr id="41" name="Đồ họa 39">
            <a:extLst>
              <a:ext uri="{FF2B5EF4-FFF2-40B4-BE49-F238E27FC236}">
                <a16:creationId xmlns:a16="http://schemas.microsoft.com/office/drawing/2014/main" id="{02303A20-07E3-5C3D-9076-E3164CDD4F9E}"/>
              </a:ext>
            </a:extLst>
          </p:cNvPr>
          <p:cNvGrpSpPr/>
          <p:nvPr/>
        </p:nvGrpSpPr>
        <p:grpSpPr>
          <a:xfrm>
            <a:off x="769540" y="2979429"/>
            <a:ext cx="5029487" cy="3429618"/>
            <a:chOff x="769540" y="2979429"/>
            <a:chExt cx="5029487" cy="3429618"/>
          </a:xfrm>
        </p:grpSpPr>
        <p:sp>
          <p:nvSpPr>
            <p:cNvPr id="42" name="Hình tự do: Hình 41">
              <a:extLst>
                <a:ext uri="{FF2B5EF4-FFF2-40B4-BE49-F238E27FC236}">
                  <a16:creationId xmlns:a16="http://schemas.microsoft.com/office/drawing/2014/main" id="{E4D1D40C-FD67-E6B7-370E-116EBF7BE7BE}"/>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DDFEDF2C-C4CE-0DFB-CD70-39B16C736FF3}"/>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563BB7A5-4A4F-B95F-5EDE-512B7DC58465}"/>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5" name="Đồ họa 39">
              <a:extLst>
                <a:ext uri="{FF2B5EF4-FFF2-40B4-BE49-F238E27FC236}">
                  <a16:creationId xmlns:a16="http://schemas.microsoft.com/office/drawing/2014/main" id="{9A761680-697C-6ADD-FD53-82754F3264E3}"/>
                </a:ext>
              </a:extLst>
            </p:cNvPr>
            <p:cNvGrpSpPr/>
            <p:nvPr/>
          </p:nvGrpSpPr>
          <p:grpSpPr>
            <a:xfrm>
              <a:off x="900639" y="3140498"/>
              <a:ext cx="4625454" cy="3007879"/>
              <a:chOff x="900639" y="3140498"/>
              <a:chExt cx="4625454" cy="3007879"/>
            </a:xfrm>
            <a:solidFill>
              <a:srgbClr val="AE95BC"/>
            </a:solidFill>
          </p:grpSpPr>
          <p:sp>
            <p:nvSpPr>
              <p:cNvPr id="46" name="Hình tự do: Hình 45">
                <a:extLst>
                  <a:ext uri="{FF2B5EF4-FFF2-40B4-BE49-F238E27FC236}">
                    <a16:creationId xmlns:a16="http://schemas.microsoft.com/office/drawing/2014/main" id="{8F097BC8-6F15-8B42-99DC-7FA8CDC818CB}"/>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CB622217-74CD-15D3-EF4F-1B8A41C53967}"/>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5BC37D2A-FA7E-9E0B-2F51-69257EBF87C0}"/>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5368A3BE-0ABB-2BDF-E3BA-F95EA879E3F3}"/>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50" name="Đồ họa 39">
              <a:extLst>
                <a:ext uri="{FF2B5EF4-FFF2-40B4-BE49-F238E27FC236}">
                  <a16:creationId xmlns:a16="http://schemas.microsoft.com/office/drawing/2014/main" id="{94125F5F-E068-0D75-C35C-8F2C63EC3292}"/>
                </a:ext>
              </a:extLst>
            </p:cNvPr>
            <p:cNvGrpSpPr/>
            <p:nvPr/>
          </p:nvGrpSpPr>
          <p:grpSpPr>
            <a:xfrm>
              <a:off x="943592" y="3177071"/>
              <a:ext cx="4557220" cy="2950513"/>
              <a:chOff x="943592" y="3177071"/>
              <a:chExt cx="4557220" cy="2950513"/>
            </a:xfrm>
            <a:solidFill>
              <a:srgbClr val="454E5F"/>
            </a:solidFill>
          </p:grpSpPr>
          <p:sp>
            <p:nvSpPr>
              <p:cNvPr id="51" name="Hình tự do: Hình 50">
                <a:extLst>
                  <a:ext uri="{FF2B5EF4-FFF2-40B4-BE49-F238E27FC236}">
                    <a16:creationId xmlns:a16="http://schemas.microsoft.com/office/drawing/2014/main" id="{F44921F0-EF26-FD65-53E3-548697477F2A}"/>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7060551-7968-0813-5C8B-1B5EC2D9CCA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BA392A85-C7D1-5BEE-7363-B02ED79EFD2D}"/>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80A62BE7-F3D9-266C-15B2-71EEC0F9C90E}"/>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5CDC29D8-B037-C2F0-483A-61E8749DB85E}"/>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6" name="Đồ họa 39">
              <a:extLst>
                <a:ext uri="{FF2B5EF4-FFF2-40B4-BE49-F238E27FC236}">
                  <a16:creationId xmlns:a16="http://schemas.microsoft.com/office/drawing/2014/main" id="{59A4EB75-F090-D70B-E91A-DF5A6D822251}"/>
                </a:ext>
              </a:extLst>
            </p:cNvPr>
            <p:cNvGrpSpPr/>
            <p:nvPr/>
          </p:nvGrpSpPr>
          <p:grpSpPr>
            <a:xfrm>
              <a:off x="1103848" y="4454685"/>
              <a:ext cx="4291886" cy="8823"/>
              <a:chOff x="1103848" y="4454685"/>
              <a:chExt cx="4291886" cy="8823"/>
            </a:xfrm>
            <a:solidFill>
              <a:srgbClr val="F89192"/>
            </a:solidFill>
          </p:grpSpPr>
          <p:sp>
            <p:nvSpPr>
              <p:cNvPr id="57" name="Hình tự do: Hình 56">
                <a:extLst>
                  <a:ext uri="{FF2B5EF4-FFF2-40B4-BE49-F238E27FC236}">
                    <a16:creationId xmlns:a16="http://schemas.microsoft.com/office/drawing/2014/main" id="{8DC9F8FD-5DFC-3AC6-72E0-AE9240680250}"/>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D092F758-C585-15FA-749D-466DABFD6FFA}"/>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9E817059-4921-ECD6-55C1-D54B67BC6732}"/>
              </a:ext>
            </a:extLst>
          </p:cNvPr>
          <p:cNvSpPr txBox="1"/>
          <p:nvPr/>
        </p:nvSpPr>
        <p:spPr>
          <a:xfrm>
            <a:off x="877074" y="629920"/>
            <a:ext cx="8329524"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Xếp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nvGrpSpPr>
          <p:cNvPr id="77" name="Nhóm 76">
            <a:extLst>
              <a:ext uri="{FF2B5EF4-FFF2-40B4-BE49-F238E27FC236}">
                <a16:creationId xmlns:a16="http://schemas.microsoft.com/office/drawing/2014/main" id="{BD5DFAEB-0E09-8CFA-67DD-951625A3A4C5}"/>
              </a:ext>
            </a:extLst>
          </p:cNvPr>
          <p:cNvGrpSpPr/>
          <p:nvPr/>
        </p:nvGrpSpPr>
        <p:grpSpPr>
          <a:xfrm>
            <a:off x="877073" y="1464269"/>
            <a:ext cx="2042771" cy="592905"/>
            <a:chOff x="877073" y="1464269"/>
            <a:chExt cx="2042771" cy="592905"/>
          </a:xfrm>
        </p:grpSpPr>
        <p:sp>
          <p:nvSpPr>
            <p:cNvPr id="25" name="Hình chữ nhật: Góc Tròn 24">
              <a:extLst>
                <a:ext uri="{FF2B5EF4-FFF2-40B4-BE49-F238E27FC236}">
                  <a16:creationId xmlns:a16="http://schemas.microsoft.com/office/drawing/2014/main" id="{AA71EB0D-F60A-2397-E7FE-FD4D0F3963CA}"/>
                </a:ext>
              </a:extLst>
            </p:cNvPr>
            <p:cNvSpPr/>
            <p:nvPr/>
          </p:nvSpPr>
          <p:spPr>
            <a:xfrm>
              <a:off x="877073" y="1464269"/>
              <a:ext cx="2042771"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8025BF41-0091-EEA5-2C70-FB8A50A6B90C}"/>
                </a:ext>
              </a:extLst>
            </p:cNvPr>
            <p:cNvSpPr txBox="1"/>
            <p:nvPr/>
          </p:nvSpPr>
          <p:spPr>
            <a:xfrm>
              <a:off x="877074" y="1464269"/>
              <a:ext cx="196079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trò</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endParaRPr lang="vi-VN" sz="2800" b="1" dirty="0">
                <a:latin typeface="Cambria" panose="02040503050406030204" pitchFamily="18" charset="0"/>
                <a:ea typeface="Cambria" panose="02040503050406030204" pitchFamily="18" charset="0"/>
              </a:endParaRPr>
            </a:p>
          </p:txBody>
        </p:sp>
      </p:grpSp>
      <p:grpSp>
        <p:nvGrpSpPr>
          <p:cNvPr id="78" name="Nhóm 77">
            <a:extLst>
              <a:ext uri="{FF2B5EF4-FFF2-40B4-BE49-F238E27FC236}">
                <a16:creationId xmlns:a16="http://schemas.microsoft.com/office/drawing/2014/main" id="{3C1E95AC-00A7-07D7-F909-84100FE39DA0}"/>
              </a:ext>
            </a:extLst>
          </p:cNvPr>
          <p:cNvGrpSpPr/>
          <p:nvPr/>
        </p:nvGrpSpPr>
        <p:grpSpPr>
          <a:xfrm>
            <a:off x="911168" y="2333041"/>
            <a:ext cx="1778051" cy="592905"/>
            <a:chOff x="877074" y="2333041"/>
            <a:chExt cx="1532792" cy="592905"/>
          </a:xfrm>
        </p:grpSpPr>
        <p:sp>
          <p:nvSpPr>
            <p:cNvPr id="32" name="Hình chữ nhật: Góc Tròn 31">
              <a:extLst>
                <a:ext uri="{FF2B5EF4-FFF2-40B4-BE49-F238E27FC236}">
                  <a16:creationId xmlns:a16="http://schemas.microsoft.com/office/drawing/2014/main" id="{E60212B6-E7FD-F3AF-04F5-C3FE060236A6}"/>
                </a:ext>
              </a:extLst>
            </p:cNvPr>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A7C693B3-49FC-28AA-F38F-7160E682F740}"/>
                </a:ext>
              </a:extLst>
            </p:cNvPr>
            <p:cNvSpPr txBox="1"/>
            <p:nvPr/>
          </p:nvSpPr>
          <p:spPr>
            <a:xfrm>
              <a:off x="1004097" y="2349322"/>
              <a:ext cx="127874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trao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đổi</a:t>
              </a:r>
              <a:endParaRPr lang="vi-VN" sz="2800" b="1" dirty="0">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AF100B3C-C09C-09F9-1A45-ECF338D41388}"/>
              </a:ext>
            </a:extLst>
          </p:cNvPr>
          <p:cNvGrpSpPr/>
          <p:nvPr/>
        </p:nvGrpSpPr>
        <p:grpSpPr>
          <a:xfrm>
            <a:off x="3132222" y="1460315"/>
            <a:ext cx="1532792" cy="592905"/>
            <a:chOff x="2523283" y="1464268"/>
            <a:chExt cx="1532792" cy="592905"/>
          </a:xfrm>
        </p:grpSpPr>
        <p:sp>
          <p:nvSpPr>
            <p:cNvPr id="26" name="Hình chữ nhật: Góc Tròn 25">
              <a:extLst>
                <a:ext uri="{FF2B5EF4-FFF2-40B4-BE49-F238E27FC236}">
                  <a16:creationId xmlns:a16="http://schemas.microsoft.com/office/drawing/2014/main" id="{A2B8CA36-79DA-EDC4-9B9F-6B323AAB3FF4}"/>
                </a:ext>
              </a:extLst>
            </p:cNvPr>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4ECD1B83-5EBC-DCD9-1327-9E9285D75B3B}"/>
                </a:ext>
              </a:extLst>
            </p:cNvPr>
            <p:cNvSpPr txBox="1"/>
            <p:nvPr/>
          </p:nvSpPr>
          <p:spPr>
            <a:xfrm>
              <a:off x="2689653" y="1494193"/>
              <a:ext cx="125547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câu</a:t>
              </a:r>
              <a:endParaRPr lang="vi-VN" sz="2800" b="1" dirty="0">
                <a:latin typeface="Cambria" panose="02040503050406030204" pitchFamily="18" charset="0"/>
                <a:ea typeface="Cambria" panose="02040503050406030204" pitchFamily="18" charset="0"/>
              </a:endParaRPr>
            </a:p>
          </p:txBody>
        </p:sp>
      </p:grpSp>
      <p:grpSp>
        <p:nvGrpSpPr>
          <p:cNvPr id="30" name="Nhóm 29">
            <a:extLst>
              <a:ext uri="{FF2B5EF4-FFF2-40B4-BE49-F238E27FC236}">
                <a16:creationId xmlns:a16="http://schemas.microsoft.com/office/drawing/2014/main" id="{CD623CA3-6303-EA83-B70D-E738A0DD7746}"/>
              </a:ext>
            </a:extLst>
          </p:cNvPr>
          <p:cNvGrpSpPr/>
          <p:nvPr/>
        </p:nvGrpSpPr>
        <p:grpSpPr>
          <a:xfrm>
            <a:off x="4877386" y="1429426"/>
            <a:ext cx="2596369" cy="592905"/>
            <a:chOff x="4169492" y="1464267"/>
            <a:chExt cx="1563707" cy="592905"/>
          </a:xfrm>
        </p:grpSpPr>
        <p:sp>
          <p:nvSpPr>
            <p:cNvPr id="27" name="Hình chữ nhật: Góc Tròn 26">
              <a:extLst>
                <a:ext uri="{FF2B5EF4-FFF2-40B4-BE49-F238E27FC236}">
                  <a16:creationId xmlns:a16="http://schemas.microsoft.com/office/drawing/2014/main" id="{6CF6AD24-B34E-DFD2-B075-0E93C5D40D5C}"/>
                </a:ext>
              </a:extLst>
            </p:cNvPr>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7BF335F6-22B7-2CC6-9227-6F4A8A0725A2}"/>
                </a:ext>
              </a:extLst>
            </p:cNvPr>
            <p:cNvSpPr txBox="1"/>
            <p:nvPr/>
          </p:nvSpPr>
          <p:spPr>
            <a:xfrm>
              <a:off x="4200408" y="1493188"/>
              <a:ext cx="1532791"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chai </a:t>
              </a:r>
              <a:r>
                <a:rPr lang="en-US" sz="2800" b="1" dirty="0" err="1">
                  <a:latin typeface="Cambria" panose="02040503050406030204" pitchFamily="18" charset="0"/>
                  <a:ea typeface="Cambria" panose="02040503050406030204" pitchFamily="18" charset="0"/>
                </a:rPr>
                <a:t>thuỷ</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tinh</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3CD83A7C-2581-A01D-617E-F874C0580E8B}"/>
              </a:ext>
            </a:extLst>
          </p:cNvPr>
          <p:cNvGrpSpPr/>
          <p:nvPr/>
        </p:nvGrpSpPr>
        <p:grpSpPr>
          <a:xfrm>
            <a:off x="7635739" y="1419319"/>
            <a:ext cx="1456305" cy="603012"/>
            <a:chOff x="6110831" y="1450141"/>
            <a:chExt cx="1532792" cy="603012"/>
          </a:xfrm>
        </p:grpSpPr>
        <p:sp>
          <p:nvSpPr>
            <p:cNvPr id="28" name="Hình chữ nhật: Góc Tròn 27">
              <a:extLst>
                <a:ext uri="{FF2B5EF4-FFF2-40B4-BE49-F238E27FC236}">
                  <a16:creationId xmlns:a16="http://schemas.microsoft.com/office/drawing/2014/main" id="{6E80506B-0484-14E6-D466-B2C70748E020}"/>
                </a:ext>
              </a:extLst>
            </p:cNvPr>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F47C9E5-EEA9-3596-A18C-6BC73A4760A4}"/>
                </a:ext>
              </a:extLst>
            </p:cNvPr>
            <p:cNvSpPr txBox="1"/>
            <p:nvPr/>
          </p:nvSpPr>
          <p:spPr>
            <a:xfrm>
              <a:off x="6469178" y="1450141"/>
              <a:ext cx="816098"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gửi</a:t>
              </a:r>
              <a:endParaRPr lang="vi-VN" sz="2800" b="1" dirty="0">
                <a:latin typeface="Cambria" panose="02040503050406030204" pitchFamily="18" charset="0"/>
                <a:ea typeface="Cambria" panose="02040503050406030204" pitchFamily="18" charset="0"/>
              </a:endParaRPr>
            </a:p>
          </p:txBody>
        </p:sp>
      </p:grpSp>
      <p:grpSp>
        <p:nvGrpSpPr>
          <p:cNvPr id="36" name="Nhóm 35">
            <a:extLst>
              <a:ext uri="{FF2B5EF4-FFF2-40B4-BE49-F238E27FC236}">
                <a16:creationId xmlns:a16="http://schemas.microsoft.com/office/drawing/2014/main" id="{DC4D40D5-13E9-5C98-874A-88447855CB44}"/>
              </a:ext>
            </a:extLst>
          </p:cNvPr>
          <p:cNvGrpSpPr/>
          <p:nvPr/>
        </p:nvGrpSpPr>
        <p:grpSpPr>
          <a:xfrm>
            <a:off x="3132222" y="2343141"/>
            <a:ext cx="1532792" cy="592905"/>
            <a:chOff x="2592608" y="2333041"/>
            <a:chExt cx="1532792" cy="592905"/>
          </a:xfrm>
        </p:grpSpPr>
        <p:sp>
          <p:nvSpPr>
            <p:cNvPr id="33" name="Hình chữ nhật: Góc Tròn 32">
              <a:extLst>
                <a:ext uri="{FF2B5EF4-FFF2-40B4-BE49-F238E27FC236}">
                  <a16:creationId xmlns:a16="http://schemas.microsoft.com/office/drawing/2014/main" id="{F84824A9-F399-C522-21E6-75DD7EA17CFB}"/>
                </a:ext>
              </a:extLst>
            </p:cNvPr>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68B951BF-93F3-B4C7-D6DC-5C04C88B8BCF}"/>
                </a:ext>
              </a:extLst>
            </p:cNvPr>
            <p:cNvSpPr txBox="1"/>
            <p:nvPr/>
          </p:nvSpPr>
          <p:spPr>
            <a:xfrm>
              <a:off x="2636210" y="2338162"/>
              <a:ext cx="1489190"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endParaRPr lang="vi-VN" sz="2800" b="1" dirty="0">
                <a:latin typeface="Cambria" panose="02040503050406030204" pitchFamily="18" charset="0"/>
                <a:ea typeface="Cambria" panose="02040503050406030204" pitchFamily="18" charset="0"/>
              </a:endParaRPr>
            </a:p>
          </p:txBody>
        </p:sp>
      </p:grpSp>
      <p:grpSp>
        <p:nvGrpSpPr>
          <p:cNvPr id="37" name="Nhóm 36">
            <a:extLst>
              <a:ext uri="{FF2B5EF4-FFF2-40B4-BE49-F238E27FC236}">
                <a16:creationId xmlns:a16="http://schemas.microsoft.com/office/drawing/2014/main" id="{1C9B5F15-FFED-C3F0-BB33-9CF9B82F42D2}"/>
              </a:ext>
            </a:extLst>
          </p:cNvPr>
          <p:cNvGrpSpPr/>
          <p:nvPr/>
        </p:nvGrpSpPr>
        <p:grpSpPr>
          <a:xfrm>
            <a:off x="5271355" y="2333041"/>
            <a:ext cx="1968985" cy="592905"/>
            <a:chOff x="4308142" y="2333041"/>
            <a:chExt cx="1532792" cy="592905"/>
          </a:xfrm>
        </p:grpSpPr>
        <p:sp>
          <p:nvSpPr>
            <p:cNvPr id="34" name="Hình chữ nhật: Góc Tròn 33">
              <a:extLst>
                <a:ext uri="{FF2B5EF4-FFF2-40B4-BE49-F238E27FC236}">
                  <a16:creationId xmlns:a16="http://schemas.microsoft.com/office/drawing/2014/main" id="{E45C9CD8-0D48-8494-094D-515449835103}"/>
                </a:ext>
              </a:extLst>
            </p:cNvPr>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04DC4606-F0A8-3411-0FF5-C0F278539422}"/>
                </a:ext>
              </a:extLst>
            </p:cNvPr>
            <p:cNvSpPr txBox="1"/>
            <p:nvPr/>
          </p:nvSpPr>
          <p:spPr>
            <a:xfrm>
              <a:off x="4353134" y="2360949"/>
              <a:ext cx="1442807"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điện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thoại</a:t>
              </a:r>
              <a:endParaRPr lang="vi-VN" sz="28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5C26EBEB-4938-72A8-F1A7-5D501210CB1D}"/>
              </a:ext>
            </a:extLst>
          </p:cNvPr>
          <p:cNvSpPr txBox="1"/>
          <p:nvPr/>
        </p:nvSpPr>
        <p:spPr>
          <a:xfrm>
            <a:off x="1686681" y="3222414"/>
            <a:ext cx="304397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endParaRPr lang="vi-VN"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12078FC6-4E75-8A5B-818F-D4452D0F2622}"/>
              </a:ext>
            </a:extLst>
          </p:cNvPr>
          <p:cNvSpPr txBox="1"/>
          <p:nvPr/>
        </p:nvSpPr>
        <p:spPr>
          <a:xfrm>
            <a:off x="7167629" y="3248091"/>
            <a:ext cx="368645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84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1000"/>
                                        <p:tgtEl>
                                          <p:spTgt spid="78"/>
                                        </p:tgtEl>
                                      </p:cBhvr>
                                    </p:animEffect>
                                    <p:anim calcmode="lin" valueType="num">
                                      <p:cBhvr>
                                        <p:cTn id="45" dur="1000" fill="hold"/>
                                        <p:tgtEl>
                                          <p:spTgt spid="78"/>
                                        </p:tgtEl>
                                        <p:attrNameLst>
                                          <p:attrName>ppt_x</p:attrName>
                                        </p:attrNameLst>
                                      </p:cBhvr>
                                      <p:tavLst>
                                        <p:tav tm="0">
                                          <p:val>
                                            <p:strVal val="#ppt_x"/>
                                          </p:val>
                                        </p:tav>
                                        <p:tav tm="100000">
                                          <p:val>
                                            <p:strVal val="#ppt_x"/>
                                          </p:val>
                                        </p:tav>
                                      </p:tavLst>
                                    </p:anim>
                                    <p:anim calcmode="lin" valueType="num">
                                      <p:cBhvr>
                                        <p:cTn id="4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par>
                                <p:cTn id="52" presetID="16" presetClass="entr" presetSubtype="21"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par>
                                <p:cTn id="60" presetID="16" presetClass="entr" presetSubtype="21" fill="hold"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barn(inVertical)">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1.04167E-6 -2.96296E-6 L 0.47969 0.37176 " pathEditMode="relative" rAng="0" ptsTypes="AA">
                                      <p:cBhvr>
                                        <p:cTn id="66" dur="2000" fill="hold"/>
                                        <p:tgtEl>
                                          <p:spTgt spid="77"/>
                                        </p:tgtEl>
                                        <p:attrNameLst>
                                          <p:attrName>ppt_x</p:attrName>
                                          <p:attrName>ppt_y</p:attrName>
                                        </p:attrNameLst>
                                      </p:cBhvr>
                                      <p:rCtr x="23984" y="1858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7 -3.7037E-7 L -0.15872 0.37245 " pathEditMode="relative" rAng="0" ptsTypes="AA">
                                      <p:cBhvr>
                                        <p:cTn id="70" dur="2000" fill="hold"/>
                                        <p:tgtEl>
                                          <p:spTgt spid="30"/>
                                        </p:tgtEl>
                                        <p:attrNameLst>
                                          <p:attrName>ppt_x</p:attrName>
                                          <p:attrName>ppt_y</p:attrName>
                                        </p:attrNameLst>
                                      </p:cBhvr>
                                      <p:rCtr x="-7943" y="18611"/>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2.5E-6 4.07407E-6 L 0.15911 0.37176 " pathEditMode="relative" rAng="0" ptsTypes="AA">
                                      <p:cBhvr>
                                        <p:cTn id="74" dur="2000" fill="hold"/>
                                        <p:tgtEl>
                                          <p:spTgt spid="29"/>
                                        </p:tgtEl>
                                        <p:attrNameLst>
                                          <p:attrName>ppt_x</p:attrName>
                                          <p:attrName>ppt_y</p:attrName>
                                        </p:attrNameLst>
                                      </p:cBhvr>
                                      <p:rCtr x="7956" y="18588"/>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75E-6 -3.33333E-6 L 0.47864 0.36551 " pathEditMode="relative" rAng="0" ptsTypes="AA">
                                      <p:cBhvr>
                                        <p:cTn id="78" dur="2000" fill="hold"/>
                                        <p:tgtEl>
                                          <p:spTgt spid="78"/>
                                        </p:tgtEl>
                                        <p:attrNameLst>
                                          <p:attrName>ppt_x</p:attrName>
                                          <p:attrName>ppt_y</p:attrName>
                                        </p:attrNameLst>
                                      </p:cBhvr>
                                      <p:rCtr x="23932" y="18264"/>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1.66667E-6 -2.22222E-6 L -0.16758 0.39792 " pathEditMode="relative" rAng="0" ptsTypes="AA">
                                      <p:cBhvr>
                                        <p:cTn id="82" dur="2000" fill="hold"/>
                                        <p:tgtEl>
                                          <p:spTgt spid="36"/>
                                        </p:tgtEl>
                                        <p:attrNameLst>
                                          <p:attrName>ppt_x</p:attrName>
                                          <p:attrName>ppt_y</p:attrName>
                                        </p:attrNameLst>
                                      </p:cBhvr>
                                      <p:rCtr x="-8385" y="19884"/>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1.04167E-6 -3.33333E-6 L -0.18021 0.39815 " pathEditMode="relative" rAng="0" ptsTypes="AA">
                                      <p:cBhvr>
                                        <p:cTn id="86" dur="2000" fill="hold"/>
                                        <p:tgtEl>
                                          <p:spTgt spid="37"/>
                                        </p:tgtEl>
                                        <p:attrNameLst>
                                          <p:attrName>ppt_x</p:attrName>
                                          <p:attrName>ppt_y</p:attrName>
                                        </p:attrNameLst>
                                      </p:cBhvr>
                                      <p:rCtr x="-9010" y="19907"/>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4.16667E-7 -3.7037E-7 L -0.15872 0.37245 " pathEditMode="relative" rAng="0" ptsTypes="AA">
                                      <p:cBhvr>
                                        <p:cTn id="90" dur="2000" fill="hold"/>
                                        <p:tgtEl>
                                          <p:spTgt spid="31"/>
                                        </p:tgtEl>
                                        <p:attrNameLst>
                                          <p:attrName>ppt_x</p:attrName>
                                          <p:attrName>ppt_y</p:attrName>
                                        </p:attrNameLst>
                                      </p:cBhvr>
                                      <p:rCtr x="-7943" y="1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238965D0-DA2E-1724-716A-FD4704CAC34E}"/>
              </a:ext>
            </a:extLst>
          </p:cNvPr>
          <p:cNvGrpSpPr/>
          <p:nvPr/>
        </p:nvGrpSpPr>
        <p:grpSpPr>
          <a:xfrm>
            <a:off x="800004" y="1717619"/>
            <a:ext cx="10347768" cy="1244124"/>
            <a:chOff x="362940" y="989475"/>
            <a:chExt cx="11466120" cy="1244124"/>
          </a:xfrm>
        </p:grpSpPr>
        <p:grpSp>
          <p:nvGrpSpPr>
            <p:cNvPr id="5" name="Group 11">
              <a:extLst>
                <a:ext uri="{FF2B5EF4-FFF2-40B4-BE49-F238E27FC236}">
                  <a16:creationId xmlns:a16="http://schemas.microsoft.com/office/drawing/2014/main" id="{A20FF4C5-A31C-D7FC-528D-F13882B22C2C}"/>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11F74CF2-7EA1-9FD1-7DE4-1CD1C3290AAC}"/>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3C5C2DC0-CD00-88D6-293E-57ED5FFD022F}"/>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F148CBD-1E91-D224-7B21-A310ECED231F}"/>
                </a:ext>
              </a:extLst>
            </p:cNvPr>
            <p:cNvSpPr txBox="1"/>
            <p:nvPr/>
          </p:nvSpPr>
          <p:spPr>
            <a:xfrm>
              <a:off x="642673" y="1287977"/>
              <a:ext cx="11000914" cy="707886"/>
            </a:xfrm>
            <a:prstGeom prst="rect">
              <a:avLst/>
            </a:prstGeom>
            <a:noFill/>
          </p:spPr>
          <p:txBody>
            <a:bodyPr wrap="square" rtlCol="0">
              <a:spAutoFit/>
            </a:bodyPr>
            <a:lstStyle/>
            <a:p>
              <a:pPr algn="ctr"/>
              <a:r>
                <a:rPr lang="en-US" sz="4000" dirty="0" err="1">
                  <a:latin typeface="Vogue-ExtraBold" panose="020B0500000000000000" pitchFamily="34" charset="0"/>
                  <a:ea typeface="Vogue-ExtraBold" panose="020B0500000000000000" pitchFamily="34" charset="0"/>
                  <a:cs typeface="Vogue-ExtraBold" panose="020B0500000000000000" pitchFamily="34" charset="0"/>
                </a:rPr>
                <a:t>Nhờ</a:t>
              </a:r>
              <a:r>
                <a:rPr lang="en-US" sz="4000" dirty="0">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latin typeface="Vogue-ExtraBold" panose="020B0500000000000000" pitchFamily="34" charset="0"/>
                  <a:ea typeface="Vogue-ExtraBold" panose="020B0500000000000000" pitchFamily="34" charset="0"/>
                  <a:cs typeface="Vogue-ExtraBold" panose="020B0500000000000000" pitchFamily="34" charset="0"/>
                </a:rPr>
                <a:t>có</a:t>
              </a:r>
              <a:r>
                <a:rPr lang="en-US" sz="4000" dirty="0">
                  <a:latin typeface="Vogue-ExtraBold" panose="020B0500000000000000" pitchFamily="34" charset="0"/>
                  <a:ea typeface="Vogue-ExtraBold" panose="020B0500000000000000" pitchFamily="34" charset="0"/>
                  <a:cs typeface="Vogue-ExtraBold" panose="020B0500000000000000" pitchFamily="34" charset="0"/>
                </a:rPr>
                <a:t> in-</a:t>
              </a:r>
              <a:r>
                <a:rPr lang="en-US" sz="4000" dirty="0" err="1">
                  <a:latin typeface="Vogue-ExtraBold" panose="020B0500000000000000" pitchFamily="34" charset="0"/>
                  <a:ea typeface="Vogue-ExtraBold" panose="020B0500000000000000" pitchFamily="34" charset="0"/>
                  <a:cs typeface="Vogue-ExtraBold" panose="020B0500000000000000" pitchFamily="34" charset="0"/>
                </a:rPr>
                <a:t>tơ</a:t>
              </a:r>
              <a:r>
                <a:rPr lang="en-US" sz="4000" dirty="0">
                  <a:latin typeface="Vogue-ExtraBold" panose="020B0500000000000000" pitchFamily="34" charset="0"/>
                  <a:ea typeface="Vogue-ExtraBold" panose="020B0500000000000000" pitchFamily="34" charset="0"/>
                  <a:cs typeface="Vogue-ExtraBold" panose="020B0500000000000000" pitchFamily="34" charset="0"/>
                </a:rPr>
                <a:t>-</a:t>
              </a:r>
              <a:r>
                <a:rPr lang="en-US" sz="4000" dirty="0" err="1">
                  <a:latin typeface="Vogue-ExtraBold" panose="020B0500000000000000" pitchFamily="34" charset="0"/>
                  <a:ea typeface="Vogue-ExtraBold" panose="020B0500000000000000" pitchFamily="34" charset="0"/>
                  <a:cs typeface="Vogue-ExtraBold" panose="020B0500000000000000" pitchFamily="34" charset="0"/>
                </a:rPr>
                <a:t>nét</a:t>
              </a:r>
              <a:r>
                <a:rPr lang="en-US" sz="4000" dirty="0">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latin typeface="Vogue-ExtraBold" panose="020B0500000000000000" pitchFamily="34" charset="0"/>
                  <a:ea typeface="Vogue-ExtraBold" panose="020B0500000000000000" pitchFamily="34" charset="0"/>
                  <a:cs typeface="Vogue-ExtraBold" panose="020B0500000000000000" pitchFamily="34" charset="0"/>
                </a:rPr>
                <a:t>bạn</a:t>
              </a:r>
              <a:r>
                <a:rPr lang="en-US" sz="4000" dirty="0">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latin typeface="Vogue-ExtraBold" panose="020B0500000000000000" pitchFamily="34" charset="0"/>
                  <a:ea typeface="Vogue-ExtraBold" panose="020B0500000000000000" pitchFamily="34" charset="0"/>
                  <a:cs typeface="Vogue-ExtraBold" panose="020B0500000000000000" pitchFamily="34" charset="0"/>
                </a:rPr>
                <a:t>có</a:t>
              </a:r>
              <a:r>
                <a:rPr lang="en-US" sz="4000" dirty="0">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latin typeface="Vogue-ExtraBold" panose="020B0500000000000000" pitchFamily="34" charset="0"/>
                  <a:ea typeface="Vogue-ExtraBold" panose="020B0500000000000000" pitchFamily="34" charset="0"/>
                  <a:cs typeface="Vogue-ExtraBold" panose="020B0500000000000000" pitchFamily="34" charset="0"/>
                </a:rPr>
                <a:t>thể</a:t>
              </a:r>
              <a:r>
                <a:rPr lang="en-US" sz="4000" dirty="0">
                  <a:latin typeface="Vogue-ExtraBold" panose="020B0500000000000000" pitchFamily="34" charset="0"/>
                  <a:ea typeface="Vogue-ExtraBold" panose="020B0500000000000000" pitchFamily="34" charset="0"/>
                  <a:cs typeface="Vogue-ExtraBold" panose="020B0500000000000000" pitchFamily="34" charset="0"/>
                </a:rPr>
                <a:t> (…)</a:t>
              </a:r>
              <a:endParaRPr lang="vi-VN" sz="40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3" name="Hình ảnh 12">
            <a:extLst>
              <a:ext uri="{FF2B5EF4-FFF2-40B4-BE49-F238E27FC236}">
                <a16:creationId xmlns:a16="http://schemas.microsoft.com/office/drawing/2014/main" id="{5B50D94E-917E-31B5-3A22-5F05CCD94EB4}"/>
              </a:ext>
            </a:extLst>
          </p:cNvPr>
          <p:cNvPicPr>
            <a:picLocks noChangeAspect="1"/>
          </p:cNvPicPr>
          <p:nvPr/>
        </p:nvPicPr>
        <p:blipFill>
          <a:blip r:embed="rId2"/>
          <a:stretch>
            <a:fillRect/>
          </a:stretch>
        </p:blipFill>
        <p:spPr>
          <a:xfrm>
            <a:off x="702505" y="224127"/>
            <a:ext cx="2859272" cy="1609483"/>
          </a:xfrm>
          <a:prstGeom prst="rect">
            <a:avLst/>
          </a:prstGeom>
        </p:spPr>
      </p:pic>
      <p:sp>
        <p:nvSpPr>
          <p:cNvPr id="3" name="Hộp Văn bản 2">
            <a:extLst>
              <a:ext uri="{FF2B5EF4-FFF2-40B4-BE49-F238E27FC236}">
                <a16:creationId xmlns:a16="http://schemas.microsoft.com/office/drawing/2014/main" id="{CEF01FD8-0217-29FF-941B-F54546E7ECE4}"/>
              </a:ext>
            </a:extLst>
          </p:cNvPr>
          <p:cNvSpPr txBox="1"/>
          <p:nvPr/>
        </p:nvSpPr>
        <p:spPr>
          <a:xfrm>
            <a:off x="3317552" y="736480"/>
            <a:ext cx="5312673"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
        <p:nvSpPr>
          <p:cNvPr id="9" name="Hộp Văn bản 8">
            <a:extLst>
              <a:ext uri="{FF2B5EF4-FFF2-40B4-BE49-F238E27FC236}">
                <a16:creationId xmlns:a16="http://schemas.microsoft.com/office/drawing/2014/main" id="{2ED7ACEB-7384-2E6C-9768-7D909D00651D}"/>
              </a:ext>
            </a:extLst>
          </p:cNvPr>
          <p:cNvSpPr txBox="1"/>
          <p:nvPr/>
        </p:nvSpPr>
        <p:spPr>
          <a:xfrm>
            <a:off x="800003" y="3624238"/>
            <a:ext cx="10262701" cy="107721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Nhờ có in-tơ-nét, bạn có thể </a:t>
            </a:r>
            <a:r>
              <a:rPr lang="vi-VN" sz="3200" b="1" i="0" dirty="0">
                <a:solidFill>
                  <a:srgbClr val="000000"/>
                </a:solidFill>
                <a:effectLst/>
                <a:latin typeface="Cambria" panose="02040503050406030204" pitchFamily="18" charset="0"/>
                <a:ea typeface="Cambria" panose="02040503050406030204" pitchFamily="18" charset="0"/>
              </a:rPr>
              <a:t>nhìn thấy người nói chuyện với mình, dù hai người đang ở cách nhau rất xa.</a:t>
            </a: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31073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B9C4AFB6-6703-0BD8-E20D-2F09A0413897}"/>
              </a:ext>
            </a:extLst>
          </p:cNvPr>
          <p:cNvGrpSpPr/>
          <p:nvPr/>
        </p:nvGrpSpPr>
        <p:grpSpPr>
          <a:xfrm>
            <a:off x="2927220" y="2681521"/>
            <a:ext cx="6337556" cy="1194025"/>
            <a:chOff x="3736083" y="2234975"/>
            <a:chExt cx="4719832" cy="1194025"/>
          </a:xfrm>
        </p:grpSpPr>
        <p:sp>
          <p:nvSpPr>
            <p:cNvPr id="5" name="Freeform 2144">
              <a:extLst>
                <a:ext uri="{FF2B5EF4-FFF2-40B4-BE49-F238E27FC236}">
                  <a16:creationId xmlns:a16="http://schemas.microsoft.com/office/drawing/2014/main" id="{721C1AE0-4B75-0B86-F81B-77CADCA0FA19}"/>
                </a:ext>
              </a:extLst>
            </p:cNvPr>
            <p:cNvSpPr>
              <a:spLocks noChangeArrowheads="1"/>
            </p:cNvSpPr>
            <p:nvPr/>
          </p:nvSpPr>
          <p:spPr bwMode="auto">
            <a:xfrm>
              <a:off x="3736083" y="2234975"/>
              <a:ext cx="4719832"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F3C347"/>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TextBox 8">
              <a:extLst>
                <a:ext uri="{FF2B5EF4-FFF2-40B4-BE49-F238E27FC236}">
                  <a16:creationId xmlns:a16="http://schemas.microsoft.com/office/drawing/2014/main" id="{68A0852D-0312-6262-C8A6-CBA609CBF483}"/>
                </a:ext>
              </a:extLst>
            </p:cNvPr>
            <p:cNvSpPr txBox="1"/>
            <p:nvPr/>
          </p:nvSpPr>
          <p:spPr>
            <a:xfrm>
              <a:off x="4210793" y="2508821"/>
              <a:ext cx="4125487"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Luyện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endParaRPr lang="en-US" sz="3600" b="1" dirty="0">
                <a:latin typeface="Cambria" panose="02040503050406030204" pitchFamily="18" charset="0"/>
                <a:ea typeface="Cambria" panose="02040503050406030204" pitchFamily="18" charset="0"/>
              </a:endParaRPr>
            </a:p>
          </p:txBody>
        </p:sp>
      </p:grpSp>
      <p:grpSp>
        <p:nvGrpSpPr>
          <p:cNvPr id="7" name="Group 11">
            <a:extLst>
              <a:ext uri="{FF2B5EF4-FFF2-40B4-BE49-F238E27FC236}">
                <a16:creationId xmlns:a16="http://schemas.microsoft.com/office/drawing/2014/main" id="{F12D6E64-92D9-DAAA-5C37-ABE623C6E753}"/>
              </a:ext>
            </a:extLst>
          </p:cNvPr>
          <p:cNvGrpSpPr/>
          <p:nvPr/>
        </p:nvGrpSpPr>
        <p:grpSpPr>
          <a:xfrm>
            <a:off x="2927220" y="4494049"/>
            <a:ext cx="6337557" cy="1194025"/>
            <a:chOff x="3736082" y="2234975"/>
            <a:chExt cx="6337557" cy="1194025"/>
          </a:xfrm>
          <a:solidFill>
            <a:srgbClr val="F3C347"/>
          </a:solidFill>
        </p:grpSpPr>
        <p:sp>
          <p:nvSpPr>
            <p:cNvPr id="8" name="Freeform 2144">
              <a:extLst>
                <a:ext uri="{FF2B5EF4-FFF2-40B4-BE49-F238E27FC236}">
                  <a16:creationId xmlns:a16="http://schemas.microsoft.com/office/drawing/2014/main" id="{A5FC5A18-B708-A2DC-7134-123FF5046719}"/>
                </a:ext>
              </a:extLst>
            </p:cNvPr>
            <p:cNvSpPr>
              <a:spLocks noChangeArrowheads="1"/>
            </p:cNvSpPr>
            <p:nvPr/>
          </p:nvSpPr>
          <p:spPr bwMode="auto">
            <a:xfrm>
              <a:off x="3736082" y="2234975"/>
              <a:ext cx="6337557"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grp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9" name="TextBox 13">
              <a:extLst>
                <a:ext uri="{FF2B5EF4-FFF2-40B4-BE49-F238E27FC236}">
                  <a16:creationId xmlns:a16="http://schemas.microsoft.com/office/drawing/2014/main" id="{B3DEE844-E4A6-7C02-FACF-6C6703A47B8C}"/>
                </a:ext>
              </a:extLst>
            </p:cNvPr>
            <p:cNvSpPr txBox="1"/>
            <p:nvPr/>
          </p:nvSpPr>
          <p:spPr>
            <a:xfrm>
              <a:off x="4210793" y="2508821"/>
              <a:ext cx="5862846" cy="646331"/>
            </a:xfrm>
            <a:prstGeom prst="rect">
              <a:avLst/>
            </a:prstGeom>
            <a:grp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Chuẩn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mới</a:t>
              </a:r>
              <a:endParaRPr lang="en-US" sz="36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94F09461-DA43-3A13-1CF5-F4EEE8161523}"/>
              </a:ext>
            </a:extLst>
          </p:cNvPr>
          <p:cNvPicPr>
            <a:picLocks noChangeAspect="1"/>
          </p:cNvPicPr>
          <p:nvPr/>
        </p:nvPicPr>
        <p:blipFill>
          <a:blip r:embed="rId2"/>
          <a:stretch>
            <a:fillRect/>
          </a:stretch>
        </p:blipFill>
        <p:spPr>
          <a:xfrm>
            <a:off x="3849018" y="507169"/>
            <a:ext cx="4968671" cy="2566638"/>
          </a:xfrm>
          <a:prstGeom prst="rect">
            <a:avLst/>
          </a:prstGeom>
        </p:spPr>
      </p:pic>
    </p:spTree>
    <p:extLst>
      <p:ext uri="{BB962C8B-B14F-4D97-AF65-F5344CB8AC3E}">
        <p14:creationId xmlns:p14="http://schemas.microsoft.com/office/powerpoint/2010/main" val="42609409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026ADF0E-F2E0-44CA-F5B1-1C9EF23D002C}"/>
              </a:ext>
            </a:extLst>
          </p:cNvPr>
          <p:cNvPicPr>
            <a:picLocks noChangeAspect="1"/>
          </p:cNvPicPr>
          <p:nvPr/>
        </p:nvPicPr>
        <p:blipFill>
          <a:blip r:embed="rId2"/>
          <a:stretch>
            <a:fillRect/>
          </a:stretch>
        </p:blipFill>
        <p:spPr>
          <a:xfrm>
            <a:off x="831271" y="1891717"/>
            <a:ext cx="10714239" cy="2508168"/>
          </a:xfrm>
          <a:prstGeom prst="rect">
            <a:avLst/>
          </a:prstGeom>
        </p:spPr>
      </p:pic>
      <p:pic>
        <p:nvPicPr>
          <p:cNvPr id="2" name="图片 23">
            <a:extLst>
              <a:ext uri="{FF2B5EF4-FFF2-40B4-BE49-F238E27FC236}">
                <a16:creationId xmlns:a16="http://schemas.microsoft.com/office/drawing/2014/main" id="{D66E892C-9131-88E5-B3CB-5779CE6A622D}"/>
              </a:ext>
            </a:extLst>
          </p:cNvPr>
          <p:cNvPicPr>
            <a:picLocks noChangeAspect="1"/>
          </p:cNvPicPr>
          <p:nvPr/>
        </p:nvPicPr>
        <p:blipFill rotWithShape="1">
          <a:blip r:embed="rId3">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spTree>
    <p:extLst>
      <p:ext uri="{BB962C8B-B14F-4D97-AF65-F5344CB8AC3E}">
        <p14:creationId xmlns:p14="http://schemas.microsoft.com/office/powerpoint/2010/main" val="176571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57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任意多边形: 形状 52">
            <a:extLst>
              <a:ext uri="{FF2B5EF4-FFF2-40B4-BE49-F238E27FC236}">
                <a16:creationId xmlns:a16="http://schemas.microsoft.com/office/drawing/2014/main" id="{A7B6F243-D4F4-3BD3-9FB2-69516A7FC3FF}"/>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solidFill>
            <a:srgbClr val="FA8C2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44" name="图片 17">
            <a:extLst>
              <a:ext uri="{FF2B5EF4-FFF2-40B4-BE49-F238E27FC236}">
                <a16:creationId xmlns:a16="http://schemas.microsoft.com/office/drawing/2014/main" id="{B298FEAF-EE0C-6E56-F312-4DA107A4A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8434"/>
            <a:ext cx="3627452" cy="1323975"/>
          </a:xfrm>
          <a:prstGeom prst="rect">
            <a:avLst/>
          </a:prstGeom>
        </p:spPr>
      </p:pic>
      <p:pic>
        <p:nvPicPr>
          <p:cNvPr id="47" name="Hình ảnh 46">
            <a:extLst>
              <a:ext uri="{FF2B5EF4-FFF2-40B4-BE49-F238E27FC236}">
                <a16:creationId xmlns:a16="http://schemas.microsoft.com/office/drawing/2014/main" id="{1762E02E-8C9A-C4AB-8607-10E68C65A2DD}"/>
              </a:ext>
            </a:extLst>
          </p:cNvPr>
          <p:cNvPicPr>
            <a:picLocks noChangeAspect="1"/>
          </p:cNvPicPr>
          <p:nvPr/>
        </p:nvPicPr>
        <p:blipFill rotWithShape="1">
          <a:blip r:embed="rId3"/>
          <a:srcRect r="52677" b="41057"/>
          <a:stretch/>
        </p:blipFill>
        <p:spPr>
          <a:xfrm>
            <a:off x="5344279" y="801757"/>
            <a:ext cx="4532469" cy="2846025"/>
          </a:xfrm>
          <a:prstGeom prst="rect">
            <a:avLst/>
          </a:prstGeom>
        </p:spPr>
      </p:pic>
      <p:pic>
        <p:nvPicPr>
          <p:cNvPr id="48" name="Hình ảnh 47">
            <a:extLst>
              <a:ext uri="{FF2B5EF4-FFF2-40B4-BE49-F238E27FC236}">
                <a16:creationId xmlns:a16="http://schemas.microsoft.com/office/drawing/2014/main" id="{D72D35AB-B25F-0C0B-558A-E0275775A40E}"/>
              </a:ext>
            </a:extLst>
          </p:cNvPr>
          <p:cNvPicPr>
            <a:picLocks noChangeAspect="1"/>
          </p:cNvPicPr>
          <p:nvPr/>
        </p:nvPicPr>
        <p:blipFill rotWithShape="1">
          <a:blip r:embed="rId3"/>
          <a:srcRect l="49465" r="8035" b="41057"/>
          <a:stretch/>
        </p:blipFill>
        <p:spPr>
          <a:xfrm>
            <a:off x="5915866" y="2419126"/>
            <a:ext cx="4070580" cy="2846025"/>
          </a:xfrm>
          <a:prstGeom prst="rect">
            <a:avLst/>
          </a:prstGeom>
        </p:spPr>
      </p:pic>
    </p:spTree>
    <p:extLst>
      <p:ext uri="{BB962C8B-B14F-4D97-AF65-F5344CB8AC3E}">
        <p14:creationId xmlns:p14="http://schemas.microsoft.com/office/powerpoint/2010/main" val="9953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53" presetClass="entr" presetSubtype="16"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p:cTn id="10" dur="500" fill="hold"/>
                                        <p:tgtEl>
                                          <p:spTgt spid="47"/>
                                        </p:tgtEl>
                                        <p:attrNameLst>
                                          <p:attrName>ppt_w</p:attrName>
                                        </p:attrNameLst>
                                      </p:cBhvr>
                                      <p:tavLst>
                                        <p:tav tm="0">
                                          <p:val>
                                            <p:fltVal val="0"/>
                                          </p:val>
                                        </p:tav>
                                        <p:tav tm="100000">
                                          <p:val>
                                            <p:strVal val="#ppt_w"/>
                                          </p:val>
                                        </p:tav>
                                      </p:tavLst>
                                    </p:anim>
                                    <p:anim calcmode="lin" valueType="num">
                                      <p:cBhvr>
                                        <p:cTn id="11" dur="500" fill="hold"/>
                                        <p:tgtEl>
                                          <p:spTgt spid="47"/>
                                        </p:tgtEl>
                                        <p:attrNameLst>
                                          <p:attrName>ppt_h</p:attrName>
                                        </p:attrNameLst>
                                      </p:cBhvr>
                                      <p:tavLst>
                                        <p:tav tm="0">
                                          <p:val>
                                            <p:fltVal val="0"/>
                                          </p:val>
                                        </p:tav>
                                        <p:tav tm="100000">
                                          <p:val>
                                            <p:strVal val="#ppt_h"/>
                                          </p:val>
                                        </p:tav>
                                      </p:tavLst>
                                    </p:anim>
                                    <p:animEffect transition="in" filter="fade">
                                      <p:cBhvr>
                                        <p:cTn id="12" dur="500"/>
                                        <p:tgtEl>
                                          <p:spTgt spid="47"/>
                                        </p:tgtEl>
                                      </p:cBhvr>
                                    </p:animEffect>
                                  </p:childTnLst>
                                </p:cTn>
                              </p:par>
                              <p:par>
                                <p:cTn id="13" presetID="53" presetClass="entr" presetSubtype="16"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500" fill="hold"/>
                                        <p:tgtEl>
                                          <p:spTgt spid="48"/>
                                        </p:tgtEl>
                                        <p:attrNameLst>
                                          <p:attrName>ppt_w</p:attrName>
                                        </p:attrNameLst>
                                      </p:cBhvr>
                                      <p:tavLst>
                                        <p:tav tm="0">
                                          <p:val>
                                            <p:fltVal val="0"/>
                                          </p:val>
                                        </p:tav>
                                        <p:tav tm="100000">
                                          <p:val>
                                            <p:strVal val="#ppt_w"/>
                                          </p:val>
                                        </p:tav>
                                      </p:tavLst>
                                    </p:anim>
                                    <p:anim calcmode="lin" valueType="num">
                                      <p:cBhvr>
                                        <p:cTn id="16" dur="500" fill="hold"/>
                                        <p:tgtEl>
                                          <p:spTgt spid="48"/>
                                        </p:tgtEl>
                                        <p:attrNameLst>
                                          <p:attrName>ppt_h</p:attrName>
                                        </p:attrNameLst>
                                      </p:cBhvr>
                                      <p:tavLst>
                                        <p:tav tm="0">
                                          <p:val>
                                            <p:fltVal val="0"/>
                                          </p:val>
                                        </p:tav>
                                        <p:tav tm="100000">
                                          <p:val>
                                            <p:strVal val="#ppt_h"/>
                                          </p:val>
                                        </p:tav>
                                      </p:tavLst>
                                    </p:anim>
                                    <p:animEffect transition="in" filter="fade">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08F31102-6077-49A2-C1ED-F477A27FEC75}"/>
              </a:ext>
            </a:extLst>
          </p:cNvPr>
          <p:cNvGrpSpPr/>
          <p:nvPr/>
        </p:nvGrpSpPr>
        <p:grpSpPr>
          <a:xfrm>
            <a:off x="6504172" y="2164392"/>
            <a:ext cx="5475626" cy="2847668"/>
            <a:chOff x="519545" y="602673"/>
            <a:chExt cx="5569528" cy="1917614"/>
          </a:xfrm>
        </p:grpSpPr>
        <p:sp>
          <p:nvSpPr>
            <p:cNvPr id="10" name="Hình tự do: Hình 9">
              <a:extLst>
                <a:ext uri="{FF2B5EF4-FFF2-40B4-BE49-F238E27FC236}">
                  <a16:creationId xmlns:a16="http://schemas.microsoft.com/office/drawing/2014/main" id="{E3BFA562-1B20-0E2A-67D3-49AC264D8562}"/>
                </a:ext>
              </a:extLst>
            </p:cNvPr>
            <p:cNvSpPr/>
            <p:nvPr/>
          </p:nvSpPr>
          <p:spPr>
            <a:xfrm>
              <a:off x="519545" y="602673"/>
              <a:ext cx="5569528" cy="1917614"/>
            </a:xfrm>
            <a:custGeom>
              <a:avLst/>
              <a:gdLst>
                <a:gd name="connsiteX0" fmla="*/ 363682 w 5569528"/>
                <a:gd name="connsiteY0" fmla="*/ 1454727 h 1917614"/>
                <a:gd name="connsiteX1" fmla="*/ 363682 w 5569528"/>
                <a:gd name="connsiteY1" fmla="*/ 1454727 h 1917614"/>
                <a:gd name="connsiteX2" fmla="*/ 342900 w 5569528"/>
                <a:gd name="connsiteY2" fmla="*/ 1652154 h 1917614"/>
                <a:gd name="connsiteX3" fmla="*/ 353291 w 5569528"/>
                <a:gd name="connsiteY3" fmla="*/ 1683327 h 1917614"/>
                <a:gd name="connsiteX4" fmla="*/ 384464 w 5569528"/>
                <a:gd name="connsiteY4" fmla="*/ 1704109 h 1917614"/>
                <a:gd name="connsiteX5" fmla="*/ 519546 w 5569528"/>
                <a:gd name="connsiteY5" fmla="*/ 1828800 h 1917614"/>
                <a:gd name="connsiteX6" fmla="*/ 561110 w 5569528"/>
                <a:gd name="connsiteY6" fmla="*/ 1849582 h 1917614"/>
                <a:gd name="connsiteX7" fmla="*/ 737755 w 5569528"/>
                <a:gd name="connsiteY7" fmla="*/ 1901536 h 1917614"/>
                <a:gd name="connsiteX8" fmla="*/ 1122219 w 5569528"/>
                <a:gd name="connsiteY8" fmla="*/ 1870363 h 1917614"/>
                <a:gd name="connsiteX9" fmla="*/ 1153391 w 5569528"/>
                <a:gd name="connsiteY9" fmla="*/ 1859972 h 1917614"/>
                <a:gd name="connsiteX10" fmla="*/ 1174173 w 5569528"/>
                <a:gd name="connsiteY10" fmla="*/ 1828800 h 1917614"/>
                <a:gd name="connsiteX11" fmla="*/ 1278082 w 5569528"/>
                <a:gd name="connsiteY11" fmla="*/ 1849582 h 1917614"/>
                <a:gd name="connsiteX12" fmla="*/ 1350819 w 5569528"/>
                <a:gd name="connsiteY12" fmla="*/ 1870363 h 1917614"/>
                <a:gd name="connsiteX13" fmla="*/ 1392382 w 5569528"/>
                <a:gd name="connsiteY13" fmla="*/ 1891145 h 1917614"/>
                <a:gd name="connsiteX14" fmla="*/ 1537855 w 5569528"/>
                <a:gd name="connsiteY14" fmla="*/ 1911927 h 1917614"/>
                <a:gd name="connsiteX15" fmla="*/ 1995055 w 5569528"/>
                <a:gd name="connsiteY15" fmla="*/ 1859972 h 1917614"/>
                <a:gd name="connsiteX16" fmla="*/ 2026228 w 5569528"/>
                <a:gd name="connsiteY16" fmla="*/ 1828800 h 1917614"/>
                <a:gd name="connsiteX17" fmla="*/ 2057400 w 5569528"/>
                <a:gd name="connsiteY17" fmla="*/ 1808018 h 1917614"/>
                <a:gd name="connsiteX18" fmla="*/ 2088573 w 5569528"/>
                <a:gd name="connsiteY18" fmla="*/ 1818409 h 1917614"/>
                <a:gd name="connsiteX19" fmla="*/ 2119746 w 5569528"/>
                <a:gd name="connsiteY19" fmla="*/ 1839191 h 1917614"/>
                <a:gd name="connsiteX20" fmla="*/ 2202873 w 5569528"/>
                <a:gd name="connsiteY20" fmla="*/ 1859972 h 1917614"/>
                <a:gd name="connsiteX21" fmla="*/ 2244437 w 5569528"/>
                <a:gd name="connsiteY21" fmla="*/ 1870363 h 1917614"/>
                <a:gd name="connsiteX22" fmla="*/ 2296391 w 5569528"/>
                <a:gd name="connsiteY22" fmla="*/ 1891145 h 1917614"/>
                <a:gd name="connsiteX23" fmla="*/ 2556164 w 5569528"/>
                <a:gd name="connsiteY23" fmla="*/ 1911927 h 1917614"/>
                <a:gd name="connsiteX24" fmla="*/ 2815937 w 5569528"/>
                <a:gd name="connsiteY24" fmla="*/ 1901536 h 1917614"/>
                <a:gd name="connsiteX25" fmla="*/ 2867891 w 5569528"/>
                <a:gd name="connsiteY25" fmla="*/ 1891145 h 1917614"/>
                <a:gd name="connsiteX26" fmla="*/ 2961410 w 5569528"/>
                <a:gd name="connsiteY26" fmla="*/ 1859972 h 1917614"/>
                <a:gd name="connsiteX27" fmla="*/ 3002973 w 5569528"/>
                <a:gd name="connsiteY27" fmla="*/ 1828800 h 1917614"/>
                <a:gd name="connsiteX28" fmla="*/ 3054928 w 5569528"/>
                <a:gd name="connsiteY28" fmla="*/ 1787236 h 1917614"/>
                <a:gd name="connsiteX29" fmla="*/ 3117273 w 5569528"/>
                <a:gd name="connsiteY29" fmla="*/ 1797627 h 1917614"/>
                <a:gd name="connsiteX30" fmla="*/ 3366655 w 5569528"/>
                <a:gd name="connsiteY30" fmla="*/ 1818409 h 1917614"/>
                <a:gd name="connsiteX31" fmla="*/ 3418610 w 5569528"/>
                <a:gd name="connsiteY31" fmla="*/ 1828800 h 1917614"/>
                <a:gd name="connsiteX32" fmla="*/ 3522519 w 5569528"/>
                <a:gd name="connsiteY32" fmla="*/ 1839191 h 1917614"/>
                <a:gd name="connsiteX33" fmla="*/ 3605646 w 5569528"/>
                <a:gd name="connsiteY33" fmla="*/ 1849582 h 1917614"/>
                <a:gd name="connsiteX34" fmla="*/ 3699164 w 5569528"/>
                <a:gd name="connsiteY34" fmla="*/ 1859972 h 1917614"/>
                <a:gd name="connsiteX35" fmla="*/ 3751119 w 5569528"/>
                <a:gd name="connsiteY35" fmla="*/ 1870363 h 1917614"/>
                <a:gd name="connsiteX36" fmla="*/ 3938155 w 5569528"/>
                <a:gd name="connsiteY36" fmla="*/ 1880754 h 1917614"/>
                <a:gd name="connsiteX37" fmla="*/ 4416137 w 5569528"/>
                <a:gd name="connsiteY37" fmla="*/ 1870363 h 1917614"/>
                <a:gd name="connsiteX38" fmla="*/ 4499264 w 5569528"/>
                <a:gd name="connsiteY38" fmla="*/ 1849582 h 1917614"/>
                <a:gd name="connsiteX39" fmla="*/ 4603173 w 5569528"/>
                <a:gd name="connsiteY39" fmla="*/ 1828800 h 1917614"/>
                <a:gd name="connsiteX40" fmla="*/ 4665519 w 5569528"/>
                <a:gd name="connsiteY40" fmla="*/ 1808018 h 1917614"/>
                <a:gd name="connsiteX41" fmla="*/ 4717473 w 5569528"/>
                <a:gd name="connsiteY41" fmla="*/ 1797627 h 1917614"/>
                <a:gd name="connsiteX42" fmla="*/ 4769428 w 5569528"/>
                <a:gd name="connsiteY42" fmla="*/ 1776845 h 1917614"/>
                <a:gd name="connsiteX43" fmla="*/ 4894119 w 5569528"/>
                <a:gd name="connsiteY43" fmla="*/ 1745672 h 1917614"/>
                <a:gd name="connsiteX44" fmla="*/ 4987637 w 5569528"/>
                <a:gd name="connsiteY44" fmla="*/ 1724891 h 1917614"/>
                <a:gd name="connsiteX45" fmla="*/ 5029200 w 5569528"/>
                <a:gd name="connsiteY45" fmla="*/ 1714500 h 1917614"/>
                <a:gd name="connsiteX46" fmla="*/ 5070764 w 5569528"/>
                <a:gd name="connsiteY46" fmla="*/ 1693718 h 1917614"/>
                <a:gd name="connsiteX47" fmla="*/ 5081155 w 5569528"/>
                <a:gd name="connsiteY47" fmla="*/ 1641763 h 1917614"/>
                <a:gd name="connsiteX48" fmla="*/ 5081155 w 5569528"/>
                <a:gd name="connsiteY48" fmla="*/ 1558636 h 1917614"/>
                <a:gd name="connsiteX49" fmla="*/ 5049982 w 5569528"/>
                <a:gd name="connsiteY49" fmla="*/ 1527463 h 1917614"/>
                <a:gd name="connsiteX50" fmla="*/ 5029200 w 5569528"/>
                <a:gd name="connsiteY50" fmla="*/ 1496291 h 1917614"/>
                <a:gd name="connsiteX51" fmla="*/ 5216237 w 5569528"/>
                <a:gd name="connsiteY51" fmla="*/ 1381991 h 1917614"/>
                <a:gd name="connsiteX52" fmla="*/ 5278582 w 5569528"/>
                <a:gd name="connsiteY52" fmla="*/ 1340427 h 1917614"/>
                <a:gd name="connsiteX53" fmla="*/ 5351319 w 5569528"/>
                <a:gd name="connsiteY53" fmla="*/ 1298863 h 1917614"/>
                <a:gd name="connsiteX54" fmla="*/ 5434446 w 5569528"/>
                <a:gd name="connsiteY54" fmla="*/ 1226127 h 1917614"/>
                <a:gd name="connsiteX55" fmla="*/ 5548746 w 5569528"/>
                <a:gd name="connsiteY55" fmla="*/ 1111827 h 1917614"/>
                <a:gd name="connsiteX56" fmla="*/ 5569528 w 5569528"/>
                <a:gd name="connsiteY56" fmla="*/ 1039091 h 1917614"/>
                <a:gd name="connsiteX57" fmla="*/ 5476010 w 5569528"/>
                <a:gd name="connsiteY57" fmla="*/ 914400 h 1917614"/>
                <a:gd name="connsiteX58" fmla="*/ 5434446 w 5569528"/>
                <a:gd name="connsiteY58" fmla="*/ 872836 h 1917614"/>
                <a:gd name="connsiteX59" fmla="*/ 5361710 w 5569528"/>
                <a:gd name="connsiteY59" fmla="*/ 810491 h 1917614"/>
                <a:gd name="connsiteX60" fmla="*/ 5382491 w 5569528"/>
                <a:gd name="connsiteY60" fmla="*/ 716972 h 1917614"/>
                <a:gd name="connsiteX61" fmla="*/ 5434446 w 5569528"/>
                <a:gd name="connsiteY61" fmla="*/ 623454 h 1917614"/>
                <a:gd name="connsiteX62" fmla="*/ 5486400 w 5569528"/>
                <a:gd name="connsiteY62" fmla="*/ 519545 h 1917614"/>
                <a:gd name="connsiteX63" fmla="*/ 5548746 w 5569528"/>
                <a:gd name="connsiteY63" fmla="*/ 415636 h 1917614"/>
                <a:gd name="connsiteX64" fmla="*/ 5538355 w 5569528"/>
                <a:gd name="connsiteY64" fmla="*/ 353291 h 1917614"/>
                <a:gd name="connsiteX65" fmla="*/ 5455228 w 5569528"/>
                <a:gd name="connsiteY65" fmla="*/ 228600 h 1917614"/>
                <a:gd name="connsiteX66" fmla="*/ 5424055 w 5569528"/>
                <a:gd name="connsiteY66" fmla="*/ 207818 h 1917614"/>
                <a:gd name="connsiteX67" fmla="*/ 5351319 w 5569528"/>
                <a:gd name="connsiteY67" fmla="*/ 166254 h 1917614"/>
                <a:gd name="connsiteX68" fmla="*/ 5247410 w 5569528"/>
                <a:gd name="connsiteY68" fmla="*/ 114300 h 1917614"/>
                <a:gd name="connsiteX69" fmla="*/ 5112328 w 5569528"/>
                <a:gd name="connsiteY69" fmla="*/ 83127 h 1917614"/>
                <a:gd name="connsiteX70" fmla="*/ 5049982 w 5569528"/>
                <a:gd name="connsiteY70" fmla="*/ 51954 h 1917614"/>
                <a:gd name="connsiteX71" fmla="*/ 4935682 w 5569528"/>
                <a:gd name="connsiteY71" fmla="*/ 41563 h 1917614"/>
                <a:gd name="connsiteX72" fmla="*/ 4488873 w 5569528"/>
                <a:gd name="connsiteY72" fmla="*/ 51954 h 1917614"/>
                <a:gd name="connsiteX73" fmla="*/ 4333010 w 5569528"/>
                <a:gd name="connsiteY73" fmla="*/ 72736 h 1917614"/>
                <a:gd name="connsiteX74" fmla="*/ 4260273 w 5569528"/>
                <a:gd name="connsiteY74" fmla="*/ 83127 h 1917614"/>
                <a:gd name="connsiteX75" fmla="*/ 4145973 w 5569528"/>
                <a:gd name="connsiteY75" fmla="*/ 103909 h 1917614"/>
                <a:gd name="connsiteX76" fmla="*/ 4052455 w 5569528"/>
                <a:gd name="connsiteY76" fmla="*/ 114300 h 1917614"/>
                <a:gd name="connsiteX77" fmla="*/ 3917373 w 5569528"/>
                <a:gd name="connsiteY77" fmla="*/ 135082 h 1917614"/>
                <a:gd name="connsiteX78" fmla="*/ 3439391 w 5569528"/>
                <a:gd name="connsiteY78" fmla="*/ 145472 h 1917614"/>
                <a:gd name="connsiteX79" fmla="*/ 3169228 w 5569528"/>
                <a:gd name="connsiteY79" fmla="*/ 124691 h 1917614"/>
                <a:gd name="connsiteX80" fmla="*/ 3086100 w 5569528"/>
                <a:gd name="connsiteY80" fmla="*/ 103909 h 1917614"/>
                <a:gd name="connsiteX81" fmla="*/ 2930237 w 5569528"/>
                <a:gd name="connsiteY81" fmla="*/ 51954 h 1917614"/>
                <a:gd name="connsiteX82" fmla="*/ 2743200 w 5569528"/>
                <a:gd name="connsiteY82" fmla="*/ 10391 h 1917614"/>
                <a:gd name="connsiteX83" fmla="*/ 2680855 w 5569528"/>
                <a:gd name="connsiteY83" fmla="*/ 0 h 1917614"/>
                <a:gd name="connsiteX84" fmla="*/ 2088573 w 5569528"/>
                <a:gd name="connsiteY84" fmla="*/ 41563 h 1917614"/>
                <a:gd name="connsiteX85" fmla="*/ 2015837 w 5569528"/>
                <a:gd name="connsiteY85" fmla="*/ 51954 h 1917614"/>
                <a:gd name="connsiteX86" fmla="*/ 1943100 w 5569528"/>
                <a:gd name="connsiteY86" fmla="*/ 62345 h 1917614"/>
                <a:gd name="connsiteX87" fmla="*/ 1756064 w 5569528"/>
                <a:gd name="connsiteY87" fmla="*/ 114300 h 1917614"/>
                <a:gd name="connsiteX88" fmla="*/ 1631373 w 5569528"/>
                <a:gd name="connsiteY88" fmla="*/ 145472 h 1917614"/>
                <a:gd name="connsiteX89" fmla="*/ 1537855 w 5569528"/>
                <a:gd name="connsiteY89" fmla="*/ 166254 h 1917614"/>
                <a:gd name="connsiteX90" fmla="*/ 1454728 w 5569528"/>
                <a:gd name="connsiteY90" fmla="*/ 176645 h 1917614"/>
                <a:gd name="connsiteX91" fmla="*/ 581891 w 5569528"/>
                <a:gd name="connsiteY91" fmla="*/ 166254 h 1917614"/>
                <a:gd name="connsiteX92" fmla="*/ 509155 w 5569528"/>
                <a:gd name="connsiteY92" fmla="*/ 145472 h 1917614"/>
                <a:gd name="connsiteX93" fmla="*/ 405246 w 5569528"/>
                <a:gd name="connsiteY93" fmla="*/ 124691 h 1917614"/>
                <a:gd name="connsiteX94" fmla="*/ 207819 w 5569528"/>
                <a:gd name="connsiteY94" fmla="*/ 135082 h 1917614"/>
                <a:gd name="connsiteX95" fmla="*/ 155864 w 5569528"/>
                <a:gd name="connsiteY95" fmla="*/ 197427 h 1917614"/>
                <a:gd name="connsiteX96" fmla="*/ 103910 w 5569528"/>
                <a:gd name="connsiteY96" fmla="*/ 238991 h 1917614"/>
                <a:gd name="connsiteX97" fmla="*/ 31173 w 5569528"/>
                <a:gd name="connsiteY97" fmla="*/ 301336 h 1917614"/>
                <a:gd name="connsiteX98" fmla="*/ 20782 w 5569528"/>
                <a:gd name="connsiteY98" fmla="*/ 332509 h 1917614"/>
                <a:gd name="connsiteX99" fmla="*/ 0 w 5569528"/>
                <a:gd name="connsiteY99" fmla="*/ 457200 h 1917614"/>
                <a:gd name="connsiteX100" fmla="*/ 20782 w 5569528"/>
                <a:gd name="connsiteY100" fmla="*/ 696191 h 1917614"/>
                <a:gd name="connsiteX101" fmla="*/ 41564 w 5569528"/>
                <a:gd name="connsiteY101" fmla="*/ 737754 h 1917614"/>
                <a:gd name="connsiteX102" fmla="*/ 114300 w 5569528"/>
                <a:gd name="connsiteY102" fmla="*/ 831272 h 1917614"/>
                <a:gd name="connsiteX103" fmla="*/ 155864 w 5569528"/>
                <a:gd name="connsiteY103" fmla="*/ 862445 h 1917614"/>
                <a:gd name="connsiteX104" fmla="*/ 187037 w 5569528"/>
                <a:gd name="connsiteY104" fmla="*/ 976745 h 1917614"/>
                <a:gd name="connsiteX105" fmla="*/ 207819 w 5569528"/>
                <a:gd name="connsiteY105" fmla="*/ 1059872 h 1917614"/>
                <a:gd name="connsiteX106" fmla="*/ 197428 w 5569528"/>
                <a:gd name="connsiteY106" fmla="*/ 1122218 h 1917614"/>
                <a:gd name="connsiteX107" fmla="*/ 155864 w 5569528"/>
                <a:gd name="connsiteY107" fmla="*/ 1194954 h 1917614"/>
                <a:gd name="connsiteX108" fmla="*/ 135082 w 5569528"/>
                <a:gd name="connsiteY108" fmla="*/ 1246909 h 1917614"/>
                <a:gd name="connsiteX109" fmla="*/ 176646 w 5569528"/>
                <a:gd name="connsiteY109" fmla="*/ 1340427 h 1917614"/>
                <a:gd name="connsiteX110" fmla="*/ 207819 w 5569528"/>
                <a:gd name="connsiteY110" fmla="*/ 1381991 h 1917614"/>
                <a:gd name="connsiteX111" fmla="*/ 218210 w 5569528"/>
                <a:gd name="connsiteY111" fmla="*/ 1413163 h 1917614"/>
                <a:gd name="connsiteX112" fmla="*/ 301337 w 5569528"/>
                <a:gd name="connsiteY112" fmla="*/ 1496291 h 1917614"/>
                <a:gd name="connsiteX113" fmla="*/ 374073 w 5569528"/>
                <a:gd name="connsiteY113" fmla="*/ 1537854 h 19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569528" h="1917614">
                  <a:moveTo>
                    <a:pt x="363682" y="1454727"/>
                  </a:moveTo>
                  <a:lnTo>
                    <a:pt x="363682" y="1454727"/>
                  </a:lnTo>
                  <a:cubicBezTo>
                    <a:pt x="328829" y="1570908"/>
                    <a:pt x="323893" y="1538109"/>
                    <a:pt x="342900" y="1652154"/>
                  </a:cubicBezTo>
                  <a:cubicBezTo>
                    <a:pt x="344701" y="1662958"/>
                    <a:pt x="346449" y="1674774"/>
                    <a:pt x="353291" y="1683327"/>
                  </a:cubicBezTo>
                  <a:cubicBezTo>
                    <a:pt x="361092" y="1693079"/>
                    <a:pt x="375258" y="1695670"/>
                    <a:pt x="384464" y="1704109"/>
                  </a:cubicBezTo>
                  <a:cubicBezTo>
                    <a:pt x="436626" y="1751924"/>
                    <a:pt x="463771" y="1793941"/>
                    <a:pt x="519546" y="1828800"/>
                  </a:cubicBezTo>
                  <a:cubicBezTo>
                    <a:pt x="532681" y="1837010"/>
                    <a:pt x="546606" y="1844143"/>
                    <a:pt x="561110" y="1849582"/>
                  </a:cubicBezTo>
                  <a:cubicBezTo>
                    <a:pt x="668876" y="1889994"/>
                    <a:pt x="656416" y="1885268"/>
                    <a:pt x="737755" y="1901536"/>
                  </a:cubicBezTo>
                  <a:cubicBezTo>
                    <a:pt x="900694" y="1891661"/>
                    <a:pt x="993786" y="1907059"/>
                    <a:pt x="1122219" y="1870363"/>
                  </a:cubicBezTo>
                  <a:cubicBezTo>
                    <a:pt x="1132750" y="1867354"/>
                    <a:pt x="1143000" y="1863436"/>
                    <a:pt x="1153391" y="1859972"/>
                  </a:cubicBezTo>
                  <a:cubicBezTo>
                    <a:pt x="1160318" y="1849581"/>
                    <a:pt x="1161982" y="1831509"/>
                    <a:pt x="1174173" y="1828800"/>
                  </a:cubicBezTo>
                  <a:cubicBezTo>
                    <a:pt x="1207093" y="1821485"/>
                    <a:pt x="1246330" y="1840057"/>
                    <a:pt x="1278082" y="1849582"/>
                  </a:cubicBezTo>
                  <a:cubicBezTo>
                    <a:pt x="1302234" y="1856828"/>
                    <a:pt x="1327121" y="1861746"/>
                    <a:pt x="1350819" y="1870363"/>
                  </a:cubicBezTo>
                  <a:cubicBezTo>
                    <a:pt x="1365376" y="1875656"/>
                    <a:pt x="1377261" y="1887785"/>
                    <a:pt x="1392382" y="1891145"/>
                  </a:cubicBezTo>
                  <a:cubicBezTo>
                    <a:pt x="1440199" y="1901771"/>
                    <a:pt x="1537855" y="1911927"/>
                    <a:pt x="1537855" y="1911927"/>
                  </a:cubicBezTo>
                  <a:cubicBezTo>
                    <a:pt x="1680218" y="1907859"/>
                    <a:pt x="1862943" y="1948046"/>
                    <a:pt x="1995055" y="1859972"/>
                  </a:cubicBezTo>
                  <a:cubicBezTo>
                    <a:pt x="2007282" y="1851821"/>
                    <a:pt x="2014939" y="1838207"/>
                    <a:pt x="2026228" y="1828800"/>
                  </a:cubicBezTo>
                  <a:cubicBezTo>
                    <a:pt x="2035822" y="1820805"/>
                    <a:pt x="2047009" y="1814945"/>
                    <a:pt x="2057400" y="1808018"/>
                  </a:cubicBezTo>
                  <a:cubicBezTo>
                    <a:pt x="2067791" y="1811482"/>
                    <a:pt x="2078776" y="1813511"/>
                    <a:pt x="2088573" y="1818409"/>
                  </a:cubicBezTo>
                  <a:cubicBezTo>
                    <a:pt x="2099743" y="1823994"/>
                    <a:pt x="2108009" y="1834923"/>
                    <a:pt x="2119746" y="1839191"/>
                  </a:cubicBezTo>
                  <a:cubicBezTo>
                    <a:pt x="2146588" y="1848952"/>
                    <a:pt x="2175164" y="1853045"/>
                    <a:pt x="2202873" y="1859972"/>
                  </a:cubicBezTo>
                  <a:cubicBezTo>
                    <a:pt x="2216728" y="1863436"/>
                    <a:pt x="2231177" y="1865059"/>
                    <a:pt x="2244437" y="1870363"/>
                  </a:cubicBezTo>
                  <a:cubicBezTo>
                    <a:pt x="2261755" y="1877290"/>
                    <a:pt x="2278296" y="1886621"/>
                    <a:pt x="2296391" y="1891145"/>
                  </a:cubicBezTo>
                  <a:cubicBezTo>
                    <a:pt x="2356801" y="1906248"/>
                    <a:pt x="2533695" y="1910679"/>
                    <a:pt x="2556164" y="1911927"/>
                  </a:cubicBezTo>
                  <a:cubicBezTo>
                    <a:pt x="2642755" y="1908463"/>
                    <a:pt x="2729469" y="1907301"/>
                    <a:pt x="2815937" y="1901536"/>
                  </a:cubicBezTo>
                  <a:cubicBezTo>
                    <a:pt x="2833559" y="1900361"/>
                    <a:pt x="2850910" y="1895997"/>
                    <a:pt x="2867891" y="1891145"/>
                  </a:cubicBezTo>
                  <a:cubicBezTo>
                    <a:pt x="2899486" y="1882118"/>
                    <a:pt x="2961410" y="1859972"/>
                    <a:pt x="2961410" y="1859972"/>
                  </a:cubicBezTo>
                  <a:cubicBezTo>
                    <a:pt x="2975264" y="1849581"/>
                    <a:pt x="2990727" y="1841046"/>
                    <a:pt x="3002973" y="1828800"/>
                  </a:cubicBezTo>
                  <a:cubicBezTo>
                    <a:pt x="3049974" y="1781799"/>
                    <a:pt x="2994241" y="1807465"/>
                    <a:pt x="3054928" y="1787236"/>
                  </a:cubicBezTo>
                  <a:cubicBezTo>
                    <a:pt x="3075710" y="1790700"/>
                    <a:pt x="3096291" y="1795720"/>
                    <a:pt x="3117273" y="1797627"/>
                  </a:cubicBezTo>
                  <a:cubicBezTo>
                    <a:pt x="3273054" y="1811789"/>
                    <a:pt x="3247714" y="1800110"/>
                    <a:pt x="3366655" y="1818409"/>
                  </a:cubicBezTo>
                  <a:cubicBezTo>
                    <a:pt x="3384111" y="1821095"/>
                    <a:pt x="3401104" y="1826466"/>
                    <a:pt x="3418610" y="1828800"/>
                  </a:cubicBezTo>
                  <a:cubicBezTo>
                    <a:pt x="3453114" y="1833401"/>
                    <a:pt x="3487923" y="1835347"/>
                    <a:pt x="3522519" y="1839191"/>
                  </a:cubicBezTo>
                  <a:cubicBezTo>
                    <a:pt x="3550273" y="1842275"/>
                    <a:pt x="3577913" y="1846319"/>
                    <a:pt x="3605646" y="1849582"/>
                  </a:cubicBezTo>
                  <a:cubicBezTo>
                    <a:pt x="3636796" y="1853247"/>
                    <a:pt x="3668115" y="1855537"/>
                    <a:pt x="3699164" y="1859972"/>
                  </a:cubicBezTo>
                  <a:cubicBezTo>
                    <a:pt x="3716648" y="1862470"/>
                    <a:pt x="3733524" y="1868833"/>
                    <a:pt x="3751119" y="1870363"/>
                  </a:cubicBezTo>
                  <a:cubicBezTo>
                    <a:pt x="3813326" y="1875772"/>
                    <a:pt x="3875810" y="1877290"/>
                    <a:pt x="3938155" y="1880754"/>
                  </a:cubicBezTo>
                  <a:cubicBezTo>
                    <a:pt x="4097482" y="1877290"/>
                    <a:pt x="4257017" y="1879203"/>
                    <a:pt x="4416137" y="1870363"/>
                  </a:cubicBezTo>
                  <a:cubicBezTo>
                    <a:pt x="4444655" y="1868779"/>
                    <a:pt x="4471382" y="1855778"/>
                    <a:pt x="4499264" y="1849582"/>
                  </a:cubicBezTo>
                  <a:cubicBezTo>
                    <a:pt x="4533745" y="1841920"/>
                    <a:pt x="4568905" y="1837367"/>
                    <a:pt x="4603173" y="1828800"/>
                  </a:cubicBezTo>
                  <a:cubicBezTo>
                    <a:pt x="4624425" y="1823487"/>
                    <a:pt x="4644385" y="1813782"/>
                    <a:pt x="4665519" y="1808018"/>
                  </a:cubicBezTo>
                  <a:cubicBezTo>
                    <a:pt x="4682558" y="1803371"/>
                    <a:pt x="4700557" y="1802702"/>
                    <a:pt x="4717473" y="1797627"/>
                  </a:cubicBezTo>
                  <a:cubicBezTo>
                    <a:pt x="4735339" y="1792267"/>
                    <a:pt x="4751534" y="1782108"/>
                    <a:pt x="4769428" y="1776845"/>
                  </a:cubicBezTo>
                  <a:cubicBezTo>
                    <a:pt x="4810530" y="1764756"/>
                    <a:pt x="4852296" y="1754966"/>
                    <a:pt x="4894119" y="1745672"/>
                  </a:cubicBezTo>
                  <a:lnTo>
                    <a:pt x="4987637" y="1724891"/>
                  </a:lnTo>
                  <a:cubicBezTo>
                    <a:pt x="5001552" y="1721680"/>
                    <a:pt x="5015829" y="1719514"/>
                    <a:pt x="5029200" y="1714500"/>
                  </a:cubicBezTo>
                  <a:cubicBezTo>
                    <a:pt x="5043704" y="1709061"/>
                    <a:pt x="5056909" y="1700645"/>
                    <a:pt x="5070764" y="1693718"/>
                  </a:cubicBezTo>
                  <a:cubicBezTo>
                    <a:pt x="5074228" y="1676400"/>
                    <a:pt x="5076871" y="1658897"/>
                    <a:pt x="5081155" y="1641763"/>
                  </a:cubicBezTo>
                  <a:cubicBezTo>
                    <a:pt x="5090580" y="1604063"/>
                    <a:pt x="5104257" y="1604841"/>
                    <a:pt x="5081155" y="1558636"/>
                  </a:cubicBezTo>
                  <a:cubicBezTo>
                    <a:pt x="5074583" y="1545492"/>
                    <a:pt x="5059390" y="1538752"/>
                    <a:pt x="5049982" y="1527463"/>
                  </a:cubicBezTo>
                  <a:cubicBezTo>
                    <a:pt x="5041987" y="1517869"/>
                    <a:pt x="5036127" y="1506682"/>
                    <a:pt x="5029200" y="1496291"/>
                  </a:cubicBezTo>
                  <a:cubicBezTo>
                    <a:pt x="5120295" y="1450743"/>
                    <a:pt x="5065286" y="1480109"/>
                    <a:pt x="5216237" y="1381991"/>
                  </a:cubicBezTo>
                  <a:cubicBezTo>
                    <a:pt x="5237178" y="1368379"/>
                    <a:pt x="5256896" y="1352819"/>
                    <a:pt x="5278582" y="1340427"/>
                  </a:cubicBezTo>
                  <a:cubicBezTo>
                    <a:pt x="5302828" y="1326572"/>
                    <a:pt x="5328800" y="1315377"/>
                    <a:pt x="5351319" y="1298863"/>
                  </a:cubicBezTo>
                  <a:cubicBezTo>
                    <a:pt x="5381010" y="1277090"/>
                    <a:pt x="5407717" y="1251449"/>
                    <a:pt x="5434446" y="1226127"/>
                  </a:cubicBezTo>
                  <a:cubicBezTo>
                    <a:pt x="5473561" y="1189070"/>
                    <a:pt x="5548746" y="1111827"/>
                    <a:pt x="5548746" y="1111827"/>
                  </a:cubicBezTo>
                  <a:cubicBezTo>
                    <a:pt x="5553646" y="1097128"/>
                    <a:pt x="5569528" y="1052137"/>
                    <a:pt x="5569528" y="1039091"/>
                  </a:cubicBezTo>
                  <a:cubicBezTo>
                    <a:pt x="5569528" y="979406"/>
                    <a:pt x="5514644" y="953034"/>
                    <a:pt x="5476010" y="914400"/>
                  </a:cubicBezTo>
                  <a:cubicBezTo>
                    <a:pt x="5462155" y="900545"/>
                    <a:pt x="5450121" y="884592"/>
                    <a:pt x="5434446" y="872836"/>
                  </a:cubicBezTo>
                  <a:cubicBezTo>
                    <a:pt x="5381126" y="832846"/>
                    <a:pt x="5405128" y="853909"/>
                    <a:pt x="5361710" y="810491"/>
                  </a:cubicBezTo>
                  <a:cubicBezTo>
                    <a:pt x="5368637" y="779318"/>
                    <a:pt x="5370917" y="746734"/>
                    <a:pt x="5382491" y="716972"/>
                  </a:cubicBezTo>
                  <a:cubicBezTo>
                    <a:pt x="5395416" y="683736"/>
                    <a:pt x="5417837" y="655010"/>
                    <a:pt x="5434446" y="623454"/>
                  </a:cubicBezTo>
                  <a:cubicBezTo>
                    <a:pt x="5452482" y="589186"/>
                    <a:pt x="5467738" y="553476"/>
                    <a:pt x="5486400" y="519545"/>
                  </a:cubicBezTo>
                  <a:cubicBezTo>
                    <a:pt x="5505866" y="484152"/>
                    <a:pt x="5548746" y="415636"/>
                    <a:pt x="5548746" y="415636"/>
                  </a:cubicBezTo>
                  <a:cubicBezTo>
                    <a:pt x="5545282" y="394854"/>
                    <a:pt x="5545017" y="373278"/>
                    <a:pt x="5538355" y="353291"/>
                  </a:cubicBezTo>
                  <a:cubicBezTo>
                    <a:pt x="5522459" y="305605"/>
                    <a:pt x="5490185" y="263557"/>
                    <a:pt x="5455228" y="228600"/>
                  </a:cubicBezTo>
                  <a:cubicBezTo>
                    <a:pt x="5446397" y="219769"/>
                    <a:pt x="5434764" y="214243"/>
                    <a:pt x="5424055" y="207818"/>
                  </a:cubicBezTo>
                  <a:cubicBezTo>
                    <a:pt x="5400110" y="193451"/>
                    <a:pt x="5375998" y="179320"/>
                    <a:pt x="5351319" y="166254"/>
                  </a:cubicBezTo>
                  <a:cubicBezTo>
                    <a:pt x="5317095" y="148135"/>
                    <a:pt x="5283218" y="129044"/>
                    <a:pt x="5247410" y="114300"/>
                  </a:cubicBezTo>
                  <a:cubicBezTo>
                    <a:pt x="5202241" y="95701"/>
                    <a:pt x="5159586" y="91004"/>
                    <a:pt x="5112328" y="83127"/>
                  </a:cubicBezTo>
                  <a:cubicBezTo>
                    <a:pt x="5091546" y="72736"/>
                    <a:pt x="5072599" y="57276"/>
                    <a:pt x="5049982" y="51954"/>
                  </a:cubicBezTo>
                  <a:cubicBezTo>
                    <a:pt x="5012742" y="43192"/>
                    <a:pt x="4973939" y="41563"/>
                    <a:pt x="4935682" y="41563"/>
                  </a:cubicBezTo>
                  <a:cubicBezTo>
                    <a:pt x="4786705" y="41563"/>
                    <a:pt x="4637809" y="48490"/>
                    <a:pt x="4488873" y="51954"/>
                  </a:cubicBezTo>
                  <a:cubicBezTo>
                    <a:pt x="4369964" y="71772"/>
                    <a:pt x="4485617" y="53660"/>
                    <a:pt x="4333010" y="72736"/>
                  </a:cubicBezTo>
                  <a:cubicBezTo>
                    <a:pt x="4308707" y="75774"/>
                    <a:pt x="4284432" y="79101"/>
                    <a:pt x="4260273" y="83127"/>
                  </a:cubicBezTo>
                  <a:cubicBezTo>
                    <a:pt x="4181904" y="96189"/>
                    <a:pt x="4232606" y="92358"/>
                    <a:pt x="4145973" y="103909"/>
                  </a:cubicBezTo>
                  <a:cubicBezTo>
                    <a:pt x="4114884" y="108054"/>
                    <a:pt x="4083544" y="110155"/>
                    <a:pt x="4052455" y="114300"/>
                  </a:cubicBezTo>
                  <a:cubicBezTo>
                    <a:pt x="4024319" y="118051"/>
                    <a:pt x="3943114" y="134111"/>
                    <a:pt x="3917373" y="135082"/>
                  </a:cubicBezTo>
                  <a:cubicBezTo>
                    <a:pt x="3758121" y="141091"/>
                    <a:pt x="3598718" y="142009"/>
                    <a:pt x="3439391" y="145472"/>
                  </a:cubicBezTo>
                  <a:cubicBezTo>
                    <a:pt x="3349337" y="138545"/>
                    <a:pt x="3258930" y="135244"/>
                    <a:pt x="3169228" y="124691"/>
                  </a:cubicBezTo>
                  <a:cubicBezTo>
                    <a:pt x="3140862" y="121354"/>
                    <a:pt x="3113698" y="111268"/>
                    <a:pt x="3086100" y="103909"/>
                  </a:cubicBezTo>
                  <a:cubicBezTo>
                    <a:pt x="2988263" y="77819"/>
                    <a:pt x="3033038" y="88669"/>
                    <a:pt x="2930237" y="51954"/>
                  </a:cubicBezTo>
                  <a:cubicBezTo>
                    <a:pt x="2840706" y="19978"/>
                    <a:pt x="2864898" y="30674"/>
                    <a:pt x="2743200" y="10391"/>
                  </a:cubicBezTo>
                  <a:lnTo>
                    <a:pt x="2680855" y="0"/>
                  </a:lnTo>
                  <a:cubicBezTo>
                    <a:pt x="2233342" y="12431"/>
                    <a:pt x="2430264" y="-7249"/>
                    <a:pt x="2088573" y="41563"/>
                  </a:cubicBezTo>
                  <a:lnTo>
                    <a:pt x="2015837" y="51954"/>
                  </a:lnTo>
                  <a:cubicBezTo>
                    <a:pt x="1991591" y="55418"/>
                    <a:pt x="1966861" y="56405"/>
                    <a:pt x="1943100" y="62345"/>
                  </a:cubicBezTo>
                  <a:cubicBezTo>
                    <a:pt x="1813945" y="94634"/>
                    <a:pt x="2051814" y="34675"/>
                    <a:pt x="1756064" y="114300"/>
                  </a:cubicBezTo>
                  <a:cubicBezTo>
                    <a:pt x="1714694" y="125438"/>
                    <a:pt x="1673051" y="135549"/>
                    <a:pt x="1631373" y="145472"/>
                  </a:cubicBezTo>
                  <a:cubicBezTo>
                    <a:pt x="1600308" y="152868"/>
                    <a:pt x="1569302" y="160704"/>
                    <a:pt x="1537855" y="166254"/>
                  </a:cubicBezTo>
                  <a:cubicBezTo>
                    <a:pt x="1510355" y="171107"/>
                    <a:pt x="1482437" y="173181"/>
                    <a:pt x="1454728" y="176645"/>
                  </a:cubicBezTo>
                  <a:cubicBezTo>
                    <a:pt x="1163782" y="173181"/>
                    <a:pt x="872699" y="175841"/>
                    <a:pt x="581891" y="166254"/>
                  </a:cubicBezTo>
                  <a:cubicBezTo>
                    <a:pt x="556689" y="165423"/>
                    <a:pt x="533700" y="151247"/>
                    <a:pt x="509155" y="145472"/>
                  </a:cubicBezTo>
                  <a:cubicBezTo>
                    <a:pt x="474772" y="137382"/>
                    <a:pt x="439882" y="131618"/>
                    <a:pt x="405246" y="124691"/>
                  </a:cubicBezTo>
                  <a:cubicBezTo>
                    <a:pt x="339437" y="128155"/>
                    <a:pt x="272656" y="123294"/>
                    <a:pt x="207819" y="135082"/>
                  </a:cubicBezTo>
                  <a:cubicBezTo>
                    <a:pt x="187012" y="138865"/>
                    <a:pt x="168482" y="184808"/>
                    <a:pt x="155864" y="197427"/>
                  </a:cubicBezTo>
                  <a:cubicBezTo>
                    <a:pt x="140182" y="213109"/>
                    <a:pt x="120601" y="224387"/>
                    <a:pt x="103910" y="238991"/>
                  </a:cubicBezTo>
                  <a:cubicBezTo>
                    <a:pt x="17082" y="314965"/>
                    <a:pt x="135652" y="222977"/>
                    <a:pt x="31173" y="301336"/>
                  </a:cubicBezTo>
                  <a:cubicBezTo>
                    <a:pt x="27709" y="311727"/>
                    <a:pt x="23439" y="321883"/>
                    <a:pt x="20782" y="332509"/>
                  </a:cubicBezTo>
                  <a:cubicBezTo>
                    <a:pt x="10652" y="373028"/>
                    <a:pt x="5865" y="416142"/>
                    <a:pt x="0" y="457200"/>
                  </a:cubicBezTo>
                  <a:cubicBezTo>
                    <a:pt x="6927" y="536864"/>
                    <a:pt x="9063" y="617090"/>
                    <a:pt x="20782" y="696191"/>
                  </a:cubicBezTo>
                  <a:cubicBezTo>
                    <a:pt x="23052" y="711513"/>
                    <a:pt x="33879" y="724305"/>
                    <a:pt x="41564" y="737754"/>
                  </a:cubicBezTo>
                  <a:cubicBezTo>
                    <a:pt x="58043" y="766591"/>
                    <a:pt x="96177" y="813149"/>
                    <a:pt x="114300" y="831272"/>
                  </a:cubicBezTo>
                  <a:cubicBezTo>
                    <a:pt x="126546" y="843518"/>
                    <a:pt x="142009" y="852054"/>
                    <a:pt x="155864" y="862445"/>
                  </a:cubicBezTo>
                  <a:cubicBezTo>
                    <a:pt x="191803" y="952291"/>
                    <a:pt x="165298" y="875297"/>
                    <a:pt x="187037" y="976745"/>
                  </a:cubicBezTo>
                  <a:cubicBezTo>
                    <a:pt x="193022" y="1004673"/>
                    <a:pt x="207819" y="1059872"/>
                    <a:pt x="207819" y="1059872"/>
                  </a:cubicBezTo>
                  <a:cubicBezTo>
                    <a:pt x="204355" y="1080654"/>
                    <a:pt x="203482" y="1102038"/>
                    <a:pt x="197428" y="1122218"/>
                  </a:cubicBezTo>
                  <a:cubicBezTo>
                    <a:pt x="183764" y="1167765"/>
                    <a:pt x="174997" y="1156688"/>
                    <a:pt x="155864" y="1194954"/>
                  </a:cubicBezTo>
                  <a:cubicBezTo>
                    <a:pt x="147522" y="1211637"/>
                    <a:pt x="142009" y="1229591"/>
                    <a:pt x="135082" y="1246909"/>
                  </a:cubicBezTo>
                  <a:cubicBezTo>
                    <a:pt x="148937" y="1278082"/>
                    <a:pt x="160473" y="1310392"/>
                    <a:pt x="176646" y="1340427"/>
                  </a:cubicBezTo>
                  <a:cubicBezTo>
                    <a:pt x="184857" y="1355675"/>
                    <a:pt x="199227" y="1366955"/>
                    <a:pt x="207819" y="1381991"/>
                  </a:cubicBezTo>
                  <a:cubicBezTo>
                    <a:pt x="213253" y="1391501"/>
                    <a:pt x="211274" y="1404686"/>
                    <a:pt x="218210" y="1413163"/>
                  </a:cubicBezTo>
                  <a:cubicBezTo>
                    <a:pt x="243024" y="1443492"/>
                    <a:pt x="266287" y="1478767"/>
                    <a:pt x="301337" y="1496291"/>
                  </a:cubicBezTo>
                  <a:cubicBezTo>
                    <a:pt x="354070" y="1522657"/>
                    <a:pt x="330012" y="1508480"/>
                    <a:pt x="374073" y="1537854"/>
                  </a:cubicBezTo>
                </a:path>
              </a:pathLst>
            </a:custGeom>
            <a:solidFill>
              <a:srgbClr val="F9E7C5"/>
            </a:solidFill>
            <a:ln w="19050">
              <a:solidFill>
                <a:srgbClr val="FA8C2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63BD4FFD-D8BC-CCC1-B927-5343B9E9E056}"/>
                </a:ext>
              </a:extLst>
            </p:cNvPr>
            <p:cNvSpPr txBox="1"/>
            <p:nvPr/>
          </p:nvSpPr>
          <p:spPr>
            <a:xfrm>
              <a:off x="639041" y="875985"/>
              <a:ext cx="5330534" cy="1569659"/>
            </a:xfrm>
            <a:prstGeom prst="rect">
              <a:avLst/>
            </a:prstGeom>
            <a:noFill/>
          </p:spPr>
          <p:txBody>
            <a:bodyPr wrap="square" rtlCol="0">
              <a:spAutoFit/>
            </a:bodyPr>
            <a:lstStyle/>
            <a:p>
              <a:pPr algn="ctr"/>
              <a:r>
                <a:rPr lang="vi-VN" sz="3200" b="0" i="0" dirty="0">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Sắp xếp các bức tranh dưới đây theo đúng trình tự của bài </a:t>
              </a:r>
              <a:r>
                <a:rPr lang="en-US" sz="3200" b="0" i="0" dirty="0" err="1">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Cảm</a:t>
              </a:r>
              <a:r>
                <a:rPr lang="en-US" sz="3200" b="0" i="0" dirty="0">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b="0" i="0" dirty="0" err="1">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ơn</a:t>
              </a:r>
              <a:r>
                <a:rPr lang="en-US" sz="3200" b="0" i="0" dirty="0">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b="0" i="0" dirty="0" err="1">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anh</a:t>
              </a:r>
              <a:r>
                <a:rPr lang="en-US" sz="3200" b="0" i="0" dirty="0">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b="0" i="0" dirty="0" err="1">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hà</a:t>
              </a:r>
              <a:r>
                <a:rPr lang="en-US" sz="3200" b="0" i="0" dirty="0">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b="0" i="0" dirty="0" err="1">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mã</a:t>
              </a:r>
              <a:r>
                <a:rPr lang="en-US" sz="3200" b="0" i="0" dirty="0">
                  <a:solidFill>
                    <a:srgbClr val="333333"/>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8" name="Nhóm 17">
            <a:extLst>
              <a:ext uri="{FF2B5EF4-FFF2-40B4-BE49-F238E27FC236}">
                <a16:creationId xmlns:a16="http://schemas.microsoft.com/office/drawing/2014/main" id="{2BFC8E5B-C946-5929-B6C2-D7A68B79368C}"/>
              </a:ext>
            </a:extLst>
          </p:cNvPr>
          <p:cNvGrpSpPr/>
          <p:nvPr/>
        </p:nvGrpSpPr>
        <p:grpSpPr>
          <a:xfrm>
            <a:off x="647944" y="1335487"/>
            <a:ext cx="2798619" cy="2093513"/>
            <a:chOff x="647944" y="1335487"/>
            <a:chExt cx="2798619" cy="2093513"/>
          </a:xfrm>
        </p:grpSpPr>
        <p:pic>
          <p:nvPicPr>
            <p:cNvPr id="6" name="Hình ảnh 5">
              <a:extLst>
                <a:ext uri="{FF2B5EF4-FFF2-40B4-BE49-F238E27FC236}">
                  <a16:creationId xmlns:a16="http://schemas.microsoft.com/office/drawing/2014/main" id="{A230EA83-20E1-3759-2AEF-0024EA66E4A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01" t="3031" r="52088" b="53333"/>
            <a:stretch/>
          </p:blipFill>
          <p:spPr>
            <a:xfrm>
              <a:off x="647944" y="1335487"/>
              <a:ext cx="2798619" cy="2093513"/>
            </a:xfrm>
            <a:prstGeom prst="rect">
              <a:avLst/>
            </a:prstGeom>
          </p:spPr>
        </p:pic>
        <p:sp>
          <p:nvSpPr>
            <p:cNvPr id="12" name="Hình Bầu dục 11">
              <a:extLst>
                <a:ext uri="{FF2B5EF4-FFF2-40B4-BE49-F238E27FC236}">
                  <a16:creationId xmlns:a16="http://schemas.microsoft.com/office/drawing/2014/main" id="{D05D8E3B-B359-1BB9-157F-5DE2D21C33D3}"/>
                </a:ext>
              </a:extLst>
            </p:cNvPr>
            <p:cNvSpPr/>
            <p:nvPr/>
          </p:nvSpPr>
          <p:spPr>
            <a:xfrm>
              <a:off x="831387" y="1483447"/>
              <a:ext cx="236220" cy="236220"/>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9" name="Nhóm 18">
            <a:extLst>
              <a:ext uri="{FF2B5EF4-FFF2-40B4-BE49-F238E27FC236}">
                <a16:creationId xmlns:a16="http://schemas.microsoft.com/office/drawing/2014/main" id="{6ADA655C-9672-1B2B-B493-6C93502727D8}"/>
              </a:ext>
            </a:extLst>
          </p:cNvPr>
          <p:cNvGrpSpPr/>
          <p:nvPr/>
        </p:nvGrpSpPr>
        <p:grpSpPr>
          <a:xfrm>
            <a:off x="3584677" y="1335487"/>
            <a:ext cx="3023667" cy="2093513"/>
            <a:chOff x="3584677" y="1335487"/>
            <a:chExt cx="3023667" cy="2093513"/>
          </a:xfrm>
        </p:grpSpPr>
        <p:pic>
          <p:nvPicPr>
            <p:cNvPr id="8" name="Hình ảnh 7">
              <a:extLst>
                <a:ext uri="{FF2B5EF4-FFF2-40B4-BE49-F238E27FC236}">
                  <a16:creationId xmlns:a16="http://schemas.microsoft.com/office/drawing/2014/main" id="{C67019B4-D1D7-F258-6651-7B8BB745523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489" t="58986" r="51064" b="1570"/>
            <a:stretch/>
          </p:blipFill>
          <p:spPr>
            <a:xfrm>
              <a:off x="3584677" y="1335487"/>
              <a:ext cx="3023667" cy="2093513"/>
            </a:xfrm>
            <a:prstGeom prst="rect">
              <a:avLst/>
            </a:prstGeom>
          </p:spPr>
        </p:pic>
        <p:sp>
          <p:nvSpPr>
            <p:cNvPr id="13" name="Hình Bầu dục 12">
              <a:extLst>
                <a:ext uri="{FF2B5EF4-FFF2-40B4-BE49-F238E27FC236}">
                  <a16:creationId xmlns:a16="http://schemas.microsoft.com/office/drawing/2014/main" id="{EC6A7858-DB12-527B-7773-9B733439079C}"/>
                </a:ext>
              </a:extLst>
            </p:cNvPr>
            <p:cNvSpPr/>
            <p:nvPr/>
          </p:nvSpPr>
          <p:spPr>
            <a:xfrm>
              <a:off x="3640344" y="1457306"/>
              <a:ext cx="273627" cy="273627"/>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7" name="Nhóm 16">
            <a:extLst>
              <a:ext uri="{FF2B5EF4-FFF2-40B4-BE49-F238E27FC236}">
                <a16:creationId xmlns:a16="http://schemas.microsoft.com/office/drawing/2014/main" id="{D77EB33E-9AA2-FFA8-7881-73B38BA728C6}"/>
              </a:ext>
            </a:extLst>
          </p:cNvPr>
          <p:cNvGrpSpPr/>
          <p:nvPr/>
        </p:nvGrpSpPr>
        <p:grpSpPr>
          <a:xfrm>
            <a:off x="638604" y="3394182"/>
            <a:ext cx="2936733" cy="2093513"/>
            <a:chOff x="638604" y="3394182"/>
            <a:chExt cx="2936733" cy="2093513"/>
          </a:xfrm>
        </p:grpSpPr>
        <p:pic>
          <p:nvPicPr>
            <p:cNvPr id="7" name="Hình ảnh 6">
              <a:extLst>
                <a:ext uri="{FF2B5EF4-FFF2-40B4-BE49-F238E27FC236}">
                  <a16:creationId xmlns:a16="http://schemas.microsoft.com/office/drawing/2014/main" id="{1707C9BD-E181-8C61-43F2-C891C0A6244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777" t="1995" r="466" b="54369"/>
            <a:stretch/>
          </p:blipFill>
          <p:spPr>
            <a:xfrm>
              <a:off x="638604" y="3394182"/>
              <a:ext cx="2936733" cy="2093513"/>
            </a:xfrm>
            <a:prstGeom prst="rect">
              <a:avLst/>
            </a:prstGeom>
          </p:spPr>
        </p:pic>
        <p:sp>
          <p:nvSpPr>
            <p:cNvPr id="14" name="Hình Bầu dục 13">
              <a:extLst>
                <a:ext uri="{FF2B5EF4-FFF2-40B4-BE49-F238E27FC236}">
                  <a16:creationId xmlns:a16="http://schemas.microsoft.com/office/drawing/2014/main" id="{82E3BDB2-834E-5F13-BD78-A44910EAFC75}"/>
                </a:ext>
              </a:extLst>
            </p:cNvPr>
            <p:cNvSpPr/>
            <p:nvPr/>
          </p:nvSpPr>
          <p:spPr>
            <a:xfrm>
              <a:off x="780600" y="3588226"/>
              <a:ext cx="236220" cy="236220"/>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0" name="Nhóm 19">
            <a:extLst>
              <a:ext uri="{FF2B5EF4-FFF2-40B4-BE49-F238E27FC236}">
                <a16:creationId xmlns:a16="http://schemas.microsoft.com/office/drawing/2014/main" id="{537C70BB-BB01-407D-3C7D-78F344B6418C}"/>
              </a:ext>
            </a:extLst>
          </p:cNvPr>
          <p:cNvGrpSpPr/>
          <p:nvPr/>
        </p:nvGrpSpPr>
        <p:grpSpPr>
          <a:xfrm>
            <a:off x="3671612" y="3488090"/>
            <a:ext cx="2936732" cy="1999605"/>
            <a:chOff x="3671612" y="3488090"/>
            <a:chExt cx="2936732" cy="1999605"/>
          </a:xfrm>
        </p:grpSpPr>
        <p:pic>
          <p:nvPicPr>
            <p:cNvPr id="9" name="Hình ảnh 8">
              <a:extLst>
                <a:ext uri="{FF2B5EF4-FFF2-40B4-BE49-F238E27FC236}">
                  <a16:creationId xmlns:a16="http://schemas.microsoft.com/office/drawing/2014/main" id="{3406596F-53E0-1E76-F9CA-28F60EBF815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534" t="57774" r="709" b="548"/>
            <a:stretch/>
          </p:blipFill>
          <p:spPr>
            <a:xfrm>
              <a:off x="3671612" y="3488090"/>
              <a:ext cx="2936732" cy="1999605"/>
            </a:xfrm>
            <a:prstGeom prst="rect">
              <a:avLst/>
            </a:prstGeom>
          </p:spPr>
        </p:pic>
        <p:sp>
          <p:nvSpPr>
            <p:cNvPr id="15" name="Hình Bầu dục 14">
              <a:extLst>
                <a:ext uri="{FF2B5EF4-FFF2-40B4-BE49-F238E27FC236}">
                  <a16:creationId xmlns:a16="http://schemas.microsoft.com/office/drawing/2014/main" id="{66B85735-02D6-FA5F-2928-A74B673FDACB}"/>
                </a:ext>
              </a:extLst>
            </p:cNvPr>
            <p:cNvSpPr/>
            <p:nvPr/>
          </p:nvSpPr>
          <p:spPr>
            <a:xfrm>
              <a:off x="3859077" y="3670527"/>
              <a:ext cx="238085" cy="238085"/>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97916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814699AE-9DE4-CC93-2889-721EA5E2879A}"/>
              </a:ext>
            </a:extLst>
          </p:cNvPr>
          <p:cNvGrpSpPr/>
          <p:nvPr/>
        </p:nvGrpSpPr>
        <p:grpSpPr>
          <a:xfrm>
            <a:off x="1104619" y="545231"/>
            <a:ext cx="1881083" cy="1407148"/>
            <a:chOff x="1022190" y="545231"/>
            <a:chExt cx="1881083" cy="1407148"/>
          </a:xfrm>
        </p:grpSpPr>
        <p:pic>
          <p:nvPicPr>
            <p:cNvPr id="6" name="Hình ảnh 5">
              <a:extLst>
                <a:ext uri="{FF2B5EF4-FFF2-40B4-BE49-F238E27FC236}">
                  <a16:creationId xmlns:a16="http://schemas.microsoft.com/office/drawing/2014/main" id="{A230EA83-20E1-3759-2AEF-0024EA66E4A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01" t="3031" r="52088" b="53333"/>
            <a:stretch/>
          </p:blipFill>
          <p:spPr>
            <a:xfrm>
              <a:off x="1022190" y="545231"/>
              <a:ext cx="1881083" cy="1407148"/>
            </a:xfrm>
            <a:prstGeom prst="rect">
              <a:avLst/>
            </a:prstGeom>
          </p:spPr>
        </p:pic>
        <p:sp>
          <p:nvSpPr>
            <p:cNvPr id="3" name="Hình Bầu dục 2">
              <a:extLst>
                <a:ext uri="{FF2B5EF4-FFF2-40B4-BE49-F238E27FC236}">
                  <a16:creationId xmlns:a16="http://schemas.microsoft.com/office/drawing/2014/main" id="{0E88900C-F64F-4D3F-B232-621D962159D4}"/>
                </a:ext>
              </a:extLst>
            </p:cNvPr>
            <p:cNvSpPr/>
            <p:nvPr/>
          </p:nvSpPr>
          <p:spPr>
            <a:xfrm>
              <a:off x="1111803" y="634249"/>
              <a:ext cx="236220" cy="236220"/>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2" name="Nhóm 21">
            <a:extLst>
              <a:ext uri="{FF2B5EF4-FFF2-40B4-BE49-F238E27FC236}">
                <a16:creationId xmlns:a16="http://schemas.microsoft.com/office/drawing/2014/main" id="{B6382597-72E8-AE57-C02A-5CB0AB30234C}"/>
              </a:ext>
            </a:extLst>
          </p:cNvPr>
          <p:cNvGrpSpPr/>
          <p:nvPr/>
        </p:nvGrpSpPr>
        <p:grpSpPr>
          <a:xfrm>
            <a:off x="3288688" y="545231"/>
            <a:ext cx="2032348" cy="1407148"/>
            <a:chOff x="3288688" y="545231"/>
            <a:chExt cx="2032348" cy="1407148"/>
          </a:xfrm>
        </p:grpSpPr>
        <p:pic>
          <p:nvPicPr>
            <p:cNvPr id="8" name="Hình ảnh 7">
              <a:extLst>
                <a:ext uri="{FF2B5EF4-FFF2-40B4-BE49-F238E27FC236}">
                  <a16:creationId xmlns:a16="http://schemas.microsoft.com/office/drawing/2014/main" id="{C67019B4-D1D7-F258-6651-7B8BB745523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489" t="58986" r="51064" b="1570"/>
            <a:stretch/>
          </p:blipFill>
          <p:spPr>
            <a:xfrm>
              <a:off x="3288688" y="545231"/>
              <a:ext cx="2032348" cy="1407148"/>
            </a:xfrm>
            <a:prstGeom prst="rect">
              <a:avLst/>
            </a:prstGeom>
          </p:spPr>
        </p:pic>
        <p:sp>
          <p:nvSpPr>
            <p:cNvPr id="4" name="Hình Bầu dục 3">
              <a:extLst>
                <a:ext uri="{FF2B5EF4-FFF2-40B4-BE49-F238E27FC236}">
                  <a16:creationId xmlns:a16="http://schemas.microsoft.com/office/drawing/2014/main" id="{3CB0653D-881E-84DC-EAE1-A162F201480F}"/>
                </a:ext>
              </a:extLst>
            </p:cNvPr>
            <p:cNvSpPr/>
            <p:nvPr/>
          </p:nvSpPr>
          <p:spPr>
            <a:xfrm>
              <a:off x="3325548" y="610638"/>
              <a:ext cx="236220" cy="236220"/>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3" name="Nhóm 22">
            <a:extLst>
              <a:ext uri="{FF2B5EF4-FFF2-40B4-BE49-F238E27FC236}">
                <a16:creationId xmlns:a16="http://schemas.microsoft.com/office/drawing/2014/main" id="{B09072FF-E0A4-DD4E-3B25-B758124E7287}"/>
              </a:ext>
            </a:extLst>
          </p:cNvPr>
          <p:cNvGrpSpPr/>
          <p:nvPr/>
        </p:nvGrpSpPr>
        <p:grpSpPr>
          <a:xfrm>
            <a:off x="5779040" y="545231"/>
            <a:ext cx="1973916" cy="1407148"/>
            <a:chOff x="5779040" y="545231"/>
            <a:chExt cx="1973916" cy="1407148"/>
          </a:xfrm>
        </p:grpSpPr>
        <p:pic>
          <p:nvPicPr>
            <p:cNvPr id="7" name="Hình ảnh 6">
              <a:extLst>
                <a:ext uri="{FF2B5EF4-FFF2-40B4-BE49-F238E27FC236}">
                  <a16:creationId xmlns:a16="http://schemas.microsoft.com/office/drawing/2014/main" id="{1707C9BD-E181-8C61-43F2-C891C0A6244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777" t="1995" r="466" b="54369"/>
            <a:stretch/>
          </p:blipFill>
          <p:spPr>
            <a:xfrm>
              <a:off x="5779040" y="545231"/>
              <a:ext cx="1973916" cy="1407148"/>
            </a:xfrm>
            <a:prstGeom prst="rect">
              <a:avLst/>
            </a:prstGeom>
          </p:spPr>
        </p:pic>
        <p:sp>
          <p:nvSpPr>
            <p:cNvPr id="5" name="Hình Bầu dục 4">
              <a:extLst>
                <a:ext uri="{FF2B5EF4-FFF2-40B4-BE49-F238E27FC236}">
                  <a16:creationId xmlns:a16="http://schemas.microsoft.com/office/drawing/2014/main" id="{9D28A500-3F3C-089D-C87F-45B54A247AB7}"/>
                </a:ext>
              </a:extLst>
            </p:cNvPr>
            <p:cNvSpPr/>
            <p:nvPr/>
          </p:nvSpPr>
          <p:spPr>
            <a:xfrm>
              <a:off x="5846340" y="627413"/>
              <a:ext cx="236220" cy="236220"/>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Nhóm 23">
            <a:extLst>
              <a:ext uri="{FF2B5EF4-FFF2-40B4-BE49-F238E27FC236}">
                <a16:creationId xmlns:a16="http://schemas.microsoft.com/office/drawing/2014/main" id="{AC3220D8-DC40-ADA8-E055-6793802AC452}"/>
              </a:ext>
            </a:extLst>
          </p:cNvPr>
          <p:cNvGrpSpPr/>
          <p:nvPr/>
        </p:nvGrpSpPr>
        <p:grpSpPr>
          <a:xfrm>
            <a:off x="8210960" y="634249"/>
            <a:ext cx="1935879" cy="1318130"/>
            <a:chOff x="8210960" y="634249"/>
            <a:chExt cx="1935879" cy="1318130"/>
          </a:xfrm>
        </p:grpSpPr>
        <p:pic>
          <p:nvPicPr>
            <p:cNvPr id="9" name="Hình ảnh 8">
              <a:extLst>
                <a:ext uri="{FF2B5EF4-FFF2-40B4-BE49-F238E27FC236}">
                  <a16:creationId xmlns:a16="http://schemas.microsoft.com/office/drawing/2014/main" id="{3406596F-53E0-1E76-F9CA-28F60EBF815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534" t="57774" r="709" b="548"/>
            <a:stretch/>
          </p:blipFill>
          <p:spPr>
            <a:xfrm>
              <a:off x="8210960" y="634249"/>
              <a:ext cx="1935879" cy="1318130"/>
            </a:xfrm>
            <a:prstGeom prst="rect">
              <a:avLst/>
            </a:prstGeom>
          </p:spPr>
        </p:pic>
        <p:sp>
          <p:nvSpPr>
            <p:cNvPr id="16" name="Hình Bầu dục 15">
              <a:extLst>
                <a:ext uri="{FF2B5EF4-FFF2-40B4-BE49-F238E27FC236}">
                  <a16:creationId xmlns:a16="http://schemas.microsoft.com/office/drawing/2014/main" id="{1CADD0F7-218C-035D-AEFA-E50C191A8443}"/>
                </a:ext>
              </a:extLst>
            </p:cNvPr>
            <p:cNvSpPr/>
            <p:nvPr/>
          </p:nvSpPr>
          <p:spPr>
            <a:xfrm>
              <a:off x="8287884" y="715043"/>
              <a:ext cx="236220" cy="236220"/>
            </a:xfrm>
            <a:prstGeom prst="ellipse">
              <a:avLst/>
            </a:prstGeom>
            <a:solidFill>
              <a:srgbClr val="F9E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7" name="Hình ảnh 16">
            <a:extLst>
              <a:ext uri="{FF2B5EF4-FFF2-40B4-BE49-F238E27FC236}">
                <a16:creationId xmlns:a16="http://schemas.microsoft.com/office/drawing/2014/main" id="{567F8AEE-78E9-D62E-8604-79921744279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01" t="3031" r="52088" b="53333"/>
          <a:stretch/>
        </p:blipFill>
        <p:spPr>
          <a:xfrm>
            <a:off x="2097431" y="2078746"/>
            <a:ext cx="2899570" cy="2169029"/>
          </a:xfrm>
          <a:prstGeom prst="rect">
            <a:avLst/>
          </a:prstGeom>
        </p:spPr>
      </p:pic>
      <p:pic>
        <p:nvPicPr>
          <p:cNvPr id="18" name="Hình ảnh 17">
            <a:extLst>
              <a:ext uri="{FF2B5EF4-FFF2-40B4-BE49-F238E27FC236}">
                <a16:creationId xmlns:a16="http://schemas.microsoft.com/office/drawing/2014/main" id="{F4F7DBF9-C64A-0D74-0F0F-C703CF6AE8D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777" t="1995" r="466" b="54369"/>
          <a:stretch/>
        </p:blipFill>
        <p:spPr>
          <a:xfrm>
            <a:off x="6136235" y="2033173"/>
            <a:ext cx="3042664" cy="2169028"/>
          </a:xfrm>
          <a:prstGeom prst="rect">
            <a:avLst/>
          </a:prstGeom>
        </p:spPr>
      </p:pic>
      <p:pic>
        <p:nvPicPr>
          <p:cNvPr id="19" name="Hình ảnh 18">
            <a:extLst>
              <a:ext uri="{FF2B5EF4-FFF2-40B4-BE49-F238E27FC236}">
                <a16:creationId xmlns:a16="http://schemas.microsoft.com/office/drawing/2014/main" id="{4C1CCB7D-8A74-5451-CF94-D9F565FD457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489" t="58986" r="51064" b="1570"/>
          <a:stretch/>
        </p:blipFill>
        <p:spPr>
          <a:xfrm>
            <a:off x="2097431" y="4247775"/>
            <a:ext cx="3042663" cy="2106665"/>
          </a:xfrm>
          <a:prstGeom prst="rect">
            <a:avLst/>
          </a:prstGeom>
        </p:spPr>
      </p:pic>
      <p:pic>
        <p:nvPicPr>
          <p:cNvPr id="20" name="Hình ảnh 19">
            <a:extLst>
              <a:ext uri="{FF2B5EF4-FFF2-40B4-BE49-F238E27FC236}">
                <a16:creationId xmlns:a16="http://schemas.microsoft.com/office/drawing/2014/main" id="{543BE59D-9BD8-68DE-A95A-883BD5593E2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534" t="57774" r="709" b="548"/>
          <a:stretch/>
        </p:blipFill>
        <p:spPr>
          <a:xfrm>
            <a:off x="6147731" y="4362969"/>
            <a:ext cx="3042663" cy="2071734"/>
          </a:xfrm>
          <a:prstGeom prst="rect">
            <a:avLst/>
          </a:prstGeom>
        </p:spPr>
      </p:pic>
    </p:spTree>
    <p:extLst>
      <p:ext uri="{BB962C8B-B14F-4D97-AF65-F5344CB8AC3E}">
        <p14:creationId xmlns:p14="http://schemas.microsoft.com/office/powerpoint/2010/main" val="2440565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F647F84-8764-E329-EE70-ADAB5B5FDB21}"/>
              </a:ext>
            </a:extLst>
          </p:cNvPr>
          <p:cNvPicPr>
            <a:picLocks noChangeAspect="1"/>
          </p:cNvPicPr>
          <p:nvPr/>
        </p:nvPicPr>
        <p:blipFill rotWithShape="1">
          <a:blip r:embed="rId3"/>
          <a:srcRect l="9921" r="42682"/>
          <a:stretch/>
        </p:blipFill>
        <p:spPr>
          <a:xfrm>
            <a:off x="6096000" y="841093"/>
            <a:ext cx="4409440" cy="3694496"/>
          </a:xfrm>
          <a:prstGeom prst="rect">
            <a:avLst/>
          </a:prstGeom>
        </p:spPr>
      </p:pic>
      <p:pic>
        <p:nvPicPr>
          <p:cNvPr id="3" name="Hình ảnh 2">
            <a:extLst>
              <a:ext uri="{FF2B5EF4-FFF2-40B4-BE49-F238E27FC236}">
                <a16:creationId xmlns:a16="http://schemas.microsoft.com/office/drawing/2014/main" id="{1EBD5837-7E59-1715-8A78-A19921CF0F46}"/>
              </a:ext>
            </a:extLst>
          </p:cNvPr>
          <p:cNvPicPr>
            <a:picLocks noChangeAspect="1"/>
          </p:cNvPicPr>
          <p:nvPr/>
        </p:nvPicPr>
        <p:blipFill rotWithShape="1">
          <a:blip r:embed="rId3"/>
          <a:srcRect l="61248"/>
          <a:stretch/>
        </p:blipFill>
        <p:spPr>
          <a:xfrm>
            <a:off x="6827519" y="2800101"/>
            <a:ext cx="3605171" cy="3694496"/>
          </a:xfrm>
          <a:prstGeom prst="rect">
            <a:avLst/>
          </a:prstGeom>
        </p:spPr>
      </p:pic>
    </p:spTree>
    <p:custDataLst>
      <p:tags r:id="rId1"/>
    </p:custDataLst>
    <p:extLst>
      <p:ext uri="{BB962C8B-B14F-4D97-AF65-F5344CB8AC3E}">
        <p14:creationId xmlns:p14="http://schemas.microsoft.com/office/powerpoint/2010/main" val="3539387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21690" y="1762251"/>
            <a:ext cx="10548620" cy="4462760"/>
          </a:xfrm>
          <a:prstGeom prst="rect">
            <a:avLst/>
          </a:prstGeom>
          <a:noFill/>
        </p:spPr>
        <p:txBody>
          <a:bodyPr wrap="square">
            <a:spAutoFit/>
          </a:bodyPr>
          <a:lstStyle/>
          <a:p>
            <a:pPr indent="360000" algn="just"/>
            <a:r>
              <a:rPr lang="vi-VN" sz="2400" dirty="0">
                <a:solidFill>
                  <a:srgbClr val="000000"/>
                </a:solidFill>
                <a:latin typeface="Cambria" panose="02040503050406030204" pitchFamily="18" charset="0"/>
                <a:ea typeface="Cambria" panose="02040503050406030204" pitchFamily="18" charset="0"/>
              </a:rPr>
              <a:t>Ngoài trò chuyện trực tiếp, con người còn nghĩ ra rất nhiều cách để trao đổi với nhau khi ở xa.</a:t>
            </a:r>
          </a:p>
          <a:p>
            <a:pPr indent="360000" algn="just"/>
            <a:r>
              <a:rPr lang="vi-VN" sz="2400" dirty="0">
                <a:solidFill>
                  <a:srgbClr val="000000"/>
                </a:solidFill>
                <a:latin typeface="Cambria" panose="02040503050406030204" pitchFamily="18" charset="0"/>
                <a:ea typeface="Cambria" panose="02040503050406030204" pitchFamily="18" charset="0"/>
              </a:rPr>
              <a:t>Từ xa xưa, người ta đã biết huấn luyện bồ câu để đưa thư. Bồ câu nhớ đường rất tốt. Nó có thể bay qua một chặng đường dài hàng nghìn cây số để mang thư đến đúng nơi nhận.</a:t>
            </a:r>
          </a:p>
          <a:p>
            <a:pPr indent="360000" algn="just"/>
            <a:r>
              <a:rPr lang="vi-VN" sz="2400" dirty="0">
                <a:solidFill>
                  <a:srgbClr val="000000"/>
                </a:solidFill>
                <a:latin typeface="Cambria" panose="02040503050406030204" pitchFamily="18" charset="0"/>
                <a:ea typeface="Cambria" panose="02040503050406030204" pitchFamily="18" charset="0"/>
              </a:rPr>
              <a:t>Những người đi biển còn nghĩ ra cách bỏ thư vào trong những chiếc chai </a:t>
            </a:r>
            <a:r>
              <a:rPr lang="vi-VN" sz="2400" dirty="0" err="1">
                <a:solidFill>
                  <a:srgbClr val="000000"/>
                </a:solidFill>
                <a:latin typeface="Cambria" panose="02040503050406030204" pitchFamily="18" charset="0"/>
                <a:ea typeface="Cambria" panose="02040503050406030204" pitchFamily="18" charset="0"/>
              </a:rPr>
              <a:t>thuỷ</a:t>
            </a:r>
            <a:r>
              <a:rPr lang="vi-VN" sz="2400" dirty="0">
                <a:solidFill>
                  <a:srgbClr val="000000"/>
                </a:solidFill>
                <a:latin typeface="Cambria" panose="02040503050406030204" pitchFamily="18" charset="0"/>
                <a:ea typeface="Cambria" panose="02040503050406030204" pitchFamily="18" charset="0"/>
              </a:rPr>
              <a:t> tinh. Nhờ sóng biển, những chiếc chai này được đẩy vào đất liền. Có những bức thư vài chục năm sau mới được tìm thấy.</a:t>
            </a:r>
          </a:p>
          <a:p>
            <a:pPr indent="360000" algn="just"/>
            <a:r>
              <a:rPr lang="vi-VN" sz="2400" dirty="0">
                <a:solidFill>
                  <a:srgbClr val="000000"/>
                </a:solidFill>
                <a:latin typeface="Cambria" panose="02040503050406030204" pitchFamily="18" charset="0"/>
                <a:ea typeface="Cambria" panose="02040503050406030204" pitchFamily="18" charset="0"/>
              </a:rPr>
              <a:t>Ngày nay, việc trao đổi thông tin dễ dàng hơn rất nhiều. Bạn có thể viết thư, gọi điện cho người khác. Nhờ có in-tơ-nét, bạn cũng có thể nhìn thấy người nói chuyện với mình, dù hai người đang ở cách nhau rất xa.</a:t>
            </a:r>
          </a:p>
          <a:p>
            <a:pPr indent="360000" algn="r"/>
            <a:r>
              <a:rPr lang="en-US" sz="2000" i="1" dirty="0">
                <a:latin typeface="Cambria" panose="02040503050406030204" pitchFamily="18" charset="0"/>
                <a:ea typeface="Cambria" panose="02040503050406030204" pitchFamily="18" charset="0"/>
              </a:rPr>
              <a:t>(</a:t>
            </a:r>
            <a:r>
              <a:rPr lang="en-US" sz="2000" i="1" dirty="0" err="1">
                <a:latin typeface="Cambria" panose="02040503050406030204" pitchFamily="18" charset="0"/>
                <a:ea typeface="Cambria" panose="02040503050406030204" pitchFamily="18" charset="0"/>
              </a:rPr>
              <a:t>Hải</a:t>
            </a:r>
            <a:r>
              <a:rPr lang="en-US" sz="2000" i="1" dirty="0">
                <a:latin typeface="Cambria" panose="02040503050406030204" pitchFamily="18" charset="0"/>
                <a:ea typeface="Cambria" panose="02040503050406030204" pitchFamily="18" charset="0"/>
              </a:rPr>
              <a:t> Nam)</a:t>
            </a:r>
            <a:endParaRPr lang="vi-VN" sz="2000" i="1"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547FE963-8360-C440-0919-69CD01121E23}"/>
              </a:ext>
            </a:extLst>
          </p:cNvPr>
          <p:cNvPicPr>
            <a:picLocks noChangeAspect="1"/>
          </p:cNvPicPr>
          <p:nvPr/>
        </p:nvPicPr>
        <p:blipFill>
          <a:blip r:embed="rId3"/>
          <a:stretch>
            <a:fillRect/>
          </a:stretch>
        </p:blipFill>
        <p:spPr>
          <a:xfrm>
            <a:off x="1041978" y="632989"/>
            <a:ext cx="10108044" cy="1286367"/>
          </a:xfrm>
          <a:prstGeom prst="rect">
            <a:avLst/>
          </a:prstGeom>
        </p:spPr>
      </p:pic>
    </p:spTree>
    <p:custDataLst>
      <p:tags r:id="rId1"/>
    </p:custDataLst>
    <p:extLst>
      <p:ext uri="{BB962C8B-B14F-4D97-AF65-F5344CB8AC3E}">
        <p14:creationId xmlns:p14="http://schemas.microsoft.com/office/powerpoint/2010/main" val="34601975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55964381-A36E-4002-ECD8-8B80C24C5B15}"/>
              </a:ext>
            </a:extLst>
          </p:cNvPr>
          <p:cNvGrpSpPr/>
          <p:nvPr/>
        </p:nvGrpSpPr>
        <p:grpSpPr>
          <a:xfrm>
            <a:off x="1885536" y="2739300"/>
            <a:ext cx="2406755" cy="890970"/>
            <a:chOff x="350520" y="1730310"/>
            <a:chExt cx="2406755" cy="890970"/>
          </a:xfrm>
        </p:grpSpPr>
        <p:sp>
          <p:nvSpPr>
            <p:cNvPr id="5" name="Freeform 7">
              <a:extLst>
                <a:ext uri="{FF2B5EF4-FFF2-40B4-BE49-F238E27FC236}">
                  <a16:creationId xmlns:a16="http://schemas.microsoft.com/office/drawing/2014/main" id="{32ABAE50-8D15-371B-01CF-1B5946DA60C7}"/>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2400">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6" name="TextBox 11">
              <a:extLst>
                <a:ext uri="{FF2B5EF4-FFF2-40B4-BE49-F238E27FC236}">
                  <a16:creationId xmlns:a16="http://schemas.microsoft.com/office/drawing/2014/main" id="{053AE633-3D55-C80B-5222-B09663DC476B}"/>
                </a:ext>
              </a:extLst>
            </p:cNvPr>
            <p:cNvSpPr txBox="1"/>
            <p:nvPr/>
          </p:nvSpPr>
          <p:spPr>
            <a:xfrm>
              <a:off x="592425" y="1852629"/>
              <a:ext cx="1988114" cy="646331"/>
            </a:xfrm>
            <a:prstGeom prst="rect">
              <a:avLst/>
            </a:prstGeom>
            <a:noFill/>
          </p:spPr>
          <p:txBody>
            <a:bodyPr wrap="square" rtlCol="0">
              <a:spAutoFit/>
            </a:bodyPr>
            <a:lstStyle/>
            <a:p>
              <a:r>
                <a:rPr lang="en-US" sz="3600" b="1" dirty="0">
                  <a:latin typeface="Vogue-ExtraBold" panose="020B0500000000000000" pitchFamily="34" charset="0"/>
                  <a:ea typeface="Vogue-ExtraBold" panose="020B0500000000000000" pitchFamily="34" charset="0"/>
                  <a:cs typeface="Vogue-ExtraBold" panose="020B0500000000000000" pitchFamily="34" charset="0"/>
                </a:rPr>
                <a:t>in-</a:t>
              </a:r>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tơ</a:t>
              </a:r>
              <a:r>
                <a:rPr lang="en-US" sz="3600" b="1" dirty="0">
                  <a:latin typeface="Vogue-ExtraBold" panose="020B0500000000000000" pitchFamily="34" charset="0"/>
                  <a:ea typeface="Vogue-ExtraBold" panose="020B0500000000000000" pitchFamily="34" charset="0"/>
                  <a:cs typeface="Vogue-ExtraBold" panose="020B0500000000000000" pitchFamily="34" charset="0"/>
                </a:rPr>
                <a:t>-</a:t>
              </a:r>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nét</a:t>
              </a:r>
              <a:endParaRPr lang="en-US" sz="36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7" name="Group 13">
            <a:extLst>
              <a:ext uri="{FF2B5EF4-FFF2-40B4-BE49-F238E27FC236}">
                <a16:creationId xmlns:a16="http://schemas.microsoft.com/office/drawing/2014/main" id="{D9BDFFE0-8649-EFFB-CD20-6C4747A5B49E}"/>
              </a:ext>
            </a:extLst>
          </p:cNvPr>
          <p:cNvGrpSpPr/>
          <p:nvPr/>
        </p:nvGrpSpPr>
        <p:grpSpPr>
          <a:xfrm>
            <a:off x="4821305" y="2104535"/>
            <a:ext cx="2500274" cy="890970"/>
            <a:chOff x="406901" y="1730310"/>
            <a:chExt cx="2500274" cy="890970"/>
          </a:xfrm>
        </p:grpSpPr>
        <p:sp>
          <p:nvSpPr>
            <p:cNvPr id="8" name="Freeform 7">
              <a:extLst>
                <a:ext uri="{FF2B5EF4-FFF2-40B4-BE49-F238E27FC236}">
                  <a16:creationId xmlns:a16="http://schemas.microsoft.com/office/drawing/2014/main" id="{19A10828-F70F-DD68-0180-ECDB5C9F25CB}"/>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3600">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9" name="TextBox 15">
              <a:extLst>
                <a:ext uri="{FF2B5EF4-FFF2-40B4-BE49-F238E27FC236}">
                  <a16:creationId xmlns:a16="http://schemas.microsoft.com/office/drawing/2014/main" id="{73607D82-124F-B5DF-DF8B-84BE0AD86485}"/>
                </a:ext>
              </a:extLst>
            </p:cNvPr>
            <p:cNvSpPr txBox="1"/>
            <p:nvPr/>
          </p:nvSpPr>
          <p:spPr>
            <a:xfrm>
              <a:off x="736428" y="1852629"/>
              <a:ext cx="2055984" cy="646331"/>
            </a:xfrm>
            <a:prstGeom prst="rect">
              <a:avLst/>
            </a:prstGeom>
            <a:noFill/>
          </p:spPr>
          <p:txBody>
            <a:bodyPr wrap="square" rtlCol="0">
              <a:spAutoFit/>
            </a:bodyPr>
            <a:lstStyle/>
            <a:p>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nơi</a:t>
              </a:r>
              <a:r>
                <a:rPr lang="en-US" sz="3600" b="1"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nhận</a:t>
              </a:r>
              <a:endParaRPr lang="en-US" sz="36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0" name="Group 16">
            <a:extLst>
              <a:ext uri="{FF2B5EF4-FFF2-40B4-BE49-F238E27FC236}">
                <a16:creationId xmlns:a16="http://schemas.microsoft.com/office/drawing/2014/main" id="{CC4AEB78-B0C8-D659-EEB6-711FF9352479}"/>
              </a:ext>
            </a:extLst>
          </p:cNvPr>
          <p:cNvGrpSpPr/>
          <p:nvPr/>
        </p:nvGrpSpPr>
        <p:grpSpPr>
          <a:xfrm>
            <a:off x="8313734" y="2616980"/>
            <a:ext cx="2129933" cy="890970"/>
            <a:chOff x="500420" y="1730310"/>
            <a:chExt cx="2129933" cy="890970"/>
          </a:xfrm>
        </p:grpSpPr>
        <p:sp>
          <p:nvSpPr>
            <p:cNvPr id="12" name="Freeform 7">
              <a:extLst>
                <a:ext uri="{FF2B5EF4-FFF2-40B4-BE49-F238E27FC236}">
                  <a16:creationId xmlns:a16="http://schemas.microsoft.com/office/drawing/2014/main" id="{C84064EF-E56C-EE38-AE93-6159AD47BFF1}"/>
                </a:ext>
              </a:extLst>
            </p:cNvPr>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2400">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13" name="TextBox 18">
              <a:extLst>
                <a:ext uri="{FF2B5EF4-FFF2-40B4-BE49-F238E27FC236}">
                  <a16:creationId xmlns:a16="http://schemas.microsoft.com/office/drawing/2014/main" id="{6BDE0D11-3213-DB8E-CEBF-87173159D3BE}"/>
                </a:ext>
              </a:extLst>
            </p:cNvPr>
            <p:cNvSpPr txBox="1"/>
            <p:nvPr/>
          </p:nvSpPr>
          <p:spPr>
            <a:xfrm>
              <a:off x="746609" y="1852630"/>
              <a:ext cx="1782143" cy="646331"/>
            </a:xfrm>
            <a:prstGeom prst="rect">
              <a:avLst/>
            </a:prstGeom>
            <a:noFill/>
          </p:spPr>
          <p:txBody>
            <a:bodyPr wrap="square" rtlCol="0">
              <a:spAutoFit/>
            </a:bodyPr>
            <a:lstStyle/>
            <a:p>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đất</a:t>
              </a:r>
              <a:r>
                <a:rPr lang="en-US" sz="3600" b="1"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liền</a:t>
              </a:r>
              <a:endParaRPr lang="en-US" sz="36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6" name="Hình ảnh 25">
            <a:extLst>
              <a:ext uri="{FF2B5EF4-FFF2-40B4-BE49-F238E27FC236}">
                <a16:creationId xmlns:a16="http://schemas.microsoft.com/office/drawing/2014/main" id="{66443B06-7651-BBEF-9D91-F3A7B36A248B}"/>
              </a:ext>
            </a:extLst>
          </p:cNvPr>
          <p:cNvPicPr>
            <a:picLocks noChangeAspect="1"/>
          </p:cNvPicPr>
          <p:nvPr/>
        </p:nvPicPr>
        <p:blipFill>
          <a:blip r:embed="rId3"/>
          <a:stretch>
            <a:fillRect/>
          </a:stretch>
        </p:blipFill>
        <p:spPr>
          <a:xfrm>
            <a:off x="2697185" y="324349"/>
            <a:ext cx="6797629" cy="1780186"/>
          </a:xfrm>
          <a:prstGeom prst="rect">
            <a:avLst/>
          </a:prstGeom>
        </p:spPr>
      </p:pic>
      <p:grpSp>
        <p:nvGrpSpPr>
          <p:cNvPr id="3" name="Group 13">
            <a:extLst>
              <a:ext uri="{FF2B5EF4-FFF2-40B4-BE49-F238E27FC236}">
                <a16:creationId xmlns:a16="http://schemas.microsoft.com/office/drawing/2014/main" id="{6FF54163-4132-C844-5A71-4B963806D6D0}"/>
              </a:ext>
            </a:extLst>
          </p:cNvPr>
          <p:cNvGrpSpPr/>
          <p:nvPr/>
        </p:nvGrpSpPr>
        <p:grpSpPr>
          <a:xfrm>
            <a:off x="2402937" y="3894685"/>
            <a:ext cx="2676775" cy="890970"/>
            <a:chOff x="406901" y="1730310"/>
            <a:chExt cx="2500274" cy="890970"/>
          </a:xfrm>
        </p:grpSpPr>
        <p:sp>
          <p:nvSpPr>
            <p:cNvPr id="4" name="Freeform 7">
              <a:extLst>
                <a:ext uri="{FF2B5EF4-FFF2-40B4-BE49-F238E27FC236}">
                  <a16:creationId xmlns:a16="http://schemas.microsoft.com/office/drawing/2014/main" id="{F81B5549-9831-309A-0631-0502A131B1C8}"/>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3600">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11" name="TextBox 15">
              <a:extLst>
                <a:ext uri="{FF2B5EF4-FFF2-40B4-BE49-F238E27FC236}">
                  <a16:creationId xmlns:a16="http://schemas.microsoft.com/office/drawing/2014/main" id="{92C1FB85-930D-57E8-6A46-2152340939CC}"/>
                </a:ext>
              </a:extLst>
            </p:cNvPr>
            <p:cNvSpPr txBox="1"/>
            <p:nvPr/>
          </p:nvSpPr>
          <p:spPr>
            <a:xfrm>
              <a:off x="553836" y="1852629"/>
              <a:ext cx="2238576" cy="646331"/>
            </a:xfrm>
            <a:prstGeom prst="rect">
              <a:avLst/>
            </a:prstGeom>
            <a:noFill/>
          </p:spPr>
          <p:txBody>
            <a:bodyPr wrap="square" rtlCol="0">
              <a:spAutoFit/>
            </a:bodyPr>
            <a:lstStyle/>
            <a:p>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trò</a:t>
              </a:r>
              <a:r>
                <a:rPr lang="en-US" sz="3600" b="1"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chuyện</a:t>
              </a:r>
              <a:endParaRPr lang="en-US" sz="36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7" name="Group 13">
            <a:extLst>
              <a:ext uri="{FF2B5EF4-FFF2-40B4-BE49-F238E27FC236}">
                <a16:creationId xmlns:a16="http://schemas.microsoft.com/office/drawing/2014/main" id="{27B763C2-A0B2-B001-DE9D-FB776472FB5C}"/>
              </a:ext>
            </a:extLst>
          </p:cNvPr>
          <p:cNvGrpSpPr/>
          <p:nvPr/>
        </p:nvGrpSpPr>
        <p:grpSpPr>
          <a:xfrm>
            <a:off x="5048962" y="5050070"/>
            <a:ext cx="2397796" cy="890970"/>
            <a:chOff x="406901" y="1730310"/>
            <a:chExt cx="2500274" cy="890970"/>
          </a:xfrm>
        </p:grpSpPr>
        <p:sp>
          <p:nvSpPr>
            <p:cNvPr id="18" name="Freeform 7">
              <a:extLst>
                <a:ext uri="{FF2B5EF4-FFF2-40B4-BE49-F238E27FC236}">
                  <a16:creationId xmlns:a16="http://schemas.microsoft.com/office/drawing/2014/main" id="{92036DE9-E492-0C37-314A-5C2AF9082C0C}"/>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3600">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19" name="TextBox 15">
              <a:extLst>
                <a:ext uri="{FF2B5EF4-FFF2-40B4-BE49-F238E27FC236}">
                  <a16:creationId xmlns:a16="http://schemas.microsoft.com/office/drawing/2014/main" id="{61DF3C2D-34A8-8989-378B-2D3811881ECA}"/>
                </a:ext>
              </a:extLst>
            </p:cNvPr>
            <p:cNvSpPr txBox="1"/>
            <p:nvPr/>
          </p:nvSpPr>
          <p:spPr>
            <a:xfrm>
              <a:off x="765312" y="1852629"/>
              <a:ext cx="1958375" cy="646331"/>
            </a:xfrm>
            <a:prstGeom prst="rect">
              <a:avLst/>
            </a:prstGeom>
            <a:noFill/>
          </p:spPr>
          <p:txBody>
            <a:bodyPr wrap="square" rtlCol="0">
              <a:spAutoFit/>
            </a:bodyPr>
            <a:lstStyle/>
            <a:p>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trao</a:t>
              </a:r>
              <a:r>
                <a:rPr lang="en-US" sz="3600" b="1"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đổi</a:t>
              </a:r>
              <a:endParaRPr lang="en-US" sz="36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23" name="Group 13">
            <a:extLst>
              <a:ext uri="{FF2B5EF4-FFF2-40B4-BE49-F238E27FC236}">
                <a16:creationId xmlns:a16="http://schemas.microsoft.com/office/drawing/2014/main" id="{6D883A47-DE0A-58A0-D192-75A06CFFC321}"/>
              </a:ext>
            </a:extLst>
          </p:cNvPr>
          <p:cNvGrpSpPr/>
          <p:nvPr/>
        </p:nvGrpSpPr>
        <p:grpSpPr>
          <a:xfrm>
            <a:off x="7198714" y="3894685"/>
            <a:ext cx="3143352" cy="890970"/>
            <a:chOff x="406901" y="1730310"/>
            <a:chExt cx="2500274" cy="890970"/>
          </a:xfrm>
        </p:grpSpPr>
        <p:sp>
          <p:nvSpPr>
            <p:cNvPr id="24" name="Freeform 7">
              <a:extLst>
                <a:ext uri="{FF2B5EF4-FFF2-40B4-BE49-F238E27FC236}">
                  <a16:creationId xmlns:a16="http://schemas.microsoft.com/office/drawing/2014/main" id="{6CE9659B-32A2-06F6-6665-48D711BDB536}"/>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3600">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25" name="TextBox 15">
              <a:extLst>
                <a:ext uri="{FF2B5EF4-FFF2-40B4-BE49-F238E27FC236}">
                  <a16:creationId xmlns:a16="http://schemas.microsoft.com/office/drawing/2014/main" id="{393C3C4D-D1B9-9DAD-EDB8-53EFB1723B3B}"/>
                </a:ext>
              </a:extLst>
            </p:cNvPr>
            <p:cNvSpPr txBox="1"/>
            <p:nvPr/>
          </p:nvSpPr>
          <p:spPr>
            <a:xfrm>
              <a:off x="763953" y="1856020"/>
              <a:ext cx="1966078" cy="646331"/>
            </a:xfrm>
            <a:prstGeom prst="rect">
              <a:avLst/>
            </a:prstGeom>
            <a:noFill/>
          </p:spPr>
          <p:txBody>
            <a:bodyPr wrap="square" rtlCol="0">
              <a:spAutoFit/>
            </a:bodyPr>
            <a:lstStyle/>
            <a:p>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huấn</a:t>
              </a:r>
              <a:r>
                <a:rPr lang="en-US" sz="3600" b="1"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b="1" dirty="0" err="1">
                  <a:latin typeface="Vogue-ExtraBold" panose="020B0500000000000000" pitchFamily="34" charset="0"/>
                  <a:ea typeface="Vogue-ExtraBold" panose="020B0500000000000000" pitchFamily="34" charset="0"/>
                  <a:cs typeface="Vogue-ExtraBold" panose="020B0500000000000000" pitchFamily="34" charset="0"/>
                </a:rPr>
                <a:t>luyện</a:t>
              </a:r>
              <a:endParaRPr lang="en-US" sz="36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custDataLst>
      <p:tags r:id="rId1"/>
    </p:custDataLst>
    <p:extLst>
      <p:ext uri="{BB962C8B-B14F-4D97-AF65-F5344CB8AC3E}">
        <p14:creationId xmlns:p14="http://schemas.microsoft.com/office/powerpoint/2010/main" val="318276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052F2FC-11EE-FE8C-1DD7-594B13B47E68}"/>
              </a:ext>
            </a:extLst>
          </p:cNvPr>
          <p:cNvSpPr txBox="1"/>
          <p:nvPr/>
        </p:nvSpPr>
        <p:spPr>
          <a:xfrm>
            <a:off x="642573" y="2727948"/>
            <a:ext cx="10548620" cy="1754326"/>
          </a:xfrm>
          <a:prstGeom prst="rect">
            <a:avLst/>
          </a:prstGeom>
          <a:noFill/>
        </p:spPr>
        <p:txBody>
          <a:bodyPr wrap="square">
            <a:spAutoFit/>
          </a:bodyPr>
          <a:lstStyle/>
          <a:p>
            <a:pPr algn="just"/>
            <a:r>
              <a:rPr lang="vi-VN" sz="3600" b="1" dirty="0">
                <a:solidFill>
                  <a:srgbClr val="000000"/>
                </a:solidFill>
                <a:latin typeface="Cambria" panose="02040503050406030204" pitchFamily="18" charset="0"/>
                <a:ea typeface="Cambria" panose="02040503050406030204" pitchFamily="18" charset="0"/>
              </a:rPr>
              <a:t>Nhờ có in-tơ-nét, bạn cũng có thể nhìn thấy người nói chuyện với mình, dù hai người đang ở cách nhau rất xa.</a:t>
            </a:r>
            <a:endParaRPr lang="vi-VN" sz="3600" b="1" dirty="0">
              <a:latin typeface="Cambria" panose="02040503050406030204" pitchFamily="18" charset="0"/>
              <a:ea typeface="Cambria" panose="02040503050406030204" pitchFamily="18" charset="0"/>
            </a:endParaRPr>
          </a:p>
        </p:txBody>
      </p:sp>
      <p:cxnSp>
        <p:nvCxnSpPr>
          <p:cNvPr id="6" name="Đường nối Thẳng 5">
            <a:extLst>
              <a:ext uri="{FF2B5EF4-FFF2-40B4-BE49-F238E27FC236}">
                <a16:creationId xmlns:a16="http://schemas.microsoft.com/office/drawing/2014/main" id="{1E9ABBB7-F599-0FB8-7313-AF13A9FB51BE}"/>
              </a:ext>
            </a:extLst>
          </p:cNvPr>
          <p:cNvCxnSpPr/>
          <p:nvPr/>
        </p:nvCxnSpPr>
        <p:spPr>
          <a:xfrm flipH="1">
            <a:off x="4630687" y="2727948"/>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42D85EEC-25E4-C9F3-6319-6A6A14BB22FC}"/>
              </a:ext>
            </a:extLst>
          </p:cNvPr>
          <p:cNvCxnSpPr/>
          <p:nvPr/>
        </p:nvCxnSpPr>
        <p:spPr>
          <a:xfrm flipH="1">
            <a:off x="8682323" y="2745901"/>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AF14EFD8-1A11-FBAE-F402-63CFD45A6605}"/>
              </a:ext>
            </a:extLst>
          </p:cNvPr>
          <p:cNvCxnSpPr/>
          <p:nvPr/>
        </p:nvCxnSpPr>
        <p:spPr>
          <a:xfrm flipH="1">
            <a:off x="11036194" y="2727947"/>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nvGrpSpPr>
          <p:cNvPr id="16" name="Nhóm 15">
            <a:extLst>
              <a:ext uri="{FF2B5EF4-FFF2-40B4-BE49-F238E27FC236}">
                <a16:creationId xmlns:a16="http://schemas.microsoft.com/office/drawing/2014/main" id="{9A00EACF-7A4A-92A8-7654-F1BEEB2FC621}"/>
              </a:ext>
            </a:extLst>
          </p:cNvPr>
          <p:cNvGrpSpPr/>
          <p:nvPr/>
        </p:nvGrpSpPr>
        <p:grpSpPr>
          <a:xfrm>
            <a:off x="4245919" y="3773325"/>
            <a:ext cx="384768" cy="708949"/>
            <a:chOff x="6984558" y="3227225"/>
            <a:chExt cx="384768" cy="708949"/>
          </a:xfrm>
        </p:grpSpPr>
        <p:cxnSp>
          <p:nvCxnSpPr>
            <p:cNvPr id="9" name="Đường nối Thẳng 8">
              <a:extLst>
                <a:ext uri="{FF2B5EF4-FFF2-40B4-BE49-F238E27FC236}">
                  <a16:creationId xmlns:a16="http://schemas.microsoft.com/office/drawing/2014/main" id="{DAD80228-D8BE-4B02-F82F-03D546D9F278}"/>
                </a:ext>
              </a:extLst>
            </p:cNvPr>
            <p:cNvCxnSpPr/>
            <p:nvPr/>
          </p:nvCxnSpPr>
          <p:spPr>
            <a:xfrm flipH="1">
              <a:off x="6984558"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F081B377-F584-E544-34DC-228C7B9D1E89}"/>
                </a:ext>
              </a:extLst>
            </p:cNvPr>
            <p:cNvCxnSpPr/>
            <p:nvPr/>
          </p:nvCxnSpPr>
          <p:spPr>
            <a:xfrm flipH="1">
              <a:off x="7137832"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pic>
        <p:nvPicPr>
          <p:cNvPr id="15" name="Hình ảnh 14">
            <a:extLst>
              <a:ext uri="{FF2B5EF4-FFF2-40B4-BE49-F238E27FC236}">
                <a16:creationId xmlns:a16="http://schemas.microsoft.com/office/drawing/2014/main" id="{0D2EEB71-822A-DC3A-F9B1-CF2CAEC3F5CC}"/>
              </a:ext>
            </a:extLst>
          </p:cNvPr>
          <p:cNvPicPr>
            <a:picLocks noChangeAspect="1"/>
          </p:cNvPicPr>
          <p:nvPr/>
        </p:nvPicPr>
        <p:blipFill>
          <a:blip r:embed="rId3"/>
          <a:stretch>
            <a:fillRect/>
          </a:stretch>
        </p:blipFill>
        <p:spPr>
          <a:xfrm>
            <a:off x="1499217" y="173013"/>
            <a:ext cx="9193565" cy="2353260"/>
          </a:xfrm>
          <a:prstGeom prst="rect">
            <a:avLst/>
          </a:prstGeom>
        </p:spPr>
      </p:pic>
      <p:cxnSp>
        <p:nvCxnSpPr>
          <p:cNvPr id="3" name="Đường nối Thẳng 2">
            <a:extLst>
              <a:ext uri="{FF2B5EF4-FFF2-40B4-BE49-F238E27FC236}">
                <a16:creationId xmlns:a16="http://schemas.microsoft.com/office/drawing/2014/main" id="{0916BA63-7F4C-178B-5262-7F3E73ADC24E}"/>
              </a:ext>
            </a:extLst>
          </p:cNvPr>
          <p:cNvCxnSpPr/>
          <p:nvPr/>
        </p:nvCxnSpPr>
        <p:spPr>
          <a:xfrm flipH="1">
            <a:off x="9451234" y="3347707"/>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7953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1417</Words>
  <Application>Microsoft Office PowerPoint</Application>
  <PresentationFormat>Widescreen</PresentationFormat>
  <Paragraphs>72</Paragraphs>
  <Slides>28</Slides>
  <Notes>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Arial</vt:lpstr>
      <vt:lpstr>SVN-Ready</vt:lpstr>
      <vt:lpstr>#9Slide07 HoneyCream</vt:lpstr>
      <vt:lpstr>字魂59号-创粗黑</vt:lpstr>
      <vt:lpstr>思源黑体 CN Regular</vt:lpstr>
      <vt:lpstr>等线</vt:lpstr>
      <vt:lpstr>UTM Avo</vt:lpstr>
      <vt:lpstr>Times New Roman</vt:lpstr>
      <vt:lpstr>Calibri</vt:lpstr>
      <vt:lpstr>SVN-Newton</vt:lpstr>
      <vt:lpstr>Cambria</vt:lpstr>
      <vt:lpstr>Fredoka One</vt:lpstr>
      <vt:lpstr>SVN-Dancing Script</vt:lpstr>
      <vt:lpstr>#9Slide07 IcielPony</vt:lpstr>
      <vt:lpstr>M PLUS Rounded 1c</vt:lpstr>
      <vt:lpstr>Vogue-ExtraBold</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Windows User</cp:lastModifiedBy>
  <cp:revision>8</cp:revision>
  <dcterms:created xsi:type="dcterms:W3CDTF">2023-03-24T13:18:43Z</dcterms:created>
  <dcterms:modified xsi:type="dcterms:W3CDTF">2023-03-26T07:44:54Z</dcterms:modified>
</cp:coreProperties>
</file>