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3" r:id="rId3"/>
    <p:sldMasterId id="2147483675" r:id="rId4"/>
  </p:sldMasterIdLst>
  <p:notesMasterIdLst>
    <p:notesMasterId r:id="rId21"/>
  </p:notesMasterIdLst>
  <p:sldIdLst>
    <p:sldId id="321" r:id="rId5"/>
    <p:sldId id="323" r:id="rId6"/>
    <p:sldId id="311" r:id="rId7"/>
    <p:sldId id="315" r:id="rId8"/>
    <p:sldId id="317" r:id="rId9"/>
    <p:sldId id="320" r:id="rId10"/>
    <p:sldId id="286" r:id="rId11"/>
    <p:sldId id="296" r:id="rId12"/>
    <p:sldId id="293" r:id="rId13"/>
    <p:sldId id="291" r:id="rId14"/>
    <p:sldId id="288" r:id="rId15"/>
    <p:sldId id="324" r:id="rId16"/>
    <p:sldId id="261" r:id="rId17"/>
    <p:sldId id="262" r:id="rId18"/>
    <p:sldId id="263" r:id="rId19"/>
    <p:sldId id="264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  <p:bold r:id="rId23"/>
    </p:embeddedFont>
    <p:embeddedFont>
      <p:font typeface="#9Slide03 AmpleSoft Bold" panose="02000000000000000000" pitchFamily="2" charset="0"/>
      <p:regular r:id="rId24"/>
    </p:embeddedFont>
    <p:embeddedFont>
      <p:font typeface="#9Slide07 HoneyCream" pitchFamily="2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3B8EB7-5A98-4042-B391-22CA58693961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7E885-FBE0-43AC-A6EC-3369E3215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36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733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Tại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đây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02FCF-448E-419E-82E4-12DAE3C8E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72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slide 3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BF6211-F1C9-4D10-BE64-2711704C70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589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slide 3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BF6211-F1C9-4D10-BE64-2711704C70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427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slide 3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BF6211-F1C9-4D10-BE64-2711704C70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774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7C713-B7AA-B68E-7966-4607F6ED4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860723-A5A7-4A6D-BD3C-2754D56C5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88ED2-F697-39B3-6926-FB42A9409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7DECC-3760-4802-84D4-23855BA6E45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B245E-042F-B962-A4A4-16084D62A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E06C7-44AB-D82F-DFCD-245F864C3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CEB3-1DD5-4E88-AC6D-69587E61C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20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54385-4254-BCB9-157C-2BE9D354F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3D1C83-9455-9433-036E-EB1E1DDBA8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BB4E5-D9EA-BEA7-3B1F-D84728D8B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7DECC-3760-4802-84D4-23855BA6E45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8C245-873B-21C0-B531-2A1D5DF62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65070-A07F-3949-BE52-BE9187E9F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CEB3-1DD5-4E88-AC6D-69587E61C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86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CFB305-0450-366D-A69B-CC9D1A976A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2E0E2C-326A-83CB-9CC9-721BE3CA6B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1F5B1-321C-AA71-2DC6-00F794D29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7DECC-3760-4802-84D4-23855BA6E45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9A842A-5493-219D-09C1-8ADE5DD5D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EECE9-8042-28C3-245A-2A9DD1992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CEB3-1DD5-4E88-AC6D-69587E61C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240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6383" y="-2213"/>
            <a:ext cx="8194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MăngNon</a:t>
            </a:r>
            <a:endParaRPr lang="en-US" sz="1100" dirty="0">
              <a:solidFill>
                <a:srgbClr val="002060"/>
              </a:solidFill>
              <a:latin typeface="UTM Androgyne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A080E3-7E16-474B-A9C7-8877EC985D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1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FDD4D9D-8E23-4A24-9749-BBBD16E06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33A1607-FC9F-4F09-A517-1FE413665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A082A0-1EF7-4028-AA52-4D60A8D54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1AE95-A407-479D-AB26-109F5B9584F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6383" y="-2213"/>
            <a:ext cx="8194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MăngNon</a:t>
            </a:r>
            <a:endParaRPr lang="en-US" sz="1100" dirty="0">
              <a:solidFill>
                <a:srgbClr val="002060"/>
              </a:solidFill>
              <a:latin typeface="UTM Androgy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94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90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76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59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1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13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C77B0-60F8-71FC-79D4-593104C83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D05C0-F8AF-B57D-E6C0-D42112F48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CDCC6A-DB5D-468A-CA43-5D3F4AE92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7DECC-3760-4802-84D4-23855BA6E45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AEF61-27CE-FFC8-8827-E3A561A74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7AE31-94D7-4B74-EB99-099650B74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CEB3-1DD5-4E88-AC6D-69587E61C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853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7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64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44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19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0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518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205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9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157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626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80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A3D7B-B38E-65B4-946A-BBDD88A01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624284-A61E-CCD6-B5AA-92C065CBF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FB568-233B-509E-DB95-3881E91BE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7DECC-3760-4802-84D4-23855BA6E45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12D23-B5C1-718D-7651-CF198C057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16699-8573-842B-BEA8-450BCE94C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CEB3-1DD5-4E88-AC6D-69587E61C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092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58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65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380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25" indent="0">
              <a:buNone/>
              <a:defRPr sz="3700"/>
            </a:lvl2pPr>
            <a:lvl3pPr marL="1217249" indent="0">
              <a:buNone/>
              <a:defRPr sz="3200"/>
            </a:lvl3pPr>
            <a:lvl4pPr marL="1825874" indent="0">
              <a:buNone/>
              <a:defRPr sz="2700"/>
            </a:lvl4pPr>
            <a:lvl5pPr marL="2434499" indent="0">
              <a:buNone/>
              <a:defRPr sz="2700"/>
            </a:lvl5pPr>
            <a:lvl6pPr marL="3043123" indent="0">
              <a:buNone/>
              <a:defRPr sz="2700"/>
            </a:lvl6pPr>
            <a:lvl7pPr marL="3651748" indent="0">
              <a:buNone/>
              <a:defRPr sz="2700"/>
            </a:lvl7pPr>
            <a:lvl8pPr marL="4260372" indent="0">
              <a:buNone/>
              <a:defRPr sz="2700"/>
            </a:lvl8pPr>
            <a:lvl9pPr marL="48689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095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892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325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885847C-871C-43AB-9CB7-70C63E584C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09" y="242761"/>
            <a:ext cx="12102982" cy="6372479"/>
          </a:xfrm>
          <a:prstGeom prst="rect">
            <a:avLst/>
          </a:prstGeom>
          <a:effectLst/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6A8EA3D2-CD41-4FAF-9261-462BCE4BEB91}"/>
              </a:ext>
            </a:extLst>
          </p:cNvPr>
          <p:cNvGrpSpPr/>
          <p:nvPr userDrawn="1"/>
        </p:nvGrpSpPr>
        <p:grpSpPr>
          <a:xfrm>
            <a:off x="4287425" y="5008643"/>
            <a:ext cx="761990" cy="740599"/>
            <a:chOff x="7926388" y="2433638"/>
            <a:chExt cx="1639887" cy="1593850"/>
          </a:xfrm>
        </p:grpSpPr>
        <p:sp>
          <p:nvSpPr>
            <p:cNvPr id="4" name="Freeform 83">
              <a:extLst>
                <a:ext uri="{FF2B5EF4-FFF2-40B4-BE49-F238E27FC236}">
                  <a16:creationId xmlns:a16="http://schemas.microsoft.com/office/drawing/2014/main" id="{A39AFEE7-3C5F-4DF4-822F-2CD7030438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26388" y="2433638"/>
              <a:ext cx="1639887" cy="1593850"/>
            </a:xfrm>
            <a:custGeom>
              <a:avLst/>
              <a:gdLst>
                <a:gd name="T0" fmla="*/ 1284 w 1326"/>
                <a:gd name="T1" fmla="*/ 466 h 1287"/>
                <a:gd name="T2" fmla="*/ 1168 w 1326"/>
                <a:gd name="T3" fmla="*/ 236 h 1287"/>
                <a:gd name="T4" fmla="*/ 1145 w 1326"/>
                <a:gd name="T5" fmla="*/ 211 h 1287"/>
                <a:gd name="T6" fmla="*/ 1048 w 1326"/>
                <a:gd name="T7" fmla="*/ 92 h 1287"/>
                <a:gd name="T8" fmla="*/ 812 w 1326"/>
                <a:gd name="T9" fmla="*/ 4 h 1287"/>
                <a:gd name="T10" fmla="*/ 554 w 1326"/>
                <a:gd name="T11" fmla="*/ 51 h 1287"/>
                <a:gd name="T12" fmla="*/ 338 w 1326"/>
                <a:gd name="T13" fmla="*/ 162 h 1287"/>
                <a:gd name="T14" fmla="*/ 38 w 1326"/>
                <a:gd name="T15" fmla="*/ 533 h 1287"/>
                <a:gd name="T16" fmla="*/ 150 w 1326"/>
                <a:gd name="T17" fmla="*/ 985 h 1287"/>
                <a:gd name="T18" fmla="*/ 186 w 1326"/>
                <a:gd name="T19" fmla="*/ 1024 h 1287"/>
                <a:gd name="T20" fmla="*/ 259 w 1326"/>
                <a:gd name="T21" fmla="*/ 1113 h 1287"/>
                <a:gd name="T22" fmla="*/ 269 w 1326"/>
                <a:gd name="T23" fmla="*/ 1120 h 1287"/>
                <a:gd name="T24" fmla="*/ 359 w 1326"/>
                <a:gd name="T25" fmla="*/ 1195 h 1287"/>
                <a:gd name="T26" fmla="*/ 856 w 1326"/>
                <a:gd name="T27" fmla="*/ 1223 h 1287"/>
                <a:gd name="T28" fmla="*/ 921 w 1326"/>
                <a:gd name="T29" fmla="*/ 1197 h 1287"/>
                <a:gd name="T30" fmla="*/ 1059 w 1326"/>
                <a:gd name="T31" fmla="*/ 1149 h 1287"/>
                <a:gd name="T32" fmla="*/ 1228 w 1326"/>
                <a:gd name="T33" fmla="*/ 968 h 1287"/>
                <a:gd name="T34" fmla="*/ 1321 w 1326"/>
                <a:gd name="T35" fmla="*/ 723 h 1287"/>
                <a:gd name="T36" fmla="*/ 1284 w 1326"/>
                <a:gd name="T37" fmla="*/ 466 h 1287"/>
                <a:gd name="T38" fmla="*/ 151 w 1326"/>
                <a:gd name="T39" fmla="*/ 696 h 1287"/>
                <a:gd name="T40" fmla="*/ 151 w 1326"/>
                <a:gd name="T41" fmla="*/ 696 h 1287"/>
                <a:gd name="T42" fmla="*/ 162 w 1326"/>
                <a:gd name="T43" fmla="*/ 656 h 1287"/>
                <a:gd name="T44" fmla="*/ 159 w 1326"/>
                <a:gd name="T45" fmla="*/ 679 h 1287"/>
                <a:gd name="T46" fmla="*/ 154 w 1326"/>
                <a:gd name="T47" fmla="*/ 711 h 1287"/>
                <a:gd name="T48" fmla="*/ 154 w 1326"/>
                <a:gd name="T49" fmla="*/ 711 h 1287"/>
                <a:gd name="T50" fmla="*/ 151 w 1326"/>
                <a:gd name="T51" fmla="*/ 698 h 1287"/>
                <a:gd name="T52" fmla="*/ 151 w 1326"/>
                <a:gd name="T53" fmla="*/ 697 h 1287"/>
                <a:gd name="T54" fmla="*/ 149 w 1326"/>
                <a:gd name="T55" fmla="*/ 672 h 1287"/>
                <a:gd name="T56" fmla="*/ 149 w 1326"/>
                <a:gd name="T57" fmla="*/ 627 h 1287"/>
                <a:gd name="T58" fmla="*/ 151 w 1326"/>
                <a:gd name="T59" fmla="*/ 601 h 1287"/>
                <a:gd name="T60" fmla="*/ 151 w 1326"/>
                <a:gd name="T61" fmla="*/ 596 h 1287"/>
                <a:gd name="T62" fmla="*/ 153 w 1326"/>
                <a:gd name="T63" fmla="*/ 585 h 1287"/>
                <a:gd name="T64" fmla="*/ 164 w 1326"/>
                <a:gd name="T65" fmla="*/ 541 h 1287"/>
                <a:gd name="T66" fmla="*/ 171 w 1326"/>
                <a:gd name="T67" fmla="*/ 520 h 1287"/>
                <a:gd name="T68" fmla="*/ 174 w 1326"/>
                <a:gd name="T69" fmla="*/ 513 h 1287"/>
                <a:gd name="T70" fmla="*/ 178 w 1326"/>
                <a:gd name="T71" fmla="*/ 505 h 1287"/>
                <a:gd name="T72" fmla="*/ 201 w 1326"/>
                <a:gd name="T73" fmla="*/ 464 h 1287"/>
                <a:gd name="T74" fmla="*/ 225 w 1326"/>
                <a:gd name="T75" fmla="*/ 430 h 1287"/>
                <a:gd name="T76" fmla="*/ 390 w 1326"/>
                <a:gd name="T77" fmla="*/ 276 h 1287"/>
                <a:gd name="T78" fmla="*/ 162 w 1326"/>
                <a:gd name="T79" fmla="*/ 656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6" h="1287">
                  <a:moveTo>
                    <a:pt x="1284" y="466"/>
                  </a:moveTo>
                  <a:cubicBezTo>
                    <a:pt x="1260" y="382"/>
                    <a:pt x="1224" y="303"/>
                    <a:pt x="1168" y="236"/>
                  </a:cubicBezTo>
                  <a:cubicBezTo>
                    <a:pt x="1160" y="227"/>
                    <a:pt x="1153" y="219"/>
                    <a:pt x="1145" y="211"/>
                  </a:cubicBezTo>
                  <a:cubicBezTo>
                    <a:pt x="1118" y="167"/>
                    <a:pt x="1087" y="125"/>
                    <a:pt x="1048" y="92"/>
                  </a:cubicBezTo>
                  <a:cubicBezTo>
                    <a:pt x="981" y="37"/>
                    <a:pt x="898" y="9"/>
                    <a:pt x="812" y="4"/>
                  </a:cubicBezTo>
                  <a:cubicBezTo>
                    <a:pt x="724" y="0"/>
                    <a:pt x="636" y="21"/>
                    <a:pt x="554" y="51"/>
                  </a:cubicBezTo>
                  <a:cubicBezTo>
                    <a:pt x="478" y="80"/>
                    <a:pt x="405" y="116"/>
                    <a:pt x="338" y="162"/>
                  </a:cubicBezTo>
                  <a:cubicBezTo>
                    <a:pt x="208" y="251"/>
                    <a:pt x="76" y="374"/>
                    <a:pt x="38" y="533"/>
                  </a:cubicBezTo>
                  <a:cubicBezTo>
                    <a:pt x="0" y="693"/>
                    <a:pt x="47" y="860"/>
                    <a:pt x="150" y="985"/>
                  </a:cubicBezTo>
                  <a:cubicBezTo>
                    <a:pt x="162" y="999"/>
                    <a:pt x="173" y="1011"/>
                    <a:pt x="186" y="1024"/>
                  </a:cubicBezTo>
                  <a:cubicBezTo>
                    <a:pt x="203" y="1058"/>
                    <a:pt x="228" y="1088"/>
                    <a:pt x="259" y="1113"/>
                  </a:cubicBezTo>
                  <a:cubicBezTo>
                    <a:pt x="262" y="1115"/>
                    <a:pt x="266" y="1118"/>
                    <a:pt x="269" y="1120"/>
                  </a:cubicBezTo>
                  <a:cubicBezTo>
                    <a:pt x="295" y="1149"/>
                    <a:pt x="325" y="1174"/>
                    <a:pt x="359" y="1195"/>
                  </a:cubicBezTo>
                  <a:cubicBezTo>
                    <a:pt x="508" y="1287"/>
                    <a:pt x="696" y="1280"/>
                    <a:pt x="856" y="1223"/>
                  </a:cubicBezTo>
                  <a:cubicBezTo>
                    <a:pt x="878" y="1216"/>
                    <a:pt x="899" y="1207"/>
                    <a:pt x="921" y="1197"/>
                  </a:cubicBezTo>
                  <a:cubicBezTo>
                    <a:pt x="969" y="1187"/>
                    <a:pt x="1016" y="1173"/>
                    <a:pt x="1059" y="1149"/>
                  </a:cubicBezTo>
                  <a:cubicBezTo>
                    <a:pt x="1134" y="1108"/>
                    <a:pt x="1183" y="1037"/>
                    <a:pt x="1228" y="968"/>
                  </a:cubicBezTo>
                  <a:cubicBezTo>
                    <a:pt x="1278" y="892"/>
                    <a:pt x="1316" y="815"/>
                    <a:pt x="1321" y="723"/>
                  </a:cubicBezTo>
                  <a:cubicBezTo>
                    <a:pt x="1326" y="637"/>
                    <a:pt x="1307" y="548"/>
                    <a:pt x="1284" y="466"/>
                  </a:cubicBezTo>
                  <a:close/>
                  <a:moveTo>
                    <a:pt x="151" y="696"/>
                  </a:moveTo>
                  <a:cubicBezTo>
                    <a:pt x="151" y="693"/>
                    <a:pt x="151" y="694"/>
                    <a:pt x="151" y="696"/>
                  </a:cubicBezTo>
                  <a:close/>
                  <a:moveTo>
                    <a:pt x="162" y="656"/>
                  </a:moveTo>
                  <a:cubicBezTo>
                    <a:pt x="161" y="664"/>
                    <a:pt x="160" y="671"/>
                    <a:pt x="159" y="679"/>
                  </a:cubicBezTo>
                  <a:cubicBezTo>
                    <a:pt x="157" y="689"/>
                    <a:pt x="155" y="700"/>
                    <a:pt x="154" y="711"/>
                  </a:cubicBezTo>
                  <a:cubicBezTo>
                    <a:pt x="154" y="711"/>
                    <a:pt x="154" y="711"/>
                    <a:pt x="154" y="711"/>
                  </a:cubicBezTo>
                  <a:cubicBezTo>
                    <a:pt x="153" y="706"/>
                    <a:pt x="152" y="702"/>
                    <a:pt x="151" y="698"/>
                  </a:cubicBezTo>
                  <a:cubicBezTo>
                    <a:pt x="151" y="698"/>
                    <a:pt x="151" y="698"/>
                    <a:pt x="151" y="697"/>
                  </a:cubicBezTo>
                  <a:cubicBezTo>
                    <a:pt x="150" y="689"/>
                    <a:pt x="150" y="681"/>
                    <a:pt x="149" y="672"/>
                  </a:cubicBezTo>
                  <a:cubicBezTo>
                    <a:pt x="148" y="657"/>
                    <a:pt x="148" y="642"/>
                    <a:pt x="149" y="627"/>
                  </a:cubicBezTo>
                  <a:cubicBezTo>
                    <a:pt x="149" y="618"/>
                    <a:pt x="150" y="609"/>
                    <a:pt x="151" y="601"/>
                  </a:cubicBezTo>
                  <a:cubicBezTo>
                    <a:pt x="151" y="601"/>
                    <a:pt x="151" y="598"/>
                    <a:pt x="151" y="596"/>
                  </a:cubicBezTo>
                  <a:cubicBezTo>
                    <a:pt x="152" y="593"/>
                    <a:pt x="153" y="585"/>
                    <a:pt x="153" y="585"/>
                  </a:cubicBezTo>
                  <a:cubicBezTo>
                    <a:pt x="156" y="571"/>
                    <a:pt x="160" y="556"/>
                    <a:pt x="164" y="541"/>
                  </a:cubicBezTo>
                  <a:cubicBezTo>
                    <a:pt x="166" y="534"/>
                    <a:pt x="169" y="527"/>
                    <a:pt x="171" y="520"/>
                  </a:cubicBezTo>
                  <a:cubicBezTo>
                    <a:pt x="172" y="518"/>
                    <a:pt x="173" y="516"/>
                    <a:pt x="174" y="513"/>
                  </a:cubicBezTo>
                  <a:cubicBezTo>
                    <a:pt x="174" y="512"/>
                    <a:pt x="177" y="507"/>
                    <a:pt x="178" y="505"/>
                  </a:cubicBezTo>
                  <a:cubicBezTo>
                    <a:pt x="185" y="491"/>
                    <a:pt x="192" y="477"/>
                    <a:pt x="201" y="464"/>
                  </a:cubicBezTo>
                  <a:cubicBezTo>
                    <a:pt x="209" y="451"/>
                    <a:pt x="219" y="436"/>
                    <a:pt x="225" y="430"/>
                  </a:cubicBezTo>
                  <a:cubicBezTo>
                    <a:pt x="275" y="369"/>
                    <a:pt x="329" y="319"/>
                    <a:pt x="390" y="276"/>
                  </a:cubicBezTo>
                  <a:cubicBezTo>
                    <a:pt x="274" y="370"/>
                    <a:pt x="187" y="508"/>
                    <a:pt x="162" y="656"/>
                  </a:cubicBezTo>
                  <a:close/>
                </a:path>
              </a:pathLst>
            </a:custGeom>
            <a:solidFill>
              <a:srgbClr val="FF7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Freeform 84">
              <a:extLst>
                <a:ext uri="{FF2B5EF4-FFF2-40B4-BE49-F238E27FC236}">
                  <a16:creationId xmlns:a16="http://schemas.microsoft.com/office/drawing/2014/main" id="{168A8961-E10B-4CEA-929B-4622DE7E7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3375" y="2462213"/>
              <a:ext cx="1597025" cy="1538288"/>
            </a:xfrm>
            <a:custGeom>
              <a:avLst/>
              <a:gdLst>
                <a:gd name="T0" fmla="*/ 726 w 1292"/>
                <a:gd name="T1" fmla="*/ 1197 h 1242"/>
                <a:gd name="T2" fmla="*/ 362 w 1292"/>
                <a:gd name="T3" fmla="*/ 1165 h 1242"/>
                <a:gd name="T4" fmla="*/ 103 w 1292"/>
                <a:gd name="T5" fmla="*/ 920 h 1242"/>
                <a:gd name="T6" fmla="*/ 35 w 1292"/>
                <a:gd name="T7" fmla="*/ 517 h 1242"/>
                <a:gd name="T8" fmla="*/ 241 w 1292"/>
                <a:gd name="T9" fmla="*/ 182 h 1242"/>
                <a:gd name="T10" fmla="*/ 417 w 1292"/>
                <a:gd name="T11" fmla="*/ 77 h 1242"/>
                <a:gd name="T12" fmla="*/ 616 w 1292"/>
                <a:gd name="T13" fmla="*/ 29 h 1242"/>
                <a:gd name="T14" fmla="*/ 984 w 1292"/>
                <a:gd name="T15" fmla="*/ 80 h 1242"/>
                <a:gd name="T16" fmla="*/ 1221 w 1292"/>
                <a:gd name="T17" fmla="*/ 326 h 1242"/>
                <a:gd name="T18" fmla="*/ 1264 w 1292"/>
                <a:gd name="T19" fmla="*/ 518 h 1242"/>
                <a:gd name="T20" fmla="*/ 1262 w 1292"/>
                <a:gd name="T21" fmla="*/ 697 h 1242"/>
                <a:gd name="T22" fmla="*/ 1135 w 1292"/>
                <a:gd name="T23" fmla="*/ 986 h 1242"/>
                <a:gd name="T24" fmla="*/ 830 w 1292"/>
                <a:gd name="T25" fmla="*/ 1170 h 1242"/>
                <a:gd name="T26" fmla="*/ 726 w 1292"/>
                <a:gd name="T27" fmla="*/ 1197 h 1242"/>
                <a:gd name="T28" fmla="*/ 732 w 1292"/>
                <a:gd name="T29" fmla="*/ 1220 h 1242"/>
                <a:gd name="T30" fmla="*/ 1096 w 1292"/>
                <a:gd name="T31" fmla="*/ 1057 h 1242"/>
                <a:gd name="T32" fmla="*/ 1270 w 1292"/>
                <a:gd name="T33" fmla="*/ 779 h 1242"/>
                <a:gd name="T34" fmla="*/ 1292 w 1292"/>
                <a:gd name="T35" fmla="*/ 603 h 1242"/>
                <a:gd name="T36" fmla="*/ 1271 w 1292"/>
                <a:gd name="T37" fmla="*/ 406 h 1242"/>
                <a:gd name="T38" fmla="*/ 1067 w 1292"/>
                <a:gd name="T39" fmla="*/ 99 h 1242"/>
                <a:gd name="T40" fmla="*/ 708 w 1292"/>
                <a:gd name="T41" fmla="*/ 0 h 1242"/>
                <a:gd name="T42" fmla="*/ 305 w 1292"/>
                <a:gd name="T43" fmla="*/ 107 h 1242"/>
                <a:gd name="T44" fmla="*/ 38 w 1292"/>
                <a:gd name="T45" fmla="*/ 420 h 1242"/>
                <a:gd name="T46" fmla="*/ 0 w 1292"/>
                <a:gd name="T47" fmla="*/ 624 h 1242"/>
                <a:gd name="T48" fmla="*/ 42 w 1292"/>
                <a:gd name="T49" fmla="*/ 841 h 1242"/>
                <a:gd name="T50" fmla="*/ 276 w 1292"/>
                <a:gd name="T51" fmla="*/ 1146 h 1242"/>
                <a:gd name="T52" fmla="*/ 635 w 1292"/>
                <a:gd name="T53" fmla="*/ 1233 h 1242"/>
                <a:gd name="T54" fmla="*/ 732 w 1292"/>
                <a:gd name="T55" fmla="*/ 1220 h 1242"/>
                <a:gd name="T56" fmla="*/ 726 w 1292"/>
                <a:gd name="T57" fmla="*/ 1197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2" h="1242">
                  <a:moveTo>
                    <a:pt x="726" y="1197"/>
                  </a:moveTo>
                  <a:cubicBezTo>
                    <a:pt x="605" y="1221"/>
                    <a:pt x="476" y="1215"/>
                    <a:pt x="362" y="1165"/>
                  </a:cubicBezTo>
                  <a:cubicBezTo>
                    <a:pt x="250" y="1116"/>
                    <a:pt x="160" y="1028"/>
                    <a:pt x="103" y="920"/>
                  </a:cubicBezTo>
                  <a:cubicBezTo>
                    <a:pt x="38" y="798"/>
                    <a:pt x="7" y="653"/>
                    <a:pt x="35" y="517"/>
                  </a:cubicBezTo>
                  <a:cubicBezTo>
                    <a:pt x="62" y="385"/>
                    <a:pt x="138" y="268"/>
                    <a:pt x="241" y="182"/>
                  </a:cubicBezTo>
                  <a:cubicBezTo>
                    <a:pt x="294" y="138"/>
                    <a:pt x="353" y="103"/>
                    <a:pt x="417" y="77"/>
                  </a:cubicBezTo>
                  <a:cubicBezTo>
                    <a:pt x="480" y="51"/>
                    <a:pt x="548" y="36"/>
                    <a:pt x="616" y="29"/>
                  </a:cubicBezTo>
                  <a:cubicBezTo>
                    <a:pt x="740" y="16"/>
                    <a:pt x="870" y="27"/>
                    <a:pt x="984" y="80"/>
                  </a:cubicBezTo>
                  <a:cubicBezTo>
                    <a:pt x="1091" y="130"/>
                    <a:pt x="1176" y="216"/>
                    <a:pt x="1221" y="326"/>
                  </a:cubicBezTo>
                  <a:cubicBezTo>
                    <a:pt x="1246" y="387"/>
                    <a:pt x="1258" y="453"/>
                    <a:pt x="1264" y="518"/>
                  </a:cubicBezTo>
                  <a:cubicBezTo>
                    <a:pt x="1269" y="578"/>
                    <a:pt x="1269" y="638"/>
                    <a:pt x="1262" y="697"/>
                  </a:cubicBezTo>
                  <a:cubicBezTo>
                    <a:pt x="1248" y="804"/>
                    <a:pt x="1206" y="906"/>
                    <a:pt x="1135" y="986"/>
                  </a:cubicBezTo>
                  <a:cubicBezTo>
                    <a:pt x="1054" y="1077"/>
                    <a:pt x="944" y="1135"/>
                    <a:pt x="830" y="1170"/>
                  </a:cubicBezTo>
                  <a:cubicBezTo>
                    <a:pt x="796" y="1181"/>
                    <a:pt x="761" y="1189"/>
                    <a:pt x="726" y="1197"/>
                  </a:cubicBezTo>
                  <a:cubicBezTo>
                    <a:pt x="711" y="1200"/>
                    <a:pt x="717" y="1223"/>
                    <a:pt x="732" y="1220"/>
                  </a:cubicBezTo>
                  <a:cubicBezTo>
                    <a:pt x="863" y="1192"/>
                    <a:pt x="993" y="1144"/>
                    <a:pt x="1096" y="1057"/>
                  </a:cubicBezTo>
                  <a:cubicBezTo>
                    <a:pt x="1182" y="985"/>
                    <a:pt x="1242" y="887"/>
                    <a:pt x="1270" y="779"/>
                  </a:cubicBezTo>
                  <a:cubicBezTo>
                    <a:pt x="1285" y="721"/>
                    <a:pt x="1292" y="662"/>
                    <a:pt x="1292" y="603"/>
                  </a:cubicBezTo>
                  <a:cubicBezTo>
                    <a:pt x="1292" y="537"/>
                    <a:pt x="1286" y="470"/>
                    <a:pt x="1271" y="406"/>
                  </a:cubicBezTo>
                  <a:cubicBezTo>
                    <a:pt x="1243" y="282"/>
                    <a:pt x="1173" y="171"/>
                    <a:pt x="1067" y="99"/>
                  </a:cubicBezTo>
                  <a:cubicBezTo>
                    <a:pt x="962" y="28"/>
                    <a:pt x="834" y="0"/>
                    <a:pt x="708" y="0"/>
                  </a:cubicBezTo>
                  <a:cubicBezTo>
                    <a:pt x="567" y="0"/>
                    <a:pt x="426" y="32"/>
                    <a:pt x="305" y="107"/>
                  </a:cubicBezTo>
                  <a:cubicBezTo>
                    <a:pt x="186" y="180"/>
                    <a:pt x="90" y="289"/>
                    <a:pt x="38" y="420"/>
                  </a:cubicBezTo>
                  <a:cubicBezTo>
                    <a:pt x="13" y="485"/>
                    <a:pt x="0" y="555"/>
                    <a:pt x="0" y="624"/>
                  </a:cubicBezTo>
                  <a:cubicBezTo>
                    <a:pt x="1" y="698"/>
                    <a:pt x="17" y="772"/>
                    <a:pt x="42" y="841"/>
                  </a:cubicBezTo>
                  <a:cubicBezTo>
                    <a:pt x="87" y="964"/>
                    <a:pt x="165" y="1075"/>
                    <a:pt x="276" y="1146"/>
                  </a:cubicBezTo>
                  <a:cubicBezTo>
                    <a:pt x="382" y="1215"/>
                    <a:pt x="509" y="1242"/>
                    <a:pt x="635" y="1233"/>
                  </a:cubicBezTo>
                  <a:cubicBezTo>
                    <a:pt x="667" y="1231"/>
                    <a:pt x="700" y="1226"/>
                    <a:pt x="732" y="1220"/>
                  </a:cubicBezTo>
                  <a:cubicBezTo>
                    <a:pt x="747" y="1217"/>
                    <a:pt x="741" y="1193"/>
                    <a:pt x="726" y="119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85">
              <a:extLst>
                <a:ext uri="{FF2B5EF4-FFF2-40B4-BE49-F238E27FC236}">
                  <a16:creationId xmlns:a16="http://schemas.microsoft.com/office/drawing/2014/main" id="{2D333F33-DB76-4B8A-B4C6-74740679C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6413" y="2881313"/>
              <a:ext cx="550862" cy="896938"/>
            </a:xfrm>
            <a:custGeom>
              <a:avLst/>
              <a:gdLst>
                <a:gd name="T0" fmla="*/ 15 w 446"/>
                <a:gd name="T1" fmla="*/ 25 h 724"/>
                <a:gd name="T2" fmla="*/ 199 w 446"/>
                <a:gd name="T3" fmla="*/ 74 h 724"/>
                <a:gd name="T4" fmla="*/ 341 w 446"/>
                <a:gd name="T5" fmla="*/ 201 h 724"/>
                <a:gd name="T6" fmla="*/ 415 w 446"/>
                <a:gd name="T7" fmla="*/ 389 h 724"/>
                <a:gd name="T8" fmla="*/ 393 w 446"/>
                <a:gd name="T9" fmla="*/ 490 h 724"/>
                <a:gd name="T10" fmla="*/ 349 w 446"/>
                <a:gd name="T11" fmla="*/ 569 h 724"/>
                <a:gd name="T12" fmla="*/ 169 w 446"/>
                <a:gd name="T13" fmla="*/ 701 h 724"/>
                <a:gd name="T14" fmla="*/ 165 w 446"/>
                <a:gd name="T15" fmla="*/ 717 h 724"/>
                <a:gd name="T16" fmla="*/ 181 w 446"/>
                <a:gd name="T17" fmla="*/ 721 h 724"/>
                <a:gd name="T18" fmla="*/ 354 w 446"/>
                <a:gd name="T19" fmla="*/ 601 h 724"/>
                <a:gd name="T20" fmla="*/ 407 w 446"/>
                <a:gd name="T21" fmla="*/ 520 h 724"/>
                <a:gd name="T22" fmla="*/ 437 w 446"/>
                <a:gd name="T23" fmla="*/ 420 h 724"/>
                <a:gd name="T24" fmla="*/ 379 w 446"/>
                <a:gd name="T25" fmla="*/ 215 h 724"/>
                <a:gd name="T26" fmla="*/ 236 w 446"/>
                <a:gd name="T27" fmla="*/ 67 h 724"/>
                <a:gd name="T28" fmla="*/ 22 w 446"/>
                <a:gd name="T29" fmla="*/ 2 h 724"/>
                <a:gd name="T30" fmla="*/ 15 w 446"/>
                <a:gd name="T31" fmla="*/ 25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6" h="724">
                  <a:moveTo>
                    <a:pt x="15" y="25"/>
                  </a:moveTo>
                  <a:cubicBezTo>
                    <a:pt x="78" y="36"/>
                    <a:pt x="142" y="47"/>
                    <a:pt x="199" y="74"/>
                  </a:cubicBezTo>
                  <a:cubicBezTo>
                    <a:pt x="259" y="102"/>
                    <a:pt x="304" y="147"/>
                    <a:pt x="341" y="201"/>
                  </a:cubicBezTo>
                  <a:cubicBezTo>
                    <a:pt x="379" y="256"/>
                    <a:pt x="413" y="321"/>
                    <a:pt x="415" y="389"/>
                  </a:cubicBezTo>
                  <a:cubicBezTo>
                    <a:pt x="416" y="424"/>
                    <a:pt x="406" y="458"/>
                    <a:pt x="393" y="490"/>
                  </a:cubicBezTo>
                  <a:cubicBezTo>
                    <a:pt x="382" y="518"/>
                    <a:pt x="368" y="545"/>
                    <a:pt x="349" y="569"/>
                  </a:cubicBezTo>
                  <a:cubicBezTo>
                    <a:pt x="303" y="630"/>
                    <a:pt x="239" y="671"/>
                    <a:pt x="169" y="701"/>
                  </a:cubicBezTo>
                  <a:cubicBezTo>
                    <a:pt x="163" y="703"/>
                    <a:pt x="162" y="712"/>
                    <a:pt x="165" y="717"/>
                  </a:cubicBezTo>
                  <a:cubicBezTo>
                    <a:pt x="168" y="723"/>
                    <a:pt x="175" y="724"/>
                    <a:pt x="181" y="721"/>
                  </a:cubicBezTo>
                  <a:cubicBezTo>
                    <a:pt x="246" y="694"/>
                    <a:pt x="308" y="655"/>
                    <a:pt x="354" y="601"/>
                  </a:cubicBezTo>
                  <a:cubicBezTo>
                    <a:pt x="375" y="576"/>
                    <a:pt x="393" y="550"/>
                    <a:pt x="407" y="520"/>
                  </a:cubicBezTo>
                  <a:cubicBezTo>
                    <a:pt x="421" y="489"/>
                    <a:pt x="433" y="455"/>
                    <a:pt x="437" y="420"/>
                  </a:cubicBezTo>
                  <a:cubicBezTo>
                    <a:pt x="446" y="348"/>
                    <a:pt x="416" y="276"/>
                    <a:pt x="379" y="215"/>
                  </a:cubicBezTo>
                  <a:cubicBezTo>
                    <a:pt x="343" y="156"/>
                    <a:pt x="297" y="102"/>
                    <a:pt x="236" y="67"/>
                  </a:cubicBezTo>
                  <a:cubicBezTo>
                    <a:pt x="171" y="29"/>
                    <a:pt x="95" y="14"/>
                    <a:pt x="22" y="2"/>
                  </a:cubicBezTo>
                  <a:cubicBezTo>
                    <a:pt x="7" y="0"/>
                    <a:pt x="0" y="23"/>
                    <a:pt x="15" y="2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Freeform 86">
              <a:extLst>
                <a:ext uri="{FF2B5EF4-FFF2-40B4-BE49-F238E27FC236}">
                  <a16:creationId xmlns:a16="http://schemas.microsoft.com/office/drawing/2014/main" id="{666CE1D1-15B9-491C-B39B-BFF8FCF4F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1238" y="2586038"/>
              <a:ext cx="601662" cy="1306513"/>
            </a:xfrm>
            <a:custGeom>
              <a:avLst/>
              <a:gdLst>
                <a:gd name="T0" fmla="*/ 14 w 486"/>
                <a:gd name="T1" fmla="*/ 27 h 1055"/>
                <a:gd name="T2" fmla="*/ 218 w 486"/>
                <a:gd name="T3" fmla="*/ 187 h 1055"/>
                <a:gd name="T4" fmla="*/ 293 w 486"/>
                <a:gd name="T5" fmla="*/ 293 h 1055"/>
                <a:gd name="T6" fmla="*/ 356 w 486"/>
                <a:gd name="T7" fmla="*/ 409 h 1055"/>
                <a:gd name="T8" fmla="*/ 404 w 486"/>
                <a:gd name="T9" fmla="*/ 508 h 1055"/>
                <a:gd name="T10" fmla="*/ 436 w 486"/>
                <a:gd name="T11" fmla="*/ 619 h 1055"/>
                <a:gd name="T12" fmla="*/ 448 w 486"/>
                <a:gd name="T13" fmla="*/ 805 h 1055"/>
                <a:gd name="T14" fmla="*/ 355 w 486"/>
                <a:gd name="T15" fmla="*/ 1027 h 1055"/>
                <a:gd name="T16" fmla="*/ 372 w 486"/>
                <a:gd name="T17" fmla="*/ 1044 h 1055"/>
                <a:gd name="T18" fmla="*/ 466 w 486"/>
                <a:gd name="T19" fmla="*/ 653 h 1055"/>
                <a:gd name="T20" fmla="*/ 438 w 486"/>
                <a:gd name="T21" fmla="*/ 530 h 1055"/>
                <a:gd name="T22" fmla="*/ 393 w 486"/>
                <a:gd name="T23" fmla="*/ 427 h 1055"/>
                <a:gd name="T24" fmla="*/ 257 w 486"/>
                <a:gd name="T25" fmla="*/ 197 h 1055"/>
                <a:gd name="T26" fmla="*/ 26 w 486"/>
                <a:gd name="T27" fmla="*/ 7 h 1055"/>
                <a:gd name="T28" fmla="*/ 14 w 486"/>
                <a:gd name="T29" fmla="*/ 2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6" h="1055">
                  <a:moveTo>
                    <a:pt x="14" y="27"/>
                  </a:moveTo>
                  <a:cubicBezTo>
                    <a:pt x="92" y="65"/>
                    <a:pt x="161" y="121"/>
                    <a:pt x="218" y="187"/>
                  </a:cubicBezTo>
                  <a:cubicBezTo>
                    <a:pt x="246" y="220"/>
                    <a:pt x="271" y="256"/>
                    <a:pt x="293" y="293"/>
                  </a:cubicBezTo>
                  <a:cubicBezTo>
                    <a:pt x="316" y="331"/>
                    <a:pt x="336" y="370"/>
                    <a:pt x="356" y="409"/>
                  </a:cubicBezTo>
                  <a:cubicBezTo>
                    <a:pt x="373" y="442"/>
                    <a:pt x="390" y="474"/>
                    <a:pt x="404" y="508"/>
                  </a:cubicBezTo>
                  <a:cubicBezTo>
                    <a:pt x="418" y="544"/>
                    <a:pt x="429" y="581"/>
                    <a:pt x="436" y="619"/>
                  </a:cubicBezTo>
                  <a:cubicBezTo>
                    <a:pt x="448" y="680"/>
                    <a:pt x="453" y="743"/>
                    <a:pt x="448" y="805"/>
                  </a:cubicBezTo>
                  <a:cubicBezTo>
                    <a:pt x="441" y="886"/>
                    <a:pt x="415" y="970"/>
                    <a:pt x="355" y="1027"/>
                  </a:cubicBezTo>
                  <a:cubicBezTo>
                    <a:pt x="344" y="1038"/>
                    <a:pt x="361" y="1055"/>
                    <a:pt x="372" y="1044"/>
                  </a:cubicBezTo>
                  <a:cubicBezTo>
                    <a:pt x="474" y="946"/>
                    <a:pt x="486" y="785"/>
                    <a:pt x="466" y="653"/>
                  </a:cubicBezTo>
                  <a:cubicBezTo>
                    <a:pt x="460" y="611"/>
                    <a:pt x="451" y="570"/>
                    <a:pt x="438" y="530"/>
                  </a:cubicBezTo>
                  <a:cubicBezTo>
                    <a:pt x="426" y="494"/>
                    <a:pt x="410" y="460"/>
                    <a:pt x="393" y="427"/>
                  </a:cubicBezTo>
                  <a:cubicBezTo>
                    <a:pt x="352" y="348"/>
                    <a:pt x="312" y="268"/>
                    <a:pt x="257" y="197"/>
                  </a:cubicBezTo>
                  <a:cubicBezTo>
                    <a:pt x="195" y="118"/>
                    <a:pt x="117" y="51"/>
                    <a:pt x="26" y="7"/>
                  </a:cubicBezTo>
                  <a:cubicBezTo>
                    <a:pt x="12" y="0"/>
                    <a:pt x="0" y="21"/>
                    <a:pt x="14" y="2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Freeform 87">
              <a:extLst>
                <a:ext uri="{FF2B5EF4-FFF2-40B4-BE49-F238E27FC236}">
                  <a16:creationId xmlns:a16="http://schemas.microsoft.com/office/drawing/2014/main" id="{27CF0D2E-5F2E-475E-9113-0DC25B453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9250" y="2681288"/>
              <a:ext cx="260350" cy="684213"/>
            </a:xfrm>
            <a:custGeom>
              <a:avLst/>
              <a:gdLst>
                <a:gd name="T0" fmla="*/ 52 w 211"/>
                <a:gd name="T1" fmla="*/ 13 h 553"/>
                <a:gd name="T2" fmla="*/ 10 w 211"/>
                <a:gd name="T3" fmla="*/ 250 h 553"/>
                <a:gd name="T4" fmla="*/ 102 w 211"/>
                <a:gd name="T5" fmla="*/ 481 h 553"/>
                <a:gd name="T6" fmla="*/ 190 w 211"/>
                <a:gd name="T7" fmla="*/ 548 h 553"/>
                <a:gd name="T8" fmla="*/ 197 w 211"/>
                <a:gd name="T9" fmla="*/ 525 h 553"/>
                <a:gd name="T10" fmla="*/ 69 w 211"/>
                <a:gd name="T11" fmla="*/ 377 h 553"/>
                <a:gd name="T12" fmla="*/ 33 w 211"/>
                <a:gd name="T13" fmla="*/ 140 h 553"/>
                <a:gd name="T14" fmla="*/ 73 w 211"/>
                <a:gd name="T15" fmla="*/ 25 h 553"/>
                <a:gd name="T16" fmla="*/ 52 w 211"/>
                <a:gd name="T17" fmla="*/ 13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553">
                  <a:moveTo>
                    <a:pt x="52" y="13"/>
                  </a:moveTo>
                  <a:cubicBezTo>
                    <a:pt x="6" y="81"/>
                    <a:pt x="0" y="170"/>
                    <a:pt x="10" y="250"/>
                  </a:cubicBezTo>
                  <a:cubicBezTo>
                    <a:pt x="21" y="332"/>
                    <a:pt x="50" y="415"/>
                    <a:pt x="102" y="481"/>
                  </a:cubicBezTo>
                  <a:cubicBezTo>
                    <a:pt x="125" y="510"/>
                    <a:pt x="155" y="536"/>
                    <a:pt x="190" y="548"/>
                  </a:cubicBezTo>
                  <a:cubicBezTo>
                    <a:pt x="205" y="553"/>
                    <a:pt x="211" y="530"/>
                    <a:pt x="197" y="525"/>
                  </a:cubicBezTo>
                  <a:cubicBezTo>
                    <a:pt x="134" y="503"/>
                    <a:pt x="94" y="434"/>
                    <a:pt x="69" y="377"/>
                  </a:cubicBezTo>
                  <a:cubicBezTo>
                    <a:pt x="38" y="303"/>
                    <a:pt x="23" y="220"/>
                    <a:pt x="33" y="140"/>
                  </a:cubicBezTo>
                  <a:cubicBezTo>
                    <a:pt x="37" y="100"/>
                    <a:pt x="50" y="59"/>
                    <a:pt x="73" y="25"/>
                  </a:cubicBezTo>
                  <a:cubicBezTo>
                    <a:pt x="81" y="12"/>
                    <a:pt x="61" y="0"/>
                    <a:pt x="52" y="1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Freeform 88">
              <a:extLst>
                <a:ext uri="{FF2B5EF4-FFF2-40B4-BE49-F238E27FC236}">
                  <a16:creationId xmlns:a16="http://schemas.microsoft.com/office/drawing/2014/main" id="{9E36DC08-EE9C-4212-8C0E-00B478C1A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6425" y="2773363"/>
              <a:ext cx="1189037" cy="601663"/>
            </a:xfrm>
            <a:custGeom>
              <a:avLst/>
              <a:gdLst>
                <a:gd name="T0" fmla="*/ 16 w 961"/>
                <a:gd name="T1" fmla="*/ 484 h 485"/>
                <a:gd name="T2" fmla="*/ 464 w 961"/>
                <a:gd name="T3" fmla="*/ 390 h 485"/>
                <a:gd name="T4" fmla="*/ 848 w 961"/>
                <a:gd name="T5" fmla="*/ 201 h 485"/>
                <a:gd name="T6" fmla="*/ 957 w 961"/>
                <a:gd name="T7" fmla="*/ 22 h 485"/>
                <a:gd name="T8" fmla="*/ 934 w 961"/>
                <a:gd name="T9" fmla="*/ 16 h 485"/>
                <a:gd name="T10" fmla="*/ 680 w 961"/>
                <a:gd name="T11" fmla="*/ 282 h 485"/>
                <a:gd name="T12" fmla="*/ 477 w 961"/>
                <a:gd name="T13" fmla="*/ 360 h 485"/>
                <a:gd name="T14" fmla="*/ 264 w 961"/>
                <a:gd name="T15" fmla="*/ 427 h 485"/>
                <a:gd name="T16" fmla="*/ 16 w 961"/>
                <a:gd name="T17" fmla="*/ 460 h 485"/>
                <a:gd name="T18" fmla="*/ 16 w 961"/>
                <a:gd name="T19" fmla="*/ 484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1" h="485">
                  <a:moveTo>
                    <a:pt x="16" y="484"/>
                  </a:moveTo>
                  <a:cubicBezTo>
                    <a:pt x="170" y="485"/>
                    <a:pt x="319" y="440"/>
                    <a:pt x="464" y="390"/>
                  </a:cubicBezTo>
                  <a:cubicBezTo>
                    <a:pt x="597" y="343"/>
                    <a:pt x="743" y="300"/>
                    <a:pt x="848" y="201"/>
                  </a:cubicBezTo>
                  <a:cubicBezTo>
                    <a:pt x="900" y="153"/>
                    <a:pt x="941" y="92"/>
                    <a:pt x="957" y="22"/>
                  </a:cubicBezTo>
                  <a:cubicBezTo>
                    <a:pt x="961" y="7"/>
                    <a:pt x="938" y="0"/>
                    <a:pt x="934" y="16"/>
                  </a:cubicBezTo>
                  <a:cubicBezTo>
                    <a:pt x="905" y="144"/>
                    <a:pt x="793" y="229"/>
                    <a:pt x="680" y="282"/>
                  </a:cubicBezTo>
                  <a:cubicBezTo>
                    <a:pt x="614" y="313"/>
                    <a:pt x="545" y="336"/>
                    <a:pt x="477" y="360"/>
                  </a:cubicBezTo>
                  <a:cubicBezTo>
                    <a:pt x="407" y="385"/>
                    <a:pt x="336" y="408"/>
                    <a:pt x="264" y="427"/>
                  </a:cubicBezTo>
                  <a:cubicBezTo>
                    <a:pt x="183" y="447"/>
                    <a:pt x="100" y="461"/>
                    <a:pt x="16" y="460"/>
                  </a:cubicBezTo>
                  <a:cubicBezTo>
                    <a:pt x="0" y="460"/>
                    <a:pt x="0" y="484"/>
                    <a:pt x="16" y="48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Freeform 89">
              <a:extLst>
                <a:ext uri="{FF2B5EF4-FFF2-40B4-BE49-F238E27FC236}">
                  <a16:creationId xmlns:a16="http://schemas.microsoft.com/office/drawing/2014/main" id="{4A85A912-0AE3-4A8C-A0A0-3791F758D4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3225" y="3221038"/>
              <a:ext cx="87312" cy="215900"/>
            </a:xfrm>
            <a:custGeom>
              <a:avLst/>
              <a:gdLst>
                <a:gd name="T0" fmla="*/ 25 w 70"/>
                <a:gd name="T1" fmla="*/ 160 h 175"/>
                <a:gd name="T2" fmla="*/ 64 w 70"/>
                <a:gd name="T3" fmla="*/ 27 h 175"/>
                <a:gd name="T4" fmla="*/ 43 w 70"/>
                <a:gd name="T5" fmla="*/ 14 h 175"/>
                <a:gd name="T6" fmla="*/ 2 w 70"/>
                <a:gd name="T7" fmla="*/ 154 h 175"/>
                <a:gd name="T8" fmla="*/ 25 w 70"/>
                <a:gd name="T9" fmla="*/ 16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75">
                  <a:moveTo>
                    <a:pt x="25" y="160"/>
                  </a:moveTo>
                  <a:cubicBezTo>
                    <a:pt x="33" y="114"/>
                    <a:pt x="46" y="69"/>
                    <a:pt x="64" y="27"/>
                  </a:cubicBezTo>
                  <a:cubicBezTo>
                    <a:pt x="70" y="13"/>
                    <a:pt x="50" y="0"/>
                    <a:pt x="43" y="14"/>
                  </a:cubicBezTo>
                  <a:cubicBezTo>
                    <a:pt x="24" y="59"/>
                    <a:pt x="10" y="106"/>
                    <a:pt x="2" y="154"/>
                  </a:cubicBezTo>
                  <a:cubicBezTo>
                    <a:pt x="0" y="169"/>
                    <a:pt x="23" y="175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Freeform 90">
              <a:extLst>
                <a:ext uri="{FF2B5EF4-FFF2-40B4-BE49-F238E27FC236}">
                  <a16:creationId xmlns:a16="http://schemas.microsoft.com/office/drawing/2014/main" id="{E421E44B-1A87-4963-87BC-35DACCBFE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1800" y="3313113"/>
              <a:ext cx="103187" cy="196850"/>
            </a:xfrm>
            <a:custGeom>
              <a:avLst/>
              <a:gdLst>
                <a:gd name="T0" fmla="*/ 29 w 84"/>
                <a:gd name="T1" fmla="*/ 144 h 159"/>
                <a:gd name="T2" fmla="*/ 78 w 84"/>
                <a:gd name="T3" fmla="*/ 20 h 159"/>
                <a:gd name="T4" fmla="*/ 55 w 84"/>
                <a:gd name="T5" fmla="*/ 14 h 159"/>
                <a:gd name="T6" fmla="*/ 5 w 84"/>
                <a:gd name="T7" fmla="*/ 138 h 159"/>
                <a:gd name="T8" fmla="*/ 29 w 84"/>
                <a:gd name="T9" fmla="*/ 144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59">
                  <a:moveTo>
                    <a:pt x="29" y="144"/>
                  </a:moveTo>
                  <a:cubicBezTo>
                    <a:pt x="45" y="103"/>
                    <a:pt x="61" y="62"/>
                    <a:pt x="78" y="20"/>
                  </a:cubicBezTo>
                  <a:cubicBezTo>
                    <a:pt x="84" y="6"/>
                    <a:pt x="60" y="0"/>
                    <a:pt x="55" y="14"/>
                  </a:cubicBezTo>
                  <a:cubicBezTo>
                    <a:pt x="38" y="55"/>
                    <a:pt x="22" y="97"/>
                    <a:pt x="5" y="138"/>
                  </a:cubicBezTo>
                  <a:cubicBezTo>
                    <a:pt x="0" y="152"/>
                    <a:pt x="23" y="159"/>
                    <a:pt x="29" y="14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Freeform 91">
              <a:extLst>
                <a:ext uri="{FF2B5EF4-FFF2-40B4-BE49-F238E27FC236}">
                  <a16:creationId xmlns:a16="http://schemas.microsoft.com/office/drawing/2014/main" id="{01A6FE41-F65F-457C-A61F-B34FE2E73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9425" y="3359150"/>
              <a:ext cx="115887" cy="288925"/>
            </a:xfrm>
            <a:custGeom>
              <a:avLst/>
              <a:gdLst>
                <a:gd name="T0" fmla="*/ 25 w 93"/>
                <a:gd name="T1" fmla="*/ 217 h 233"/>
                <a:gd name="T2" fmla="*/ 85 w 93"/>
                <a:gd name="T3" fmla="*/ 25 h 233"/>
                <a:gd name="T4" fmla="*/ 64 w 93"/>
                <a:gd name="T5" fmla="*/ 13 h 233"/>
                <a:gd name="T6" fmla="*/ 1 w 93"/>
                <a:gd name="T7" fmla="*/ 217 h 233"/>
                <a:gd name="T8" fmla="*/ 25 w 93"/>
                <a:gd name="T9" fmla="*/ 217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233">
                  <a:moveTo>
                    <a:pt x="25" y="217"/>
                  </a:moveTo>
                  <a:cubicBezTo>
                    <a:pt x="31" y="150"/>
                    <a:pt x="52" y="84"/>
                    <a:pt x="85" y="25"/>
                  </a:cubicBezTo>
                  <a:cubicBezTo>
                    <a:pt x="93" y="12"/>
                    <a:pt x="72" y="0"/>
                    <a:pt x="64" y="13"/>
                  </a:cubicBezTo>
                  <a:cubicBezTo>
                    <a:pt x="29" y="76"/>
                    <a:pt x="8" y="145"/>
                    <a:pt x="1" y="217"/>
                  </a:cubicBezTo>
                  <a:cubicBezTo>
                    <a:pt x="0" y="233"/>
                    <a:pt x="24" y="232"/>
                    <a:pt x="25" y="2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Freeform 92">
              <a:extLst>
                <a:ext uri="{FF2B5EF4-FFF2-40B4-BE49-F238E27FC236}">
                  <a16:creationId xmlns:a16="http://schemas.microsoft.com/office/drawing/2014/main" id="{6CF15BF7-BEE7-4EB5-821F-7A3DF62A2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0225" y="3509963"/>
              <a:ext cx="90487" cy="192088"/>
            </a:xfrm>
            <a:custGeom>
              <a:avLst/>
              <a:gdLst>
                <a:gd name="T0" fmla="*/ 28 w 73"/>
                <a:gd name="T1" fmla="*/ 141 h 155"/>
                <a:gd name="T2" fmla="*/ 68 w 73"/>
                <a:gd name="T3" fmla="*/ 21 h 155"/>
                <a:gd name="T4" fmla="*/ 45 w 73"/>
                <a:gd name="T5" fmla="*/ 14 h 155"/>
                <a:gd name="T6" fmla="*/ 5 w 73"/>
                <a:gd name="T7" fmla="*/ 134 h 155"/>
                <a:gd name="T8" fmla="*/ 28 w 73"/>
                <a:gd name="T9" fmla="*/ 14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55">
                  <a:moveTo>
                    <a:pt x="28" y="141"/>
                  </a:moveTo>
                  <a:cubicBezTo>
                    <a:pt x="41" y="101"/>
                    <a:pt x="54" y="61"/>
                    <a:pt x="68" y="21"/>
                  </a:cubicBezTo>
                  <a:cubicBezTo>
                    <a:pt x="73" y="6"/>
                    <a:pt x="49" y="0"/>
                    <a:pt x="45" y="14"/>
                  </a:cubicBezTo>
                  <a:cubicBezTo>
                    <a:pt x="31" y="54"/>
                    <a:pt x="18" y="94"/>
                    <a:pt x="5" y="134"/>
                  </a:cubicBezTo>
                  <a:cubicBezTo>
                    <a:pt x="0" y="149"/>
                    <a:pt x="23" y="155"/>
                    <a:pt x="28" y="14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Freeform 93">
              <a:extLst>
                <a:ext uri="{FF2B5EF4-FFF2-40B4-BE49-F238E27FC236}">
                  <a16:creationId xmlns:a16="http://schemas.microsoft.com/office/drawing/2014/main" id="{A57130D8-FF35-4275-84C3-3AC353FF1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7375" y="3606800"/>
              <a:ext cx="85725" cy="155575"/>
            </a:xfrm>
            <a:custGeom>
              <a:avLst/>
              <a:gdLst>
                <a:gd name="T0" fmla="*/ 26 w 69"/>
                <a:gd name="T1" fmla="*/ 112 h 126"/>
                <a:gd name="T2" fmla="*/ 63 w 69"/>
                <a:gd name="T3" fmla="*/ 26 h 126"/>
                <a:gd name="T4" fmla="*/ 42 w 69"/>
                <a:gd name="T5" fmla="*/ 14 h 126"/>
                <a:gd name="T6" fmla="*/ 6 w 69"/>
                <a:gd name="T7" fmla="*/ 100 h 126"/>
                <a:gd name="T8" fmla="*/ 26 w 69"/>
                <a:gd name="T9" fmla="*/ 11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26">
                  <a:moveTo>
                    <a:pt x="26" y="112"/>
                  </a:moveTo>
                  <a:cubicBezTo>
                    <a:pt x="38" y="83"/>
                    <a:pt x="51" y="55"/>
                    <a:pt x="63" y="26"/>
                  </a:cubicBezTo>
                  <a:cubicBezTo>
                    <a:pt x="69" y="12"/>
                    <a:pt x="48" y="0"/>
                    <a:pt x="42" y="14"/>
                  </a:cubicBezTo>
                  <a:cubicBezTo>
                    <a:pt x="30" y="43"/>
                    <a:pt x="18" y="71"/>
                    <a:pt x="6" y="100"/>
                  </a:cubicBezTo>
                  <a:cubicBezTo>
                    <a:pt x="0" y="114"/>
                    <a:pt x="20" y="126"/>
                    <a:pt x="26" y="11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Freeform 94">
              <a:extLst>
                <a:ext uri="{FF2B5EF4-FFF2-40B4-BE49-F238E27FC236}">
                  <a16:creationId xmlns:a16="http://schemas.microsoft.com/office/drawing/2014/main" id="{5C407CE5-52FE-4C80-9690-060B09374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9925" y="3602038"/>
              <a:ext cx="74612" cy="165100"/>
            </a:xfrm>
            <a:custGeom>
              <a:avLst/>
              <a:gdLst>
                <a:gd name="T0" fmla="*/ 26 w 61"/>
                <a:gd name="T1" fmla="*/ 118 h 133"/>
                <a:gd name="T2" fmla="*/ 55 w 61"/>
                <a:gd name="T3" fmla="*/ 26 h 133"/>
                <a:gd name="T4" fmla="*/ 34 w 61"/>
                <a:gd name="T5" fmla="*/ 14 h 133"/>
                <a:gd name="T6" fmla="*/ 3 w 61"/>
                <a:gd name="T7" fmla="*/ 111 h 133"/>
                <a:gd name="T8" fmla="*/ 26 w 61"/>
                <a:gd name="T9" fmla="*/ 11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133">
                  <a:moveTo>
                    <a:pt x="26" y="118"/>
                  </a:moveTo>
                  <a:cubicBezTo>
                    <a:pt x="32" y="86"/>
                    <a:pt x="41" y="55"/>
                    <a:pt x="55" y="26"/>
                  </a:cubicBezTo>
                  <a:cubicBezTo>
                    <a:pt x="61" y="12"/>
                    <a:pt x="40" y="0"/>
                    <a:pt x="34" y="14"/>
                  </a:cubicBezTo>
                  <a:cubicBezTo>
                    <a:pt x="20" y="45"/>
                    <a:pt x="9" y="78"/>
                    <a:pt x="3" y="111"/>
                  </a:cubicBezTo>
                  <a:cubicBezTo>
                    <a:pt x="0" y="126"/>
                    <a:pt x="23" y="133"/>
                    <a:pt x="26" y="11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Freeform 95">
              <a:extLst>
                <a:ext uri="{FF2B5EF4-FFF2-40B4-BE49-F238E27FC236}">
                  <a16:creationId xmlns:a16="http://schemas.microsoft.com/office/drawing/2014/main" id="{BFE8388E-575F-41C0-A82F-7ED34C86A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5825" y="3762375"/>
              <a:ext cx="69850" cy="119063"/>
            </a:xfrm>
            <a:custGeom>
              <a:avLst/>
              <a:gdLst>
                <a:gd name="T0" fmla="*/ 27 w 57"/>
                <a:gd name="T1" fmla="*/ 81 h 96"/>
                <a:gd name="T2" fmla="*/ 49 w 57"/>
                <a:gd name="T3" fmla="*/ 26 h 96"/>
                <a:gd name="T4" fmla="*/ 29 w 57"/>
                <a:gd name="T5" fmla="*/ 13 h 96"/>
                <a:gd name="T6" fmla="*/ 4 w 57"/>
                <a:gd name="T7" fmla="*/ 74 h 96"/>
                <a:gd name="T8" fmla="*/ 27 w 57"/>
                <a:gd name="T9" fmla="*/ 8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96">
                  <a:moveTo>
                    <a:pt x="27" y="81"/>
                  </a:moveTo>
                  <a:cubicBezTo>
                    <a:pt x="32" y="61"/>
                    <a:pt x="40" y="43"/>
                    <a:pt x="49" y="26"/>
                  </a:cubicBezTo>
                  <a:cubicBezTo>
                    <a:pt x="57" y="12"/>
                    <a:pt x="36" y="0"/>
                    <a:pt x="29" y="13"/>
                  </a:cubicBezTo>
                  <a:cubicBezTo>
                    <a:pt x="18" y="33"/>
                    <a:pt x="10" y="53"/>
                    <a:pt x="4" y="74"/>
                  </a:cubicBezTo>
                  <a:cubicBezTo>
                    <a:pt x="0" y="89"/>
                    <a:pt x="23" y="96"/>
                    <a:pt x="27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Freeform 96">
              <a:extLst>
                <a:ext uri="{FF2B5EF4-FFF2-40B4-BE49-F238E27FC236}">
                  <a16:creationId xmlns:a16="http://schemas.microsoft.com/office/drawing/2014/main" id="{D7A8138C-FE38-4661-91DC-2C1BECB08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1550" y="3687763"/>
              <a:ext cx="106362" cy="242888"/>
            </a:xfrm>
            <a:custGeom>
              <a:avLst/>
              <a:gdLst>
                <a:gd name="T0" fmla="*/ 28 w 87"/>
                <a:gd name="T1" fmla="*/ 182 h 196"/>
                <a:gd name="T2" fmla="*/ 82 w 87"/>
                <a:gd name="T3" fmla="*/ 21 h 196"/>
                <a:gd name="T4" fmla="*/ 59 w 87"/>
                <a:gd name="T5" fmla="*/ 15 h 196"/>
                <a:gd name="T6" fmla="*/ 5 w 87"/>
                <a:gd name="T7" fmla="*/ 175 h 196"/>
                <a:gd name="T8" fmla="*/ 28 w 87"/>
                <a:gd name="T9" fmla="*/ 182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96">
                  <a:moveTo>
                    <a:pt x="28" y="182"/>
                  </a:moveTo>
                  <a:cubicBezTo>
                    <a:pt x="46" y="128"/>
                    <a:pt x="64" y="75"/>
                    <a:pt x="82" y="21"/>
                  </a:cubicBezTo>
                  <a:cubicBezTo>
                    <a:pt x="87" y="6"/>
                    <a:pt x="64" y="0"/>
                    <a:pt x="59" y="15"/>
                  </a:cubicBezTo>
                  <a:cubicBezTo>
                    <a:pt x="41" y="68"/>
                    <a:pt x="23" y="122"/>
                    <a:pt x="5" y="175"/>
                  </a:cubicBezTo>
                  <a:cubicBezTo>
                    <a:pt x="0" y="190"/>
                    <a:pt x="23" y="196"/>
                    <a:pt x="28" y="18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Freeform 97">
              <a:extLst>
                <a:ext uri="{FF2B5EF4-FFF2-40B4-BE49-F238E27FC236}">
                  <a16:creationId xmlns:a16="http://schemas.microsoft.com/office/drawing/2014/main" id="{F172255C-E613-4D1F-AE00-5FBC77930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0138" y="3727450"/>
              <a:ext cx="60325" cy="222250"/>
            </a:xfrm>
            <a:custGeom>
              <a:avLst/>
              <a:gdLst>
                <a:gd name="T0" fmla="*/ 25 w 48"/>
                <a:gd name="T1" fmla="*/ 164 h 179"/>
                <a:gd name="T2" fmla="*/ 46 w 48"/>
                <a:gd name="T3" fmla="*/ 22 h 179"/>
                <a:gd name="T4" fmla="*/ 23 w 48"/>
                <a:gd name="T5" fmla="*/ 16 h 179"/>
                <a:gd name="T6" fmla="*/ 2 w 48"/>
                <a:gd name="T7" fmla="*/ 158 h 179"/>
                <a:gd name="T8" fmla="*/ 25 w 48"/>
                <a:gd name="T9" fmla="*/ 16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79">
                  <a:moveTo>
                    <a:pt x="25" y="164"/>
                  </a:moveTo>
                  <a:cubicBezTo>
                    <a:pt x="32" y="117"/>
                    <a:pt x="39" y="69"/>
                    <a:pt x="46" y="22"/>
                  </a:cubicBezTo>
                  <a:cubicBezTo>
                    <a:pt x="48" y="7"/>
                    <a:pt x="25" y="0"/>
                    <a:pt x="23" y="16"/>
                  </a:cubicBezTo>
                  <a:cubicBezTo>
                    <a:pt x="16" y="63"/>
                    <a:pt x="9" y="110"/>
                    <a:pt x="2" y="158"/>
                  </a:cubicBezTo>
                  <a:cubicBezTo>
                    <a:pt x="0" y="173"/>
                    <a:pt x="23" y="179"/>
                    <a:pt x="25" y="16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Freeform 98">
              <a:extLst>
                <a:ext uri="{FF2B5EF4-FFF2-40B4-BE49-F238E27FC236}">
                  <a16:creationId xmlns:a16="http://schemas.microsoft.com/office/drawing/2014/main" id="{8EA9B9D9-3417-4A94-B2B7-FA39B4A33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2375" y="3749675"/>
              <a:ext cx="71437" cy="160338"/>
            </a:xfrm>
            <a:custGeom>
              <a:avLst/>
              <a:gdLst>
                <a:gd name="T0" fmla="*/ 28 w 58"/>
                <a:gd name="T1" fmla="*/ 115 h 130"/>
                <a:gd name="T2" fmla="*/ 53 w 58"/>
                <a:gd name="T3" fmla="*/ 22 h 130"/>
                <a:gd name="T4" fmla="*/ 30 w 58"/>
                <a:gd name="T5" fmla="*/ 15 h 130"/>
                <a:gd name="T6" fmla="*/ 4 w 58"/>
                <a:gd name="T7" fmla="*/ 108 h 130"/>
                <a:gd name="T8" fmla="*/ 28 w 58"/>
                <a:gd name="T9" fmla="*/ 1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30">
                  <a:moveTo>
                    <a:pt x="28" y="115"/>
                  </a:moveTo>
                  <a:cubicBezTo>
                    <a:pt x="36" y="84"/>
                    <a:pt x="45" y="53"/>
                    <a:pt x="53" y="22"/>
                  </a:cubicBezTo>
                  <a:cubicBezTo>
                    <a:pt x="58" y="7"/>
                    <a:pt x="34" y="0"/>
                    <a:pt x="30" y="15"/>
                  </a:cubicBezTo>
                  <a:cubicBezTo>
                    <a:pt x="22" y="46"/>
                    <a:pt x="13" y="77"/>
                    <a:pt x="4" y="108"/>
                  </a:cubicBezTo>
                  <a:cubicBezTo>
                    <a:pt x="0" y="123"/>
                    <a:pt x="23" y="130"/>
                    <a:pt x="28" y="1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Freeform 99">
              <a:extLst>
                <a:ext uri="{FF2B5EF4-FFF2-40B4-BE49-F238E27FC236}">
                  <a16:creationId xmlns:a16="http://schemas.microsoft.com/office/drawing/2014/main" id="{00A4CE78-B613-4BFD-AB97-50686E21A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875" y="3735388"/>
              <a:ext cx="66675" cy="131763"/>
            </a:xfrm>
            <a:custGeom>
              <a:avLst/>
              <a:gdLst>
                <a:gd name="T0" fmla="*/ 27 w 54"/>
                <a:gd name="T1" fmla="*/ 92 h 107"/>
                <a:gd name="T2" fmla="*/ 48 w 54"/>
                <a:gd name="T3" fmla="*/ 20 h 107"/>
                <a:gd name="T4" fmla="*/ 25 w 54"/>
                <a:gd name="T5" fmla="*/ 14 h 107"/>
                <a:gd name="T6" fmla="*/ 4 w 54"/>
                <a:gd name="T7" fmla="*/ 85 h 107"/>
                <a:gd name="T8" fmla="*/ 27 w 54"/>
                <a:gd name="T9" fmla="*/ 9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07">
                  <a:moveTo>
                    <a:pt x="27" y="92"/>
                  </a:moveTo>
                  <a:cubicBezTo>
                    <a:pt x="32" y="68"/>
                    <a:pt x="40" y="44"/>
                    <a:pt x="48" y="20"/>
                  </a:cubicBezTo>
                  <a:cubicBezTo>
                    <a:pt x="54" y="6"/>
                    <a:pt x="31" y="0"/>
                    <a:pt x="25" y="14"/>
                  </a:cubicBezTo>
                  <a:cubicBezTo>
                    <a:pt x="17" y="37"/>
                    <a:pt x="9" y="61"/>
                    <a:pt x="4" y="85"/>
                  </a:cubicBezTo>
                  <a:cubicBezTo>
                    <a:pt x="0" y="100"/>
                    <a:pt x="23" y="107"/>
                    <a:pt x="27" y="9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B8F05008-A962-490E-BC07-C342ED53B62E}"/>
              </a:ext>
            </a:extLst>
          </p:cNvPr>
          <p:cNvGrpSpPr/>
          <p:nvPr userDrawn="1"/>
        </p:nvGrpSpPr>
        <p:grpSpPr>
          <a:xfrm>
            <a:off x="569960" y="5528230"/>
            <a:ext cx="1024994" cy="743859"/>
            <a:chOff x="1023938" y="938213"/>
            <a:chExt cx="1487488" cy="1079500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00B7737E-1895-4446-88F9-6E9B98B92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38" y="938213"/>
              <a:ext cx="1487488" cy="1079500"/>
            </a:xfrm>
            <a:custGeom>
              <a:avLst/>
              <a:gdLst>
                <a:gd name="T0" fmla="*/ 19 w 889"/>
                <a:gd name="T1" fmla="*/ 267 h 644"/>
                <a:gd name="T2" fmla="*/ 182 w 889"/>
                <a:gd name="T3" fmla="*/ 88 h 644"/>
                <a:gd name="T4" fmla="*/ 304 w 889"/>
                <a:gd name="T5" fmla="*/ 34 h 644"/>
                <a:gd name="T6" fmla="*/ 457 w 889"/>
                <a:gd name="T7" fmla="*/ 25 h 644"/>
                <a:gd name="T8" fmla="*/ 680 w 889"/>
                <a:gd name="T9" fmla="*/ 124 h 644"/>
                <a:gd name="T10" fmla="*/ 835 w 889"/>
                <a:gd name="T11" fmla="*/ 297 h 644"/>
                <a:gd name="T12" fmla="*/ 863 w 889"/>
                <a:gd name="T13" fmla="*/ 456 h 644"/>
                <a:gd name="T14" fmla="*/ 838 w 889"/>
                <a:gd name="T15" fmla="*/ 633 h 644"/>
                <a:gd name="T16" fmla="*/ 848 w 889"/>
                <a:gd name="T17" fmla="*/ 628 h 644"/>
                <a:gd name="T18" fmla="*/ 733 w 889"/>
                <a:gd name="T19" fmla="*/ 583 h 644"/>
                <a:gd name="T20" fmla="*/ 536 w 889"/>
                <a:gd name="T21" fmla="*/ 500 h 644"/>
                <a:gd name="T22" fmla="*/ 314 w 889"/>
                <a:gd name="T23" fmla="*/ 403 h 644"/>
                <a:gd name="T24" fmla="*/ 123 w 889"/>
                <a:gd name="T25" fmla="*/ 315 h 644"/>
                <a:gd name="T26" fmla="*/ 20 w 889"/>
                <a:gd name="T27" fmla="*/ 262 h 644"/>
                <a:gd name="T28" fmla="*/ 17 w 889"/>
                <a:gd name="T29" fmla="*/ 260 h 644"/>
                <a:gd name="T30" fmla="*/ 7 w 889"/>
                <a:gd name="T31" fmla="*/ 271 h 644"/>
                <a:gd name="T32" fmla="*/ 36 w 889"/>
                <a:gd name="T33" fmla="*/ 289 h 644"/>
                <a:gd name="T34" fmla="*/ 95 w 889"/>
                <a:gd name="T35" fmla="*/ 319 h 644"/>
                <a:gd name="T36" fmla="*/ 279 w 889"/>
                <a:gd name="T37" fmla="*/ 404 h 644"/>
                <a:gd name="T38" fmla="*/ 502 w 889"/>
                <a:gd name="T39" fmla="*/ 502 h 644"/>
                <a:gd name="T40" fmla="*/ 707 w 889"/>
                <a:gd name="T41" fmla="*/ 589 h 644"/>
                <a:gd name="T42" fmla="*/ 836 w 889"/>
                <a:gd name="T43" fmla="*/ 640 h 644"/>
                <a:gd name="T44" fmla="*/ 844 w 889"/>
                <a:gd name="T45" fmla="*/ 643 h 644"/>
                <a:gd name="T46" fmla="*/ 853 w 889"/>
                <a:gd name="T47" fmla="*/ 637 h 644"/>
                <a:gd name="T48" fmla="*/ 858 w 889"/>
                <a:gd name="T49" fmla="*/ 316 h 644"/>
                <a:gd name="T50" fmla="*/ 713 w 889"/>
                <a:gd name="T51" fmla="*/ 129 h 644"/>
                <a:gd name="T52" fmla="*/ 488 w 889"/>
                <a:gd name="T53" fmla="*/ 17 h 644"/>
                <a:gd name="T54" fmla="*/ 334 w 889"/>
                <a:gd name="T55" fmla="*/ 11 h 644"/>
                <a:gd name="T56" fmla="*/ 198 w 889"/>
                <a:gd name="T57" fmla="*/ 61 h 644"/>
                <a:gd name="T58" fmla="*/ 5 w 889"/>
                <a:gd name="T59" fmla="*/ 263 h 644"/>
                <a:gd name="T60" fmla="*/ 19 w 889"/>
                <a:gd name="T61" fmla="*/ 267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9" h="644">
                  <a:moveTo>
                    <a:pt x="19" y="267"/>
                  </a:moveTo>
                  <a:cubicBezTo>
                    <a:pt x="47" y="188"/>
                    <a:pt x="111" y="129"/>
                    <a:pt x="182" y="88"/>
                  </a:cubicBezTo>
                  <a:cubicBezTo>
                    <a:pt x="220" y="65"/>
                    <a:pt x="262" y="47"/>
                    <a:pt x="304" y="34"/>
                  </a:cubicBezTo>
                  <a:cubicBezTo>
                    <a:pt x="355" y="19"/>
                    <a:pt x="405" y="15"/>
                    <a:pt x="457" y="25"/>
                  </a:cubicBezTo>
                  <a:cubicBezTo>
                    <a:pt x="537" y="41"/>
                    <a:pt x="613" y="77"/>
                    <a:pt x="680" y="124"/>
                  </a:cubicBezTo>
                  <a:cubicBezTo>
                    <a:pt x="743" y="168"/>
                    <a:pt x="804" y="225"/>
                    <a:pt x="835" y="297"/>
                  </a:cubicBezTo>
                  <a:cubicBezTo>
                    <a:pt x="856" y="346"/>
                    <a:pt x="862" y="403"/>
                    <a:pt x="863" y="456"/>
                  </a:cubicBezTo>
                  <a:cubicBezTo>
                    <a:pt x="863" y="516"/>
                    <a:pt x="853" y="576"/>
                    <a:pt x="838" y="633"/>
                  </a:cubicBezTo>
                  <a:cubicBezTo>
                    <a:pt x="841" y="632"/>
                    <a:pt x="845" y="630"/>
                    <a:pt x="848" y="628"/>
                  </a:cubicBezTo>
                  <a:cubicBezTo>
                    <a:pt x="809" y="616"/>
                    <a:pt x="771" y="599"/>
                    <a:pt x="733" y="583"/>
                  </a:cubicBezTo>
                  <a:cubicBezTo>
                    <a:pt x="667" y="556"/>
                    <a:pt x="601" y="528"/>
                    <a:pt x="536" y="500"/>
                  </a:cubicBezTo>
                  <a:cubicBezTo>
                    <a:pt x="461" y="468"/>
                    <a:pt x="388" y="436"/>
                    <a:pt x="314" y="403"/>
                  </a:cubicBezTo>
                  <a:cubicBezTo>
                    <a:pt x="250" y="374"/>
                    <a:pt x="186" y="345"/>
                    <a:pt x="123" y="315"/>
                  </a:cubicBezTo>
                  <a:cubicBezTo>
                    <a:pt x="88" y="299"/>
                    <a:pt x="51" y="284"/>
                    <a:pt x="20" y="262"/>
                  </a:cubicBezTo>
                  <a:cubicBezTo>
                    <a:pt x="17" y="260"/>
                    <a:pt x="20" y="262"/>
                    <a:pt x="17" y="260"/>
                  </a:cubicBezTo>
                  <a:cubicBezTo>
                    <a:pt x="10" y="253"/>
                    <a:pt x="0" y="264"/>
                    <a:pt x="7" y="271"/>
                  </a:cubicBezTo>
                  <a:cubicBezTo>
                    <a:pt x="15" y="278"/>
                    <a:pt x="26" y="284"/>
                    <a:pt x="36" y="289"/>
                  </a:cubicBezTo>
                  <a:cubicBezTo>
                    <a:pt x="55" y="299"/>
                    <a:pt x="75" y="309"/>
                    <a:pt x="95" y="319"/>
                  </a:cubicBezTo>
                  <a:cubicBezTo>
                    <a:pt x="156" y="348"/>
                    <a:pt x="218" y="376"/>
                    <a:pt x="279" y="404"/>
                  </a:cubicBezTo>
                  <a:cubicBezTo>
                    <a:pt x="353" y="437"/>
                    <a:pt x="428" y="470"/>
                    <a:pt x="502" y="502"/>
                  </a:cubicBezTo>
                  <a:cubicBezTo>
                    <a:pt x="570" y="531"/>
                    <a:pt x="638" y="560"/>
                    <a:pt x="707" y="589"/>
                  </a:cubicBezTo>
                  <a:cubicBezTo>
                    <a:pt x="749" y="607"/>
                    <a:pt x="792" y="625"/>
                    <a:pt x="836" y="640"/>
                  </a:cubicBezTo>
                  <a:cubicBezTo>
                    <a:pt x="838" y="641"/>
                    <a:pt x="841" y="642"/>
                    <a:pt x="844" y="643"/>
                  </a:cubicBezTo>
                  <a:cubicBezTo>
                    <a:pt x="847" y="644"/>
                    <a:pt x="852" y="641"/>
                    <a:pt x="853" y="637"/>
                  </a:cubicBezTo>
                  <a:cubicBezTo>
                    <a:pt x="880" y="533"/>
                    <a:pt x="889" y="421"/>
                    <a:pt x="858" y="316"/>
                  </a:cubicBezTo>
                  <a:cubicBezTo>
                    <a:pt x="835" y="239"/>
                    <a:pt x="775" y="177"/>
                    <a:pt x="713" y="129"/>
                  </a:cubicBezTo>
                  <a:cubicBezTo>
                    <a:pt x="646" y="78"/>
                    <a:pt x="570" y="38"/>
                    <a:pt x="488" y="17"/>
                  </a:cubicBezTo>
                  <a:cubicBezTo>
                    <a:pt x="438" y="4"/>
                    <a:pt x="386" y="0"/>
                    <a:pt x="334" y="11"/>
                  </a:cubicBezTo>
                  <a:cubicBezTo>
                    <a:pt x="287" y="21"/>
                    <a:pt x="241" y="39"/>
                    <a:pt x="198" y="61"/>
                  </a:cubicBezTo>
                  <a:cubicBezTo>
                    <a:pt x="114" y="105"/>
                    <a:pt x="37" y="171"/>
                    <a:pt x="5" y="263"/>
                  </a:cubicBezTo>
                  <a:cubicBezTo>
                    <a:pt x="1" y="272"/>
                    <a:pt x="16" y="276"/>
                    <a:pt x="19" y="2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87C9D02B-3C8B-488C-9D38-A1C693574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88" y="1147763"/>
              <a:ext cx="693738" cy="534988"/>
            </a:xfrm>
            <a:custGeom>
              <a:avLst/>
              <a:gdLst>
                <a:gd name="T0" fmla="*/ 19 w 414"/>
                <a:gd name="T1" fmla="*/ 138 h 319"/>
                <a:gd name="T2" fmla="*/ 219 w 414"/>
                <a:gd name="T3" fmla="*/ 29 h 319"/>
                <a:gd name="T4" fmla="*/ 388 w 414"/>
                <a:gd name="T5" fmla="*/ 151 h 319"/>
                <a:gd name="T6" fmla="*/ 399 w 414"/>
                <a:gd name="T7" fmla="*/ 226 h 319"/>
                <a:gd name="T8" fmla="*/ 398 w 414"/>
                <a:gd name="T9" fmla="*/ 310 h 319"/>
                <a:gd name="T10" fmla="*/ 407 w 414"/>
                <a:gd name="T11" fmla="*/ 303 h 319"/>
                <a:gd name="T12" fmla="*/ 254 w 414"/>
                <a:gd name="T13" fmla="*/ 240 h 319"/>
                <a:gd name="T14" fmla="*/ 168 w 414"/>
                <a:gd name="T15" fmla="*/ 207 h 319"/>
                <a:gd name="T16" fmla="*/ 97 w 414"/>
                <a:gd name="T17" fmla="*/ 171 h 319"/>
                <a:gd name="T18" fmla="*/ 16 w 414"/>
                <a:gd name="T19" fmla="*/ 128 h 319"/>
                <a:gd name="T20" fmla="*/ 8 w 414"/>
                <a:gd name="T21" fmla="*/ 141 h 319"/>
                <a:gd name="T22" fmla="*/ 80 w 414"/>
                <a:gd name="T23" fmla="*/ 179 h 319"/>
                <a:gd name="T24" fmla="*/ 152 w 414"/>
                <a:gd name="T25" fmla="*/ 216 h 319"/>
                <a:gd name="T26" fmla="*/ 234 w 414"/>
                <a:gd name="T27" fmla="*/ 249 h 319"/>
                <a:gd name="T28" fmla="*/ 313 w 414"/>
                <a:gd name="T29" fmla="*/ 281 h 319"/>
                <a:gd name="T30" fmla="*/ 403 w 414"/>
                <a:gd name="T31" fmla="*/ 317 h 319"/>
                <a:gd name="T32" fmla="*/ 413 w 414"/>
                <a:gd name="T33" fmla="*/ 310 h 319"/>
                <a:gd name="T34" fmla="*/ 414 w 414"/>
                <a:gd name="T35" fmla="*/ 226 h 319"/>
                <a:gd name="T36" fmla="*/ 405 w 414"/>
                <a:gd name="T37" fmla="*/ 155 h 319"/>
                <a:gd name="T38" fmla="*/ 339 w 414"/>
                <a:gd name="T39" fmla="*/ 60 h 319"/>
                <a:gd name="T40" fmla="*/ 110 w 414"/>
                <a:gd name="T41" fmla="*/ 37 h 319"/>
                <a:gd name="T42" fmla="*/ 6 w 414"/>
                <a:gd name="T43" fmla="*/ 131 h 319"/>
                <a:gd name="T44" fmla="*/ 19 w 414"/>
                <a:gd name="T45" fmla="*/ 138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4" h="319">
                  <a:moveTo>
                    <a:pt x="19" y="138"/>
                  </a:moveTo>
                  <a:cubicBezTo>
                    <a:pt x="61" y="71"/>
                    <a:pt x="138" y="25"/>
                    <a:pt x="219" y="29"/>
                  </a:cubicBezTo>
                  <a:cubicBezTo>
                    <a:pt x="292" y="32"/>
                    <a:pt x="363" y="82"/>
                    <a:pt x="388" y="151"/>
                  </a:cubicBezTo>
                  <a:cubicBezTo>
                    <a:pt x="396" y="175"/>
                    <a:pt x="398" y="201"/>
                    <a:pt x="399" y="226"/>
                  </a:cubicBezTo>
                  <a:cubicBezTo>
                    <a:pt x="399" y="254"/>
                    <a:pt x="398" y="282"/>
                    <a:pt x="398" y="310"/>
                  </a:cubicBezTo>
                  <a:cubicBezTo>
                    <a:pt x="401" y="307"/>
                    <a:pt x="404" y="305"/>
                    <a:pt x="407" y="303"/>
                  </a:cubicBezTo>
                  <a:cubicBezTo>
                    <a:pt x="356" y="283"/>
                    <a:pt x="305" y="260"/>
                    <a:pt x="254" y="240"/>
                  </a:cubicBezTo>
                  <a:cubicBezTo>
                    <a:pt x="226" y="229"/>
                    <a:pt x="197" y="219"/>
                    <a:pt x="168" y="207"/>
                  </a:cubicBezTo>
                  <a:cubicBezTo>
                    <a:pt x="144" y="196"/>
                    <a:pt x="121" y="183"/>
                    <a:pt x="97" y="171"/>
                  </a:cubicBezTo>
                  <a:cubicBezTo>
                    <a:pt x="69" y="158"/>
                    <a:pt x="41" y="145"/>
                    <a:pt x="16" y="128"/>
                  </a:cubicBezTo>
                  <a:cubicBezTo>
                    <a:pt x="8" y="122"/>
                    <a:pt x="0" y="135"/>
                    <a:pt x="8" y="141"/>
                  </a:cubicBezTo>
                  <a:cubicBezTo>
                    <a:pt x="31" y="156"/>
                    <a:pt x="56" y="168"/>
                    <a:pt x="80" y="179"/>
                  </a:cubicBezTo>
                  <a:cubicBezTo>
                    <a:pt x="104" y="191"/>
                    <a:pt x="127" y="205"/>
                    <a:pt x="152" y="216"/>
                  </a:cubicBezTo>
                  <a:cubicBezTo>
                    <a:pt x="179" y="228"/>
                    <a:pt x="207" y="238"/>
                    <a:pt x="234" y="249"/>
                  </a:cubicBezTo>
                  <a:cubicBezTo>
                    <a:pt x="261" y="259"/>
                    <a:pt x="287" y="270"/>
                    <a:pt x="313" y="281"/>
                  </a:cubicBezTo>
                  <a:cubicBezTo>
                    <a:pt x="343" y="293"/>
                    <a:pt x="373" y="306"/>
                    <a:pt x="403" y="317"/>
                  </a:cubicBezTo>
                  <a:cubicBezTo>
                    <a:pt x="408" y="319"/>
                    <a:pt x="413" y="314"/>
                    <a:pt x="413" y="310"/>
                  </a:cubicBezTo>
                  <a:cubicBezTo>
                    <a:pt x="413" y="282"/>
                    <a:pt x="414" y="254"/>
                    <a:pt x="414" y="226"/>
                  </a:cubicBezTo>
                  <a:cubicBezTo>
                    <a:pt x="414" y="202"/>
                    <a:pt x="412" y="178"/>
                    <a:pt x="405" y="155"/>
                  </a:cubicBezTo>
                  <a:cubicBezTo>
                    <a:pt x="393" y="117"/>
                    <a:pt x="369" y="84"/>
                    <a:pt x="339" y="60"/>
                  </a:cubicBezTo>
                  <a:cubicBezTo>
                    <a:pt x="273" y="7"/>
                    <a:pt x="185" y="0"/>
                    <a:pt x="110" y="37"/>
                  </a:cubicBezTo>
                  <a:cubicBezTo>
                    <a:pt x="67" y="57"/>
                    <a:pt x="31" y="90"/>
                    <a:pt x="6" y="131"/>
                  </a:cubicBezTo>
                  <a:cubicBezTo>
                    <a:pt x="0" y="139"/>
                    <a:pt x="13" y="146"/>
                    <a:pt x="19" y="1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183AC49F-67B3-4907-B14A-362457C60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" y="1330325"/>
              <a:ext cx="55563" cy="76200"/>
            </a:xfrm>
            <a:custGeom>
              <a:avLst/>
              <a:gdLst>
                <a:gd name="T0" fmla="*/ 15 w 33"/>
                <a:gd name="T1" fmla="*/ 9 h 45"/>
                <a:gd name="T2" fmla="*/ 4 w 33"/>
                <a:gd name="T3" fmla="*/ 29 h 45"/>
                <a:gd name="T4" fmla="*/ 18 w 33"/>
                <a:gd name="T5" fmla="*/ 37 h 45"/>
                <a:gd name="T6" fmla="*/ 29 w 33"/>
                <a:gd name="T7" fmla="*/ 16 h 45"/>
                <a:gd name="T8" fmla="*/ 15 w 33"/>
                <a:gd name="T9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45">
                  <a:moveTo>
                    <a:pt x="15" y="9"/>
                  </a:moveTo>
                  <a:cubicBezTo>
                    <a:pt x="12" y="16"/>
                    <a:pt x="8" y="22"/>
                    <a:pt x="4" y="29"/>
                  </a:cubicBezTo>
                  <a:cubicBezTo>
                    <a:pt x="0" y="38"/>
                    <a:pt x="13" y="45"/>
                    <a:pt x="18" y="37"/>
                  </a:cubicBezTo>
                  <a:cubicBezTo>
                    <a:pt x="21" y="30"/>
                    <a:pt x="25" y="23"/>
                    <a:pt x="29" y="16"/>
                  </a:cubicBezTo>
                  <a:cubicBezTo>
                    <a:pt x="33" y="8"/>
                    <a:pt x="20" y="0"/>
                    <a:pt x="15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5B0DE039-CA0F-43CB-AE3A-690A0C354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600" y="1397000"/>
              <a:ext cx="60325" cy="80963"/>
            </a:xfrm>
            <a:custGeom>
              <a:avLst/>
              <a:gdLst>
                <a:gd name="T0" fmla="*/ 18 w 36"/>
                <a:gd name="T1" fmla="*/ 9 h 49"/>
                <a:gd name="T2" fmla="*/ 6 w 36"/>
                <a:gd name="T3" fmla="*/ 34 h 49"/>
                <a:gd name="T4" fmla="*/ 19 w 36"/>
                <a:gd name="T5" fmla="*/ 41 h 49"/>
                <a:gd name="T6" fmla="*/ 33 w 36"/>
                <a:gd name="T7" fmla="*/ 13 h 49"/>
                <a:gd name="T8" fmla="*/ 18 w 36"/>
                <a:gd name="T9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9">
                  <a:moveTo>
                    <a:pt x="18" y="9"/>
                  </a:moveTo>
                  <a:cubicBezTo>
                    <a:pt x="15" y="18"/>
                    <a:pt x="11" y="26"/>
                    <a:pt x="6" y="34"/>
                  </a:cubicBezTo>
                  <a:cubicBezTo>
                    <a:pt x="0" y="42"/>
                    <a:pt x="13" y="49"/>
                    <a:pt x="19" y="41"/>
                  </a:cubicBezTo>
                  <a:cubicBezTo>
                    <a:pt x="25" y="33"/>
                    <a:pt x="30" y="23"/>
                    <a:pt x="33" y="13"/>
                  </a:cubicBezTo>
                  <a:cubicBezTo>
                    <a:pt x="36" y="4"/>
                    <a:pt x="21" y="0"/>
                    <a:pt x="1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B64B074E-B843-41F0-A924-F3F967166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4300" y="1462088"/>
              <a:ext cx="55563" cy="79375"/>
            </a:xfrm>
            <a:custGeom>
              <a:avLst/>
              <a:gdLst>
                <a:gd name="T0" fmla="*/ 16 w 34"/>
                <a:gd name="T1" fmla="*/ 9 h 48"/>
                <a:gd name="T2" fmla="*/ 5 w 34"/>
                <a:gd name="T3" fmla="*/ 32 h 48"/>
                <a:gd name="T4" fmla="*/ 18 w 34"/>
                <a:gd name="T5" fmla="*/ 40 h 48"/>
                <a:gd name="T6" fmla="*/ 30 w 34"/>
                <a:gd name="T7" fmla="*/ 13 h 48"/>
                <a:gd name="T8" fmla="*/ 16 w 34"/>
                <a:gd name="T9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8">
                  <a:moveTo>
                    <a:pt x="16" y="9"/>
                  </a:moveTo>
                  <a:cubicBezTo>
                    <a:pt x="13" y="17"/>
                    <a:pt x="9" y="25"/>
                    <a:pt x="5" y="32"/>
                  </a:cubicBezTo>
                  <a:cubicBezTo>
                    <a:pt x="0" y="41"/>
                    <a:pt x="13" y="48"/>
                    <a:pt x="18" y="40"/>
                  </a:cubicBezTo>
                  <a:cubicBezTo>
                    <a:pt x="23" y="32"/>
                    <a:pt x="27" y="22"/>
                    <a:pt x="30" y="13"/>
                  </a:cubicBezTo>
                  <a:cubicBezTo>
                    <a:pt x="34" y="4"/>
                    <a:pt x="19" y="0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704DACF0-1FCB-4B60-99C2-11D325F00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5" y="1530350"/>
              <a:ext cx="42863" cy="71438"/>
            </a:xfrm>
            <a:custGeom>
              <a:avLst/>
              <a:gdLst>
                <a:gd name="T0" fmla="*/ 8 w 25"/>
                <a:gd name="T1" fmla="*/ 9 h 43"/>
                <a:gd name="T2" fmla="*/ 2 w 25"/>
                <a:gd name="T3" fmla="*/ 31 h 43"/>
                <a:gd name="T4" fmla="*/ 4 w 25"/>
                <a:gd name="T5" fmla="*/ 42 h 43"/>
                <a:gd name="T6" fmla="*/ 15 w 25"/>
                <a:gd name="T7" fmla="*/ 39 h 43"/>
                <a:gd name="T8" fmla="*/ 23 w 25"/>
                <a:gd name="T9" fmla="*/ 13 h 43"/>
                <a:gd name="T10" fmla="*/ 8 w 25"/>
                <a:gd name="T11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43">
                  <a:moveTo>
                    <a:pt x="8" y="9"/>
                  </a:moveTo>
                  <a:cubicBezTo>
                    <a:pt x="7" y="17"/>
                    <a:pt x="5" y="24"/>
                    <a:pt x="2" y="31"/>
                  </a:cubicBezTo>
                  <a:cubicBezTo>
                    <a:pt x="0" y="35"/>
                    <a:pt x="0" y="39"/>
                    <a:pt x="4" y="42"/>
                  </a:cubicBezTo>
                  <a:cubicBezTo>
                    <a:pt x="7" y="43"/>
                    <a:pt x="13" y="43"/>
                    <a:pt x="15" y="39"/>
                  </a:cubicBezTo>
                  <a:cubicBezTo>
                    <a:pt x="18" y="31"/>
                    <a:pt x="21" y="22"/>
                    <a:pt x="23" y="13"/>
                  </a:cubicBezTo>
                  <a:cubicBezTo>
                    <a:pt x="25" y="4"/>
                    <a:pt x="10" y="0"/>
                    <a:pt x="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DD38965F-409D-484C-800E-CF2C3F7BC1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1595438"/>
              <a:ext cx="44450" cy="61913"/>
            </a:xfrm>
            <a:custGeom>
              <a:avLst/>
              <a:gdLst>
                <a:gd name="T0" fmla="*/ 10 w 27"/>
                <a:gd name="T1" fmla="*/ 9 h 37"/>
                <a:gd name="T2" fmla="*/ 3 w 27"/>
                <a:gd name="T3" fmla="*/ 25 h 37"/>
                <a:gd name="T4" fmla="*/ 5 w 27"/>
                <a:gd name="T5" fmla="*/ 35 h 37"/>
                <a:gd name="T6" fmla="*/ 16 w 27"/>
                <a:gd name="T7" fmla="*/ 32 h 37"/>
                <a:gd name="T8" fmla="*/ 25 w 27"/>
                <a:gd name="T9" fmla="*/ 13 h 37"/>
                <a:gd name="T10" fmla="*/ 10 w 27"/>
                <a:gd name="T11" fmla="*/ 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7">
                  <a:moveTo>
                    <a:pt x="10" y="9"/>
                  </a:moveTo>
                  <a:cubicBezTo>
                    <a:pt x="8" y="15"/>
                    <a:pt x="6" y="20"/>
                    <a:pt x="3" y="25"/>
                  </a:cubicBezTo>
                  <a:cubicBezTo>
                    <a:pt x="0" y="28"/>
                    <a:pt x="2" y="33"/>
                    <a:pt x="5" y="35"/>
                  </a:cubicBezTo>
                  <a:cubicBezTo>
                    <a:pt x="9" y="37"/>
                    <a:pt x="13" y="36"/>
                    <a:pt x="16" y="32"/>
                  </a:cubicBezTo>
                  <a:cubicBezTo>
                    <a:pt x="20" y="26"/>
                    <a:pt x="23" y="20"/>
                    <a:pt x="25" y="13"/>
                  </a:cubicBezTo>
                  <a:cubicBezTo>
                    <a:pt x="27" y="4"/>
                    <a:pt x="13" y="0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235FC311-334A-4356-9981-8858E79D43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400" y="1655763"/>
              <a:ext cx="41275" cy="63500"/>
            </a:xfrm>
            <a:custGeom>
              <a:avLst/>
              <a:gdLst>
                <a:gd name="T0" fmla="*/ 7 w 24"/>
                <a:gd name="T1" fmla="*/ 9 h 38"/>
                <a:gd name="T2" fmla="*/ 2 w 24"/>
                <a:gd name="T3" fmla="*/ 26 h 38"/>
                <a:gd name="T4" fmla="*/ 4 w 24"/>
                <a:gd name="T5" fmla="*/ 36 h 38"/>
                <a:gd name="T6" fmla="*/ 15 w 24"/>
                <a:gd name="T7" fmla="*/ 34 h 38"/>
                <a:gd name="T8" fmla="*/ 22 w 24"/>
                <a:gd name="T9" fmla="*/ 13 h 38"/>
                <a:gd name="T10" fmla="*/ 7 w 24"/>
                <a:gd name="T11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8">
                  <a:moveTo>
                    <a:pt x="7" y="9"/>
                  </a:moveTo>
                  <a:cubicBezTo>
                    <a:pt x="6" y="15"/>
                    <a:pt x="4" y="21"/>
                    <a:pt x="2" y="26"/>
                  </a:cubicBezTo>
                  <a:cubicBezTo>
                    <a:pt x="0" y="30"/>
                    <a:pt x="0" y="34"/>
                    <a:pt x="4" y="36"/>
                  </a:cubicBezTo>
                  <a:cubicBezTo>
                    <a:pt x="8" y="38"/>
                    <a:pt x="13" y="37"/>
                    <a:pt x="15" y="34"/>
                  </a:cubicBezTo>
                  <a:cubicBezTo>
                    <a:pt x="18" y="27"/>
                    <a:pt x="20" y="20"/>
                    <a:pt x="22" y="13"/>
                  </a:cubicBezTo>
                  <a:cubicBezTo>
                    <a:pt x="24" y="4"/>
                    <a:pt x="10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id="{172D9A54-FE82-4EFB-82B6-2C7C44A23D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9925" y="1728788"/>
              <a:ext cx="38100" cy="50800"/>
            </a:xfrm>
            <a:custGeom>
              <a:avLst/>
              <a:gdLst>
                <a:gd name="T0" fmla="*/ 9 w 23"/>
                <a:gd name="T1" fmla="*/ 5 h 31"/>
                <a:gd name="T2" fmla="*/ 2 w 23"/>
                <a:gd name="T3" fmla="*/ 19 h 31"/>
                <a:gd name="T4" fmla="*/ 5 w 23"/>
                <a:gd name="T5" fmla="*/ 29 h 31"/>
                <a:gd name="T6" fmla="*/ 15 w 23"/>
                <a:gd name="T7" fmla="*/ 27 h 31"/>
                <a:gd name="T8" fmla="*/ 22 w 23"/>
                <a:gd name="T9" fmla="*/ 12 h 31"/>
                <a:gd name="T10" fmla="*/ 19 w 23"/>
                <a:gd name="T11" fmla="*/ 2 h 31"/>
                <a:gd name="T12" fmla="*/ 9 w 23"/>
                <a:gd name="T13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1">
                  <a:moveTo>
                    <a:pt x="9" y="5"/>
                  </a:moveTo>
                  <a:cubicBezTo>
                    <a:pt x="6" y="9"/>
                    <a:pt x="4" y="14"/>
                    <a:pt x="2" y="19"/>
                  </a:cubicBezTo>
                  <a:cubicBezTo>
                    <a:pt x="0" y="23"/>
                    <a:pt x="1" y="27"/>
                    <a:pt x="5" y="29"/>
                  </a:cubicBezTo>
                  <a:cubicBezTo>
                    <a:pt x="8" y="31"/>
                    <a:pt x="13" y="30"/>
                    <a:pt x="15" y="27"/>
                  </a:cubicBezTo>
                  <a:cubicBezTo>
                    <a:pt x="17" y="22"/>
                    <a:pt x="19" y="17"/>
                    <a:pt x="22" y="12"/>
                  </a:cubicBezTo>
                  <a:cubicBezTo>
                    <a:pt x="23" y="9"/>
                    <a:pt x="23" y="4"/>
                    <a:pt x="19" y="2"/>
                  </a:cubicBezTo>
                  <a:cubicBezTo>
                    <a:pt x="16" y="0"/>
                    <a:pt x="10" y="1"/>
                    <a:pt x="9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E68FD8C0-DC9C-4B9D-8FA5-7B032D865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450" y="1768475"/>
              <a:ext cx="49213" cy="71438"/>
            </a:xfrm>
            <a:custGeom>
              <a:avLst/>
              <a:gdLst>
                <a:gd name="T0" fmla="*/ 12 w 29"/>
                <a:gd name="T1" fmla="*/ 9 h 43"/>
                <a:gd name="T2" fmla="*/ 4 w 29"/>
                <a:gd name="T3" fmla="*/ 27 h 43"/>
                <a:gd name="T4" fmla="*/ 17 w 29"/>
                <a:gd name="T5" fmla="*/ 34 h 43"/>
                <a:gd name="T6" fmla="*/ 26 w 29"/>
                <a:gd name="T7" fmla="*/ 13 h 43"/>
                <a:gd name="T8" fmla="*/ 12 w 29"/>
                <a:gd name="T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3">
                  <a:moveTo>
                    <a:pt x="12" y="9"/>
                  </a:moveTo>
                  <a:cubicBezTo>
                    <a:pt x="10" y="15"/>
                    <a:pt x="7" y="21"/>
                    <a:pt x="4" y="27"/>
                  </a:cubicBezTo>
                  <a:cubicBezTo>
                    <a:pt x="0" y="35"/>
                    <a:pt x="13" y="43"/>
                    <a:pt x="17" y="34"/>
                  </a:cubicBezTo>
                  <a:cubicBezTo>
                    <a:pt x="21" y="27"/>
                    <a:pt x="24" y="20"/>
                    <a:pt x="26" y="13"/>
                  </a:cubicBezTo>
                  <a:cubicBezTo>
                    <a:pt x="29" y="4"/>
                    <a:pt x="15" y="0"/>
                    <a:pt x="1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Freeform 15">
              <a:extLst>
                <a:ext uri="{FF2B5EF4-FFF2-40B4-BE49-F238E27FC236}">
                  <a16:creationId xmlns:a16="http://schemas.microsoft.com/office/drawing/2014/main" id="{E91DFAAA-4C2E-49EC-A080-52068A51B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913" y="1830388"/>
              <a:ext cx="39688" cy="58738"/>
            </a:xfrm>
            <a:custGeom>
              <a:avLst/>
              <a:gdLst>
                <a:gd name="T0" fmla="*/ 7 w 24"/>
                <a:gd name="T1" fmla="*/ 9 h 35"/>
                <a:gd name="T2" fmla="*/ 2 w 24"/>
                <a:gd name="T3" fmla="*/ 23 h 35"/>
                <a:gd name="T4" fmla="*/ 5 w 24"/>
                <a:gd name="T5" fmla="*/ 34 h 35"/>
                <a:gd name="T6" fmla="*/ 15 w 24"/>
                <a:gd name="T7" fmla="*/ 31 h 35"/>
                <a:gd name="T8" fmla="*/ 21 w 24"/>
                <a:gd name="T9" fmla="*/ 13 h 35"/>
                <a:gd name="T10" fmla="*/ 7 w 24"/>
                <a:gd name="T11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5">
                  <a:moveTo>
                    <a:pt x="7" y="9"/>
                  </a:moveTo>
                  <a:cubicBezTo>
                    <a:pt x="6" y="14"/>
                    <a:pt x="4" y="19"/>
                    <a:pt x="2" y="23"/>
                  </a:cubicBezTo>
                  <a:cubicBezTo>
                    <a:pt x="0" y="27"/>
                    <a:pt x="1" y="31"/>
                    <a:pt x="5" y="34"/>
                  </a:cubicBezTo>
                  <a:cubicBezTo>
                    <a:pt x="8" y="35"/>
                    <a:pt x="13" y="35"/>
                    <a:pt x="15" y="31"/>
                  </a:cubicBezTo>
                  <a:cubicBezTo>
                    <a:pt x="18" y="25"/>
                    <a:pt x="20" y="19"/>
                    <a:pt x="21" y="13"/>
                  </a:cubicBezTo>
                  <a:cubicBezTo>
                    <a:pt x="24" y="4"/>
                    <a:pt x="9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Freeform 16">
              <a:extLst>
                <a:ext uri="{FF2B5EF4-FFF2-40B4-BE49-F238E27FC236}">
                  <a16:creationId xmlns:a16="http://schemas.microsoft.com/office/drawing/2014/main" id="{D5095B21-7166-4C24-B1FB-B4728FD6F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1881188"/>
              <a:ext cx="57150" cy="82550"/>
            </a:xfrm>
            <a:custGeom>
              <a:avLst/>
              <a:gdLst>
                <a:gd name="T0" fmla="*/ 16 w 34"/>
                <a:gd name="T1" fmla="*/ 8 h 49"/>
                <a:gd name="T2" fmla="*/ 4 w 34"/>
                <a:gd name="T3" fmla="*/ 36 h 49"/>
                <a:gd name="T4" fmla="*/ 18 w 34"/>
                <a:gd name="T5" fmla="*/ 40 h 49"/>
                <a:gd name="T6" fmla="*/ 29 w 34"/>
                <a:gd name="T7" fmla="*/ 16 h 49"/>
                <a:gd name="T8" fmla="*/ 16 w 34"/>
                <a:gd name="T9" fmla="*/ 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9">
                  <a:moveTo>
                    <a:pt x="16" y="8"/>
                  </a:moveTo>
                  <a:cubicBezTo>
                    <a:pt x="11" y="17"/>
                    <a:pt x="7" y="26"/>
                    <a:pt x="4" y="36"/>
                  </a:cubicBezTo>
                  <a:cubicBezTo>
                    <a:pt x="0" y="45"/>
                    <a:pt x="15" y="49"/>
                    <a:pt x="18" y="40"/>
                  </a:cubicBezTo>
                  <a:cubicBezTo>
                    <a:pt x="21" y="32"/>
                    <a:pt x="25" y="24"/>
                    <a:pt x="29" y="16"/>
                  </a:cubicBezTo>
                  <a:cubicBezTo>
                    <a:pt x="34" y="7"/>
                    <a:pt x="21" y="0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D7DF0883-296B-4BC4-BF40-571870821D87}"/>
              </a:ext>
            </a:extLst>
          </p:cNvPr>
          <p:cNvGrpSpPr/>
          <p:nvPr userDrawn="1"/>
        </p:nvGrpSpPr>
        <p:grpSpPr>
          <a:xfrm>
            <a:off x="8359405" y="5582598"/>
            <a:ext cx="785625" cy="579978"/>
            <a:chOff x="8934450" y="3117850"/>
            <a:chExt cx="1855788" cy="1370013"/>
          </a:xfrm>
        </p:grpSpPr>
        <p:sp>
          <p:nvSpPr>
            <p:cNvPr id="35" name="Freeform 79">
              <a:extLst>
                <a:ext uri="{FF2B5EF4-FFF2-40B4-BE49-F238E27FC236}">
                  <a16:creationId xmlns:a16="http://schemas.microsoft.com/office/drawing/2014/main" id="{36B6E1A3-7470-411B-BFA2-E09D06BB9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4450" y="3117850"/>
              <a:ext cx="1655763" cy="1174750"/>
            </a:xfrm>
            <a:custGeom>
              <a:avLst/>
              <a:gdLst>
                <a:gd name="T0" fmla="*/ 682 w 989"/>
                <a:gd name="T1" fmla="*/ 20 h 700"/>
                <a:gd name="T2" fmla="*/ 915 w 989"/>
                <a:gd name="T3" fmla="*/ 308 h 700"/>
                <a:gd name="T4" fmla="*/ 973 w 989"/>
                <a:gd name="T5" fmla="*/ 388 h 700"/>
                <a:gd name="T6" fmla="*/ 976 w 989"/>
                <a:gd name="T7" fmla="*/ 376 h 700"/>
                <a:gd name="T8" fmla="*/ 883 w 989"/>
                <a:gd name="T9" fmla="*/ 429 h 700"/>
                <a:gd name="T10" fmla="*/ 765 w 989"/>
                <a:gd name="T11" fmla="*/ 556 h 700"/>
                <a:gd name="T12" fmla="*/ 724 w 989"/>
                <a:gd name="T13" fmla="*/ 658 h 700"/>
                <a:gd name="T14" fmla="*/ 735 w 989"/>
                <a:gd name="T15" fmla="*/ 652 h 700"/>
                <a:gd name="T16" fmla="*/ 534 w 989"/>
                <a:gd name="T17" fmla="*/ 635 h 700"/>
                <a:gd name="T18" fmla="*/ 335 w 989"/>
                <a:gd name="T19" fmla="*/ 684 h 700"/>
                <a:gd name="T20" fmla="*/ 343 w 989"/>
                <a:gd name="T21" fmla="*/ 685 h 700"/>
                <a:gd name="T22" fmla="*/ 86 w 989"/>
                <a:gd name="T23" fmla="*/ 399 h 700"/>
                <a:gd name="T24" fmla="*/ 14 w 989"/>
                <a:gd name="T25" fmla="*/ 324 h 700"/>
                <a:gd name="T26" fmla="*/ 14 w 989"/>
                <a:gd name="T27" fmla="*/ 337 h 700"/>
                <a:gd name="T28" fmla="*/ 407 w 989"/>
                <a:gd name="T29" fmla="*/ 252 h 700"/>
                <a:gd name="T30" fmla="*/ 418 w 989"/>
                <a:gd name="T31" fmla="*/ 241 h 700"/>
                <a:gd name="T32" fmla="*/ 436 w 989"/>
                <a:gd name="T33" fmla="*/ 191 h 700"/>
                <a:gd name="T34" fmla="*/ 464 w 989"/>
                <a:gd name="T35" fmla="*/ 147 h 700"/>
                <a:gd name="T36" fmla="*/ 532 w 989"/>
                <a:gd name="T37" fmla="*/ 71 h 700"/>
                <a:gd name="T38" fmla="*/ 605 w 989"/>
                <a:gd name="T39" fmla="*/ 30 h 700"/>
                <a:gd name="T40" fmla="*/ 653 w 989"/>
                <a:gd name="T41" fmla="*/ 22 h 700"/>
                <a:gd name="T42" fmla="*/ 675 w 989"/>
                <a:gd name="T43" fmla="*/ 20 h 700"/>
                <a:gd name="T44" fmla="*/ 683 w 989"/>
                <a:gd name="T45" fmla="*/ 20 h 700"/>
                <a:gd name="T46" fmla="*/ 683 w 989"/>
                <a:gd name="T47" fmla="*/ 19 h 700"/>
                <a:gd name="T48" fmla="*/ 680 w 989"/>
                <a:gd name="T49" fmla="*/ 10 h 700"/>
                <a:gd name="T50" fmla="*/ 680 w 989"/>
                <a:gd name="T51" fmla="*/ 10 h 700"/>
                <a:gd name="T52" fmla="*/ 684 w 989"/>
                <a:gd name="T53" fmla="*/ 6 h 700"/>
                <a:gd name="T54" fmla="*/ 684 w 989"/>
                <a:gd name="T55" fmla="*/ 6 h 700"/>
                <a:gd name="T56" fmla="*/ 690 w 989"/>
                <a:gd name="T57" fmla="*/ 21 h 700"/>
                <a:gd name="T58" fmla="*/ 695 w 989"/>
                <a:gd name="T59" fmla="*/ 16 h 700"/>
                <a:gd name="T60" fmla="*/ 692 w 989"/>
                <a:gd name="T61" fmla="*/ 7 h 700"/>
                <a:gd name="T62" fmla="*/ 672 w 989"/>
                <a:gd name="T63" fmla="*/ 5 h 700"/>
                <a:gd name="T64" fmla="*/ 627 w 989"/>
                <a:gd name="T65" fmla="*/ 9 h 700"/>
                <a:gd name="T66" fmla="*/ 557 w 989"/>
                <a:gd name="T67" fmla="*/ 34 h 700"/>
                <a:gd name="T68" fmla="*/ 437 w 989"/>
                <a:gd name="T69" fmla="*/ 158 h 700"/>
                <a:gd name="T70" fmla="*/ 412 w 989"/>
                <a:gd name="T71" fmla="*/ 201 h 700"/>
                <a:gd name="T72" fmla="*/ 403 w 989"/>
                <a:gd name="T73" fmla="*/ 247 h 700"/>
                <a:gd name="T74" fmla="*/ 414 w 989"/>
                <a:gd name="T75" fmla="*/ 237 h 700"/>
                <a:gd name="T76" fmla="*/ 5 w 989"/>
                <a:gd name="T77" fmla="*/ 324 h 700"/>
                <a:gd name="T78" fmla="*/ 4 w 989"/>
                <a:gd name="T79" fmla="*/ 337 h 700"/>
                <a:gd name="T80" fmla="*/ 256 w 989"/>
                <a:gd name="T81" fmla="*/ 617 h 700"/>
                <a:gd name="T82" fmla="*/ 333 w 989"/>
                <a:gd name="T83" fmla="*/ 698 h 700"/>
                <a:gd name="T84" fmla="*/ 341 w 989"/>
                <a:gd name="T85" fmla="*/ 699 h 700"/>
                <a:gd name="T86" fmla="*/ 533 w 989"/>
                <a:gd name="T87" fmla="*/ 651 h 700"/>
                <a:gd name="T88" fmla="*/ 729 w 989"/>
                <a:gd name="T89" fmla="*/ 667 h 700"/>
                <a:gd name="T90" fmla="*/ 740 w 989"/>
                <a:gd name="T91" fmla="*/ 661 h 700"/>
                <a:gd name="T92" fmla="*/ 941 w 989"/>
                <a:gd name="T93" fmla="*/ 410 h 700"/>
                <a:gd name="T94" fmla="*/ 982 w 989"/>
                <a:gd name="T95" fmla="*/ 391 h 700"/>
                <a:gd name="T96" fmla="*/ 986 w 989"/>
                <a:gd name="T97" fmla="*/ 379 h 700"/>
                <a:gd name="T98" fmla="*/ 762 w 989"/>
                <a:gd name="T99" fmla="*/ 80 h 700"/>
                <a:gd name="T100" fmla="*/ 692 w 989"/>
                <a:gd name="T101" fmla="*/ 7 h 700"/>
                <a:gd name="T102" fmla="*/ 682 w 989"/>
                <a:gd name="T103" fmla="*/ 2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89" h="700">
                  <a:moveTo>
                    <a:pt x="682" y="20"/>
                  </a:moveTo>
                  <a:cubicBezTo>
                    <a:pt x="773" y="103"/>
                    <a:pt x="843" y="208"/>
                    <a:pt x="915" y="308"/>
                  </a:cubicBezTo>
                  <a:cubicBezTo>
                    <a:pt x="934" y="335"/>
                    <a:pt x="953" y="362"/>
                    <a:pt x="973" y="388"/>
                  </a:cubicBezTo>
                  <a:cubicBezTo>
                    <a:pt x="974" y="384"/>
                    <a:pt x="975" y="380"/>
                    <a:pt x="976" y="376"/>
                  </a:cubicBezTo>
                  <a:cubicBezTo>
                    <a:pt x="943" y="386"/>
                    <a:pt x="911" y="408"/>
                    <a:pt x="883" y="429"/>
                  </a:cubicBezTo>
                  <a:cubicBezTo>
                    <a:pt x="836" y="464"/>
                    <a:pt x="795" y="506"/>
                    <a:pt x="765" y="556"/>
                  </a:cubicBezTo>
                  <a:cubicBezTo>
                    <a:pt x="746" y="588"/>
                    <a:pt x="732" y="622"/>
                    <a:pt x="724" y="658"/>
                  </a:cubicBezTo>
                  <a:cubicBezTo>
                    <a:pt x="728" y="656"/>
                    <a:pt x="732" y="654"/>
                    <a:pt x="735" y="652"/>
                  </a:cubicBezTo>
                  <a:cubicBezTo>
                    <a:pt x="670" y="633"/>
                    <a:pt x="601" y="629"/>
                    <a:pt x="534" y="635"/>
                  </a:cubicBezTo>
                  <a:cubicBezTo>
                    <a:pt x="466" y="641"/>
                    <a:pt x="398" y="656"/>
                    <a:pt x="335" y="684"/>
                  </a:cubicBezTo>
                  <a:cubicBezTo>
                    <a:pt x="338" y="684"/>
                    <a:pt x="340" y="685"/>
                    <a:pt x="343" y="685"/>
                  </a:cubicBezTo>
                  <a:cubicBezTo>
                    <a:pt x="252" y="594"/>
                    <a:pt x="172" y="493"/>
                    <a:pt x="86" y="399"/>
                  </a:cubicBezTo>
                  <a:cubicBezTo>
                    <a:pt x="63" y="373"/>
                    <a:pt x="39" y="348"/>
                    <a:pt x="14" y="324"/>
                  </a:cubicBezTo>
                  <a:cubicBezTo>
                    <a:pt x="14" y="328"/>
                    <a:pt x="14" y="332"/>
                    <a:pt x="14" y="337"/>
                  </a:cubicBezTo>
                  <a:cubicBezTo>
                    <a:pt x="130" y="263"/>
                    <a:pt x="270" y="199"/>
                    <a:pt x="407" y="252"/>
                  </a:cubicBezTo>
                  <a:cubicBezTo>
                    <a:pt x="414" y="254"/>
                    <a:pt x="420" y="248"/>
                    <a:pt x="418" y="241"/>
                  </a:cubicBezTo>
                  <a:cubicBezTo>
                    <a:pt x="412" y="225"/>
                    <a:pt x="428" y="205"/>
                    <a:pt x="436" y="191"/>
                  </a:cubicBezTo>
                  <a:cubicBezTo>
                    <a:pt x="445" y="176"/>
                    <a:pt x="454" y="161"/>
                    <a:pt x="464" y="147"/>
                  </a:cubicBezTo>
                  <a:cubicBezTo>
                    <a:pt x="484" y="119"/>
                    <a:pt x="506" y="93"/>
                    <a:pt x="532" y="71"/>
                  </a:cubicBezTo>
                  <a:cubicBezTo>
                    <a:pt x="554" y="53"/>
                    <a:pt x="578" y="38"/>
                    <a:pt x="605" y="30"/>
                  </a:cubicBezTo>
                  <a:cubicBezTo>
                    <a:pt x="621" y="25"/>
                    <a:pt x="637" y="23"/>
                    <a:pt x="653" y="22"/>
                  </a:cubicBezTo>
                  <a:cubicBezTo>
                    <a:pt x="660" y="21"/>
                    <a:pt x="668" y="21"/>
                    <a:pt x="675" y="20"/>
                  </a:cubicBezTo>
                  <a:cubicBezTo>
                    <a:pt x="677" y="20"/>
                    <a:pt x="680" y="21"/>
                    <a:pt x="683" y="20"/>
                  </a:cubicBezTo>
                  <a:cubicBezTo>
                    <a:pt x="686" y="20"/>
                    <a:pt x="687" y="22"/>
                    <a:pt x="683" y="19"/>
                  </a:cubicBezTo>
                  <a:cubicBezTo>
                    <a:pt x="682" y="16"/>
                    <a:pt x="681" y="13"/>
                    <a:pt x="680" y="10"/>
                  </a:cubicBezTo>
                  <a:cubicBezTo>
                    <a:pt x="680" y="10"/>
                    <a:pt x="680" y="10"/>
                    <a:pt x="680" y="10"/>
                  </a:cubicBezTo>
                  <a:cubicBezTo>
                    <a:pt x="682" y="9"/>
                    <a:pt x="683" y="7"/>
                    <a:pt x="684" y="6"/>
                  </a:cubicBezTo>
                  <a:cubicBezTo>
                    <a:pt x="684" y="6"/>
                    <a:pt x="684" y="6"/>
                    <a:pt x="684" y="6"/>
                  </a:cubicBezTo>
                  <a:cubicBezTo>
                    <a:pt x="675" y="10"/>
                    <a:pt x="681" y="25"/>
                    <a:pt x="690" y="21"/>
                  </a:cubicBezTo>
                  <a:cubicBezTo>
                    <a:pt x="692" y="20"/>
                    <a:pt x="694" y="19"/>
                    <a:pt x="695" y="16"/>
                  </a:cubicBezTo>
                  <a:cubicBezTo>
                    <a:pt x="696" y="13"/>
                    <a:pt x="695" y="9"/>
                    <a:pt x="692" y="7"/>
                  </a:cubicBezTo>
                  <a:cubicBezTo>
                    <a:pt x="687" y="3"/>
                    <a:pt x="678" y="4"/>
                    <a:pt x="672" y="5"/>
                  </a:cubicBezTo>
                  <a:cubicBezTo>
                    <a:pt x="657" y="5"/>
                    <a:pt x="642" y="6"/>
                    <a:pt x="627" y="9"/>
                  </a:cubicBezTo>
                  <a:cubicBezTo>
                    <a:pt x="602" y="13"/>
                    <a:pt x="578" y="21"/>
                    <a:pt x="557" y="34"/>
                  </a:cubicBezTo>
                  <a:cubicBezTo>
                    <a:pt x="507" y="63"/>
                    <a:pt x="468" y="110"/>
                    <a:pt x="437" y="158"/>
                  </a:cubicBezTo>
                  <a:cubicBezTo>
                    <a:pt x="428" y="172"/>
                    <a:pt x="420" y="187"/>
                    <a:pt x="412" y="201"/>
                  </a:cubicBezTo>
                  <a:cubicBezTo>
                    <a:pt x="404" y="216"/>
                    <a:pt x="397" y="231"/>
                    <a:pt x="403" y="247"/>
                  </a:cubicBezTo>
                  <a:cubicBezTo>
                    <a:pt x="406" y="244"/>
                    <a:pt x="410" y="241"/>
                    <a:pt x="414" y="237"/>
                  </a:cubicBezTo>
                  <a:cubicBezTo>
                    <a:pt x="271" y="183"/>
                    <a:pt x="125" y="247"/>
                    <a:pt x="5" y="324"/>
                  </a:cubicBezTo>
                  <a:cubicBezTo>
                    <a:pt x="0" y="327"/>
                    <a:pt x="1" y="333"/>
                    <a:pt x="4" y="337"/>
                  </a:cubicBezTo>
                  <a:cubicBezTo>
                    <a:pt x="94" y="425"/>
                    <a:pt x="172" y="524"/>
                    <a:pt x="256" y="617"/>
                  </a:cubicBezTo>
                  <a:cubicBezTo>
                    <a:pt x="281" y="644"/>
                    <a:pt x="307" y="671"/>
                    <a:pt x="333" y="698"/>
                  </a:cubicBezTo>
                  <a:cubicBezTo>
                    <a:pt x="335" y="699"/>
                    <a:pt x="339" y="700"/>
                    <a:pt x="341" y="699"/>
                  </a:cubicBezTo>
                  <a:cubicBezTo>
                    <a:pt x="402" y="672"/>
                    <a:pt x="467" y="657"/>
                    <a:pt x="533" y="651"/>
                  </a:cubicBezTo>
                  <a:cubicBezTo>
                    <a:pt x="598" y="645"/>
                    <a:pt x="666" y="648"/>
                    <a:pt x="729" y="667"/>
                  </a:cubicBezTo>
                  <a:cubicBezTo>
                    <a:pt x="734" y="668"/>
                    <a:pt x="739" y="666"/>
                    <a:pt x="740" y="661"/>
                  </a:cubicBezTo>
                  <a:cubicBezTo>
                    <a:pt x="764" y="553"/>
                    <a:pt x="846" y="463"/>
                    <a:pt x="941" y="410"/>
                  </a:cubicBezTo>
                  <a:cubicBezTo>
                    <a:pt x="954" y="403"/>
                    <a:pt x="968" y="395"/>
                    <a:pt x="982" y="391"/>
                  </a:cubicBezTo>
                  <a:cubicBezTo>
                    <a:pt x="988" y="390"/>
                    <a:pt x="989" y="383"/>
                    <a:pt x="986" y="379"/>
                  </a:cubicBezTo>
                  <a:cubicBezTo>
                    <a:pt x="911" y="279"/>
                    <a:pt x="843" y="174"/>
                    <a:pt x="762" y="80"/>
                  </a:cubicBezTo>
                  <a:cubicBezTo>
                    <a:pt x="740" y="54"/>
                    <a:pt x="717" y="30"/>
                    <a:pt x="692" y="7"/>
                  </a:cubicBezTo>
                  <a:cubicBezTo>
                    <a:pt x="684" y="0"/>
                    <a:pt x="675" y="13"/>
                    <a:pt x="682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0E0AEEA5-6953-48F0-99A9-CE25354F6867}"/>
                </a:ext>
              </a:extLst>
            </p:cNvPr>
            <p:cNvGrpSpPr/>
            <p:nvPr/>
          </p:nvGrpSpPr>
          <p:grpSpPr>
            <a:xfrm>
              <a:off x="8947150" y="3219450"/>
              <a:ext cx="1843088" cy="1268413"/>
              <a:chOff x="8947150" y="3219450"/>
              <a:chExt cx="1843088" cy="1268413"/>
            </a:xfrm>
          </p:grpSpPr>
          <p:sp>
            <p:nvSpPr>
              <p:cNvPr id="37" name="Freeform 80">
                <a:extLst>
                  <a:ext uri="{FF2B5EF4-FFF2-40B4-BE49-F238E27FC236}">
                    <a16:creationId xmlns:a16="http://schemas.microsoft.com/office/drawing/2014/main" id="{5ACEB7A0-FA63-4F87-982B-24C707BAA1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7150" y="3228975"/>
                <a:ext cx="1741488" cy="1147763"/>
              </a:xfrm>
              <a:custGeom>
                <a:avLst/>
                <a:gdLst>
                  <a:gd name="T0" fmla="*/ 27 w 1040"/>
                  <a:gd name="T1" fmla="*/ 288 h 684"/>
                  <a:gd name="T2" fmla="*/ 11 w 1040"/>
                  <a:gd name="T3" fmla="*/ 307 h 684"/>
                  <a:gd name="T4" fmla="*/ 6 w 1040"/>
                  <a:gd name="T5" fmla="*/ 340 h 684"/>
                  <a:gd name="T6" fmla="*/ 37 w 1040"/>
                  <a:gd name="T7" fmla="*/ 372 h 684"/>
                  <a:gd name="T8" fmla="*/ 117 w 1040"/>
                  <a:gd name="T9" fmla="*/ 458 h 684"/>
                  <a:gd name="T10" fmla="*/ 281 w 1040"/>
                  <a:gd name="T11" fmla="*/ 635 h 684"/>
                  <a:gd name="T12" fmla="*/ 309 w 1040"/>
                  <a:gd name="T13" fmla="*/ 666 h 684"/>
                  <a:gd name="T14" fmla="*/ 317 w 1040"/>
                  <a:gd name="T15" fmla="*/ 675 h 684"/>
                  <a:gd name="T16" fmla="*/ 320 w 1040"/>
                  <a:gd name="T17" fmla="*/ 678 h 684"/>
                  <a:gd name="T18" fmla="*/ 330 w 1040"/>
                  <a:gd name="T19" fmla="*/ 682 h 684"/>
                  <a:gd name="T20" fmla="*/ 478 w 1040"/>
                  <a:gd name="T21" fmla="*/ 634 h 684"/>
                  <a:gd name="T22" fmla="*/ 644 w 1040"/>
                  <a:gd name="T23" fmla="*/ 607 h 684"/>
                  <a:gd name="T24" fmla="*/ 726 w 1040"/>
                  <a:gd name="T25" fmla="*/ 612 h 684"/>
                  <a:gd name="T26" fmla="*/ 734 w 1040"/>
                  <a:gd name="T27" fmla="*/ 609 h 684"/>
                  <a:gd name="T28" fmla="*/ 768 w 1040"/>
                  <a:gd name="T29" fmla="*/ 575 h 684"/>
                  <a:gd name="T30" fmla="*/ 811 w 1040"/>
                  <a:gd name="T31" fmla="*/ 538 h 684"/>
                  <a:gd name="T32" fmla="*/ 945 w 1040"/>
                  <a:gd name="T33" fmla="*/ 425 h 684"/>
                  <a:gd name="T34" fmla="*/ 1034 w 1040"/>
                  <a:gd name="T35" fmla="*/ 371 h 684"/>
                  <a:gd name="T36" fmla="*/ 1038 w 1040"/>
                  <a:gd name="T37" fmla="*/ 360 h 684"/>
                  <a:gd name="T38" fmla="*/ 1020 w 1040"/>
                  <a:gd name="T39" fmla="*/ 330 h 684"/>
                  <a:gd name="T40" fmla="*/ 976 w 1040"/>
                  <a:gd name="T41" fmla="*/ 267 h 684"/>
                  <a:gd name="T42" fmla="*/ 838 w 1040"/>
                  <a:gd name="T43" fmla="*/ 96 h 684"/>
                  <a:gd name="T44" fmla="*/ 749 w 1040"/>
                  <a:gd name="T45" fmla="*/ 7 h 684"/>
                  <a:gd name="T46" fmla="*/ 740 w 1040"/>
                  <a:gd name="T47" fmla="*/ 20 h 684"/>
                  <a:gd name="T48" fmla="*/ 892 w 1040"/>
                  <a:gd name="T49" fmla="*/ 184 h 684"/>
                  <a:gd name="T50" fmla="*/ 1002 w 1040"/>
                  <a:gd name="T51" fmla="*/ 332 h 684"/>
                  <a:gd name="T52" fmla="*/ 1024 w 1040"/>
                  <a:gd name="T53" fmla="*/ 366 h 684"/>
                  <a:gd name="T54" fmla="*/ 1028 w 1040"/>
                  <a:gd name="T55" fmla="*/ 356 h 684"/>
                  <a:gd name="T56" fmla="*/ 876 w 1040"/>
                  <a:gd name="T57" fmla="*/ 460 h 684"/>
                  <a:gd name="T58" fmla="*/ 763 w 1040"/>
                  <a:gd name="T59" fmla="*/ 558 h 684"/>
                  <a:gd name="T60" fmla="*/ 721 w 1040"/>
                  <a:gd name="T61" fmla="*/ 599 h 684"/>
                  <a:gd name="T62" fmla="*/ 729 w 1040"/>
                  <a:gd name="T63" fmla="*/ 597 h 684"/>
                  <a:gd name="T64" fmla="*/ 574 w 1040"/>
                  <a:gd name="T65" fmla="*/ 598 h 684"/>
                  <a:gd name="T66" fmla="*/ 405 w 1040"/>
                  <a:gd name="T67" fmla="*/ 638 h 684"/>
                  <a:gd name="T68" fmla="*/ 324 w 1040"/>
                  <a:gd name="T69" fmla="*/ 668 h 684"/>
                  <a:gd name="T70" fmla="*/ 335 w 1040"/>
                  <a:gd name="T71" fmla="*/ 672 h 684"/>
                  <a:gd name="T72" fmla="*/ 308 w 1040"/>
                  <a:gd name="T73" fmla="*/ 641 h 684"/>
                  <a:gd name="T74" fmla="*/ 247 w 1040"/>
                  <a:gd name="T75" fmla="*/ 575 h 684"/>
                  <a:gd name="T76" fmla="*/ 88 w 1040"/>
                  <a:gd name="T77" fmla="*/ 404 h 684"/>
                  <a:gd name="T78" fmla="*/ 19 w 1040"/>
                  <a:gd name="T79" fmla="*/ 330 h 684"/>
                  <a:gd name="T80" fmla="*/ 20 w 1040"/>
                  <a:gd name="T81" fmla="*/ 336 h 684"/>
                  <a:gd name="T82" fmla="*/ 36 w 1040"/>
                  <a:gd name="T83" fmla="*/ 301 h 684"/>
                  <a:gd name="T84" fmla="*/ 27 w 1040"/>
                  <a:gd name="T85" fmla="*/ 288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40" h="684">
                    <a:moveTo>
                      <a:pt x="27" y="288"/>
                    </a:moveTo>
                    <a:cubicBezTo>
                      <a:pt x="20" y="293"/>
                      <a:pt x="15" y="300"/>
                      <a:pt x="11" y="307"/>
                    </a:cubicBezTo>
                    <a:cubicBezTo>
                      <a:pt x="6" y="315"/>
                      <a:pt x="0" y="332"/>
                      <a:pt x="6" y="340"/>
                    </a:cubicBezTo>
                    <a:cubicBezTo>
                      <a:pt x="14" y="352"/>
                      <a:pt x="27" y="362"/>
                      <a:pt x="37" y="372"/>
                    </a:cubicBezTo>
                    <a:cubicBezTo>
                      <a:pt x="63" y="401"/>
                      <a:pt x="90" y="430"/>
                      <a:pt x="117" y="458"/>
                    </a:cubicBezTo>
                    <a:cubicBezTo>
                      <a:pt x="172" y="517"/>
                      <a:pt x="227" y="576"/>
                      <a:pt x="281" y="635"/>
                    </a:cubicBezTo>
                    <a:cubicBezTo>
                      <a:pt x="291" y="645"/>
                      <a:pt x="300" y="655"/>
                      <a:pt x="309" y="666"/>
                    </a:cubicBezTo>
                    <a:cubicBezTo>
                      <a:pt x="312" y="669"/>
                      <a:pt x="314" y="672"/>
                      <a:pt x="317" y="675"/>
                    </a:cubicBezTo>
                    <a:cubicBezTo>
                      <a:pt x="318" y="676"/>
                      <a:pt x="322" y="681"/>
                      <a:pt x="320" y="678"/>
                    </a:cubicBezTo>
                    <a:cubicBezTo>
                      <a:pt x="322" y="682"/>
                      <a:pt x="326" y="684"/>
                      <a:pt x="330" y="682"/>
                    </a:cubicBezTo>
                    <a:cubicBezTo>
                      <a:pt x="378" y="662"/>
                      <a:pt x="428" y="646"/>
                      <a:pt x="478" y="634"/>
                    </a:cubicBezTo>
                    <a:cubicBezTo>
                      <a:pt x="532" y="620"/>
                      <a:pt x="588" y="610"/>
                      <a:pt x="644" y="607"/>
                    </a:cubicBezTo>
                    <a:cubicBezTo>
                      <a:pt x="671" y="606"/>
                      <a:pt x="699" y="607"/>
                      <a:pt x="726" y="612"/>
                    </a:cubicBezTo>
                    <a:cubicBezTo>
                      <a:pt x="729" y="613"/>
                      <a:pt x="732" y="612"/>
                      <a:pt x="734" y="609"/>
                    </a:cubicBezTo>
                    <a:cubicBezTo>
                      <a:pt x="742" y="596"/>
                      <a:pt x="756" y="585"/>
                      <a:pt x="768" y="575"/>
                    </a:cubicBezTo>
                    <a:cubicBezTo>
                      <a:pt x="782" y="562"/>
                      <a:pt x="796" y="550"/>
                      <a:pt x="811" y="538"/>
                    </a:cubicBezTo>
                    <a:cubicBezTo>
                      <a:pt x="854" y="499"/>
                      <a:pt x="898" y="460"/>
                      <a:pt x="945" y="425"/>
                    </a:cubicBezTo>
                    <a:cubicBezTo>
                      <a:pt x="972" y="404"/>
                      <a:pt x="1002" y="384"/>
                      <a:pt x="1034" y="371"/>
                    </a:cubicBezTo>
                    <a:cubicBezTo>
                      <a:pt x="1038" y="369"/>
                      <a:pt x="1040" y="364"/>
                      <a:pt x="1038" y="360"/>
                    </a:cubicBezTo>
                    <a:cubicBezTo>
                      <a:pt x="1034" y="350"/>
                      <a:pt x="1026" y="339"/>
                      <a:pt x="1020" y="330"/>
                    </a:cubicBezTo>
                    <a:cubicBezTo>
                      <a:pt x="1006" y="309"/>
                      <a:pt x="991" y="288"/>
                      <a:pt x="976" y="267"/>
                    </a:cubicBezTo>
                    <a:cubicBezTo>
                      <a:pt x="933" y="208"/>
                      <a:pt x="887" y="150"/>
                      <a:pt x="838" y="96"/>
                    </a:cubicBezTo>
                    <a:cubicBezTo>
                      <a:pt x="810" y="65"/>
                      <a:pt x="781" y="35"/>
                      <a:pt x="749" y="7"/>
                    </a:cubicBezTo>
                    <a:cubicBezTo>
                      <a:pt x="742" y="0"/>
                      <a:pt x="732" y="13"/>
                      <a:pt x="740" y="20"/>
                    </a:cubicBezTo>
                    <a:cubicBezTo>
                      <a:pt x="796" y="69"/>
                      <a:pt x="845" y="126"/>
                      <a:pt x="892" y="184"/>
                    </a:cubicBezTo>
                    <a:cubicBezTo>
                      <a:pt x="931" y="232"/>
                      <a:pt x="967" y="281"/>
                      <a:pt x="1002" y="332"/>
                    </a:cubicBezTo>
                    <a:cubicBezTo>
                      <a:pt x="1009" y="343"/>
                      <a:pt x="1020" y="357"/>
                      <a:pt x="1024" y="366"/>
                    </a:cubicBezTo>
                    <a:cubicBezTo>
                      <a:pt x="1025" y="363"/>
                      <a:pt x="1026" y="359"/>
                      <a:pt x="1028" y="356"/>
                    </a:cubicBezTo>
                    <a:cubicBezTo>
                      <a:pt x="971" y="380"/>
                      <a:pt x="923" y="421"/>
                      <a:pt x="876" y="460"/>
                    </a:cubicBezTo>
                    <a:cubicBezTo>
                      <a:pt x="837" y="492"/>
                      <a:pt x="800" y="525"/>
                      <a:pt x="763" y="558"/>
                    </a:cubicBezTo>
                    <a:cubicBezTo>
                      <a:pt x="749" y="570"/>
                      <a:pt x="731" y="583"/>
                      <a:pt x="721" y="599"/>
                    </a:cubicBezTo>
                    <a:cubicBezTo>
                      <a:pt x="724" y="598"/>
                      <a:pt x="726" y="597"/>
                      <a:pt x="729" y="597"/>
                    </a:cubicBezTo>
                    <a:cubicBezTo>
                      <a:pt x="678" y="587"/>
                      <a:pt x="624" y="591"/>
                      <a:pt x="574" y="598"/>
                    </a:cubicBezTo>
                    <a:cubicBezTo>
                      <a:pt x="516" y="607"/>
                      <a:pt x="460" y="620"/>
                      <a:pt x="405" y="638"/>
                    </a:cubicBezTo>
                    <a:cubicBezTo>
                      <a:pt x="378" y="647"/>
                      <a:pt x="351" y="656"/>
                      <a:pt x="324" y="668"/>
                    </a:cubicBezTo>
                    <a:cubicBezTo>
                      <a:pt x="328" y="669"/>
                      <a:pt x="331" y="671"/>
                      <a:pt x="335" y="672"/>
                    </a:cubicBezTo>
                    <a:cubicBezTo>
                      <a:pt x="329" y="660"/>
                      <a:pt x="317" y="650"/>
                      <a:pt x="308" y="641"/>
                    </a:cubicBezTo>
                    <a:cubicBezTo>
                      <a:pt x="288" y="619"/>
                      <a:pt x="268" y="597"/>
                      <a:pt x="247" y="575"/>
                    </a:cubicBezTo>
                    <a:cubicBezTo>
                      <a:pt x="195" y="518"/>
                      <a:pt x="141" y="461"/>
                      <a:pt x="88" y="404"/>
                    </a:cubicBezTo>
                    <a:cubicBezTo>
                      <a:pt x="65" y="379"/>
                      <a:pt x="42" y="355"/>
                      <a:pt x="19" y="330"/>
                    </a:cubicBezTo>
                    <a:cubicBezTo>
                      <a:pt x="19" y="332"/>
                      <a:pt x="20" y="334"/>
                      <a:pt x="20" y="336"/>
                    </a:cubicBezTo>
                    <a:cubicBezTo>
                      <a:pt x="20" y="322"/>
                      <a:pt x="25" y="309"/>
                      <a:pt x="36" y="301"/>
                    </a:cubicBezTo>
                    <a:cubicBezTo>
                      <a:pt x="45" y="295"/>
                      <a:pt x="35" y="282"/>
                      <a:pt x="27" y="2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Freeform 81">
                <a:extLst>
                  <a:ext uri="{FF2B5EF4-FFF2-40B4-BE49-F238E27FC236}">
                    <a16:creationId xmlns:a16="http://schemas.microsoft.com/office/drawing/2014/main" id="{EBA83426-CC0E-444F-AFA1-FA47949F19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8738" y="3822700"/>
                <a:ext cx="1236663" cy="665163"/>
              </a:xfrm>
              <a:custGeom>
                <a:avLst/>
                <a:gdLst>
                  <a:gd name="T0" fmla="*/ 35 w 738"/>
                  <a:gd name="T1" fmla="*/ 8 h 397"/>
                  <a:gd name="T2" fmla="*/ 4 w 738"/>
                  <a:gd name="T3" fmla="*/ 38 h 397"/>
                  <a:gd name="T4" fmla="*/ 5 w 738"/>
                  <a:gd name="T5" fmla="*/ 60 h 397"/>
                  <a:gd name="T6" fmla="*/ 16 w 738"/>
                  <a:gd name="T7" fmla="*/ 73 h 397"/>
                  <a:gd name="T8" fmla="*/ 77 w 738"/>
                  <a:gd name="T9" fmla="*/ 142 h 397"/>
                  <a:gd name="T10" fmla="*/ 218 w 738"/>
                  <a:gd name="T11" fmla="*/ 301 h 397"/>
                  <a:gd name="T12" fmla="*/ 273 w 738"/>
                  <a:gd name="T13" fmla="*/ 361 h 397"/>
                  <a:gd name="T14" fmla="*/ 303 w 738"/>
                  <a:gd name="T15" fmla="*/ 391 h 397"/>
                  <a:gd name="T16" fmla="*/ 331 w 738"/>
                  <a:gd name="T17" fmla="*/ 384 h 397"/>
                  <a:gd name="T18" fmla="*/ 371 w 738"/>
                  <a:gd name="T19" fmla="*/ 366 h 397"/>
                  <a:gd name="T20" fmla="*/ 473 w 738"/>
                  <a:gd name="T21" fmla="*/ 320 h 397"/>
                  <a:gd name="T22" fmla="*/ 725 w 738"/>
                  <a:gd name="T23" fmla="*/ 258 h 397"/>
                  <a:gd name="T24" fmla="*/ 728 w 738"/>
                  <a:gd name="T25" fmla="*/ 243 h 397"/>
                  <a:gd name="T26" fmla="*/ 509 w 738"/>
                  <a:gd name="T27" fmla="*/ 288 h 397"/>
                  <a:gd name="T28" fmla="*/ 322 w 738"/>
                  <a:gd name="T29" fmla="*/ 371 h 397"/>
                  <a:gd name="T30" fmla="*/ 316 w 738"/>
                  <a:gd name="T31" fmla="*/ 374 h 397"/>
                  <a:gd name="T32" fmla="*/ 311 w 738"/>
                  <a:gd name="T33" fmla="*/ 377 h 397"/>
                  <a:gd name="T34" fmla="*/ 311 w 738"/>
                  <a:gd name="T35" fmla="*/ 378 h 397"/>
                  <a:gd name="T36" fmla="*/ 312 w 738"/>
                  <a:gd name="T37" fmla="*/ 378 h 397"/>
                  <a:gd name="T38" fmla="*/ 310 w 738"/>
                  <a:gd name="T39" fmla="*/ 376 h 397"/>
                  <a:gd name="T40" fmla="*/ 297 w 738"/>
                  <a:gd name="T41" fmla="*/ 363 h 397"/>
                  <a:gd name="T42" fmla="*/ 249 w 738"/>
                  <a:gd name="T43" fmla="*/ 312 h 397"/>
                  <a:gd name="T44" fmla="*/ 115 w 738"/>
                  <a:gd name="T45" fmla="*/ 161 h 397"/>
                  <a:gd name="T46" fmla="*/ 44 w 738"/>
                  <a:gd name="T47" fmla="*/ 81 h 397"/>
                  <a:gd name="T48" fmla="*/ 30 w 738"/>
                  <a:gd name="T49" fmla="*/ 64 h 397"/>
                  <a:gd name="T50" fmla="*/ 18 w 738"/>
                  <a:gd name="T51" fmla="*/ 50 h 397"/>
                  <a:gd name="T52" fmla="*/ 47 w 738"/>
                  <a:gd name="T53" fmla="*/ 17 h 397"/>
                  <a:gd name="T54" fmla="*/ 35 w 738"/>
                  <a:gd name="T55" fmla="*/ 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38" h="397">
                    <a:moveTo>
                      <a:pt x="35" y="8"/>
                    </a:moveTo>
                    <a:cubicBezTo>
                      <a:pt x="24" y="18"/>
                      <a:pt x="10" y="23"/>
                      <a:pt x="4" y="38"/>
                    </a:cubicBezTo>
                    <a:cubicBezTo>
                      <a:pt x="1" y="45"/>
                      <a:pt x="0" y="53"/>
                      <a:pt x="5" y="60"/>
                    </a:cubicBezTo>
                    <a:cubicBezTo>
                      <a:pt x="9" y="64"/>
                      <a:pt x="13" y="69"/>
                      <a:pt x="16" y="73"/>
                    </a:cubicBezTo>
                    <a:cubicBezTo>
                      <a:pt x="36" y="96"/>
                      <a:pt x="57" y="119"/>
                      <a:pt x="77" y="142"/>
                    </a:cubicBezTo>
                    <a:cubicBezTo>
                      <a:pt x="123" y="195"/>
                      <a:pt x="170" y="248"/>
                      <a:pt x="218" y="301"/>
                    </a:cubicBezTo>
                    <a:cubicBezTo>
                      <a:pt x="236" y="321"/>
                      <a:pt x="254" y="342"/>
                      <a:pt x="273" y="361"/>
                    </a:cubicBezTo>
                    <a:cubicBezTo>
                      <a:pt x="282" y="371"/>
                      <a:pt x="291" y="384"/>
                      <a:pt x="303" y="391"/>
                    </a:cubicBezTo>
                    <a:cubicBezTo>
                      <a:pt x="312" y="397"/>
                      <a:pt x="323" y="388"/>
                      <a:pt x="331" y="384"/>
                    </a:cubicBezTo>
                    <a:cubicBezTo>
                      <a:pt x="344" y="378"/>
                      <a:pt x="357" y="372"/>
                      <a:pt x="371" y="366"/>
                    </a:cubicBezTo>
                    <a:cubicBezTo>
                      <a:pt x="404" y="350"/>
                      <a:pt x="439" y="335"/>
                      <a:pt x="473" y="320"/>
                    </a:cubicBezTo>
                    <a:cubicBezTo>
                      <a:pt x="551" y="287"/>
                      <a:pt x="638" y="246"/>
                      <a:pt x="725" y="258"/>
                    </a:cubicBezTo>
                    <a:cubicBezTo>
                      <a:pt x="735" y="260"/>
                      <a:pt x="738" y="244"/>
                      <a:pt x="728" y="243"/>
                    </a:cubicBezTo>
                    <a:cubicBezTo>
                      <a:pt x="652" y="232"/>
                      <a:pt x="579" y="260"/>
                      <a:pt x="509" y="288"/>
                    </a:cubicBezTo>
                    <a:cubicBezTo>
                      <a:pt x="446" y="313"/>
                      <a:pt x="383" y="341"/>
                      <a:pt x="322" y="371"/>
                    </a:cubicBezTo>
                    <a:cubicBezTo>
                      <a:pt x="320" y="372"/>
                      <a:pt x="318" y="373"/>
                      <a:pt x="316" y="374"/>
                    </a:cubicBezTo>
                    <a:cubicBezTo>
                      <a:pt x="314" y="375"/>
                      <a:pt x="312" y="375"/>
                      <a:pt x="311" y="377"/>
                    </a:cubicBezTo>
                    <a:cubicBezTo>
                      <a:pt x="310" y="378"/>
                      <a:pt x="311" y="378"/>
                      <a:pt x="311" y="378"/>
                    </a:cubicBezTo>
                    <a:cubicBezTo>
                      <a:pt x="312" y="377"/>
                      <a:pt x="313" y="379"/>
                      <a:pt x="312" y="378"/>
                    </a:cubicBezTo>
                    <a:cubicBezTo>
                      <a:pt x="311" y="377"/>
                      <a:pt x="310" y="376"/>
                      <a:pt x="310" y="376"/>
                    </a:cubicBezTo>
                    <a:cubicBezTo>
                      <a:pt x="305" y="372"/>
                      <a:pt x="301" y="368"/>
                      <a:pt x="297" y="363"/>
                    </a:cubicBezTo>
                    <a:cubicBezTo>
                      <a:pt x="281" y="347"/>
                      <a:pt x="265" y="329"/>
                      <a:pt x="249" y="312"/>
                    </a:cubicBezTo>
                    <a:cubicBezTo>
                      <a:pt x="204" y="262"/>
                      <a:pt x="159" y="212"/>
                      <a:pt x="115" y="161"/>
                    </a:cubicBezTo>
                    <a:cubicBezTo>
                      <a:pt x="91" y="134"/>
                      <a:pt x="68" y="108"/>
                      <a:pt x="44" y="81"/>
                    </a:cubicBezTo>
                    <a:cubicBezTo>
                      <a:pt x="40" y="75"/>
                      <a:pt x="35" y="70"/>
                      <a:pt x="30" y="64"/>
                    </a:cubicBezTo>
                    <a:cubicBezTo>
                      <a:pt x="27" y="60"/>
                      <a:pt x="20" y="55"/>
                      <a:pt x="18" y="50"/>
                    </a:cubicBezTo>
                    <a:cubicBezTo>
                      <a:pt x="13" y="39"/>
                      <a:pt x="40" y="25"/>
                      <a:pt x="47" y="17"/>
                    </a:cubicBezTo>
                    <a:cubicBezTo>
                      <a:pt x="54" y="10"/>
                      <a:pt x="42" y="0"/>
                      <a:pt x="35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9" name="Freeform 82">
                <a:extLst>
                  <a:ext uri="{FF2B5EF4-FFF2-40B4-BE49-F238E27FC236}">
                    <a16:creationId xmlns:a16="http://schemas.microsoft.com/office/drawing/2014/main" id="{C888ECF8-1013-43ED-AD75-41E37B95B2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5713" y="3219450"/>
                <a:ext cx="644525" cy="1046163"/>
              </a:xfrm>
              <a:custGeom>
                <a:avLst/>
                <a:gdLst>
                  <a:gd name="T0" fmla="*/ 18 w 385"/>
                  <a:gd name="T1" fmla="*/ 615 h 624"/>
                  <a:gd name="T2" fmla="*/ 21 w 385"/>
                  <a:gd name="T3" fmla="*/ 612 h 624"/>
                  <a:gd name="T4" fmla="*/ 30 w 385"/>
                  <a:gd name="T5" fmla="*/ 605 h 624"/>
                  <a:gd name="T6" fmla="*/ 59 w 385"/>
                  <a:gd name="T7" fmla="*/ 583 h 624"/>
                  <a:gd name="T8" fmla="*/ 151 w 385"/>
                  <a:gd name="T9" fmla="*/ 522 h 624"/>
                  <a:gd name="T10" fmla="*/ 264 w 385"/>
                  <a:gd name="T11" fmla="*/ 458 h 624"/>
                  <a:gd name="T12" fmla="*/ 363 w 385"/>
                  <a:gd name="T13" fmla="*/ 419 h 624"/>
                  <a:gd name="T14" fmla="*/ 378 w 385"/>
                  <a:gd name="T15" fmla="*/ 392 h 624"/>
                  <a:gd name="T16" fmla="*/ 368 w 385"/>
                  <a:gd name="T17" fmla="*/ 379 h 624"/>
                  <a:gd name="T18" fmla="*/ 324 w 385"/>
                  <a:gd name="T19" fmla="*/ 324 h 624"/>
                  <a:gd name="T20" fmla="*/ 177 w 385"/>
                  <a:gd name="T21" fmla="*/ 155 h 624"/>
                  <a:gd name="T22" fmla="*/ 37 w 385"/>
                  <a:gd name="T23" fmla="*/ 15 h 624"/>
                  <a:gd name="T24" fmla="*/ 25 w 385"/>
                  <a:gd name="T25" fmla="*/ 6 h 624"/>
                  <a:gd name="T26" fmla="*/ 15 w 385"/>
                  <a:gd name="T27" fmla="*/ 18 h 624"/>
                  <a:gd name="T28" fmla="*/ 71 w 385"/>
                  <a:gd name="T29" fmla="*/ 67 h 624"/>
                  <a:gd name="T30" fmla="*/ 144 w 385"/>
                  <a:gd name="T31" fmla="*/ 142 h 624"/>
                  <a:gd name="T32" fmla="*/ 292 w 385"/>
                  <a:gd name="T33" fmla="*/ 311 h 624"/>
                  <a:gd name="T34" fmla="*/ 344 w 385"/>
                  <a:gd name="T35" fmla="*/ 375 h 624"/>
                  <a:gd name="T36" fmla="*/ 360 w 385"/>
                  <a:gd name="T37" fmla="*/ 395 h 624"/>
                  <a:gd name="T38" fmla="*/ 364 w 385"/>
                  <a:gd name="T39" fmla="*/ 400 h 624"/>
                  <a:gd name="T40" fmla="*/ 365 w 385"/>
                  <a:gd name="T41" fmla="*/ 400 h 624"/>
                  <a:gd name="T42" fmla="*/ 364 w 385"/>
                  <a:gd name="T43" fmla="*/ 398 h 624"/>
                  <a:gd name="T44" fmla="*/ 363 w 385"/>
                  <a:gd name="T45" fmla="*/ 401 h 624"/>
                  <a:gd name="T46" fmla="*/ 359 w 385"/>
                  <a:gd name="T47" fmla="*/ 403 h 624"/>
                  <a:gd name="T48" fmla="*/ 355 w 385"/>
                  <a:gd name="T49" fmla="*/ 404 h 624"/>
                  <a:gd name="T50" fmla="*/ 343 w 385"/>
                  <a:gd name="T51" fmla="*/ 408 h 624"/>
                  <a:gd name="T52" fmla="*/ 320 w 385"/>
                  <a:gd name="T53" fmla="*/ 415 h 624"/>
                  <a:gd name="T54" fmla="*/ 269 w 385"/>
                  <a:gd name="T55" fmla="*/ 438 h 624"/>
                  <a:gd name="T56" fmla="*/ 159 w 385"/>
                  <a:gd name="T57" fmla="*/ 498 h 624"/>
                  <a:gd name="T58" fmla="*/ 63 w 385"/>
                  <a:gd name="T59" fmla="*/ 561 h 624"/>
                  <a:gd name="T60" fmla="*/ 10 w 385"/>
                  <a:gd name="T61" fmla="*/ 600 h 624"/>
                  <a:gd name="T62" fmla="*/ 5 w 385"/>
                  <a:gd name="T63" fmla="*/ 605 h 624"/>
                  <a:gd name="T64" fmla="*/ 18 w 385"/>
                  <a:gd name="T65" fmla="*/ 615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5" h="624">
                    <a:moveTo>
                      <a:pt x="18" y="615"/>
                    </a:moveTo>
                    <a:cubicBezTo>
                      <a:pt x="19" y="613"/>
                      <a:pt x="18" y="614"/>
                      <a:pt x="21" y="612"/>
                    </a:cubicBezTo>
                    <a:cubicBezTo>
                      <a:pt x="23" y="610"/>
                      <a:pt x="27" y="607"/>
                      <a:pt x="30" y="605"/>
                    </a:cubicBezTo>
                    <a:cubicBezTo>
                      <a:pt x="39" y="597"/>
                      <a:pt x="49" y="590"/>
                      <a:pt x="59" y="583"/>
                    </a:cubicBezTo>
                    <a:cubicBezTo>
                      <a:pt x="89" y="562"/>
                      <a:pt x="120" y="542"/>
                      <a:pt x="151" y="522"/>
                    </a:cubicBezTo>
                    <a:cubicBezTo>
                      <a:pt x="188" y="499"/>
                      <a:pt x="226" y="477"/>
                      <a:pt x="264" y="458"/>
                    </a:cubicBezTo>
                    <a:cubicBezTo>
                      <a:pt x="296" y="442"/>
                      <a:pt x="328" y="428"/>
                      <a:pt x="363" y="419"/>
                    </a:cubicBezTo>
                    <a:cubicBezTo>
                      <a:pt x="374" y="416"/>
                      <a:pt x="385" y="404"/>
                      <a:pt x="378" y="392"/>
                    </a:cubicBezTo>
                    <a:cubicBezTo>
                      <a:pt x="375" y="388"/>
                      <a:pt x="371" y="383"/>
                      <a:pt x="368" y="379"/>
                    </a:cubicBezTo>
                    <a:cubicBezTo>
                      <a:pt x="354" y="360"/>
                      <a:pt x="339" y="342"/>
                      <a:pt x="324" y="324"/>
                    </a:cubicBezTo>
                    <a:cubicBezTo>
                      <a:pt x="276" y="266"/>
                      <a:pt x="227" y="210"/>
                      <a:pt x="177" y="155"/>
                    </a:cubicBezTo>
                    <a:cubicBezTo>
                      <a:pt x="133" y="106"/>
                      <a:pt x="89" y="55"/>
                      <a:pt x="37" y="15"/>
                    </a:cubicBezTo>
                    <a:cubicBezTo>
                      <a:pt x="33" y="12"/>
                      <a:pt x="29" y="9"/>
                      <a:pt x="25" y="6"/>
                    </a:cubicBezTo>
                    <a:cubicBezTo>
                      <a:pt x="17" y="0"/>
                      <a:pt x="7" y="13"/>
                      <a:pt x="15" y="18"/>
                    </a:cubicBezTo>
                    <a:cubicBezTo>
                      <a:pt x="36" y="32"/>
                      <a:pt x="54" y="50"/>
                      <a:pt x="71" y="67"/>
                    </a:cubicBezTo>
                    <a:cubicBezTo>
                      <a:pt x="96" y="91"/>
                      <a:pt x="120" y="116"/>
                      <a:pt x="144" y="142"/>
                    </a:cubicBezTo>
                    <a:cubicBezTo>
                      <a:pt x="195" y="197"/>
                      <a:pt x="244" y="254"/>
                      <a:pt x="292" y="311"/>
                    </a:cubicBezTo>
                    <a:cubicBezTo>
                      <a:pt x="310" y="332"/>
                      <a:pt x="327" y="353"/>
                      <a:pt x="344" y="375"/>
                    </a:cubicBezTo>
                    <a:cubicBezTo>
                      <a:pt x="349" y="381"/>
                      <a:pt x="355" y="388"/>
                      <a:pt x="360" y="395"/>
                    </a:cubicBezTo>
                    <a:cubicBezTo>
                      <a:pt x="361" y="396"/>
                      <a:pt x="362" y="398"/>
                      <a:pt x="364" y="400"/>
                    </a:cubicBezTo>
                    <a:cubicBezTo>
                      <a:pt x="366" y="404"/>
                      <a:pt x="365" y="400"/>
                      <a:pt x="365" y="400"/>
                    </a:cubicBezTo>
                    <a:cubicBezTo>
                      <a:pt x="364" y="399"/>
                      <a:pt x="364" y="399"/>
                      <a:pt x="364" y="398"/>
                    </a:cubicBezTo>
                    <a:cubicBezTo>
                      <a:pt x="364" y="399"/>
                      <a:pt x="363" y="400"/>
                      <a:pt x="363" y="401"/>
                    </a:cubicBezTo>
                    <a:cubicBezTo>
                      <a:pt x="362" y="402"/>
                      <a:pt x="361" y="403"/>
                      <a:pt x="359" y="403"/>
                    </a:cubicBezTo>
                    <a:cubicBezTo>
                      <a:pt x="358" y="404"/>
                      <a:pt x="356" y="404"/>
                      <a:pt x="355" y="404"/>
                    </a:cubicBezTo>
                    <a:cubicBezTo>
                      <a:pt x="351" y="405"/>
                      <a:pt x="347" y="406"/>
                      <a:pt x="343" y="408"/>
                    </a:cubicBezTo>
                    <a:cubicBezTo>
                      <a:pt x="335" y="410"/>
                      <a:pt x="328" y="413"/>
                      <a:pt x="320" y="415"/>
                    </a:cubicBezTo>
                    <a:cubicBezTo>
                      <a:pt x="303" y="422"/>
                      <a:pt x="286" y="430"/>
                      <a:pt x="269" y="438"/>
                    </a:cubicBezTo>
                    <a:cubicBezTo>
                      <a:pt x="231" y="456"/>
                      <a:pt x="195" y="477"/>
                      <a:pt x="159" y="498"/>
                    </a:cubicBezTo>
                    <a:cubicBezTo>
                      <a:pt x="127" y="518"/>
                      <a:pt x="95" y="539"/>
                      <a:pt x="63" y="561"/>
                    </a:cubicBezTo>
                    <a:cubicBezTo>
                      <a:pt x="45" y="573"/>
                      <a:pt x="26" y="586"/>
                      <a:pt x="10" y="600"/>
                    </a:cubicBezTo>
                    <a:cubicBezTo>
                      <a:pt x="8" y="602"/>
                      <a:pt x="6" y="604"/>
                      <a:pt x="5" y="605"/>
                    </a:cubicBezTo>
                    <a:cubicBezTo>
                      <a:pt x="0" y="614"/>
                      <a:pt x="12" y="624"/>
                      <a:pt x="18" y="6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0" name="Freeform 83">
                <a:extLst>
                  <a:ext uri="{FF2B5EF4-FFF2-40B4-BE49-F238E27FC236}">
                    <a16:creationId xmlns:a16="http://schemas.microsoft.com/office/drawing/2014/main" id="{B831305E-621E-45A9-9F78-D8BE1E1E38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40888" y="3529013"/>
                <a:ext cx="504825" cy="676275"/>
              </a:xfrm>
              <a:custGeom>
                <a:avLst/>
                <a:gdLst>
                  <a:gd name="T0" fmla="*/ 6 w 302"/>
                  <a:gd name="T1" fmla="*/ 18 h 403"/>
                  <a:gd name="T2" fmla="*/ 158 w 302"/>
                  <a:gd name="T3" fmla="*/ 205 h 403"/>
                  <a:gd name="T4" fmla="*/ 225 w 302"/>
                  <a:gd name="T5" fmla="*/ 295 h 403"/>
                  <a:gd name="T6" fmla="*/ 284 w 302"/>
                  <a:gd name="T7" fmla="*/ 394 h 403"/>
                  <a:gd name="T8" fmla="*/ 297 w 302"/>
                  <a:gd name="T9" fmla="*/ 385 h 403"/>
                  <a:gd name="T10" fmla="*/ 238 w 302"/>
                  <a:gd name="T11" fmla="*/ 285 h 403"/>
                  <a:gd name="T12" fmla="*/ 170 w 302"/>
                  <a:gd name="T13" fmla="*/ 195 h 403"/>
                  <a:gd name="T14" fmla="*/ 19 w 302"/>
                  <a:gd name="T15" fmla="*/ 8 h 403"/>
                  <a:gd name="T16" fmla="*/ 6 w 302"/>
                  <a:gd name="T17" fmla="*/ 18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2" h="403">
                    <a:moveTo>
                      <a:pt x="6" y="18"/>
                    </a:moveTo>
                    <a:cubicBezTo>
                      <a:pt x="57" y="80"/>
                      <a:pt x="108" y="142"/>
                      <a:pt x="158" y="205"/>
                    </a:cubicBezTo>
                    <a:cubicBezTo>
                      <a:pt x="181" y="234"/>
                      <a:pt x="204" y="264"/>
                      <a:pt x="225" y="295"/>
                    </a:cubicBezTo>
                    <a:cubicBezTo>
                      <a:pt x="247" y="327"/>
                      <a:pt x="265" y="361"/>
                      <a:pt x="284" y="394"/>
                    </a:cubicBezTo>
                    <a:cubicBezTo>
                      <a:pt x="290" y="403"/>
                      <a:pt x="302" y="393"/>
                      <a:pt x="297" y="385"/>
                    </a:cubicBezTo>
                    <a:cubicBezTo>
                      <a:pt x="278" y="351"/>
                      <a:pt x="260" y="317"/>
                      <a:pt x="238" y="285"/>
                    </a:cubicBezTo>
                    <a:cubicBezTo>
                      <a:pt x="217" y="254"/>
                      <a:pt x="194" y="224"/>
                      <a:pt x="170" y="195"/>
                    </a:cubicBezTo>
                    <a:cubicBezTo>
                      <a:pt x="120" y="132"/>
                      <a:pt x="69" y="70"/>
                      <a:pt x="19" y="8"/>
                    </a:cubicBezTo>
                    <a:cubicBezTo>
                      <a:pt x="12" y="0"/>
                      <a:pt x="0" y="10"/>
                      <a:pt x="6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Freeform 84">
                <a:extLst>
                  <a:ext uri="{FF2B5EF4-FFF2-40B4-BE49-F238E27FC236}">
                    <a16:creationId xmlns:a16="http://schemas.microsoft.com/office/drawing/2014/main" id="{71954BAF-7F8A-42BA-8558-1FBD347505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7650" y="3633788"/>
                <a:ext cx="527050" cy="158750"/>
              </a:xfrm>
              <a:custGeom>
                <a:avLst/>
                <a:gdLst>
                  <a:gd name="T0" fmla="*/ 9 w 314"/>
                  <a:gd name="T1" fmla="*/ 71 h 95"/>
                  <a:gd name="T2" fmla="*/ 90 w 314"/>
                  <a:gd name="T3" fmla="*/ 75 h 95"/>
                  <a:gd name="T4" fmla="*/ 119 w 314"/>
                  <a:gd name="T5" fmla="*/ 49 h 95"/>
                  <a:gd name="T6" fmla="*/ 164 w 314"/>
                  <a:gd name="T7" fmla="*/ 44 h 95"/>
                  <a:gd name="T8" fmla="*/ 240 w 314"/>
                  <a:gd name="T9" fmla="*/ 42 h 95"/>
                  <a:gd name="T10" fmla="*/ 253 w 314"/>
                  <a:gd name="T11" fmla="*/ 28 h 95"/>
                  <a:gd name="T12" fmla="*/ 276 w 314"/>
                  <a:gd name="T13" fmla="*/ 31 h 95"/>
                  <a:gd name="T14" fmla="*/ 309 w 314"/>
                  <a:gd name="T15" fmla="*/ 19 h 95"/>
                  <a:gd name="T16" fmla="*/ 296 w 314"/>
                  <a:gd name="T17" fmla="*/ 9 h 95"/>
                  <a:gd name="T18" fmla="*/ 259 w 314"/>
                  <a:gd name="T19" fmla="*/ 12 h 95"/>
                  <a:gd name="T20" fmla="*/ 231 w 314"/>
                  <a:gd name="T21" fmla="*/ 26 h 95"/>
                  <a:gd name="T22" fmla="*/ 220 w 314"/>
                  <a:gd name="T23" fmla="*/ 39 h 95"/>
                  <a:gd name="T24" fmla="*/ 200 w 314"/>
                  <a:gd name="T25" fmla="*/ 37 h 95"/>
                  <a:gd name="T26" fmla="*/ 157 w 314"/>
                  <a:gd name="T27" fmla="*/ 26 h 95"/>
                  <a:gd name="T28" fmla="*/ 120 w 314"/>
                  <a:gd name="T29" fmla="*/ 30 h 95"/>
                  <a:gd name="T30" fmla="*/ 92 w 314"/>
                  <a:gd name="T31" fmla="*/ 52 h 95"/>
                  <a:gd name="T32" fmla="*/ 60 w 314"/>
                  <a:gd name="T33" fmla="*/ 71 h 95"/>
                  <a:gd name="T34" fmla="*/ 15 w 314"/>
                  <a:gd name="T35" fmla="*/ 56 h 95"/>
                  <a:gd name="T36" fmla="*/ 9 w 314"/>
                  <a:gd name="T37" fmla="*/ 7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95">
                    <a:moveTo>
                      <a:pt x="9" y="71"/>
                    </a:moveTo>
                    <a:cubicBezTo>
                      <a:pt x="36" y="86"/>
                      <a:pt x="64" y="95"/>
                      <a:pt x="90" y="75"/>
                    </a:cubicBezTo>
                    <a:cubicBezTo>
                      <a:pt x="100" y="67"/>
                      <a:pt x="109" y="56"/>
                      <a:pt x="119" y="49"/>
                    </a:cubicBezTo>
                    <a:cubicBezTo>
                      <a:pt x="133" y="39"/>
                      <a:pt x="148" y="40"/>
                      <a:pt x="164" y="44"/>
                    </a:cubicBezTo>
                    <a:cubicBezTo>
                      <a:pt x="188" y="49"/>
                      <a:pt x="223" y="68"/>
                      <a:pt x="240" y="42"/>
                    </a:cubicBezTo>
                    <a:cubicBezTo>
                      <a:pt x="243" y="37"/>
                      <a:pt x="246" y="30"/>
                      <a:pt x="253" y="28"/>
                    </a:cubicBezTo>
                    <a:cubicBezTo>
                      <a:pt x="260" y="27"/>
                      <a:pt x="268" y="30"/>
                      <a:pt x="276" y="31"/>
                    </a:cubicBezTo>
                    <a:cubicBezTo>
                      <a:pt x="288" y="32"/>
                      <a:pt x="302" y="30"/>
                      <a:pt x="309" y="19"/>
                    </a:cubicBezTo>
                    <a:cubicBezTo>
                      <a:pt x="314" y="10"/>
                      <a:pt x="301" y="0"/>
                      <a:pt x="296" y="9"/>
                    </a:cubicBezTo>
                    <a:cubicBezTo>
                      <a:pt x="289" y="21"/>
                      <a:pt x="270" y="13"/>
                      <a:pt x="259" y="12"/>
                    </a:cubicBezTo>
                    <a:cubicBezTo>
                      <a:pt x="247" y="12"/>
                      <a:pt x="237" y="16"/>
                      <a:pt x="231" y="26"/>
                    </a:cubicBezTo>
                    <a:cubicBezTo>
                      <a:pt x="228" y="30"/>
                      <a:pt x="225" y="37"/>
                      <a:pt x="220" y="39"/>
                    </a:cubicBezTo>
                    <a:cubicBezTo>
                      <a:pt x="215" y="42"/>
                      <a:pt x="206" y="38"/>
                      <a:pt x="200" y="37"/>
                    </a:cubicBezTo>
                    <a:cubicBezTo>
                      <a:pt x="186" y="34"/>
                      <a:pt x="172" y="28"/>
                      <a:pt x="157" y="26"/>
                    </a:cubicBezTo>
                    <a:cubicBezTo>
                      <a:pt x="145" y="24"/>
                      <a:pt x="131" y="25"/>
                      <a:pt x="120" y="30"/>
                    </a:cubicBezTo>
                    <a:cubicBezTo>
                      <a:pt x="109" y="35"/>
                      <a:pt x="101" y="44"/>
                      <a:pt x="92" y="52"/>
                    </a:cubicBezTo>
                    <a:cubicBezTo>
                      <a:pt x="83" y="60"/>
                      <a:pt x="73" y="70"/>
                      <a:pt x="60" y="71"/>
                    </a:cubicBezTo>
                    <a:cubicBezTo>
                      <a:pt x="44" y="73"/>
                      <a:pt x="29" y="64"/>
                      <a:pt x="15" y="56"/>
                    </a:cubicBezTo>
                    <a:cubicBezTo>
                      <a:pt x="7" y="51"/>
                      <a:pt x="0" y="66"/>
                      <a:pt x="9" y="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Freeform 85">
                <a:extLst>
                  <a:ext uri="{FF2B5EF4-FFF2-40B4-BE49-F238E27FC236}">
                    <a16:creationId xmlns:a16="http://schemas.microsoft.com/office/drawing/2014/main" id="{02DDBFCD-AA1D-4DA9-87CA-17666EDB18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9588" y="3727450"/>
                <a:ext cx="363538" cy="146050"/>
              </a:xfrm>
              <a:custGeom>
                <a:avLst/>
                <a:gdLst>
                  <a:gd name="T0" fmla="*/ 7 w 217"/>
                  <a:gd name="T1" fmla="*/ 49 h 87"/>
                  <a:gd name="T2" fmla="*/ 98 w 217"/>
                  <a:gd name="T3" fmla="*/ 58 h 87"/>
                  <a:gd name="T4" fmla="*/ 118 w 217"/>
                  <a:gd name="T5" fmla="*/ 42 h 87"/>
                  <a:gd name="T6" fmla="*/ 151 w 217"/>
                  <a:gd name="T7" fmla="*/ 42 h 87"/>
                  <a:gd name="T8" fmla="*/ 208 w 217"/>
                  <a:gd name="T9" fmla="*/ 18 h 87"/>
                  <a:gd name="T10" fmla="*/ 199 w 217"/>
                  <a:gd name="T11" fmla="*/ 5 h 87"/>
                  <a:gd name="T12" fmla="*/ 147 w 217"/>
                  <a:gd name="T13" fmla="*/ 26 h 87"/>
                  <a:gd name="T14" fmla="*/ 100 w 217"/>
                  <a:gd name="T15" fmla="*/ 33 h 87"/>
                  <a:gd name="T16" fmla="*/ 65 w 217"/>
                  <a:gd name="T17" fmla="*/ 59 h 87"/>
                  <a:gd name="T18" fmla="*/ 20 w 217"/>
                  <a:gd name="T19" fmla="*/ 40 h 87"/>
                  <a:gd name="T20" fmla="*/ 7 w 217"/>
                  <a:gd name="T21" fmla="*/ 49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7" h="87">
                    <a:moveTo>
                      <a:pt x="7" y="49"/>
                    </a:moveTo>
                    <a:cubicBezTo>
                      <a:pt x="32" y="75"/>
                      <a:pt x="71" y="87"/>
                      <a:pt x="98" y="58"/>
                    </a:cubicBezTo>
                    <a:cubicBezTo>
                      <a:pt x="104" y="52"/>
                      <a:pt x="109" y="44"/>
                      <a:pt x="118" y="42"/>
                    </a:cubicBezTo>
                    <a:cubicBezTo>
                      <a:pt x="128" y="39"/>
                      <a:pt x="140" y="43"/>
                      <a:pt x="151" y="42"/>
                    </a:cubicBezTo>
                    <a:cubicBezTo>
                      <a:pt x="172" y="39"/>
                      <a:pt x="190" y="28"/>
                      <a:pt x="208" y="18"/>
                    </a:cubicBezTo>
                    <a:cubicBezTo>
                      <a:pt x="217" y="13"/>
                      <a:pt x="208" y="0"/>
                      <a:pt x="199" y="5"/>
                    </a:cubicBezTo>
                    <a:cubicBezTo>
                      <a:pt x="183" y="14"/>
                      <a:pt x="166" y="24"/>
                      <a:pt x="147" y="26"/>
                    </a:cubicBezTo>
                    <a:cubicBezTo>
                      <a:pt x="130" y="27"/>
                      <a:pt x="115" y="22"/>
                      <a:pt x="100" y="33"/>
                    </a:cubicBezTo>
                    <a:cubicBezTo>
                      <a:pt x="88" y="43"/>
                      <a:pt x="82" y="57"/>
                      <a:pt x="65" y="59"/>
                    </a:cubicBezTo>
                    <a:cubicBezTo>
                      <a:pt x="48" y="61"/>
                      <a:pt x="32" y="52"/>
                      <a:pt x="20" y="40"/>
                    </a:cubicBezTo>
                    <a:cubicBezTo>
                      <a:pt x="13" y="32"/>
                      <a:pt x="0" y="42"/>
                      <a:pt x="7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Freeform 86">
                <a:extLst>
                  <a:ext uri="{FF2B5EF4-FFF2-40B4-BE49-F238E27FC236}">
                    <a16:creationId xmlns:a16="http://schemas.microsoft.com/office/drawing/2014/main" id="{08FD5E37-2432-41D2-BA1D-0B972B2846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9425" y="3875088"/>
                <a:ext cx="395288" cy="115888"/>
              </a:xfrm>
              <a:custGeom>
                <a:avLst/>
                <a:gdLst>
                  <a:gd name="T0" fmla="*/ 9 w 236"/>
                  <a:gd name="T1" fmla="*/ 54 h 69"/>
                  <a:gd name="T2" fmla="*/ 65 w 236"/>
                  <a:gd name="T3" fmla="*/ 64 h 69"/>
                  <a:gd name="T4" fmla="*/ 86 w 236"/>
                  <a:gd name="T5" fmla="*/ 50 h 69"/>
                  <a:gd name="T6" fmla="*/ 110 w 236"/>
                  <a:gd name="T7" fmla="*/ 37 h 69"/>
                  <a:gd name="T8" fmla="*/ 135 w 236"/>
                  <a:gd name="T9" fmla="*/ 43 h 69"/>
                  <a:gd name="T10" fmla="*/ 160 w 236"/>
                  <a:gd name="T11" fmla="*/ 39 h 69"/>
                  <a:gd name="T12" fmla="*/ 226 w 236"/>
                  <a:gd name="T13" fmla="*/ 18 h 69"/>
                  <a:gd name="T14" fmla="*/ 224 w 236"/>
                  <a:gd name="T15" fmla="*/ 2 h 69"/>
                  <a:gd name="T16" fmla="*/ 165 w 236"/>
                  <a:gd name="T17" fmla="*/ 19 h 69"/>
                  <a:gd name="T18" fmla="*/ 137 w 236"/>
                  <a:gd name="T19" fmla="*/ 27 h 69"/>
                  <a:gd name="T20" fmla="*/ 113 w 236"/>
                  <a:gd name="T21" fmla="*/ 21 h 69"/>
                  <a:gd name="T22" fmla="*/ 75 w 236"/>
                  <a:gd name="T23" fmla="*/ 39 h 69"/>
                  <a:gd name="T24" fmla="*/ 16 w 236"/>
                  <a:gd name="T25" fmla="*/ 39 h 69"/>
                  <a:gd name="T26" fmla="*/ 9 w 236"/>
                  <a:gd name="T27" fmla="*/ 5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6" h="69">
                    <a:moveTo>
                      <a:pt x="9" y="54"/>
                    </a:moveTo>
                    <a:cubicBezTo>
                      <a:pt x="27" y="62"/>
                      <a:pt x="46" y="69"/>
                      <a:pt x="65" y="64"/>
                    </a:cubicBezTo>
                    <a:cubicBezTo>
                      <a:pt x="73" y="61"/>
                      <a:pt x="80" y="57"/>
                      <a:pt x="86" y="50"/>
                    </a:cubicBezTo>
                    <a:cubicBezTo>
                      <a:pt x="93" y="43"/>
                      <a:pt x="99" y="35"/>
                      <a:pt x="110" y="37"/>
                    </a:cubicBezTo>
                    <a:cubicBezTo>
                      <a:pt x="119" y="38"/>
                      <a:pt x="127" y="42"/>
                      <a:pt x="135" y="43"/>
                    </a:cubicBezTo>
                    <a:cubicBezTo>
                      <a:pt x="144" y="44"/>
                      <a:pt x="152" y="42"/>
                      <a:pt x="160" y="39"/>
                    </a:cubicBezTo>
                    <a:cubicBezTo>
                      <a:pt x="182" y="29"/>
                      <a:pt x="202" y="21"/>
                      <a:pt x="226" y="18"/>
                    </a:cubicBezTo>
                    <a:cubicBezTo>
                      <a:pt x="236" y="16"/>
                      <a:pt x="235" y="0"/>
                      <a:pt x="224" y="2"/>
                    </a:cubicBezTo>
                    <a:cubicBezTo>
                      <a:pt x="204" y="4"/>
                      <a:pt x="184" y="10"/>
                      <a:pt x="165" y="19"/>
                    </a:cubicBezTo>
                    <a:cubicBezTo>
                      <a:pt x="156" y="23"/>
                      <a:pt x="148" y="28"/>
                      <a:pt x="137" y="27"/>
                    </a:cubicBezTo>
                    <a:cubicBezTo>
                      <a:pt x="129" y="26"/>
                      <a:pt x="121" y="22"/>
                      <a:pt x="113" y="21"/>
                    </a:cubicBezTo>
                    <a:cubicBezTo>
                      <a:pt x="95" y="18"/>
                      <a:pt x="86" y="28"/>
                      <a:pt x="75" y="39"/>
                    </a:cubicBezTo>
                    <a:cubicBezTo>
                      <a:pt x="58" y="57"/>
                      <a:pt x="35" y="48"/>
                      <a:pt x="16" y="39"/>
                    </a:cubicBezTo>
                    <a:cubicBezTo>
                      <a:pt x="6" y="35"/>
                      <a:pt x="0" y="49"/>
                      <a:pt x="9" y="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4" name="Freeform 87">
                <a:extLst>
                  <a:ext uri="{FF2B5EF4-FFF2-40B4-BE49-F238E27FC236}">
                    <a16:creationId xmlns:a16="http://schemas.microsoft.com/office/drawing/2014/main" id="{57110C57-170F-4B87-AD5F-AF83221608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69463" y="3987800"/>
                <a:ext cx="215900" cy="88900"/>
              </a:xfrm>
              <a:custGeom>
                <a:avLst/>
                <a:gdLst>
                  <a:gd name="T0" fmla="*/ 15 w 129"/>
                  <a:gd name="T1" fmla="*/ 48 h 53"/>
                  <a:gd name="T2" fmla="*/ 120 w 129"/>
                  <a:gd name="T3" fmla="*/ 19 h 53"/>
                  <a:gd name="T4" fmla="*/ 114 w 129"/>
                  <a:gd name="T5" fmla="*/ 4 h 53"/>
                  <a:gd name="T6" fmla="*/ 9 w 129"/>
                  <a:gd name="T7" fmla="*/ 33 h 53"/>
                  <a:gd name="T8" fmla="*/ 15 w 129"/>
                  <a:gd name="T9" fmla="*/ 4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53">
                    <a:moveTo>
                      <a:pt x="15" y="48"/>
                    </a:moveTo>
                    <a:cubicBezTo>
                      <a:pt x="48" y="30"/>
                      <a:pt x="86" y="33"/>
                      <a:pt x="120" y="19"/>
                    </a:cubicBezTo>
                    <a:cubicBezTo>
                      <a:pt x="129" y="14"/>
                      <a:pt x="123" y="0"/>
                      <a:pt x="114" y="4"/>
                    </a:cubicBezTo>
                    <a:cubicBezTo>
                      <a:pt x="80" y="19"/>
                      <a:pt x="42" y="16"/>
                      <a:pt x="9" y="33"/>
                    </a:cubicBezTo>
                    <a:cubicBezTo>
                      <a:pt x="0" y="38"/>
                      <a:pt x="6" y="53"/>
                      <a:pt x="15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Freeform 88">
                <a:extLst>
                  <a:ext uri="{FF2B5EF4-FFF2-40B4-BE49-F238E27FC236}">
                    <a16:creationId xmlns:a16="http://schemas.microsoft.com/office/drawing/2014/main" id="{7A27B8A1-D44B-4919-8AF4-F228B735F9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1538" y="3311525"/>
                <a:ext cx="371475" cy="233363"/>
              </a:xfrm>
              <a:custGeom>
                <a:avLst/>
                <a:gdLst>
                  <a:gd name="T0" fmla="*/ 9 w 222"/>
                  <a:gd name="T1" fmla="*/ 128 h 139"/>
                  <a:gd name="T2" fmla="*/ 76 w 222"/>
                  <a:gd name="T3" fmla="*/ 124 h 139"/>
                  <a:gd name="T4" fmla="*/ 95 w 222"/>
                  <a:gd name="T5" fmla="*/ 100 h 139"/>
                  <a:gd name="T6" fmla="*/ 103 w 222"/>
                  <a:gd name="T7" fmla="*/ 83 h 139"/>
                  <a:gd name="T8" fmla="*/ 118 w 222"/>
                  <a:gd name="T9" fmla="*/ 77 h 139"/>
                  <a:gd name="T10" fmla="*/ 146 w 222"/>
                  <a:gd name="T11" fmla="*/ 67 h 139"/>
                  <a:gd name="T12" fmla="*/ 168 w 222"/>
                  <a:gd name="T13" fmla="*/ 42 h 139"/>
                  <a:gd name="T14" fmla="*/ 207 w 222"/>
                  <a:gd name="T15" fmla="*/ 31 h 139"/>
                  <a:gd name="T16" fmla="*/ 221 w 222"/>
                  <a:gd name="T17" fmla="*/ 10 h 139"/>
                  <a:gd name="T18" fmla="*/ 205 w 222"/>
                  <a:gd name="T19" fmla="*/ 12 h 139"/>
                  <a:gd name="T20" fmla="*/ 188 w 222"/>
                  <a:gd name="T21" fmla="*/ 18 h 139"/>
                  <a:gd name="T22" fmla="*/ 173 w 222"/>
                  <a:gd name="T23" fmla="*/ 20 h 139"/>
                  <a:gd name="T24" fmla="*/ 152 w 222"/>
                  <a:gd name="T25" fmla="*/ 36 h 139"/>
                  <a:gd name="T26" fmla="*/ 132 w 222"/>
                  <a:gd name="T27" fmla="*/ 56 h 139"/>
                  <a:gd name="T28" fmla="*/ 106 w 222"/>
                  <a:gd name="T29" fmla="*/ 63 h 139"/>
                  <a:gd name="T30" fmla="*/ 88 w 222"/>
                  <a:gd name="T31" fmla="*/ 76 h 139"/>
                  <a:gd name="T32" fmla="*/ 76 w 222"/>
                  <a:gd name="T33" fmla="*/ 101 h 139"/>
                  <a:gd name="T34" fmla="*/ 16 w 222"/>
                  <a:gd name="T35" fmla="*/ 114 h 139"/>
                  <a:gd name="T36" fmla="*/ 9 w 222"/>
                  <a:gd name="T37" fmla="*/ 128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2" h="139">
                    <a:moveTo>
                      <a:pt x="9" y="128"/>
                    </a:moveTo>
                    <a:cubicBezTo>
                      <a:pt x="30" y="139"/>
                      <a:pt x="56" y="138"/>
                      <a:pt x="76" y="124"/>
                    </a:cubicBezTo>
                    <a:cubicBezTo>
                      <a:pt x="84" y="118"/>
                      <a:pt x="91" y="109"/>
                      <a:pt x="95" y="100"/>
                    </a:cubicBezTo>
                    <a:cubicBezTo>
                      <a:pt x="98" y="94"/>
                      <a:pt x="99" y="87"/>
                      <a:pt x="103" y="83"/>
                    </a:cubicBezTo>
                    <a:cubicBezTo>
                      <a:pt x="107" y="79"/>
                      <a:pt x="113" y="78"/>
                      <a:pt x="118" y="77"/>
                    </a:cubicBezTo>
                    <a:cubicBezTo>
                      <a:pt x="127" y="74"/>
                      <a:pt x="137" y="73"/>
                      <a:pt x="146" y="67"/>
                    </a:cubicBezTo>
                    <a:cubicBezTo>
                      <a:pt x="157" y="61"/>
                      <a:pt x="159" y="50"/>
                      <a:pt x="168" y="42"/>
                    </a:cubicBezTo>
                    <a:cubicBezTo>
                      <a:pt x="180" y="31"/>
                      <a:pt x="193" y="36"/>
                      <a:pt x="207" y="31"/>
                    </a:cubicBezTo>
                    <a:cubicBezTo>
                      <a:pt x="216" y="28"/>
                      <a:pt x="222" y="20"/>
                      <a:pt x="221" y="10"/>
                    </a:cubicBezTo>
                    <a:cubicBezTo>
                      <a:pt x="220" y="0"/>
                      <a:pt x="204" y="2"/>
                      <a:pt x="205" y="12"/>
                    </a:cubicBezTo>
                    <a:cubicBezTo>
                      <a:pt x="206" y="18"/>
                      <a:pt x="191" y="17"/>
                      <a:pt x="188" y="18"/>
                    </a:cubicBezTo>
                    <a:cubicBezTo>
                      <a:pt x="183" y="18"/>
                      <a:pt x="178" y="19"/>
                      <a:pt x="173" y="20"/>
                    </a:cubicBezTo>
                    <a:cubicBezTo>
                      <a:pt x="165" y="23"/>
                      <a:pt x="157" y="29"/>
                      <a:pt x="152" y="36"/>
                    </a:cubicBezTo>
                    <a:cubicBezTo>
                      <a:pt x="145" y="44"/>
                      <a:pt x="143" y="52"/>
                      <a:pt x="132" y="56"/>
                    </a:cubicBezTo>
                    <a:cubicBezTo>
                      <a:pt x="124" y="59"/>
                      <a:pt x="115" y="60"/>
                      <a:pt x="106" y="63"/>
                    </a:cubicBezTo>
                    <a:cubicBezTo>
                      <a:pt x="99" y="66"/>
                      <a:pt x="93" y="70"/>
                      <a:pt x="88" y="76"/>
                    </a:cubicBezTo>
                    <a:cubicBezTo>
                      <a:pt x="83" y="84"/>
                      <a:pt x="82" y="94"/>
                      <a:pt x="76" y="101"/>
                    </a:cubicBezTo>
                    <a:cubicBezTo>
                      <a:pt x="62" y="121"/>
                      <a:pt x="36" y="124"/>
                      <a:pt x="16" y="114"/>
                    </a:cubicBezTo>
                    <a:cubicBezTo>
                      <a:pt x="7" y="109"/>
                      <a:pt x="0" y="123"/>
                      <a:pt x="9" y="1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Freeform 89">
                <a:extLst>
                  <a:ext uri="{FF2B5EF4-FFF2-40B4-BE49-F238E27FC236}">
                    <a16:creationId xmlns:a16="http://schemas.microsoft.com/office/drawing/2014/main" id="{3C7BF7CA-0195-409E-9D1B-ACF6C705D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3313" y="3475038"/>
                <a:ext cx="211138" cy="177800"/>
              </a:xfrm>
              <a:custGeom>
                <a:avLst/>
                <a:gdLst>
                  <a:gd name="T0" fmla="*/ 16 w 126"/>
                  <a:gd name="T1" fmla="*/ 95 h 106"/>
                  <a:gd name="T2" fmla="*/ 32 w 126"/>
                  <a:gd name="T3" fmla="*/ 67 h 106"/>
                  <a:gd name="T4" fmla="*/ 64 w 126"/>
                  <a:gd name="T5" fmla="*/ 57 h 106"/>
                  <a:gd name="T6" fmla="*/ 89 w 126"/>
                  <a:gd name="T7" fmla="*/ 42 h 106"/>
                  <a:gd name="T8" fmla="*/ 116 w 126"/>
                  <a:gd name="T9" fmla="*/ 18 h 106"/>
                  <a:gd name="T10" fmla="*/ 115 w 126"/>
                  <a:gd name="T11" fmla="*/ 2 h 106"/>
                  <a:gd name="T12" fmla="*/ 82 w 126"/>
                  <a:gd name="T13" fmla="*/ 22 h 106"/>
                  <a:gd name="T14" fmla="*/ 70 w 126"/>
                  <a:gd name="T15" fmla="*/ 38 h 106"/>
                  <a:gd name="T16" fmla="*/ 48 w 126"/>
                  <a:gd name="T17" fmla="*/ 43 h 106"/>
                  <a:gd name="T18" fmla="*/ 0 w 126"/>
                  <a:gd name="T19" fmla="*/ 93 h 106"/>
                  <a:gd name="T20" fmla="*/ 16 w 126"/>
                  <a:gd name="T21" fmla="*/ 9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6" h="106">
                    <a:moveTo>
                      <a:pt x="16" y="95"/>
                    </a:moveTo>
                    <a:cubicBezTo>
                      <a:pt x="17" y="84"/>
                      <a:pt x="23" y="73"/>
                      <a:pt x="32" y="67"/>
                    </a:cubicBezTo>
                    <a:cubicBezTo>
                      <a:pt x="42" y="60"/>
                      <a:pt x="53" y="59"/>
                      <a:pt x="64" y="57"/>
                    </a:cubicBezTo>
                    <a:cubicBezTo>
                      <a:pt x="74" y="54"/>
                      <a:pt x="83" y="51"/>
                      <a:pt x="89" y="42"/>
                    </a:cubicBezTo>
                    <a:cubicBezTo>
                      <a:pt x="97" y="31"/>
                      <a:pt x="101" y="21"/>
                      <a:pt x="116" y="18"/>
                    </a:cubicBezTo>
                    <a:cubicBezTo>
                      <a:pt x="126" y="16"/>
                      <a:pt x="125" y="0"/>
                      <a:pt x="115" y="2"/>
                    </a:cubicBezTo>
                    <a:cubicBezTo>
                      <a:pt x="102" y="5"/>
                      <a:pt x="90" y="11"/>
                      <a:pt x="82" y="22"/>
                    </a:cubicBezTo>
                    <a:cubicBezTo>
                      <a:pt x="78" y="28"/>
                      <a:pt x="77" y="35"/>
                      <a:pt x="70" y="38"/>
                    </a:cubicBezTo>
                    <a:cubicBezTo>
                      <a:pt x="63" y="42"/>
                      <a:pt x="55" y="42"/>
                      <a:pt x="48" y="43"/>
                    </a:cubicBezTo>
                    <a:cubicBezTo>
                      <a:pt x="23" y="48"/>
                      <a:pt x="2" y="67"/>
                      <a:pt x="0" y="93"/>
                    </a:cubicBezTo>
                    <a:cubicBezTo>
                      <a:pt x="0" y="103"/>
                      <a:pt x="16" y="106"/>
                      <a:pt x="16" y="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7" name="Freeform 90">
                <a:extLst>
                  <a:ext uri="{FF2B5EF4-FFF2-40B4-BE49-F238E27FC236}">
                    <a16:creationId xmlns:a16="http://schemas.microsoft.com/office/drawing/2014/main" id="{365E072C-15AC-442D-820D-8C38B3231E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6013" y="3638550"/>
                <a:ext cx="233363" cy="190500"/>
              </a:xfrm>
              <a:custGeom>
                <a:avLst/>
                <a:gdLst>
                  <a:gd name="T0" fmla="*/ 20 w 140"/>
                  <a:gd name="T1" fmla="*/ 107 h 114"/>
                  <a:gd name="T2" fmla="*/ 88 w 140"/>
                  <a:gd name="T3" fmla="*/ 50 h 114"/>
                  <a:gd name="T4" fmla="*/ 103 w 140"/>
                  <a:gd name="T5" fmla="*/ 39 h 114"/>
                  <a:gd name="T6" fmla="*/ 121 w 140"/>
                  <a:gd name="T7" fmla="*/ 29 h 114"/>
                  <a:gd name="T8" fmla="*/ 139 w 140"/>
                  <a:gd name="T9" fmla="*/ 10 h 114"/>
                  <a:gd name="T10" fmla="*/ 123 w 140"/>
                  <a:gd name="T11" fmla="*/ 12 h 114"/>
                  <a:gd name="T12" fmla="*/ 108 w 140"/>
                  <a:gd name="T13" fmla="*/ 15 h 114"/>
                  <a:gd name="T14" fmla="*/ 96 w 140"/>
                  <a:gd name="T15" fmla="*/ 24 h 114"/>
                  <a:gd name="T16" fmla="*/ 65 w 140"/>
                  <a:gd name="T17" fmla="*/ 45 h 114"/>
                  <a:gd name="T18" fmla="*/ 7 w 140"/>
                  <a:gd name="T19" fmla="*/ 97 h 114"/>
                  <a:gd name="T20" fmla="*/ 20 w 140"/>
                  <a:gd name="T21" fmla="*/ 10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0" h="114">
                    <a:moveTo>
                      <a:pt x="20" y="107"/>
                    </a:moveTo>
                    <a:cubicBezTo>
                      <a:pt x="39" y="84"/>
                      <a:pt x="62" y="65"/>
                      <a:pt x="88" y="50"/>
                    </a:cubicBezTo>
                    <a:cubicBezTo>
                      <a:pt x="93" y="47"/>
                      <a:pt x="98" y="44"/>
                      <a:pt x="103" y="39"/>
                    </a:cubicBezTo>
                    <a:cubicBezTo>
                      <a:pt x="109" y="34"/>
                      <a:pt x="112" y="31"/>
                      <a:pt x="121" y="29"/>
                    </a:cubicBezTo>
                    <a:cubicBezTo>
                      <a:pt x="131" y="27"/>
                      <a:pt x="140" y="22"/>
                      <a:pt x="139" y="10"/>
                    </a:cubicBezTo>
                    <a:cubicBezTo>
                      <a:pt x="139" y="0"/>
                      <a:pt x="123" y="2"/>
                      <a:pt x="123" y="12"/>
                    </a:cubicBezTo>
                    <a:cubicBezTo>
                      <a:pt x="123" y="13"/>
                      <a:pt x="110" y="15"/>
                      <a:pt x="108" y="15"/>
                    </a:cubicBezTo>
                    <a:cubicBezTo>
                      <a:pt x="103" y="17"/>
                      <a:pt x="100" y="20"/>
                      <a:pt x="96" y="24"/>
                    </a:cubicBezTo>
                    <a:cubicBezTo>
                      <a:pt x="87" y="33"/>
                      <a:pt x="76" y="38"/>
                      <a:pt x="65" y="45"/>
                    </a:cubicBezTo>
                    <a:cubicBezTo>
                      <a:pt x="43" y="59"/>
                      <a:pt x="24" y="77"/>
                      <a:pt x="7" y="97"/>
                    </a:cubicBezTo>
                    <a:cubicBezTo>
                      <a:pt x="0" y="105"/>
                      <a:pt x="13" y="114"/>
                      <a:pt x="20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Freeform 91">
                <a:extLst>
                  <a:ext uri="{FF2B5EF4-FFF2-40B4-BE49-F238E27FC236}">
                    <a16:creationId xmlns:a16="http://schemas.microsoft.com/office/drawing/2014/main" id="{11105C4D-F187-4C69-9B3D-EDDB240CE9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1600" y="3594100"/>
                <a:ext cx="57150" cy="49213"/>
              </a:xfrm>
              <a:custGeom>
                <a:avLst/>
                <a:gdLst>
                  <a:gd name="T0" fmla="*/ 13 w 34"/>
                  <a:gd name="T1" fmla="*/ 27 h 29"/>
                  <a:gd name="T2" fmla="*/ 30 w 34"/>
                  <a:gd name="T3" fmla="*/ 15 h 29"/>
                  <a:gd name="T4" fmla="*/ 32 w 34"/>
                  <a:gd name="T5" fmla="*/ 4 h 29"/>
                  <a:gd name="T6" fmla="*/ 21 w 34"/>
                  <a:gd name="T7" fmla="*/ 3 h 29"/>
                  <a:gd name="T8" fmla="*/ 4 w 34"/>
                  <a:gd name="T9" fmla="*/ 14 h 29"/>
                  <a:gd name="T10" fmla="*/ 2 w 34"/>
                  <a:gd name="T11" fmla="*/ 25 h 29"/>
                  <a:gd name="T12" fmla="*/ 13 w 34"/>
                  <a:gd name="T13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29">
                    <a:moveTo>
                      <a:pt x="13" y="27"/>
                    </a:moveTo>
                    <a:cubicBezTo>
                      <a:pt x="19" y="23"/>
                      <a:pt x="25" y="19"/>
                      <a:pt x="30" y="15"/>
                    </a:cubicBezTo>
                    <a:cubicBezTo>
                      <a:pt x="34" y="13"/>
                      <a:pt x="34" y="8"/>
                      <a:pt x="32" y="4"/>
                    </a:cubicBezTo>
                    <a:cubicBezTo>
                      <a:pt x="29" y="1"/>
                      <a:pt x="24" y="0"/>
                      <a:pt x="21" y="3"/>
                    </a:cubicBezTo>
                    <a:cubicBezTo>
                      <a:pt x="15" y="6"/>
                      <a:pt x="9" y="10"/>
                      <a:pt x="4" y="14"/>
                    </a:cubicBezTo>
                    <a:cubicBezTo>
                      <a:pt x="0" y="16"/>
                      <a:pt x="0" y="22"/>
                      <a:pt x="2" y="25"/>
                    </a:cubicBezTo>
                    <a:cubicBezTo>
                      <a:pt x="5" y="29"/>
                      <a:pt x="10" y="29"/>
                      <a:pt x="13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" name="Freeform 92">
                <a:extLst>
                  <a:ext uri="{FF2B5EF4-FFF2-40B4-BE49-F238E27FC236}">
                    <a16:creationId xmlns:a16="http://schemas.microsoft.com/office/drawing/2014/main" id="{6329A0C1-0A4E-4CBF-9F03-7C0CA03D37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5875" y="3681413"/>
                <a:ext cx="196850" cy="142875"/>
              </a:xfrm>
              <a:custGeom>
                <a:avLst/>
                <a:gdLst>
                  <a:gd name="T0" fmla="*/ 19 w 117"/>
                  <a:gd name="T1" fmla="*/ 77 h 85"/>
                  <a:gd name="T2" fmla="*/ 39 w 117"/>
                  <a:gd name="T3" fmla="*/ 58 h 85"/>
                  <a:gd name="T4" fmla="*/ 63 w 117"/>
                  <a:gd name="T5" fmla="*/ 48 h 85"/>
                  <a:gd name="T6" fmla="*/ 84 w 117"/>
                  <a:gd name="T7" fmla="*/ 35 h 85"/>
                  <a:gd name="T8" fmla="*/ 107 w 117"/>
                  <a:gd name="T9" fmla="*/ 19 h 85"/>
                  <a:gd name="T10" fmla="*/ 105 w 117"/>
                  <a:gd name="T11" fmla="*/ 3 h 85"/>
                  <a:gd name="T12" fmla="*/ 83 w 117"/>
                  <a:gd name="T13" fmla="*/ 16 h 85"/>
                  <a:gd name="T14" fmla="*/ 54 w 117"/>
                  <a:gd name="T15" fmla="*/ 35 h 85"/>
                  <a:gd name="T16" fmla="*/ 27 w 117"/>
                  <a:gd name="T17" fmla="*/ 46 h 85"/>
                  <a:gd name="T18" fmla="*/ 7 w 117"/>
                  <a:gd name="T19" fmla="*/ 67 h 85"/>
                  <a:gd name="T20" fmla="*/ 19 w 117"/>
                  <a:gd name="T21" fmla="*/ 7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7" h="85">
                    <a:moveTo>
                      <a:pt x="19" y="77"/>
                    </a:moveTo>
                    <a:cubicBezTo>
                      <a:pt x="25" y="70"/>
                      <a:pt x="30" y="62"/>
                      <a:pt x="39" y="58"/>
                    </a:cubicBezTo>
                    <a:cubicBezTo>
                      <a:pt x="47" y="55"/>
                      <a:pt x="55" y="52"/>
                      <a:pt x="63" y="48"/>
                    </a:cubicBezTo>
                    <a:cubicBezTo>
                      <a:pt x="70" y="44"/>
                      <a:pt x="77" y="40"/>
                      <a:pt x="84" y="35"/>
                    </a:cubicBezTo>
                    <a:cubicBezTo>
                      <a:pt x="91" y="30"/>
                      <a:pt x="98" y="21"/>
                      <a:pt x="107" y="19"/>
                    </a:cubicBezTo>
                    <a:cubicBezTo>
                      <a:pt x="117" y="16"/>
                      <a:pt x="115" y="0"/>
                      <a:pt x="105" y="3"/>
                    </a:cubicBezTo>
                    <a:cubicBezTo>
                      <a:pt x="96" y="5"/>
                      <a:pt x="90" y="10"/>
                      <a:pt x="83" y="16"/>
                    </a:cubicBezTo>
                    <a:cubicBezTo>
                      <a:pt x="74" y="23"/>
                      <a:pt x="64" y="30"/>
                      <a:pt x="54" y="35"/>
                    </a:cubicBezTo>
                    <a:cubicBezTo>
                      <a:pt x="45" y="39"/>
                      <a:pt x="36" y="42"/>
                      <a:pt x="27" y="46"/>
                    </a:cubicBezTo>
                    <a:cubicBezTo>
                      <a:pt x="19" y="51"/>
                      <a:pt x="13" y="60"/>
                      <a:pt x="7" y="67"/>
                    </a:cubicBezTo>
                    <a:cubicBezTo>
                      <a:pt x="0" y="75"/>
                      <a:pt x="13" y="85"/>
                      <a:pt x="19" y="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Freeform 93">
                <a:extLst>
                  <a:ext uri="{FF2B5EF4-FFF2-40B4-BE49-F238E27FC236}">
                    <a16:creationId xmlns:a16="http://schemas.microsoft.com/office/drawing/2014/main" id="{55808619-B652-4214-9E8B-5B7072A499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3363" y="3657600"/>
                <a:ext cx="38100" cy="31750"/>
              </a:xfrm>
              <a:custGeom>
                <a:avLst/>
                <a:gdLst>
                  <a:gd name="T0" fmla="*/ 12 w 22"/>
                  <a:gd name="T1" fmla="*/ 17 h 18"/>
                  <a:gd name="T2" fmla="*/ 10 w 22"/>
                  <a:gd name="T3" fmla="*/ 1 h 18"/>
                  <a:gd name="T4" fmla="*/ 12 w 22"/>
                  <a:gd name="T5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8">
                    <a:moveTo>
                      <a:pt x="12" y="17"/>
                    </a:moveTo>
                    <a:cubicBezTo>
                      <a:pt x="22" y="16"/>
                      <a:pt x="20" y="0"/>
                      <a:pt x="10" y="1"/>
                    </a:cubicBezTo>
                    <a:cubicBezTo>
                      <a:pt x="0" y="3"/>
                      <a:pt x="2" y="18"/>
                      <a:pt x="12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3917CB5E-6E8B-48E2-8464-D2D0AD489879}"/>
              </a:ext>
            </a:extLst>
          </p:cNvPr>
          <p:cNvGrpSpPr/>
          <p:nvPr userDrawn="1"/>
        </p:nvGrpSpPr>
        <p:grpSpPr>
          <a:xfrm>
            <a:off x="3068442" y="5245374"/>
            <a:ext cx="608849" cy="898141"/>
            <a:chOff x="2616200" y="3409950"/>
            <a:chExt cx="1373188" cy="2025651"/>
          </a:xfrm>
        </p:grpSpPr>
        <p:sp>
          <p:nvSpPr>
            <p:cNvPr id="52" name="Freeform 94">
              <a:extLst>
                <a:ext uri="{FF2B5EF4-FFF2-40B4-BE49-F238E27FC236}">
                  <a16:creationId xmlns:a16="http://schemas.microsoft.com/office/drawing/2014/main" id="{BDEDCA24-B207-4408-AF65-4834D17A5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200" y="3409950"/>
              <a:ext cx="558800" cy="798513"/>
            </a:xfrm>
            <a:custGeom>
              <a:avLst/>
              <a:gdLst>
                <a:gd name="T0" fmla="*/ 77 w 334"/>
                <a:gd name="T1" fmla="*/ 228 h 476"/>
                <a:gd name="T2" fmla="*/ 34 w 334"/>
                <a:gd name="T3" fmla="*/ 123 h 476"/>
                <a:gd name="T4" fmla="*/ 35 w 334"/>
                <a:gd name="T5" fmla="*/ 33 h 476"/>
                <a:gd name="T6" fmla="*/ 101 w 334"/>
                <a:gd name="T7" fmla="*/ 77 h 476"/>
                <a:gd name="T8" fmla="*/ 146 w 334"/>
                <a:gd name="T9" fmla="*/ 176 h 476"/>
                <a:gd name="T10" fmla="*/ 159 w 334"/>
                <a:gd name="T11" fmla="*/ 179 h 476"/>
                <a:gd name="T12" fmla="*/ 222 w 334"/>
                <a:gd name="T13" fmla="*/ 167 h 476"/>
                <a:gd name="T14" fmla="*/ 266 w 334"/>
                <a:gd name="T15" fmla="*/ 223 h 476"/>
                <a:gd name="T16" fmla="*/ 291 w 334"/>
                <a:gd name="T17" fmla="*/ 378 h 476"/>
                <a:gd name="T18" fmla="*/ 235 w 334"/>
                <a:gd name="T19" fmla="*/ 427 h 476"/>
                <a:gd name="T20" fmla="*/ 152 w 334"/>
                <a:gd name="T21" fmla="*/ 454 h 476"/>
                <a:gd name="T22" fmla="*/ 53 w 334"/>
                <a:gd name="T23" fmla="*/ 361 h 476"/>
                <a:gd name="T24" fmla="*/ 39 w 334"/>
                <a:gd name="T25" fmla="*/ 288 h 476"/>
                <a:gd name="T26" fmla="*/ 72 w 334"/>
                <a:gd name="T27" fmla="*/ 237 h 476"/>
                <a:gd name="T28" fmla="*/ 67 w 334"/>
                <a:gd name="T29" fmla="*/ 222 h 476"/>
                <a:gd name="T30" fmla="*/ 26 w 334"/>
                <a:gd name="T31" fmla="*/ 337 h 476"/>
                <a:gd name="T32" fmla="*/ 67 w 334"/>
                <a:gd name="T33" fmla="*/ 419 h 476"/>
                <a:gd name="T34" fmla="*/ 127 w 334"/>
                <a:gd name="T35" fmla="*/ 467 h 476"/>
                <a:gd name="T36" fmla="*/ 223 w 334"/>
                <a:gd name="T37" fmla="*/ 450 h 476"/>
                <a:gd name="T38" fmla="*/ 297 w 334"/>
                <a:gd name="T39" fmla="*/ 400 h 476"/>
                <a:gd name="T40" fmla="*/ 284 w 334"/>
                <a:gd name="T41" fmla="*/ 224 h 476"/>
                <a:gd name="T42" fmla="*/ 227 w 334"/>
                <a:gd name="T43" fmla="*/ 152 h 476"/>
                <a:gd name="T44" fmla="*/ 148 w 334"/>
                <a:gd name="T45" fmla="*/ 168 h 476"/>
                <a:gd name="T46" fmla="*/ 161 w 334"/>
                <a:gd name="T47" fmla="*/ 171 h 476"/>
                <a:gd name="T48" fmla="*/ 121 w 334"/>
                <a:gd name="T49" fmla="*/ 82 h 476"/>
                <a:gd name="T50" fmla="*/ 98 w 334"/>
                <a:gd name="T51" fmla="*/ 39 h 476"/>
                <a:gd name="T52" fmla="*/ 73 w 334"/>
                <a:gd name="T53" fmla="*/ 12 h 476"/>
                <a:gd name="T54" fmla="*/ 12 w 334"/>
                <a:gd name="T55" fmla="*/ 39 h 476"/>
                <a:gd name="T56" fmla="*/ 16 w 334"/>
                <a:gd name="T57" fmla="*/ 121 h 476"/>
                <a:gd name="T58" fmla="*/ 62 w 334"/>
                <a:gd name="T59" fmla="*/ 232 h 476"/>
                <a:gd name="T60" fmla="*/ 77 w 334"/>
                <a:gd name="T61" fmla="*/ 228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4" h="476">
                  <a:moveTo>
                    <a:pt x="77" y="228"/>
                  </a:moveTo>
                  <a:cubicBezTo>
                    <a:pt x="63" y="193"/>
                    <a:pt x="48" y="158"/>
                    <a:pt x="34" y="123"/>
                  </a:cubicBezTo>
                  <a:cubicBezTo>
                    <a:pt x="23" y="96"/>
                    <a:pt x="10" y="57"/>
                    <a:pt x="35" y="33"/>
                  </a:cubicBezTo>
                  <a:cubicBezTo>
                    <a:pt x="67" y="3"/>
                    <a:pt x="89" y="55"/>
                    <a:pt x="101" y="77"/>
                  </a:cubicBezTo>
                  <a:cubicBezTo>
                    <a:pt x="118" y="109"/>
                    <a:pt x="133" y="142"/>
                    <a:pt x="146" y="176"/>
                  </a:cubicBezTo>
                  <a:cubicBezTo>
                    <a:pt x="148" y="181"/>
                    <a:pt x="155" y="184"/>
                    <a:pt x="159" y="179"/>
                  </a:cubicBezTo>
                  <a:cubicBezTo>
                    <a:pt x="175" y="163"/>
                    <a:pt x="201" y="157"/>
                    <a:pt x="222" y="167"/>
                  </a:cubicBezTo>
                  <a:cubicBezTo>
                    <a:pt x="245" y="177"/>
                    <a:pt x="256" y="202"/>
                    <a:pt x="266" y="223"/>
                  </a:cubicBezTo>
                  <a:cubicBezTo>
                    <a:pt x="289" y="270"/>
                    <a:pt x="315" y="327"/>
                    <a:pt x="291" y="378"/>
                  </a:cubicBezTo>
                  <a:cubicBezTo>
                    <a:pt x="279" y="402"/>
                    <a:pt x="258" y="416"/>
                    <a:pt x="235" y="427"/>
                  </a:cubicBezTo>
                  <a:cubicBezTo>
                    <a:pt x="209" y="439"/>
                    <a:pt x="181" y="453"/>
                    <a:pt x="152" y="454"/>
                  </a:cubicBezTo>
                  <a:cubicBezTo>
                    <a:pt x="99" y="456"/>
                    <a:pt x="73" y="402"/>
                    <a:pt x="53" y="361"/>
                  </a:cubicBezTo>
                  <a:cubicBezTo>
                    <a:pt x="41" y="337"/>
                    <a:pt x="37" y="314"/>
                    <a:pt x="39" y="288"/>
                  </a:cubicBezTo>
                  <a:cubicBezTo>
                    <a:pt x="42" y="266"/>
                    <a:pt x="50" y="245"/>
                    <a:pt x="72" y="237"/>
                  </a:cubicBezTo>
                  <a:cubicBezTo>
                    <a:pt x="81" y="234"/>
                    <a:pt x="77" y="218"/>
                    <a:pt x="67" y="222"/>
                  </a:cubicBezTo>
                  <a:cubicBezTo>
                    <a:pt x="23" y="238"/>
                    <a:pt x="15" y="296"/>
                    <a:pt x="26" y="337"/>
                  </a:cubicBezTo>
                  <a:cubicBezTo>
                    <a:pt x="34" y="365"/>
                    <a:pt x="50" y="394"/>
                    <a:pt x="67" y="419"/>
                  </a:cubicBezTo>
                  <a:cubicBezTo>
                    <a:pt x="81" y="441"/>
                    <a:pt x="101" y="461"/>
                    <a:pt x="127" y="467"/>
                  </a:cubicBezTo>
                  <a:cubicBezTo>
                    <a:pt x="160" y="476"/>
                    <a:pt x="193" y="463"/>
                    <a:pt x="223" y="450"/>
                  </a:cubicBezTo>
                  <a:cubicBezTo>
                    <a:pt x="251" y="438"/>
                    <a:pt x="279" y="425"/>
                    <a:pt x="297" y="400"/>
                  </a:cubicBezTo>
                  <a:cubicBezTo>
                    <a:pt x="334" y="346"/>
                    <a:pt x="310" y="277"/>
                    <a:pt x="284" y="224"/>
                  </a:cubicBezTo>
                  <a:cubicBezTo>
                    <a:pt x="271" y="197"/>
                    <a:pt x="257" y="164"/>
                    <a:pt x="227" y="152"/>
                  </a:cubicBezTo>
                  <a:cubicBezTo>
                    <a:pt x="200" y="140"/>
                    <a:pt x="168" y="147"/>
                    <a:pt x="148" y="168"/>
                  </a:cubicBezTo>
                  <a:cubicBezTo>
                    <a:pt x="152" y="169"/>
                    <a:pt x="157" y="170"/>
                    <a:pt x="161" y="171"/>
                  </a:cubicBezTo>
                  <a:cubicBezTo>
                    <a:pt x="150" y="141"/>
                    <a:pt x="136" y="111"/>
                    <a:pt x="121" y="82"/>
                  </a:cubicBezTo>
                  <a:cubicBezTo>
                    <a:pt x="114" y="68"/>
                    <a:pt x="106" y="53"/>
                    <a:pt x="98" y="39"/>
                  </a:cubicBezTo>
                  <a:cubicBezTo>
                    <a:pt x="91" y="29"/>
                    <a:pt x="84" y="18"/>
                    <a:pt x="73" y="12"/>
                  </a:cubicBezTo>
                  <a:cubicBezTo>
                    <a:pt x="49" y="0"/>
                    <a:pt x="23" y="17"/>
                    <a:pt x="12" y="39"/>
                  </a:cubicBezTo>
                  <a:cubicBezTo>
                    <a:pt x="0" y="65"/>
                    <a:pt x="6" y="95"/>
                    <a:pt x="16" y="121"/>
                  </a:cubicBezTo>
                  <a:cubicBezTo>
                    <a:pt x="31" y="158"/>
                    <a:pt x="47" y="195"/>
                    <a:pt x="62" y="232"/>
                  </a:cubicBezTo>
                  <a:cubicBezTo>
                    <a:pt x="66" y="241"/>
                    <a:pt x="81" y="237"/>
                    <a:pt x="77" y="2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Freeform 95">
              <a:extLst>
                <a:ext uri="{FF2B5EF4-FFF2-40B4-BE49-F238E27FC236}">
                  <a16:creationId xmlns:a16="http://schemas.microsoft.com/office/drawing/2014/main" id="{47308173-AC9A-41C3-A1FB-C167D45E0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688" y="3810000"/>
              <a:ext cx="196850" cy="211138"/>
            </a:xfrm>
            <a:custGeom>
              <a:avLst/>
              <a:gdLst>
                <a:gd name="T0" fmla="*/ 52 w 118"/>
                <a:gd name="T1" fmla="*/ 106 h 126"/>
                <a:gd name="T2" fmla="*/ 16 w 118"/>
                <a:gd name="T3" fmla="*/ 55 h 126"/>
                <a:gd name="T4" fmla="*/ 60 w 118"/>
                <a:gd name="T5" fmla="*/ 22 h 126"/>
                <a:gd name="T6" fmla="*/ 93 w 118"/>
                <a:gd name="T7" fmla="*/ 81 h 126"/>
                <a:gd name="T8" fmla="*/ 76 w 118"/>
                <a:gd name="T9" fmla="*/ 101 h 126"/>
                <a:gd name="T10" fmla="*/ 52 w 118"/>
                <a:gd name="T11" fmla="*/ 106 h 126"/>
                <a:gd name="T12" fmla="*/ 47 w 118"/>
                <a:gd name="T13" fmla="*/ 122 h 126"/>
                <a:gd name="T14" fmla="*/ 101 w 118"/>
                <a:gd name="T15" fmla="*/ 103 h 126"/>
                <a:gd name="T16" fmla="*/ 95 w 118"/>
                <a:gd name="T17" fmla="*/ 31 h 126"/>
                <a:gd name="T18" fmla="*/ 36 w 118"/>
                <a:gd name="T19" fmla="*/ 8 h 126"/>
                <a:gd name="T20" fmla="*/ 0 w 118"/>
                <a:gd name="T21" fmla="*/ 59 h 126"/>
                <a:gd name="T22" fmla="*/ 47 w 118"/>
                <a:gd name="T23" fmla="*/ 122 h 126"/>
                <a:gd name="T24" fmla="*/ 52 w 118"/>
                <a:gd name="T25" fmla="*/ 10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126">
                  <a:moveTo>
                    <a:pt x="52" y="106"/>
                  </a:moveTo>
                  <a:cubicBezTo>
                    <a:pt x="32" y="99"/>
                    <a:pt x="14" y="78"/>
                    <a:pt x="16" y="55"/>
                  </a:cubicBezTo>
                  <a:cubicBezTo>
                    <a:pt x="18" y="35"/>
                    <a:pt x="40" y="17"/>
                    <a:pt x="60" y="22"/>
                  </a:cubicBezTo>
                  <a:cubicBezTo>
                    <a:pt x="82" y="28"/>
                    <a:pt x="94" y="61"/>
                    <a:pt x="93" y="81"/>
                  </a:cubicBezTo>
                  <a:cubicBezTo>
                    <a:pt x="92" y="92"/>
                    <a:pt x="86" y="96"/>
                    <a:pt x="76" y="101"/>
                  </a:cubicBezTo>
                  <a:cubicBezTo>
                    <a:pt x="69" y="104"/>
                    <a:pt x="60" y="108"/>
                    <a:pt x="52" y="106"/>
                  </a:cubicBezTo>
                  <a:cubicBezTo>
                    <a:pt x="42" y="105"/>
                    <a:pt x="37" y="120"/>
                    <a:pt x="47" y="122"/>
                  </a:cubicBezTo>
                  <a:cubicBezTo>
                    <a:pt x="65" y="125"/>
                    <a:pt x="89" y="116"/>
                    <a:pt x="101" y="103"/>
                  </a:cubicBezTo>
                  <a:cubicBezTo>
                    <a:pt x="118" y="85"/>
                    <a:pt x="106" y="49"/>
                    <a:pt x="95" y="31"/>
                  </a:cubicBezTo>
                  <a:cubicBezTo>
                    <a:pt x="82" y="11"/>
                    <a:pt x="60" y="0"/>
                    <a:pt x="36" y="8"/>
                  </a:cubicBezTo>
                  <a:cubicBezTo>
                    <a:pt x="15" y="16"/>
                    <a:pt x="0" y="36"/>
                    <a:pt x="0" y="59"/>
                  </a:cubicBezTo>
                  <a:cubicBezTo>
                    <a:pt x="0" y="88"/>
                    <a:pt x="22" y="112"/>
                    <a:pt x="47" y="122"/>
                  </a:cubicBezTo>
                  <a:cubicBezTo>
                    <a:pt x="57" y="126"/>
                    <a:pt x="61" y="110"/>
                    <a:pt x="52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Freeform 96">
              <a:extLst>
                <a:ext uri="{FF2B5EF4-FFF2-40B4-BE49-F238E27FC236}">
                  <a16:creationId xmlns:a16="http://schemas.microsoft.com/office/drawing/2014/main" id="{02B66708-6B3C-439B-9FAD-DFB0DA4C0A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4144963"/>
              <a:ext cx="222250" cy="1087438"/>
            </a:xfrm>
            <a:custGeom>
              <a:avLst/>
              <a:gdLst>
                <a:gd name="T0" fmla="*/ 64 w 133"/>
                <a:gd name="T1" fmla="*/ 11 h 649"/>
                <a:gd name="T2" fmla="*/ 92 w 133"/>
                <a:gd name="T3" fmla="*/ 335 h 649"/>
                <a:gd name="T4" fmla="*/ 108 w 133"/>
                <a:gd name="T5" fmla="*/ 502 h 649"/>
                <a:gd name="T6" fmla="*/ 116 w 133"/>
                <a:gd name="T7" fmla="*/ 596 h 649"/>
                <a:gd name="T8" fmla="*/ 111 w 133"/>
                <a:gd name="T9" fmla="*/ 614 h 649"/>
                <a:gd name="T10" fmla="*/ 91 w 133"/>
                <a:gd name="T11" fmla="*/ 618 h 649"/>
                <a:gd name="T12" fmla="*/ 64 w 133"/>
                <a:gd name="T13" fmla="*/ 628 h 649"/>
                <a:gd name="T14" fmla="*/ 41 w 133"/>
                <a:gd name="T15" fmla="*/ 631 h 649"/>
                <a:gd name="T16" fmla="*/ 32 w 133"/>
                <a:gd name="T17" fmla="*/ 605 h 649"/>
                <a:gd name="T18" fmla="*/ 23 w 133"/>
                <a:gd name="T19" fmla="*/ 551 h 649"/>
                <a:gd name="T20" fmla="*/ 26 w 133"/>
                <a:gd name="T21" fmla="*/ 506 h 649"/>
                <a:gd name="T22" fmla="*/ 66 w 133"/>
                <a:gd name="T23" fmla="*/ 502 h 649"/>
                <a:gd name="T24" fmla="*/ 66 w 133"/>
                <a:gd name="T25" fmla="*/ 486 h 649"/>
                <a:gd name="T26" fmla="*/ 3 w 133"/>
                <a:gd name="T27" fmla="*/ 512 h 649"/>
                <a:gd name="T28" fmla="*/ 8 w 133"/>
                <a:gd name="T29" fmla="*/ 558 h 649"/>
                <a:gd name="T30" fmla="*/ 17 w 133"/>
                <a:gd name="T31" fmla="*/ 613 h 649"/>
                <a:gd name="T32" fmla="*/ 35 w 133"/>
                <a:gd name="T33" fmla="*/ 646 h 649"/>
                <a:gd name="T34" fmla="*/ 75 w 133"/>
                <a:gd name="T35" fmla="*/ 641 h 649"/>
                <a:gd name="T36" fmla="*/ 111 w 133"/>
                <a:gd name="T37" fmla="*/ 630 h 649"/>
                <a:gd name="T38" fmla="*/ 132 w 133"/>
                <a:gd name="T39" fmla="*/ 608 h 649"/>
                <a:gd name="T40" fmla="*/ 128 w 133"/>
                <a:gd name="T41" fmla="*/ 554 h 649"/>
                <a:gd name="T42" fmla="*/ 123 w 133"/>
                <a:gd name="T43" fmla="*/ 500 h 649"/>
                <a:gd name="T44" fmla="*/ 115 w 133"/>
                <a:gd name="T45" fmla="*/ 403 h 649"/>
                <a:gd name="T46" fmla="*/ 98 w 133"/>
                <a:gd name="T47" fmla="*/ 223 h 649"/>
                <a:gd name="T48" fmla="*/ 80 w 133"/>
                <a:gd name="T49" fmla="*/ 11 h 649"/>
                <a:gd name="T50" fmla="*/ 64 w 133"/>
                <a:gd name="T51" fmla="*/ 11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3" h="649">
                  <a:moveTo>
                    <a:pt x="64" y="11"/>
                  </a:moveTo>
                  <a:cubicBezTo>
                    <a:pt x="73" y="119"/>
                    <a:pt x="83" y="227"/>
                    <a:pt x="92" y="335"/>
                  </a:cubicBezTo>
                  <a:cubicBezTo>
                    <a:pt x="98" y="390"/>
                    <a:pt x="103" y="446"/>
                    <a:pt x="108" y="502"/>
                  </a:cubicBezTo>
                  <a:cubicBezTo>
                    <a:pt x="110" y="533"/>
                    <a:pt x="113" y="565"/>
                    <a:pt x="116" y="596"/>
                  </a:cubicBezTo>
                  <a:cubicBezTo>
                    <a:pt x="116" y="603"/>
                    <a:pt x="119" y="611"/>
                    <a:pt x="111" y="614"/>
                  </a:cubicBezTo>
                  <a:cubicBezTo>
                    <a:pt x="105" y="617"/>
                    <a:pt x="97" y="616"/>
                    <a:pt x="91" y="618"/>
                  </a:cubicBezTo>
                  <a:cubicBezTo>
                    <a:pt x="82" y="620"/>
                    <a:pt x="73" y="625"/>
                    <a:pt x="64" y="628"/>
                  </a:cubicBezTo>
                  <a:cubicBezTo>
                    <a:pt x="58" y="630"/>
                    <a:pt x="47" y="633"/>
                    <a:pt x="41" y="631"/>
                  </a:cubicBezTo>
                  <a:cubicBezTo>
                    <a:pt x="33" y="628"/>
                    <a:pt x="33" y="611"/>
                    <a:pt x="32" y="605"/>
                  </a:cubicBezTo>
                  <a:cubicBezTo>
                    <a:pt x="29" y="587"/>
                    <a:pt x="26" y="569"/>
                    <a:pt x="23" y="551"/>
                  </a:cubicBezTo>
                  <a:cubicBezTo>
                    <a:pt x="21" y="538"/>
                    <a:pt x="12" y="514"/>
                    <a:pt x="26" y="506"/>
                  </a:cubicBezTo>
                  <a:cubicBezTo>
                    <a:pt x="38" y="500"/>
                    <a:pt x="54" y="502"/>
                    <a:pt x="66" y="502"/>
                  </a:cubicBezTo>
                  <a:cubicBezTo>
                    <a:pt x="76" y="501"/>
                    <a:pt x="76" y="485"/>
                    <a:pt x="66" y="486"/>
                  </a:cubicBezTo>
                  <a:cubicBezTo>
                    <a:pt x="44" y="487"/>
                    <a:pt x="10" y="483"/>
                    <a:pt x="3" y="512"/>
                  </a:cubicBezTo>
                  <a:cubicBezTo>
                    <a:pt x="0" y="526"/>
                    <a:pt x="6" y="544"/>
                    <a:pt x="8" y="558"/>
                  </a:cubicBezTo>
                  <a:cubicBezTo>
                    <a:pt x="11" y="576"/>
                    <a:pt x="14" y="594"/>
                    <a:pt x="17" y="613"/>
                  </a:cubicBezTo>
                  <a:cubicBezTo>
                    <a:pt x="19" y="626"/>
                    <a:pt x="21" y="641"/>
                    <a:pt x="35" y="646"/>
                  </a:cubicBezTo>
                  <a:cubicBezTo>
                    <a:pt x="47" y="649"/>
                    <a:pt x="64" y="645"/>
                    <a:pt x="75" y="641"/>
                  </a:cubicBezTo>
                  <a:cubicBezTo>
                    <a:pt x="88" y="636"/>
                    <a:pt x="98" y="633"/>
                    <a:pt x="111" y="630"/>
                  </a:cubicBezTo>
                  <a:cubicBezTo>
                    <a:pt x="124" y="628"/>
                    <a:pt x="132" y="621"/>
                    <a:pt x="132" y="608"/>
                  </a:cubicBezTo>
                  <a:cubicBezTo>
                    <a:pt x="133" y="590"/>
                    <a:pt x="130" y="571"/>
                    <a:pt x="128" y="554"/>
                  </a:cubicBezTo>
                  <a:cubicBezTo>
                    <a:pt x="127" y="536"/>
                    <a:pt x="125" y="518"/>
                    <a:pt x="123" y="500"/>
                  </a:cubicBezTo>
                  <a:cubicBezTo>
                    <a:pt x="121" y="468"/>
                    <a:pt x="118" y="436"/>
                    <a:pt x="115" y="403"/>
                  </a:cubicBezTo>
                  <a:cubicBezTo>
                    <a:pt x="109" y="343"/>
                    <a:pt x="104" y="283"/>
                    <a:pt x="98" y="223"/>
                  </a:cubicBezTo>
                  <a:cubicBezTo>
                    <a:pt x="92" y="152"/>
                    <a:pt x="86" y="81"/>
                    <a:pt x="80" y="11"/>
                  </a:cubicBezTo>
                  <a:cubicBezTo>
                    <a:pt x="79" y="1"/>
                    <a:pt x="63" y="0"/>
                    <a:pt x="64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Freeform 97">
              <a:extLst>
                <a:ext uri="{FF2B5EF4-FFF2-40B4-BE49-F238E27FC236}">
                  <a16:creationId xmlns:a16="http://schemas.microsoft.com/office/drawing/2014/main" id="{2EAAC0A9-6A51-4A8F-80FA-DC9BAEDEE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213" y="4170363"/>
              <a:ext cx="120650" cy="819150"/>
            </a:xfrm>
            <a:custGeom>
              <a:avLst/>
              <a:gdLst>
                <a:gd name="T0" fmla="*/ 71 w 72"/>
                <a:gd name="T1" fmla="*/ 479 h 489"/>
                <a:gd name="T2" fmla="*/ 29 w 72"/>
                <a:gd name="T3" fmla="*/ 119 h 489"/>
                <a:gd name="T4" fmla="*/ 17 w 72"/>
                <a:gd name="T5" fmla="*/ 10 h 489"/>
                <a:gd name="T6" fmla="*/ 1 w 72"/>
                <a:gd name="T7" fmla="*/ 10 h 489"/>
                <a:gd name="T8" fmla="*/ 42 w 72"/>
                <a:gd name="T9" fmla="*/ 370 h 489"/>
                <a:gd name="T10" fmla="*/ 55 w 72"/>
                <a:gd name="T11" fmla="*/ 479 h 489"/>
                <a:gd name="T12" fmla="*/ 71 w 72"/>
                <a:gd name="T13" fmla="*/ 47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489">
                  <a:moveTo>
                    <a:pt x="71" y="479"/>
                  </a:moveTo>
                  <a:cubicBezTo>
                    <a:pt x="57" y="359"/>
                    <a:pt x="43" y="239"/>
                    <a:pt x="29" y="119"/>
                  </a:cubicBezTo>
                  <a:cubicBezTo>
                    <a:pt x="25" y="83"/>
                    <a:pt x="21" y="46"/>
                    <a:pt x="17" y="10"/>
                  </a:cubicBezTo>
                  <a:cubicBezTo>
                    <a:pt x="16" y="0"/>
                    <a:pt x="0" y="0"/>
                    <a:pt x="1" y="10"/>
                  </a:cubicBezTo>
                  <a:cubicBezTo>
                    <a:pt x="15" y="130"/>
                    <a:pt x="28" y="250"/>
                    <a:pt x="42" y="370"/>
                  </a:cubicBezTo>
                  <a:cubicBezTo>
                    <a:pt x="47" y="406"/>
                    <a:pt x="51" y="443"/>
                    <a:pt x="55" y="479"/>
                  </a:cubicBezTo>
                  <a:cubicBezTo>
                    <a:pt x="56" y="489"/>
                    <a:pt x="72" y="489"/>
                    <a:pt x="71" y="4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Freeform 98">
              <a:extLst>
                <a:ext uri="{FF2B5EF4-FFF2-40B4-BE49-F238E27FC236}">
                  <a16:creationId xmlns:a16="http://schemas.microsoft.com/office/drawing/2014/main" id="{923F90AE-10CE-4BCD-8156-44A2AEEEE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225" y="3970338"/>
              <a:ext cx="777875" cy="876300"/>
            </a:xfrm>
            <a:custGeom>
              <a:avLst/>
              <a:gdLst>
                <a:gd name="T0" fmla="*/ 30 w 465"/>
                <a:gd name="T1" fmla="*/ 19 h 523"/>
                <a:gd name="T2" fmla="*/ 341 w 465"/>
                <a:gd name="T3" fmla="*/ 358 h 523"/>
                <a:gd name="T4" fmla="*/ 450 w 465"/>
                <a:gd name="T5" fmla="*/ 479 h 523"/>
                <a:gd name="T6" fmla="*/ 450 w 465"/>
                <a:gd name="T7" fmla="*/ 468 h 523"/>
                <a:gd name="T8" fmla="*/ 392 w 465"/>
                <a:gd name="T9" fmla="*/ 506 h 523"/>
                <a:gd name="T10" fmla="*/ 400 w 465"/>
                <a:gd name="T11" fmla="*/ 508 h 523"/>
                <a:gd name="T12" fmla="*/ 234 w 465"/>
                <a:gd name="T13" fmla="*/ 320 h 523"/>
                <a:gd name="T14" fmla="*/ 73 w 465"/>
                <a:gd name="T15" fmla="*/ 125 h 523"/>
                <a:gd name="T16" fmla="*/ 38 w 465"/>
                <a:gd name="T17" fmla="*/ 86 h 523"/>
                <a:gd name="T18" fmla="*/ 20 w 465"/>
                <a:gd name="T19" fmla="*/ 65 h 523"/>
                <a:gd name="T20" fmla="*/ 6 w 465"/>
                <a:gd name="T21" fmla="*/ 73 h 523"/>
                <a:gd name="T22" fmla="*/ 25 w 465"/>
                <a:gd name="T23" fmla="*/ 95 h 523"/>
                <a:gd name="T24" fmla="*/ 62 w 465"/>
                <a:gd name="T25" fmla="*/ 137 h 523"/>
                <a:gd name="T26" fmla="*/ 156 w 465"/>
                <a:gd name="T27" fmla="*/ 252 h 523"/>
                <a:gd name="T28" fmla="*/ 345 w 465"/>
                <a:gd name="T29" fmla="*/ 473 h 523"/>
                <a:gd name="T30" fmla="*/ 374 w 465"/>
                <a:gd name="T31" fmla="*/ 504 h 523"/>
                <a:gd name="T32" fmla="*/ 389 w 465"/>
                <a:gd name="T33" fmla="*/ 520 h 523"/>
                <a:gd name="T34" fmla="*/ 403 w 465"/>
                <a:gd name="T35" fmla="*/ 520 h 523"/>
                <a:gd name="T36" fmla="*/ 461 w 465"/>
                <a:gd name="T37" fmla="*/ 479 h 523"/>
                <a:gd name="T38" fmla="*/ 461 w 465"/>
                <a:gd name="T39" fmla="*/ 468 h 523"/>
                <a:gd name="T40" fmla="*/ 138 w 465"/>
                <a:gd name="T41" fmla="*/ 111 h 523"/>
                <a:gd name="T42" fmla="*/ 42 w 465"/>
                <a:gd name="T43" fmla="*/ 8 h 523"/>
                <a:gd name="T44" fmla="*/ 30 w 465"/>
                <a:gd name="T45" fmla="*/ 19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5" h="523">
                  <a:moveTo>
                    <a:pt x="30" y="19"/>
                  </a:moveTo>
                  <a:cubicBezTo>
                    <a:pt x="135" y="131"/>
                    <a:pt x="239" y="244"/>
                    <a:pt x="341" y="358"/>
                  </a:cubicBezTo>
                  <a:cubicBezTo>
                    <a:pt x="377" y="398"/>
                    <a:pt x="414" y="439"/>
                    <a:pt x="450" y="479"/>
                  </a:cubicBezTo>
                  <a:cubicBezTo>
                    <a:pt x="450" y="476"/>
                    <a:pt x="450" y="472"/>
                    <a:pt x="450" y="468"/>
                  </a:cubicBezTo>
                  <a:cubicBezTo>
                    <a:pt x="434" y="484"/>
                    <a:pt x="415" y="501"/>
                    <a:pt x="392" y="506"/>
                  </a:cubicBezTo>
                  <a:cubicBezTo>
                    <a:pt x="395" y="507"/>
                    <a:pt x="398" y="508"/>
                    <a:pt x="400" y="508"/>
                  </a:cubicBezTo>
                  <a:cubicBezTo>
                    <a:pt x="342" y="448"/>
                    <a:pt x="287" y="385"/>
                    <a:pt x="234" y="320"/>
                  </a:cubicBezTo>
                  <a:cubicBezTo>
                    <a:pt x="180" y="256"/>
                    <a:pt x="128" y="189"/>
                    <a:pt x="73" y="125"/>
                  </a:cubicBezTo>
                  <a:cubicBezTo>
                    <a:pt x="62" y="112"/>
                    <a:pt x="50" y="99"/>
                    <a:pt x="38" y="86"/>
                  </a:cubicBezTo>
                  <a:cubicBezTo>
                    <a:pt x="32" y="79"/>
                    <a:pt x="25" y="73"/>
                    <a:pt x="20" y="65"/>
                  </a:cubicBezTo>
                  <a:cubicBezTo>
                    <a:pt x="14" y="56"/>
                    <a:pt x="0" y="64"/>
                    <a:pt x="6" y="73"/>
                  </a:cubicBezTo>
                  <a:cubicBezTo>
                    <a:pt x="11" y="81"/>
                    <a:pt x="18" y="88"/>
                    <a:pt x="25" y="95"/>
                  </a:cubicBezTo>
                  <a:cubicBezTo>
                    <a:pt x="37" y="109"/>
                    <a:pt x="50" y="123"/>
                    <a:pt x="62" y="137"/>
                  </a:cubicBezTo>
                  <a:cubicBezTo>
                    <a:pt x="94" y="174"/>
                    <a:pt x="125" y="213"/>
                    <a:pt x="156" y="252"/>
                  </a:cubicBezTo>
                  <a:cubicBezTo>
                    <a:pt x="218" y="327"/>
                    <a:pt x="280" y="401"/>
                    <a:pt x="345" y="473"/>
                  </a:cubicBezTo>
                  <a:cubicBezTo>
                    <a:pt x="355" y="484"/>
                    <a:pt x="365" y="494"/>
                    <a:pt x="374" y="504"/>
                  </a:cubicBezTo>
                  <a:cubicBezTo>
                    <a:pt x="379" y="509"/>
                    <a:pt x="384" y="516"/>
                    <a:pt x="389" y="520"/>
                  </a:cubicBezTo>
                  <a:cubicBezTo>
                    <a:pt x="393" y="523"/>
                    <a:pt x="398" y="522"/>
                    <a:pt x="403" y="520"/>
                  </a:cubicBezTo>
                  <a:cubicBezTo>
                    <a:pt x="426" y="513"/>
                    <a:pt x="445" y="496"/>
                    <a:pt x="461" y="479"/>
                  </a:cubicBezTo>
                  <a:cubicBezTo>
                    <a:pt x="465" y="476"/>
                    <a:pt x="464" y="471"/>
                    <a:pt x="461" y="468"/>
                  </a:cubicBezTo>
                  <a:cubicBezTo>
                    <a:pt x="354" y="348"/>
                    <a:pt x="247" y="229"/>
                    <a:pt x="138" y="111"/>
                  </a:cubicBezTo>
                  <a:cubicBezTo>
                    <a:pt x="106" y="76"/>
                    <a:pt x="74" y="42"/>
                    <a:pt x="42" y="8"/>
                  </a:cubicBezTo>
                  <a:cubicBezTo>
                    <a:pt x="35" y="0"/>
                    <a:pt x="23" y="12"/>
                    <a:pt x="30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Freeform 99">
              <a:extLst>
                <a:ext uri="{FF2B5EF4-FFF2-40B4-BE49-F238E27FC236}">
                  <a16:creationId xmlns:a16="http://schemas.microsoft.com/office/drawing/2014/main" id="{81B6593E-4AA8-4001-B344-B3EB71FF3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563" y="4764088"/>
              <a:ext cx="250825" cy="236538"/>
            </a:xfrm>
            <a:custGeom>
              <a:avLst/>
              <a:gdLst>
                <a:gd name="T0" fmla="*/ 8 w 149"/>
                <a:gd name="T1" fmla="*/ 42 h 141"/>
                <a:gd name="T2" fmla="*/ 53 w 149"/>
                <a:gd name="T3" fmla="*/ 79 h 141"/>
                <a:gd name="T4" fmla="*/ 126 w 149"/>
                <a:gd name="T5" fmla="*/ 138 h 141"/>
                <a:gd name="T6" fmla="*/ 137 w 149"/>
                <a:gd name="T7" fmla="*/ 138 h 141"/>
                <a:gd name="T8" fmla="*/ 126 w 149"/>
                <a:gd name="T9" fmla="*/ 105 h 141"/>
                <a:gd name="T10" fmla="*/ 100 w 149"/>
                <a:gd name="T11" fmla="*/ 72 h 141"/>
                <a:gd name="T12" fmla="*/ 48 w 149"/>
                <a:gd name="T13" fmla="*/ 8 h 141"/>
                <a:gd name="T14" fmla="*/ 36 w 149"/>
                <a:gd name="T15" fmla="*/ 19 h 141"/>
                <a:gd name="T16" fmla="*/ 82 w 149"/>
                <a:gd name="T17" fmla="*/ 74 h 141"/>
                <a:gd name="T18" fmla="*/ 100 w 149"/>
                <a:gd name="T19" fmla="*/ 98 h 141"/>
                <a:gd name="T20" fmla="*/ 111 w 149"/>
                <a:gd name="T21" fmla="*/ 112 h 141"/>
                <a:gd name="T22" fmla="*/ 126 w 149"/>
                <a:gd name="T23" fmla="*/ 127 h 141"/>
                <a:gd name="T24" fmla="*/ 137 w 149"/>
                <a:gd name="T25" fmla="*/ 127 h 141"/>
                <a:gd name="T26" fmla="*/ 63 w 149"/>
                <a:gd name="T27" fmla="*/ 67 h 141"/>
                <a:gd name="T28" fmla="*/ 19 w 149"/>
                <a:gd name="T29" fmla="*/ 31 h 141"/>
                <a:gd name="T30" fmla="*/ 8 w 149"/>
                <a:gd name="T31" fmla="*/ 4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" h="141">
                  <a:moveTo>
                    <a:pt x="8" y="42"/>
                  </a:moveTo>
                  <a:cubicBezTo>
                    <a:pt x="22" y="55"/>
                    <a:pt x="37" y="67"/>
                    <a:pt x="53" y="79"/>
                  </a:cubicBezTo>
                  <a:cubicBezTo>
                    <a:pt x="78" y="98"/>
                    <a:pt x="102" y="117"/>
                    <a:pt x="126" y="138"/>
                  </a:cubicBezTo>
                  <a:cubicBezTo>
                    <a:pt x="129" y="141"/>
                    <a:pt x="134" y="141"/>
                    <a:pt x="137" y="138"/>
                  </a:cubicBezTo>
                  <a:cubicBezTo>
                    <a:pt x="149" y="127"/>
                    <a:pt x="132" y="113"/>
                    <a:pt x="126" y="105"/>
                  </a:cubicBezTo>
                  <a:cubicBezTo>
                    <a:pt x="117" y="94"/>
                    <a:pt x="108" y="83"/>
                    <a:pt x="100" y="72"/>
                  </a:cubicBezTo>
                  <a:cubicBezTo>
                    <a:pt x="83" y="50"/>
                    <a:pt x="66" y="28"/>
                    <a:pt x="48" y="8"/>
                  </a:cubicBezTo>
                  <a:cubicBezTo>
                    <a:pt x="41" y="0"/>
                    <a:pt x="29" y="11"/>
                    <a:pt x="36" y="19"/>
                  </a:cubicBezTo>
                  <a:cubicBezTo>
                    <a:pt x="52" y="37"/>
                    <a:pt x="67" y="55"/>
                    <a:pt x="82" y="74"/>
                  </a:cubicBezTo>
                  <a:cubicBezTo>
                    <a:pt x="88" y="82"/>
                    <a:pt x="94" y="90"/>
                    <a:pt x="100" y="98"/>
                  </a:cubicBezTo>
                  <a:cubicBezTo>
                    <a:pt x="104" y="103"/>
                    <a:pt x="108" y="108"/>
                    <a:pt x="111" y="112"/>
                  </a:cubicBezTo>
                  <a:cubicBezTo>
                    <a:pt x="113" y="115"/>
                    <a:pt x="123" y="129"/>
                    <a:pt x="126" y="127"/>
                  </a:cubicBezTo>
                  <a:cubicBezTo>
                    <a:pt x="129" y="127"/>
                    <a:pt x="133" y="127"/>
                    <a:pt x="137" y="127"/>
                  </a:cubicBezTo>
                  <a:cubicBezTo>
                    <a:pt x="113" y="106"/>
                    <a:pt x="89" y="86"/>
                    <a:pt x="63" y="67"/>
                  </a:cubicBezTo>
                  <a:cubicBezTo>
                    <a:pt x="48" y="55"/>
                    <a:pt x="33" y="44"/>
                    <a:pt x="19" y="31"/>
                  </a:cubicBezTo>
                  <a:cubicBezTo>
                    <a:pt x="11" y="24"/>
                    <a:pt x="0" y="35"/>
                    <a:pt x="8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Freeform 100">
              <a:extLst>
                <a:ext uri="{FF2B5EF4-FFF2-40B4-BE49-F238E27FC236}">
                  <a16:creationId xmlns:a16="http://schemas.microsoft.com/office/drawing/2014/main" id="{49468103-E221-4F5D-A93E-6D7753BE2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038" y="4567238"/>
              <a:ext cx="152400" cy="161925"/>
            </a:xfrm>
            <a:custGeom>
              <a:avLst/>
              <a:gdLst>
                <a:gd name="T0" fmla="*/ 20 w 91"/>
                <a:gd name="T1" fmla="*/ 38 h 97"/>
                <a:gd name="T2" fmla="*/ 26 w 91"/>
                <a:gd name="T3" fmla="*/ 26 h 97"/>
                <a:gd name="T4" fmla="*/ 32 w 91"/>
                <a:gd name="T5" fmla="*/ 19 h 97"/>
                <a:gd name="T6" fmla="*/ 48 w 91"/>
                <a:gd name="T7" fmla="*/ 39 h 97"/>
                <a:gd name="T8" fmla="*/ 62 w 91"/>
                <a:gd name="T9" fmla="*/ 56 h 97"/>
                <a:gd name="T10" fmla="*/ 72 w 91"/>
                <a:gd name="T11" fmla="*/ 80 h 97"/>
                <a:gd name="T12" fmla="*/ 58 w 91"/>
                <a:gd name="T13" fmla="*/ 69 h 97"/>
                <a:gd name="T14" fmla="*/ 45 w 91"/>
                <a:gd name="T15" fmla="*/ 56 h 97"/>
                <a:gd name="T16" fmla="*/ 19 w 91"/>
                <a:gd name="T17" fmla="*/ 28 h 97"/>
                <a:gd name="T18" fmla="*/ 7 w 91"/>
                <a:gd name="T19" fmla="*/ 39 h 97"/>
                <a:gd name="T20" fmla="*/ 50 w 91"/>
                <a:gd name="T21" fmla="*/ 83 h 97"/>
                <a:gd name="T22" fmla="*/ 74 w 91"/>
                <a:gd name="T23" fmla="*/ 96 h 97"/>
                <a:gd name="T24" fmla="*/ 90 w 91"/>
                <a:gd name="T25" fmla="*/ 78 h 97"/>
                <a:gd name="T26" fmla="*/ 77 w 91"/>
                <a:gd name="T27" fmla="*/ 50 h 97"/>
                <a:gd name="T28" fmla="*/ 51 w 91"/>
                <a:gd name="T29" fmla="*/ 17 h 97"/>
                <a:gd name="T30" fmla="*/ 27 w 91"/>
                <a:gd name="T31" fmla="*/ 4 h 97"/>
                <a:gd name="T32" fmla="*/ 6 w 91"/>
                <a:gd name="T33" fmla="*/ 30 h 97"/>
                <a:gd name="T34" fmla="*/ 20 w 91"/>
                <a:gd name="T35" fmla="*/ 3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97">
                  <a:moveTo>
                    <a:pt x="20" y="38"/>
                  </a:moveTo>
                  <a:cubicBezTo>
                    <a:pt x="22" y="34"/>
                    <a:pt x="24" y="30"/>
                    <a:pt x="26" y="26"/>
                  </a:cubicBezTo>
                  <a:cubicBezTo>
                    <a:pt x="27" y="25"/>
                    <a:pt x="32" y="19"/>
                    <a:pt x="32" y="19"/>
                  </a:cubicBezTo>
                  <a:cubicBezTo>
                    <a:pt x="34" y="18"/>
                    <a:pt x="46" y="37"/>
                    <a:pt x="48" y="39"/>
                  </a:cubicBezTo>
                  <a:cubicBezTo>
                    <a:pt x="52" y="44"/>
                    <a:pt x="57" y="50"/>
                    <a:pt x="62" y="56"/>
                  </a:cubicBezTo>
                  <a:cubicBezTo>
                    <a:pt x="63" y="58"/>
                    <a:pt x="81" y="78"/>
                    <a:pt x="72" y="80"/>
                  </a:cubicBezTo>
                  <a:cubicBezTo>
                    <a:pt x="68" y="81"/>
                    <a:pt x="61" y="72"/>
                    <a:pt x="58" y="69"/>
                  </a:cubicBezTo>
                  <a:cubicBezTo>
                    <a:pt x="54" y="65"/>
                    <a:pt x="50" y="60"/>
                    <a:pt x="45" y="56"/>
                  </a:cubicBezTo>
                  <a:cubicBezTo>
                    <a:pt x="37" y="46"/>
                    <a:pt x="28" y="37"/>
                    <a:pt x="19" y="28"/>
                  </a:cubicBezTo>
                  <a:cubicBezTo>
                    <a:pt x="11" y="21"/>
                    <a:pt x="0" y="33"/>
                    <a:pt x="7" y="39"/>
                  </a:cubicBezTo>
                  <a:cubicBezTo>
                    <a:pt x="22" y="53"/>
                    <a:pt x="35" y="69"/>
                    <a:pt x="50" y="83"/>
                  </a:cubicBezTo>
                  <a:cubicBezTo>
                    <a:pt x="56" y="90"/>
                    <a:pt x="64" y="97"/>
                    <a:pt x="74" y="96"/>
                  </a:cubicBezTo>
                  <a:cubicBezTo>
                    <a:pt x="83" y="95"/>
                    <a:pt x="89" y="86"/>
                    <a:pt x="90" y="78"/>
                  </a:cubicBezTo>
                  <a:cubicBezTo>
                    <a:pt x="91" y="67"/>
                    <a:pt x="84" y="58"/>
                    <a:pt x="77" y="50"/>
                  </a:cubicBezTo>
                  <a:cubicBezTo>
                    <a:pt x="68" y="39"/>
                    <a:pt x="59" y="28"/>
                    <a:pt x="51" y="17"/>
                  </a:cubicBezTo>
                  <a:cubicBezTo>
                    <a:pt x="45" y="9"/>
                    <a:pt x="38" y="0"/>
                    <a:pt x="27" y="4"/>
                  </a:cubicBezTo>
                  <a:cubicBezTo>
                    <a:pt x="17" y="7"/>
                    <a:pt x="10" y="21"/>
                    <a:pt x="6" y="30"/>
                  </a:cubicBezTo>
                  <a:cubicBezTo>
                    <a:pt x="2" y="39"/>
                    <a:pt x="16" y="47"/>
                    <a:pt x="20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Freeform 101">
              <a:extLst>
                <a:ext uri="{FF2B5EF4-FFF2-40B4-BE49-F238E27FC236}">
                  <a16:creationId xmlns:a16="http://schemas.microsoft.com/office/drawing/2014/main" id="{2A2DB0F2-A63F-4E5A-B50D-A05721DC88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5202238"/>
              <a:ext cx="71438" cy="233363"/>
            </a:xfrm>
            <a:custGeom>
              <a:avLst/>
              <a:gdLst>
                <a:gd name="T0" fmla="*/ 29 w 43"/>
                <a:gd name="T1" fmla="*/ 0 h 139"/>
                <a:gd name="T2" fmla="*/ 42 w 43"/>
                <a:gd name="T3" fmla="*/ 125 h 139"/>
                <a:gd name="T4" fmla="*/ 28 w 43"/>
                <a:gd name="T5" fmla="*/ 138 h 139"/>
                <a:gd name="T6" fmla="*/ 28 w 43"/>
                <a:gd name="T7" fmla="*/ 138 h 139"/>
                <a:gd name="T8" fmla="*/ 17 w 43"/>
                <a:gd name="T9" fmla="*/ 130 h 139"/>
                <a:gd name="T10" fmla="*/ 0 w 43"/>
                <a:gd name="T11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139">
                  <a:moveTo>
                    <a:pt x="29" y="0"/>
                  </a:moveTo>
                  <a:cubicBezTo>
                    <a:pt x="42" y="125"/>
                    <a:pt x="42" y="125"/>
                    <a:pt x="42" y="125"/>
                  </a:cubicBezTo>
                  <a:cubicBezTo>
                    <a:pt x="43" y="131"/>
                    <a:pt x="33" y="138"/>
                    <a:pt x="28" y="138"/>
                  </a:cubicBezTo>
                  <a:cubicBezTo>
                    <a:pt x="28" y="138"/>
                    <a:pt x="28" y="138"/>
                    <a:pt x="28" y="138"/>
                  </a:cubicBezTo>
                  <a:cubicBezTo>
                    <a:pt x="22" y="139"/>
                    <a:pt x="17" y="135"/>
                    <a:pt x="17" y="130"/>
                  </a:cubicBezTo>
                  <a:cubicBezTo>
                    <a:pt x="0" y="8"/>
                    <a:pt x="0" y="8"/>
                    <a:pt x="0" y="8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" name="Freeform 102">
              <a:extLst>
                <a:ext uri="{FF2B5EF4-FFF2-40B4-BE49-F238E27FC236}">
                  <a16:creationId xmlns:a16="http://schemas.microsoft.com/office/drawing/2014/main" id="{B86093EB-7649-4937-A36F-B0820FD86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4883150"/>
              <a:ext cx="46038" cy="95250"/>
            </a:xfrm>
            <a:custGeom>
              <a:avLst/>
              <a:gdLst>
                <a:gd name="T0" fmla="*/ 1 w 27"/>
                <a:gd name="T1" fmla="*/ 57 h 57"/>
                <a:gd name="T2" fmla="*/ 0 w 27"/>
                <a:gd name="T3" fmla="*/ 12 h 57"/>
                <a:gd name="T4" fmla="*/ 9 w 27"/>
                <a:gd name="T5" fmla="*/ 1 h 57"/>
                <a:gd name="T6" fmla="*/ 9 w 27"/>
                <a:gd name="T7" fmla="*/ 1 h 57"/>
                <a:gd name="T8" fmla="*/ 20 w 27"/>
                <a:gd name="T9" fmla="*/ 9 h 57"/>
                <a:gd name="T10" fmla="*/ 27 w 27"/>
                <a:gd name="T11" fmla="*/ 5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57">
                  <a:moveTo>
                    <a:pt x="1" y="57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4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5" y="0"/>
                    <a:pt x="20" y="4"/>
                    <a:pt x="20" y="9"/>
                  </a:cubicBezTo>
                  <a:cubicBezTo>
                    <a:pt x="27" y="52"/>
                    <a:pt x="27" y="52"/>
                    <a:pt x="27" y="52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" name="Freeform 103">
              <a:extLst>
                <a:ext uri="{FF2B5EF4-FFF2-40B4-BE49-F238E27FC236}">
                  <a16:creationId xmlns:a16="http://schemas.microsoft.com/office/drawing/2014/main" id="{148D7A0E-D494-4281-80EC-0F4513D9D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300" y="3444875"/>
              <a:ext cx="103188" cy="117475"/>
            </a:xfrm>
            <a:custGeom>
              <a:avLst/>
              <a:gdLst>
                <a:gd name="T0" fmla="*/ 19 w 62"/>
                <a:gd name="T1" fmla="*/ 61 h 70"/>
                <a:gd name="T2" fmla="*/ 54 w 62"/>
                <a:gd name="T3" fmla="*/ 18 h 70"/>
                <a:gd name="T4" fmla="*/ 43 w 62"/>
                <a:gd name="T5" fmla="*/ 7 h 70"/>
                <a:gd name="T6" fmla="*/ 5 w 62"/>
                <a:gd name="T7" fmla="*/ 53 h 70"/>
                <a:gd name="T8" fmla="*/ 19 w 62"/>
                <a:gd name="T9" fmla="*/ 6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0">
                  <a:moveTo>
                    <a:pt x="19" y="61"/>
                  </a:moveTo>
                  <a:cubicBezTo>
                    <a:pt x="28" y="44"/>
                    <a:pt x="39" y="30"/>
                    <a:pt x="54" y="18"/>
                  </a:cubicBezTo>
                  <a:cubicBezTo>
                    <a:pt x="62" y="12"/>
                    <a:pt x="51" y="0"/>
                    <a:pt x="43" y="7"/>
                  </a:cubicBezTo>
                  <a:cubicBezTo>
                    <a:pt x="27" y="19"/>
                    <a:pt x="14" y="35"/>
                    <a:pt x="5" y="53"/>
                  </a:cubicBezTo>
                  <a:cubicBezTo>
                    <a:pt x="0" y="62"/>
                    <a:pt x="14" y="70"/>
                    <a:pt x="19" y="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2" name="Freeform 104">
              <a:extLst>
                <a:ext uri="{FF2B5EF4-FFF2-40B4-BE49-F238E27FC236}">
                  <a16:creationId xmlns:a16="http://schemas.microsoft.com/office/drawing/2014/main" id="{4474B66A-9D89-41B1-8408-874A308A2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000" y="3508375"/>
              <a:ext cx="106363" cy="114300"/>
            </a:xfrm>
            <a:custGeom>
              <a:avLst/>
              <a:gdLst>
                <a:gd name="T0" fmla="*/ 19 w 63"/>
                <a:gd name="T1" fmla="*/ 59 h 68"/>
                <a:gd name="T2" fmla="*/ 56 w 63"/>
                <a:gd name="T3" fmla="*/ 18 h 68"/>
                <a:gd name="T4" fmla="*/ 44 w 63"/>
                <a:gd name="T5" fmla="*/ 7 h 68"/>
                <a:gd name="T6" fmla="*/ 5 w 63"/>
                <a:gd name="T7" fmla="*/ 51 h 68"/>
                <a:gd name="T8" fmla="*/ 19 w 63"/>
                <a:gd name="T9" fmla="*/ 5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8">
                  <a:moveTo>
                    <a:pt x="19" y="59"/>
                  </a:moveTo>
                  <a:cubicBezTo>
                    <a:pt x="29" y="44"/>
                    <a:pt x="42" y="30"/>
                    <a:pt x="56" y="18"/>
                  </a:cubicBezTo>
                  <a:cubicBezTo>
                    <a:pt x="63" y="12"/>
                    <a:pt x="52" y="0"/>
                    <a:pt x="44" y="7"/>
                  </a:cubicBezTo>
                  <a:cubicBezTo>
                    <a:pt x="29" y="20"/>
                    <a:pt x="16" y="35"/>
                    <a:pt x="5" y="51"/>
                  </a:cubicBezTo>
                  <a:cubicBezTo>
                    <a:pt x="0" y="60"/>
                    <a:pt x="13" y="68"/>
                    <a:pt x="19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3" name="Freeform 105">
              <a:extLst>
                <a:ext uri="{FF2B5EF4-FFF2-40B4-BE49-F238E27FC236}">
                  <a16:creationId xmlns:a16="http://schemas.microsoft.com/office/drawing/2014/main" id="{E192042D-7000-4780-99A0-047EA18695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3559175"/>
              <a:ext cx="90488" cy="111125"/>
            </a:xfrm>
            <a:custGeom>
              <a:avLst/>
              <a:gdLst>
                <a:gd name="T0" fmla="*/ 19 w 54"/>
                <a:gd name="T1" fmla="*/ 57 h 66"/>
                <a:gd name="T2" fmla="*/ 47 w 54"/>
                <a:gd name="T3" fmla="*/ 19 h 66"/>
                <a:gd name="T4" fmla="*/ 36 w 54"/>
                <a:gd name="T5" fmla="*/ 8 h 66"/>
                <a:gd name="T6" fmla="*/ 5 w 54"/>
                <a:gd name="T7" fmla="*/ 49 h 66"/>
                <a:gd name="T8" fmla="*/ 19 w 54"/>
                <a:gd name="T9" fmla="*/ 5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6">
                  <a:moveTo>
                    <a:pt x="19" y="57"/>
                  </a:moveTo>
                  <a:cubicBezTo>
                    <a:pt x="27" y="43"/>
                    <a:pt x="37" y="31"/>
                    <a:pt x="47" y="19"/>
                  </a:cubicBezTo>
                  <a:cubicBezTo>
                    <a:pt x="54" y="11"/>
                    <a:pt x="43" y="0"/>
                    <a:pt x="36" y="8"/>
                  </a:cubicBezTo>
                  <a:cubicBezTo>
                    <a:pt x="24" y="20"/>
                    <a:pt x="14" y="34"/>
                    <a:pt x="5" y="49"/>
                  </a:cubicBezTo>
                  <a:cubicBezTo>
                    <a:pt x="0" y="58"/>
                    <a:pt x="14" y="66"/>
                    <a:pt x="19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67B0F55C-459A-41B7-8993-160A4282D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925" y="3613150"/>
              <a:ext cx="127000" cy="138113"/>
            </a:xfrm>
            <a:custGeom>
              <a:avLst/>
              <a:gdLst>
                <a:gd name="T0" fmla="*/ 18 w 76"/>
                <a:gd name="T1" fmla="*/ 74 h 82"/>
                <a:gd name="T2" fmla="*/ 69 w 76"/>
                <a:gd name="T3" fmla="*/ 19 h 82"/>
                <a:gd name="T4" fmla="*/ 58 w 76"/>
                <a:gd name="T5" fmla="*/ 8 h 82"/>
                <a:gd name="T6" fmla="*/ 7 w 76"/>
                <a:gd name="T7" fmla="*/ 63 h 82"/>
                <a:gd name="T8" fmla="*/ 18 w 76"/>
                <a:gd name="T9" fmla="*/ 7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82">
                  <a:moveTo>
                    <a:pt x="18" y="74"/>
                  </a:moveTo>
                  <a:cubicBezTo>
                    <a:pt x="36" y="56"/>
                    <a:pt x="53" y="38"/>
                    <a:pt x="69" y="19"/>
                  </a:cubicBezTo>
                  <a:cubicBezTo>
                    <a:pt x="76" y="11"/>
                    <a:pt x="65" y="0"/>
                    <a:pt x="58" y="8"/>
                  </a:cubicBezTo>
                  <a:cubicBezTo>
                    <a:pt x="41" y="27"/>
                    <a:pt x="24" y="45"/>
                    <a:pt x="7" y="63"/>
                  </a:cubicBezTo>
                  <a:cubicBezTo>
                    <a:pt x="0" y="70"/>
                    <a:pt x="11" y="82"/>
                    <a:pt x="18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" name="Freeform 107">
              <a:extLst>
                <a:ext uri="{FF2B5EF4-FFF2-40B4-BE49-F238E27FC236}">
                  <a16:creationId xmlns:a16="http://schemas.microsoft.com/office/drawing/2014/main" id="{5C88D03A-0091-41C7-93A5-4471ECE06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4313" y="3695700"/>
              <a:ext cx="101600" cy="84138"/>
            </a:xfrm>
            <a:custGeom>
              <a:avLst/>
              <a:gdLst>
                <a:gd name="T0" fmla="*/ 20 w 60"/>
                <a:gd name="T1" fmla="*/ 44 h 50"/>
                <a:gd name="T2" fmla="*/ 52 w 60"/>
                <a:gd name="T3" fmla="*/ 18 h 50"/>
                <a:gd name="T4" fmla="*/ 41 w 60"/>
                <a:gd name="T5" fmla="*/ 6 h 50"/>
                <a:gd name="T6" fmla="*/ 8 w 60"/>
                <a:gd name="T7" fmla="*/ 33 h 50"/>
                <a:gd name="T8" fmla="*/ 20 w 60"/>
                <a:gd name="T9" fmla="*/ 4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0">
                  <a:moveTo>
                    <a:pt x="20" y="44"/>
                  </a:moveTo>
                  <a:cubicBezTo>
                    <a:pt x="31" y="35"/>
                    <a:pt x="41" y="26"/>
                    <a:pt x="52" y="18"/>
                  </a:cubicBezTo>
                  <a:cubicBezTo>
                    <a:pt x="60" y="11"/>
                    <a:pt x="49" y="0"/>
                    <a:pt x="41" y="6"/>
                  </a:cubicBezTo>
                  <a:cubicBezTo>
                    <a:pt x="30" y="15"/>
                    <a:pt x="19" y="24"/>
                    <a:pt x="8" y="33"/>
                  </a:cubicBezTo>
                  <a:cubicBezTo>
                    <a:pt x="0" y="39"/>
                    <a:pt x="12" y="50"/>
                    <a:pt x="20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" name="Freeform 108">
              <a:extLst>
                <a:ext uri="{FF2B5EF4-FFF2-40B4-BE49-F238E27FC236}">
                  <a16:creationId xmlns:a16="http://schemas.microsoft.com/office/drawing/2014/main" id="{9C590904-EFDB-400B-BAA0-9867C684A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875" y="3686175"/>
              <a:ext cx="254000" cy="234950"/>
            </a:xfrm>
            <a:custGeom>
              <a:avLst/>
              <a:gdLst>
                <a:gd name="T0" fmla="*/ 18 w 152"/>
                <a:gd name="T1" fmla="*/ 132 h 140"/>
                <a:gd name="T2" fmla="*/ 143 w 152"/>
                <a:gd name="T3" fmla="*/ 19 h 140"/>
                <a:gd name="T4" fmla="*/ 135 w 152"/>
                <a:gd name="T5" fmla="*/ 5 h 140"/>
                <a:gd name="T6" fmla="*/ 6 w 152"/>
                <a:gd name="T7" fmla="*/ 121 h 140"/>
                <a:gd name="T8" fmla="*/ 18 w 152"/>
                <a:gd name="T9" fmla="*/ 13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40">
                  <a:moveTo>
                    <a:pt x="18" y="132"/>
                  </a:moveTo>
                  <a:cubicBezTo>
                    <a:pt x="53" y="88"/>
                    <a:pt x="95" y="50"/>
                    <a:pt x="143" y="19"/>
                  </a:cubicBezTo>
                  <a:cubicBezTo>
                    <a:pt x="152" y="14"/>
                    <a:pt x="144" y="0"/>
                    <a:pt x="135" y="5"/>
                  </a:cubicBezTo>
                  <a:cubicBezTo>
                    <a:pt x="86" y="37"/>
                    <a:pt x="43" y="76"/>
                    <a:pt x="6" y="121"/>
                  </a:cubicBezTo>
                  <a:cubicBezTo>
                    <a:pt x="0" y="129"/>
                    <a:pt x="11" y="140"/>
                    <a:pt x="18" y="1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7" name="Freeform 109">
              <a:extLst>
                <a:ext uri="{FF2B5EF4-FFF2-40B4-BE49-F238E27FC236}">
                  <a16:creationId xmlns:a16="http://schemas.microsoft.com/office/drawing/2014/main" id="{CBA1BCF3-A50D-4798-99C8-771AEE0FF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638" y="3889375"/>
              <a:ext cx="119063" cy="123825"/>
            </a:xfrm>
            <a:custGeom>
              <a:avLst/>
              <a:gdLst>
                <a:gd name="T0" fmla="*/ 20 w 71"/>
                <a:gd name="T1" fmla="*/ 65 h 74"/>
                <a:gd name="T2" fmla="*/ 63 w 71"/>
                <a:gd name="T3" fmla="*/ 17 h 74"/>
                <a:gd name="T4" fmla="*/ 52 w 71"/>
                <a:gd name="T5" fmla="*/ 6 h 74"/>
                <a:gd name="T6" fmla="*/ 6 w 71"/>
                <a:gd name="T7" fmla="*/ 57 h 74"/>
                <a:gd name="T8" fmla="*/ 20 w 71"/>
                <a:gd name="T9" fmla="*/ 6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4">
                  <a:moveTo>
                    <a:pt x="20" y="65"/>
                  </a:moveTo>
                  <a:cubicBezTo>
                    <a:pt x="31" y="47"/>
                    <a:pt x="46" y="31"/>
                    <a:pt x="63" y="17"/>
                  </a:cubicBezTo>
                  <a:cubicBezTo>
                    <a:pt x="71" y="11"/>
                    <a:pt x="60" y="0"/>
                    <a:pt x="52" y="6"/>
                  </a:cubicBezTo>
                  <a:cubicBezTo>
                    <a:pt x="34" y="20"/>
                    <a:pt x="18" y="37"/>
                    <a:pt x="6" y="57"/>
                  </a:cubicBezTo>
                  <a:cubicBezTo>
                    <a:pt x="0" y="66"/>
                    <a:pt x="14" y="74"/>
                    <a:pt x="20" y="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8" name="Freeform 110">
              <a:extLst>
                <a:ext uri="{FF2B5EF4-FFF2-40B4-BE49-F238E27FC236}">
                  <a16:creationId xmlns:a16="http://schemas.microsoft.com/office/drawing/2014/main" id="{3352474D-199A-4861-94FC-F94AE062B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788" y="3946525"/>
              <a:ext cx="103188" cy="111125"/>
            </a:xfrm>
            <a:custGeom>
              <a:avLst/>
              <a:gdLst>
                <a:gd name="T0" fmla="*/ 20 w 62"/>
                <a:gd name="T1" fmla="*/ 58 h 66"/>
                <a:gd name="T2" fmla="*/ 55 w 62"/>
                <a:gd name="T3" fmla="*/ 18 h 66"/>
                <a:gd name="T4" fmla="*/ 43 w 62"/>
                <a:gd name="T5" fmla="*/ 7 h 66"/>
                <a:gd name="T6" fmla="*/ 6 w 62"/>
                <a:gd name="T7" fmla="*/ 49 h 66"/>
                <a:gd name="T8" fmla="*/ 20 w 62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6">
                  <a:moveTo>
                    <a:pt x="20" y="58"/>
                  </a:moveTo>
                  <a:cubicBezTo>
                    <a:pt x="30" y="43"/>
                    <a:pt x="42" y="30"/>
                    <a:pt x="55" y="18"/>
                  </a:cubicBezTo>
                  <a:cubicBezTo>
                    <a:pt x="62" y="11"/>
                    <a:pt x="51" y="0"/>
                    <a:pt x="43" y="7"/>
                  </a:cubicBezTo>
                  <a:cubicBezTo>
                    <a:pt x="29" y="20"/>
                    <a:pt x="17" y="34"/>
                    <a:pt x="6" y="49"/>
                  </a:cubicBezTo>
                  <a:cubicBezTo>
                    <a:pt x="0" y="58"/>
                    <a:pt x="14" y="66"/>
                    <a:pt x="20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" name="Freeform 111">
              <a:extLst>
                <a:ext uri="{FF2B5EF4-FFF2-40B4-BE49-F238E27FC236}">
                  <a16:creationId xmlns:a16="http://schemas.microsoft.com/office/drawing/2014/main" id="{FBCA01A5-AF8E-4620-847D-85E5FB5D1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475" y="3998913"/>
              <a:ext cx="120650" cy="142875"/>
            </a:xfrm>
            <a:custGeom>
              <a:avLst/>
              <a:gdLst>
                <a:gd name="T0" fmla="*/ 19 w 72"/>
                <a:gd name="T1" fmla="*/ 77 h 85"/>
                <a:gd name="T2" fmla="*/ 65 w 72"/>
                <a:gd name="T3" fmla="*/ 19 h 85"/>
                <a:gd name="T4" fmla="*/ 53 w 72"/>
                <a:gd name="T5" fmla="*/ 8 h 85"/>
                <a:gd name="T6" fmla="*/ 5 w 72"/>
                <a:gd name="T7" fmla="*/ 69 h 85"/>
                <a:gd name="T8" fmla="*/ 19 w 72"/>
                <a:gd name="T9" fmla="*/ 7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85">
                  <a:moveTo>
                    <a:pt x="19" y="77"/>
                  </a:moveTo>
                  <a:cubicBezTo>
                    <a:pt x="32" y="56"/>
                    <a:pt x="48" y="37"/>
                    <a:pt x="65" y="19"/>
                  </a:cubicBezTo>
                  <a:cubicBezTo>
                    <a:pt x="72" y="12"/>
                    <a:pt x="61" y="0"/>
                    <a:pt x="53" y="8"/>
                  </a:cubicBezTo>
                  <a:cubicBezTo>
                    <a:pt x="35" y="26"/>
                    <a:pt x="19" y="47"/>
                    <a:pt x="5" y="69"/>
                  </a:cubicBezTo>
                  <a:cubicBezTo>
                    <a:pt x="0" y="77"/>
                    <a:pt x="14" y="85"/>
                    <a:pt x="19" y="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0" name="Freeform 112">
              <a:extLst>
                <a:ext uri="{FF2B5EF4-FFF2-40B4-BE49-F238E27FC236}">
                  <a16:creationId xmlns:a16="http://schemas.microsoft.com/office/drawing/2014/main" id="{C80C30FC-B3E8-4F06-A3C5-80EE71F7C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963" y="4003675"/>
              <a:ext cx="134938" cy="150813"/>
            </a:xfrm>
            <a:custGeom>
              <a:avLst/>
              <a:gdLst>
                <a:gd name="T0" fmla="*/ 18 w 80"/>
                <a:gd name="T1" fmla="*/ 82 h 90"/>
                <a:gd name="T2" fmla="*/ 73 w 80"/>
                <a:gd name="T3" fmla="*/ 19 h 90"/>
                <a:gd name="T4" fmla="*/ 62 w 80"/>
                <a:gd name="T5" fmla="*/ 8 h 90"/>
                <a:gd name="T6" fmla="*/ 7 w 80"/>
                <a:gd name="T7" fmla="*/ 71 h 90"/>
                <a:gd name="T8" fmla="*/ 18 w 80"/>
                <a:gd name="T9" fmla="*/ 8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90">
                  <a:moveTo>
                    <a:pt x="18" y="82"/>
                  </a:moveTo>
                  <a:cubicBezTo>
                    <a:pt x="37" y="61"/>
                    <a:pt x="55" y="40"/>
                    <a:pt x="73" y="19"/>
                  </a:cubicBezTo>
                  <a:cubicBezTo>
                    <a:pt x="80" y="12"/>
                    <a:pt x="68" y="0"/>
                    <a:pt x="62" y="8"/>
                  </a:cubicBezTo>
                  <a:cubicBezTo>
                    <a:pt x="43" y="29"/>
                    <a:pt x="25" y="50"/>
                    <a:pt x="7" y="71"/>
                  </a:cubicBezTo>
                  <a:cubicBezTo>
                    <a:pt x="0" y="79"/>
                    <a:pt x="12" y="90"/>
                    <a:pt x="18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1" name="Freeform 113">
              <a:extLst>
                <a:ext uri="{FF2B5EF4-FFF2-40B4-BE49-F238E27FC236}">
                  <a16:creationId xmlns:a16="http://schemas.microsoft.com/office/drawing/2014/main" id="{493344FD-C59E-412C-B1E7-C1A0B5406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738" y="3773488"/>
              <a:ext cx="98425" cy="90488"/>
            </a:xfrm>
            <a:custGeom>
              <a:avLst/>
              <a:gdLst>
                <a:gd name="T0" fmla="*/ 18 w 59"/>
                <a:gd name="T1" fmla="*/ 45 h 54"/>
                <a:gd name="T2" fmla="*/ 49 w 59"/>
                <a:gd name="T3" fmla="*/ 18 h 54"/>
                <a:gd name="T4" fmla="*/ 45 w 59"/>
                <a:gd name="T5" fmla="*/ 3 h 54"/>
                <a:gd name="T6" fmla="*/ 4 w 59"/>
                <a:gd name="T7" fmla="*/ 37 h 54"/>
                <a:gd name="T8" fmla="*/ 18 w 59"/>
                <a:gd name="T9" fmla="*/ 4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4">
                  <a:moveTo>
                    <a:pt x="18" y="45"/>
                  </a:moveTo>
                  <a:cubicBezTo>
                    <a:pt x="25" y="33"/>
                    <a:pt x="36" y="23"/>
                    <a:pt x="49" y="18"/>
                  </a:cubicBezTo>
                  <a:cubicBezTo>
                    <a:pt x="59" y="15"/>
                    <a:pt x="55" y="0"/>
                    <a:pt x="45" y="3"/>
                  </a:cubicBezTo>
                  <a:cubicBezTo>
                    <a:pt x="28" y="9"/>
                    <a:pt x="13" y="21"/>
                    <a:pt x="4" y="37"/>
                  </a:cubicBezTo>
                  <a:cubicBezTo>
                    <a:pt x="0" y="46"/>
                    <a:pt x="13" y="54"/>
                    <a:pt x="18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2" name="Freeform 114">
              <a:extLst>
                <a:ext uri="{FF2B5EF4-FFF2-40B4-BE49-F238E27FC236}">
                  <a16:creationId xmlns:a16="http://schemas.microsoft.com/office/drawing/2014/main" id="{B8850461-2744-4091-92E4-7AEAD882D0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013" y="3844925"/>
              <a:ext cx="85725" cy="95250"/>
            </a:xfrm>
            <a:custGeom>
              <a:avLst/>
              <a:gdLst>
                <a:gd name="T0" fmla="*/ 18 w 51"/>
                <a:gd name="T1" fmla="*/ 49 h 57"/>
                <a:gd name="T2" fmla="*/ 44 w 51"/>
                <a:gd name="T3" fmla="*/ 19 h 57"/>
                <a:gd name="T4" fmla="*/ 33 w 51"/>
                <a:gd name="T5" fmla="*/ 8 h 57"/>
                <a:gd name="T6" fmla="*/ 7 w 51"/>
                <a:gd name="T7" fmla="*/ 38 h 57"/>
                <a:gd name="T8" fmla="*/ 18 w 51"/>
                <a:gd name="T9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7">
                  <a:moveTo>
                    <a:pt x="18" y="49"/>
                  </a:moveTo>
                  <a:cubicBezTo>
                    <a:pt x="27" y="39"/>
                    <a:pt x="35" y="29"/>
                    <a:pt x="44" y="19"/>
                  </a:cubicBezTo>
                  <a:cubicBezTo>
                    <a:pt x="51" y="12"/>
                    <a:pt x="39" y="0"/>
                    <a:pt x="33" y="8"/>
                  </a:cubicBezTo>
                  <a:cubicBezTo>
                    <a:pt x="24" y="18"/>
                    <a:pt x="16" y="28"/>
                    <a:pt x="7" y="38"/>
                  </a:cubicBezTo>
                  <a:cubicBezTo>
                    <a:pt x="0" y="45"/>
                    <a:pt x="12" y="57"/>
                    <a:pt x="18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3" name="Freeform 115">
              <a:extLst>
                <a:ext uri="{FF2B5EF4-FFF2-40B4-BE49-F238E27FC236}">
                  <a16:creationId xmlns:a16="http://schemas.microsoft.com/office/drawing/2014/main" id="{674364D8-F22A-4C64-A992-61DA695DC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800" y="3957638"/>
              <a:ext cx="153988" cy="160338"/>
            </a:xfrm>
            <a:custGeom>
              <a:avLst/>
              <a:gdLst>
                <a:gd name="T0" fmla="*/ 19 w 92"/>
                <a:gd name="T1" fmla="*/ 89 h 96"/>
                <a:gd name="T2" fmla="*/ 85 w 92"/>
                <a:gd name="T3" fmla="*/ 19 h 96"/>
                <a:gd name="T4" fmla="*/ 74 w 92"/>
                <a:gd name="T5" fmla="*/ 7 h 96"/>
                <a:gd name="T6" fmla="*/ 7 w 92"/>
                <a:gd name="T7" fmla="*/ 77 h 96"/>
                <a:gd name="T8" fmla="*/ 19 w 92"/>
                <a:gd name="T9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96">
                  <a:moveTo>
                    <a:pt x="19" y="89"/>
                  </a:moveTo>
                  <a:cubicBezTo>
                    <a:pt x="41" y="65"/>
                    <a:pt x="63" y="42"/>
                    <a:pt x="85" y="19"/>
                  </a:cubicBezTo>
                  <a:cubicBezTo>
                    <a:pt x="92" y="11"/>
                    <a:pt x="81" y="0"/>
                    <a:pt x="74" y="7"/>
                  </a:cubicBezTo>
                  <a:cubicBezTo>
                    <a:pt x="52" y="31"/>
                    <a:pt x="30" y="54"/>
                    <a:pt x="7" y="77"/>
                  </a:cubicBezTo>
                  <a:cubicBezTo>
                    <a:pt x="0" y="85"/>
                    <a:pt x="11" y="96"/>
                    <a:pt x="19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4" name="Freeform 116">
              <a:extLst>
                <a:ext uri="{FF2B5EF4-FFF2-40B4-BE49-F238E27FC236}">
                  <a16:creationId xmlns:a16="http://schemas.microsoft.com/office/drawing/2014/main" id="{ED187368-01EE-4931-A4A1-2BAD33CE4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3698875"/>
              <a:ext cx="134938" cy="133350"/>
            </a:xfrm>
            <a:custGeom>
              <a:avLst/>
              <a:gdLst>
                <a:gd name="T0" fmla="*/ 18 w 80"/>
                <a:gd name="T1" fmla="*/ 72 h 80"/>
                <a:gd name="T2" fmla="*/ 72 w 80"/>
                <a:gd name="T3" fmla="*/ 20 h 80"/>
                <a:gd name="T4" fmla="*/ 64 w 80"/>
                <a:gd name="T5" fmla="*/ 6 h 80"/>
                <a:gd name="T6" fmla="*/ 7 w 80"/>
                <a:gd name="T7" fmla="*/ 61 h 80"/>
                <a:gd name="T8" fmla="*/ 18 w 80"/>
                <a:gd name="T9" fmla="*/ 7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0">
                  <a:moveTo>
                    <a:pt x="18" y="72"/>
                  </a:moveTo>
                  <a:cubicBezTo>
                    <a:pt x="33" y="52"/>
                    <a:pt x="51" y="35"/>
                    <a:pt x="72" y="20"/>
                  </a:cubicBezTo>
                  <a:cubicBezTo>
                    <a:pt x="80" y="14"/>
                    <a:pt x="73" y="0"/>
                    <a:pt x="64" y="6"/>
                  </a:cubicBezTo>
                  <a:cubicBezTo>
                    <a:pt x="42" y="22"/>
                    <a:pt x="23" y="40"/>
                    <a:pt x="7" y="61"/>
                  </a:cubicBezTo>
                  <a:cubicBezTo>
                    <a:pt x="0" y="69"/>
                    <a:pt x="12" y="80"/>
                    <a:pt x="18" y="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5" name="Freeform 117">
              <a:extLst>
                <a:ext uri="{FF2B5EF4-FFF2-40B4-BE49-F238E27FC236}">
                  <a16:creationId xmlns:a16="http://schemas.microsoft.com/office/drawing/2014/main" id="{69FBDB6A-5ABB-4C2B-B2AA-595FE171F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125" y="4797425"/>
              <a:ext cx="63500" cy="77788"/>
            </a:xfrm>
            <a:custGeom>
              <a:avLst/>
              <a:gdLst>
                <a:gd name="T0" fmla="*/ 17 w 38"/>
                <a:gd name="T1" fmla="*/ 41 h 47"/>
                <a:gd name="T2" fmla="*/ 31 w 38"/>
                <a:gd name="T3" fmla="*/ 19 h 47"/>
                <a:gd name="T4" fmla="*/ 19 w 38"/>
                <a:gd name="T5" fmla="*/ 8 h 47"/>
                <a:gd name="T6" fmla="*/ 2 w 38"/>
                <a:gd name="T7" fmla="*/ 36 h 47"/>
                <a:gd name="T8" fmla="*/ 7 w 38"/>
                <a:gd name="T9" fmla="*/ 46 h 47"/>
                <a:gd name="T10" fmla="*/ 17 w 38"/>
                <a:gd name="T11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47">
                  <a:moveTo>
                    <a:pt x="17" y="41"/>
                  </a:moveTo>
                  <a:cubicBezTo>
                    <a:pt x="20" y="33"/>
                    <a:pt x="25" y="25"/>
                    <a:pt x="31" y="19"/>
                  </a:cubicBezTo>
                  <a:cubicBezTo>
                    <a:pt x="38" y="12"/>
                    <a:pt x="26" y="0"/>
                    <a:pt x="19" y="8"/>
                  </a:cubicBezTo>
                  <a:cubicBezTo>
                    <a:pt x="12" y="16"/>
                    <a:pt x="6" y="26"/>
                    <a:pt x="2" y="36"/>
                  </a:cubicBezTo>
                  <a:cubicBezTo>
                    <a:pt x="0" y="40"/>
                    <a:pt x="3" y="45"/>
                    <a:pt x="7" y="46"/>
                  </a:cubicBezTo>
                  <a:cubicBezTo>
                    <a:pt x="12" y="47"/>
                    <a:pt x="15" y="45"/>
                    <a:pt x="1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6" name="Freeform 118">
              <a:extLst>
                <a:ext uri="{FF2B5EF4-FFF2-40B4-BE49-F238E27FC236}">
                  <a16:creationId xmlns:a16="http://schemas.microsoft.com/office/drawing/2014/main" id="{D7A6BA44-1473-460C-8E5A-0A42250AC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813" y="4818063"/>
              <a:ext cx="50800" cy="82550"/>
            </a:xfrm>
            <a:custGeom>
              <a:avLst/>
              <a:gdLst>
                <a:gd name="T0" fmla="*/ 16 w 30"/>
                <a:gd name="T1" fmla="*/ 41 h 49"/>
                <a:gd name="T2" fmla="*/ 25 w 30"/>
                <a:gd name="T3" fmla="*/ 17 h 49"/>
                <a:gd name="T4" fmla="*/ 11 w 30"/>
                <a:gd name="T5" fmla="*/ 9 h 49"/>
                <a:gd name="T6" fmla="*/ 0 w 30"/>
                <a:gd name="T7" fmla="*/ 41 h 49"/>
                <a:gd name="T8" fmla="*/ 8 w 30"/>
                <a:gd name="T9" fmla="*/ 49 h 49"/>
                <a:gd name="T10" fmla="*/ 16 w 30"/>
                <a:gd name="T11" fmla="*/ 4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49">
                  <a:moveTo>
                    <a:pt x="16" y="41"/>
                  </a:moveTo>
                  <a:cubicBezTo>
                    <a:pt x="17" y="33"/>
                    <a:pt x="21" y="25"/>
                    <a:pt x="25" y="17"/>
                  </a:cubicBezTo>
                  <a:cubicBezTo>
                    <a:pt x="30" y="8"/>
                    <a:pt x="16" y="0"/>
                    <a:pt x="11" y="9"/>
                  </a:cubicBezTo>
                  <a:cubicBezTo>
                    <a:pt x="5" y="19"/>
                    <a:pt x="2" y="30"/>
                    <a:pt x="0" y="41"/>
                  </a:cubicBezTo>
                  <a:cubicBezTo>
                    <a:pt x="0" y="45"/>
                    <a:pt x="4" y="49"/>
                    <a:pt x="8" y="49"/>
                  </a:cubicBezTo>
                  <a:cubicBezTo>
                    <a:pt x="13" y="49"/>
                    <a:pt x="16" y="45"/>
                    <a:pt x="16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7" name="Freeform 119">
              <a:extLst>
                <a:ext uri="{FF2B5EF4-FFF2-40B4-BE49-F238E27FC236}">
                  <a16:creationId xmlns:a16="http://schemas.microsoft.com/office/drawing/2014/main" id="{4D5A5A41-E1A8-474B-8C58-DD423F2D3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5" y="4598988"/>
              <a:ext cx="41275" cy="84138"/>
            </a:xfrm>
            <a:custGeom>
              <a:avLst/>
              <a:gdLst>
                <a:gd name="T0" fmla="*/ 17 w 25"/>
                <a:gd name="T1" fmla="*/ 40 h 50"/>
                <a:gd name="T2" fmla="*/ 21 w 25"/>
                <a:gd name="T3" fmla="*/ 14 h 50"/>
                <a:gd name="T4" fmla="*/ 6 w 25"/>
                <a:gd name="T5" fmla="*/ 9 h 50"/>
                <a:gd name="T6" fmla="*/ 1 w 25"/>
                <a:gd name="T7" fmla="*/ 40 h 50"/>
                <a:gd name="T8" fmla="*/ 17 w 25"/>
                <a:gd name="T9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50">
                  <a:moveTo>
                    <a:pt x="17" y="40"/>
                  </a:moveTo>
                  <a:cubicBezTo>
                    <a:pt x="16" y="31"/>
                    <a:pt x="18" y="22"/>
                    <a:pt x="21" y="14"/>
                  </a:cubicBezTo>
                  <a:cubicBezTo>
                    <a:pt x="25" y="4"/>
                    <a:pt x="9" y="0"/>
                    <a:pt x="6" y="9"/>
                  </a:cubicBezTo>
                  <a:cubicBezTo>
                    <a:pt x="2" y="19"/>
                    <a:pt x="0" y="29"/>
                    <a:pt x="1" y="40"/>
                  </a:cubicBezTo>
                  <a:cubicBezTo>
                    <a:pt x="1" y="50"/>
                    <a:pt x="17" y="50"/>
                    <a:pt x="1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8" name="Freeform 120">
              <a:extLst>
                <a:ext uri="{FF2B5EF4-FFF2-40B4-BE49-F238E27FC236}">
                  <a16:creationId xmlns:a16="http://schemas.microsoft.com/office/drawing/2014/main" id="{54C9FDFA-D21D-4C44-B484-D7D831650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175" y="4635500"/>
              <a:ext cx="50800" cy="82550"/>
            </a:xfrm>
            <a:custGeom>
              <a:avLst/>
              <a:gdLst>
                <a:gd name="T0" fmla="*/ 19 w 31"/>
                <a:gd name="T1" fmla="*/ 39 h 49"/>
                <a:gd name="T2" fmla="*/ 28 w 31"/>
                <a:gd name="T3" fmla="*/ 14 h 49"/>
                <a:gd name="T4" fmla="*/ 12 w 31"/>
                <a:gd name="T5" fmla="*/ 10 h 49"/>
                <a:gd name="T6" fmla="*/ 4 w 31"/>
                <a:gd name="T7" fmla="*/ 35 h 49"/>
                <a:gd name="T8" fmla="*/ 19 w 31"/>
                <a:gd name="T9" fmla="*/ 3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9">
                  <a:moveTo>
                    <a:pt x="19" y="39"/>
                  </a:moveTo>
                  <a:cubicBezTo>
                    <a:pt x="22" y="31"/>
                    <a:pt x="25" y="22"/>
                    <a:pt x="28" y="14"/>
                  </a:cubicBezTo>
                  <a:cubicBezTo>
                    <a:pt x="31" y="4"/>
                    <a:pt x="16" y="0"/>
                    <a:pt x="12" y="10"/>
                  </a:cubicBezTo>
                  <a:cubicBezTo>
                    <a:pt x="10" y="18"/>
                    <a:pt x="7" y="26"/>
                    <a:pt x="4" y="35"/>
                  </a:cubicBezTo>
                  <a:cubicBezTo>
                    <a:pt x="0" y="44"/>
                    <a:pt x="16" y="49"/>
                    <a:pt x="19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9" name="Freeform 121">
              <a:extLst>
                <a:ext uri="{FF2B5EF4-FFF2-40B4-BE49-F238E27FC236}">
                  <a16:creationId xmlns:a16="http://schemas.microsoft.com/office/drawing/2014/main" id="{7D8B8716-38AA-46B0-8684-4739635CE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900" y="4916488"/>
              <a:ext cx="57150" cy="49213"/>
            </a:xfrm>
            <a:custGeom>
              <a:avLst/>
              <a:gdLst>
                <a:gd name="T0" fmla="*/ 13 w 34"/>
                <a:gd name="T1" fmla="*/ 27 h 30"/>
                <a:gd name="T2" fmla="*/ 29 w 34"/>
                <a:gd name="T3" fmla="*/ 16 h 30"/>
                <a:gd name="T4" fmla="*/ 32 w 34"/>
                <a:gd name="T5" fmla="*/ 5 h 30"/>
                <a:gd name="T6" fmla="*/ 21 w 34"/>
                <a:gd name="T7" fmla="*/ 3 h 30"/>
                <a:gd name="T8" fmla="*/ 5 w 34"/>
                <a:gd name="T9" fmla="*/ 13 h 30"/>
                <a:gd name="T10" fmla="*/ 2 w 34"/>
                <a:gd name="T11" fmla="*/ 24 h 30"/>
                <a:gd name="T12" fmla="*/ 13 w 34"/>
                <a:gd name="T13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0">
                  <a:moveTo>
                    <a:pt x="13" y="27"/>
                  </a:moveTo>
                  <a:cubicBezTo>
                    <a:pt x="18" y="23"/>
                    <a:pt x="24" y="20"/>
                    <a:pt x="29" y="16"/>
                  </a:cubicBezTo>
                  <a:cubicBezTo>
                    <a:pt x="32" y="14"/>
                    <a:pt x="34" y="9"/>
                    <a:pt x="32" y="5"/>
                  </a:cubicBezTo>
                  <a:cubicBezTo>
                    <a:pt x="30" y="2"/>
                    <a:pt x="24" y="0"/>
                    <a:pt x="21" y="3"/>
                  </a:cubicBezTo>
                  <a:cubicBezTo>
                    <a:pt x="15" y="6"/>
                    <a:pt x="10" y="10"/>
                    <a:pt x="5" y="13"/>
                  </a:cubicBezTo>
                  <a:cubicBezTo>
                    <a:pt x="1" y="16"/>
                    <a:pt x="0" y="20"/>
                    <a:pt x="2" y="24"/>
                  </a:cubicBezTo>
                  <a:cubicBezTo>
                    <a:pt x="4" y="28"/>
                    <a:pt x="9" y="30"/>
                    <a:pt x="13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0" name="Freeform 122">
              <a:extLst>
                <a:ext uri="{FF2B5EF4-FFF2-40B4-BE49-F238E27FC236}">
                  <a16:creationId xmlns:a16="http://schemas.microsoft.com/office/drawing/2014/main" id="{0A75B40A-8EBA-4B56-A503-04BBAC13D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7825" y="5208588"/>
              <a:ext cx="60325" cy="55563"/>
            </a:xfrm>
            <a:custGeom>
              <a:avLst/>
              <a:gdLst>
                <a:gd name="T0" fmla="*/ 14 w 36"/>
                <a:gd name="T1" fmla="*/ 31 h 34"/>
                <a:gd name="T2" fmla="*/ 33 w 36"/>
                <a:gd name="T3" fmla="*/ 14 h 34"/>
                <a:gd name="T4" fmla="*/ 33 w 36"/>
                <a:gd name="T5" fmla="*/ 3 h 34"/>
                <a:gd name="T6" fmla="*/ 22 w 36"/>
                <a:gd name="T7" fmla="*/ 3 h 34"/>
                <a:gd name="T8" fmla="*/ 3 w 36"/>
                <a:gd name="T9" fmla="*/ 19 h 34"/>
                <a:gd name="T10" fmla="*/ 3 w 36"/>
                <a:gd name="T11" fmla="*/ 31 h 34"/>
                <a:gd name="T12" fmla="*/ 14 w 36"/>
                <a:gd name="T1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4">
                  <a:moveTo>
                    <a:pt x="14" y="31"/>
                  </a:moveTo>
                  <a:cubicBezTo>
                    <a:pt x="20" y="25"/>
                    <a:pt x="27" y="20"/>
                    <a:pt x="33" y="14"/>
                  </a:cubicBezTo>
                  <a:cubicBezTo>
                    <a:pt x="36" y="12"/>
                    <a:pt x="36" y="6"/>
                    <a:pt x="33" y="3"/>
                  </a:cubicBezTo>
                  <a:cubicBezTo>
                    <a:pt x="30" y="0"/>
                    <a:pt x="25" y="0"/>
                    <a:pt x="22" y="3"/>
                  </a:cubicBezTo>
                  <a:cubicBezTo>
                    <a:pt x="15" y="9"/>
                    <a:pt x="9" y="14"/>
                    <a:pt x="3" y="19"/>
                  </a:cubicBezTo>
                  <a:cubicBezTo>
                    <a:pt x="0" y="22"/>
                    <a:pt x="0" y="28"/>
                    <a:pt x="3" y="31"/>
                  </a:cubicBezTo>
                  <a:cubicBezTo>
                    <a:pt x="6" y="34"/>
                    <a:pt x="11" y="34"/>
                    <a:pt x="14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1" name="Freeform 123">
              <a:extLst>
                <a:ext uri="{FF2B5EF4-FFF2-40B4-BE49-F238E27FC236}">
                  <a16:creationId xmlns:a16="http://schemas.microsoft.com/office/drawing/2014/main" id="{AC5183DC-52A7-44FC-A835-708982ED6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257800"/>
              <a:ext cx="49213" cy="55563"/>
            </a:xfrm>
            <a:custGeom>
              <a:avLst/>
              <a:gdLst>
                <a:gd name="T0" fmla="*/ 14 w 29"/>
                <a:gd name="T1" fmla="*/ 30 h 33"/>
                <a:gd name="T2" fmla="*/ 26 w 29"/>
                <a:gd name="T3" fmla="*/ 15 h 33"/>
                <a:gd name="T4" fmla="*/ 26 w 29"/>
                <a:gd name="T5" fmla="*/ 4 h 33"/>
                <a:gd name="T6" fmla="*/ 15 w 29"/>
                <a:gd name="T7" fmla="*/ 4 h 33"/>
                <a:gd name="T8" fmla="*/ 3 w 29"/>
                <a:gd name="T9" fmla="*/ 18 h 33"/>
                <a:gd name="T10" fmla="*/ 3 w 29"/>
                <a:gd name="T11" fmla="*/ 30 h 33"/>
                <a:gd name="T12" fmla="*/ 14 w 29"/>
                <a:gd name="T1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3">
                  <a:moveTo>
                    <a:pt x="14" y="30"/>
                  </a:moveTo>
                  <a:cubicBezTo>
                    <a:pt x="18" y="25"/>
                    <a:pt x="22" y="20"/>
                    <a:pt x="26" y="15"/>
                  </a:cubicBezTo>
                  <a:cubicBezTo>
                    <a:pt x="29" y="12"/>
                    <a:pt x="29" y="7"/>
                    <a:pt x="26" y="4"/>
                  </a:cubicBezTo>
                  <a:cubicBezTo>
                    <a:pt x="23" y="1"/>
                    <a:pt x="17" y="0"/>
                    <a:pt x="15" y="4"/>
                  </a:cubicBezTo>
                  <a:cubicBezTo>
                    <a:pt x="11" y="9"/>
                    <a:pt x="7" y="13"/>
                    <a:pt x="3" y="18"/>
                  </a:cubicBezTo>
                  <a:cubicBezTo>
                    <a:pt x="0" y="22"/>
                    <a:pt x="0" y="26"/>
                    <a:pt x="3" y="30"/>
                  </a:cubicBezTo>
                  <a:cubicBezTo>
                    <a:pt x="6" y="32"/>
                    <a:pt x="12" y="33"/>
                    <a:pt x="14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2" name="Freeform 124">
              <a:extLst>
                <a:ext uri="{FF2B5EF4-FFF2-40B4-BE49-F238E27FC236}">
                  <a16:creationId xmlns:a16="http://schemas.microsoft.com/office/drawing/2014/main" id="{27649DFA-79BD-4B1E-98DA-353CDAA50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324475"/>
              <a:ext cx="74613" cy="79375"/>
            </a:xfrm>
            <a:custGeom>
              <a:avLst/>
              <a:gdLst>
                <a:gd name="T0" fmla="*/ 18 w 44"/>
                <a:gd name="T1" fmla="*/ 40 h 47"/>
                <a:gd name="T2" fmla="*/ 37 w 44"/>
                <a:gd name="T3" fmla="*/ 19 h 47"/>
                <a:gd name="T4" fmla="*/ 26 w 44"/>
                <a:gd name="T5" fmla="*/ 8 h 47"/>
                <a:gd name="T6" fmla="*/ 7 w 44"/>
                <a:gd name="T7" fmla="*/ 28 h 47"/>
                <a:gd name="T8" fmla="*/ 18 w 44"/>
                <a:gd name="T9" fmla="*/ 4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18" y="40"/>
                  </a:moveTo>
                  <a:cubicBezTo>
                    <a:pt x="25" y="33"/>
                    <a:pt x="31" y="26"/>
                    <a:pt x="37" y="19"/>
                  </a:cubicBezTo>
                  <a:cubicBezTo>
                    <a:pt x="44" y="12"/>
                    <a:pt x="33" y="0"/>
                    <a:pt x="26" y="8"/>
                  </a:cubicBezTo>
                  <a:cubicBezTo>
                    <a:pt x="20" y="15"/>
                    <a:pt x="13" y="22"/>
                    <a:pt x="7" y="28"/>
                  </a:cubicBezTo>
                  <a:cubicBezTo>
                    <a:pt x="0" y="36"/>
                    <a:pt x="11" y="47"/>
                    <a:pt x="18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8578B04A-52FE-4745-83DB-4D08A09387E2}"/>
              </a:ext>
            </a:extLst>
          </p:cNvPr>
          <p:cNvGrpSpPr/>
          <p:nvPr userDrawn="1"/>
        </p:nvGrpSpPr>
        <p:grpSpPr>
          <a:xfrm>
            <a:off x="4939576" y="5782773"/>
            <a:ext cx="665097" cy="691351"/>
            <a:chOff x="2481263" y="1452563"/>
            <a:chExt cx="965200" cy="1003300"/>
          </a:xfrm>
        </p:grpSpPr>
        <p:sp>
          <p:nvSpPr>
            <p:cNvPr id="84" name="Freeform 137">
              <a:extLst>
                <a:ext uri="{FF2B5EF4-FFF2-40B4-BE49-F238E27FC236}">
                  <a16:creationId xmlns:a16="http://schemas.microsoft.com/office/drawing/2014/main" id="{F6B6A5F1-0E95-42A8-93CD-F647F91C0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800" y="1531938"/>
              <a:ext cx="835025" cy="923925"/>
            </a:xfrm>
            <a:custGeom>
              <a:avLst/>
              <a:gdLst>
                <a:gd name="T0" fmla="*/ 8 w 499"/>
                <a:gd name="T1" fmla="*/ 520 h 551"/>
                <a:gd name="T2" fmla="*/ 116 w 499"/>
                <a:gd name="T3" fmla="*/ 468 h 551"/>
                <a:gd name="T4" fmla="*/ 221 w 499"/>
                <a:gd name="T5" fmla="*/ 360 h 551"/>
                <a:gd name="T6" fmla="*/ 340 w 499"/>
                <a:gd name="T7" fmla="*/ 238 h 551"/>
                <a:gd name="T8" fmla="*/ 441 w 499"/>
                <a:gd name="T9" fmla="*/ 131 h 551"/>
                <a:gd name="T10" fmla="*/ 473 w 499"/>
                <a:gd name="T11" fmla="*/ 30 h 551"/>
                <a:gd name="T12" fmla="*/ 399 w 499"/>
                <a:gd name="T13" fmla="*/ 15 h 551"/>
                <a:gd name="T14" fmla="*/ 409 w 499"/>
                <a:gd name="T15" fmla="*/ 27 h 551"/>
                <a:gd name="T16" fmla="*/ 441 w 499"/>
                <a:gd name="T17" fmla="*/ 29 h 551"/>
                <a:gd name="T18" fmla="*/ 465 w 499"/>
                <a:gd name="T19" fmla="*/ 50 h 551"/>
                <a:gd name="T20" fmla="*/ 446 w 499"/>
                <a:gd name="T21" fmla="*/ 97 h 551"/>
                <a:gd name="T22" fmla="*/ 412 w 499"/>
                <a:gd name="T23" fmla="*/ 140 h 551"/>
                <a:gd name="T24" fmla="*/ 327 w 499"/>
                <a:gd name="T25" fmla="*/ 228 h 551"/>
                <a:gd name="T26" fmla="*/ 120 w 499"/>
                <a:gd name="T27" fmla="*/ 441 h 551"/>
                <a:gd name="T28" fmla="*/ 82 w 499"/>
                <a:gd name="T29" fmla="*/ 481 h 551"/>
                <a:gd name="T30" fmla="*/ 18 w 499"/>
                <a:gd name="T31" fmla="*/ 507 h 551"/>
                <a:gd name="T32" fmla="*/ 8 w 499"/>
                <a:gd name="T33" fmla="*/ 52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9" h="551">
                  <a:moveTo>
                    <a:pt x="8" y="520"/>
                  </a:moveTo>
                  <a:cubicBezTo>
                    <a:pt x="47" y="551"/>
                    <a:pt x="91" y="494"/>
                    <a:pt x="116" y="468"/>
                  </a:cubicBezTo>
                  <a:cubicBezTo>
                    <a:pt x="151" y="432"/>
                    <a:pt x="186" y="396"/>
                    <a:pt x="221" y="360"/>
                  </a:cubicBezTo>
                  <a:cubicBezTo>
                    <a:pt x="260" y="320"/>
                    <a:pt x="300" y="279"/>
                    <a:pt x="340" y="238"/>
                  </a:cubicBezTo>
                  <a:cubicBezTo>
                    <a:pt x="374" y="203"/>
                    <a:pt x="410" y="169"/>
                    <a:pt x="441" y="131"/>
                  </a:cubicBezTo>
                  <a:cubicBezTo>
                    <a:pt x="460" y="108"/>
                    <a:pt x="499" y="60"/>
                    <a:pt x="473" y="30"/>
                  </a:cubicBezTo>
                  <a:cubicBezTo>
                    <a:pt x="458" y="13"/>
                    <a:pt x="420" y="0"/>
                    <a:pt x="399" y="15"/>
                  </a:cubicBezTo>
                  <a:cubicBezTo>
                    <a:pt x="391" y="21"/>
                    <a:pt x="400" y="33"/>
                    <a:pt x="409" y="27"/>
                  </a:cubicBezTo>
                  <a:cubicBezTo>
                    <a:pt x="417" y="21"/>
                    <a:pt x="432" y="25"/>
                    <a:pt x="441" y="29"/>
                  </a:cubicBezTo>
                  <a:cubicBezTo>
                    <a:pt x="451" y="32"/>
                    <a:pt x="463" y="38"/>
                    <a:pt x="465" y="50"/>
                  </a:cubicBezTo>
                  <a:cubicBezTo>
                    <a:pt x="467" y="66"/>
                    <a:pt x="455" y="84"/>
                    <a:pt x="446" y="97"/>
                  </a:cubicBezTo>
                  <a:cubicBezTo>
                    <a:pt x="436" y="113"/>
                    <a:pt x="424" y="127"/>
                    <a:pt x="412" y="140"/>
                  </a:cubicBezTo>
                  <a:cubicBezTo>
                    <a:pt x="384" y="170"/>
                    <a:pt x="355" y="199"/>
                    <a:pt x="327" y="228"/>
                  </a:cubicBezTo>
                  <a:cubicBezTo>
                    <a:pt x="258" y="299"/>
                    <a:pt x="189" y="370"/>
                    <a:pt x="120" y="441"/>
                  </a:cubicBezTo>
                  <a:cubicBezTo>
                    <a:pt x="107" y="454"/>
                    <a:pt x="95" y="468"/>
                    <a:pt x="82" y="481"/>
                  </a:cubicBezTo>
                  <a:cubicBezTo>
                    <a:pt x="67" y="496"/>
                    <a:pt x="39" y="524"/>
                    <a:pt x="18" y="507"/>
                  </a:cubicBezTo>
                  <a:cubicBezTo>
                    <a:pt x="10" y="501"/>
                    <a:pt x="0" y="513"/>
                    <a:pt x="8" y="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5" name="Freeform 138">
              <a:extLst>
                <a:ext uri="{FF2B5EF4-FFF2-40B4-BE49-F238E27FC236}">
                  <a16:creationId xmlns:a16="http://schemas.microsoft.com/office/drawing/2014/main" id="{04BD4026-A96B-42AF-BF3C-E941CE969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5075" y="1546225"/>
              <a:ext cx="784225" cy="820738"/>
            </a:xfrm>
            <a:custGeom>
              <a:avLst/>
              <a:gdLst>
                <a:gd name="T0" fmla="*/ 450 w 468"/>
                <a:gd name="T1" fmla="*/ 7 h 490"/>
                <a:gd name="T2" fmla="*/ 261 w 468"/>
                <a:gd name="T3" fmla="*/ 185 h 490"/>
                <a:gd name="T4" fmla="*/ 72 w 468"/>
                <a:gd name="T5" fmla="*/ 379 h 490"/>
                <a:gd name="T6" fmla="*/ 31 w 468"/>
                <a:gd name="T7" fmla="*/ 421 h 490"/>
                <a:gd name="T8" fmla="*/ 11 w 468"/>
                <a:gd name="T9" fmla="*/ 481 h 490"/>
                <a:gd name="T10" fmla="*/ 26 w 468"/>
                <a:gd name="T11" fmla="*/ 475 h 490"/>
                <a:gd name="T12" fmla="*/ 48 w 468"/>
                <a:gd name="T13" fmla="*/ 426 h 490"/>
                <a:gd name="T14" fmla="*/ 83 w 468"/>
                <a:gd name="T15" fmla="*/ 390 h 490"/>
                <a:gd name="T16" fmla="*/ 162 w 468"/>
                <a:gd name="T17" fmla="*/ 307 h 490"/>
                <a:gd name="T18" fmla="*/ 367 w 468"/>
                <a:gd name="T19" fmla="*/ 104 h 490"/>
                <a:gd name="T20" fmla="*/ 460 w 468"/>
                <a:gd name="T21" fmla="*/ 19 h 490"/>
                <a:gd name="T22" fmla="*/ 450 w 468"/>
                <a:gd name="T23" fmla="*/ 7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490">
                  <a:moveTo>
                    <a:pt x="450" y="7"/>
                  </a:moveTo>
                  <a:cubicBezTo>
                    <a:pt x="384" y="63"/>
                    <a:pt x="322" y="124"/>
                    <a:pt x="261" y="185"/>
                  </a:cubicBezTo>
                  <a:cubicBezTo>
                    <a:pt x="196" y="249"/>
                    <a:pt x="132" y="312"/>
                    <a:pt x="72" y="379"/>
                  </a:cubicBezTo>
                  <a:cubicBezTo>
                    <a:pt x="58" y="393"/>
                    <a:pt x="44" y="407"/>
                    <a:pt x="31" y="421"/>
                  </a:cubicBezTo>
                  <a:cubicBezTo>
                    <a:pt x="18" y="436"/>
                    <a:pt x="0" y="460"/>
                    <a:pt x="11" y="481"/>
                  </a:cubicBezTo>
                  <a:cubicBezTo>
                    <a:pt x="16" y="490"/>
                    <a:pt x="31" y="484"/>
                    <a:pt x="26" y="475"/>
                  </a:cubicBezTo>
                  <a:cubicBezTo>
                    <a:pt x="17" y="458"/>
                    <a:pt x="38" y="437"/>
                    <a:pt x="48" y="426"/>
                  </a:cubicBezTo>
                  <a:cubicBezTo>
                    <a:pt x="60" y="414"/>
                    <a:pt x="72" y="403"/>
                    <a:pt x="83" y="390"/>
                  </a:cubicBezTo>
                  <a:cubicBezTo>
                    <a:pt x="109" y="362"/>
                    <a:pt x="136" y="334"/>
                    <a:pt x="162" y="307"/>
                  </a:cubicBezTo>
                  <a:cubicBezTo>
                    <a:pt x="230" y="238"/>
                    <a:pt x="298" y="170"/>
                    <a:pt x="367" y="104"/>
                  </a:cubicBezTo>
                  <a:cubicBezTo>
                    <a:pt x="398" y="75"/>
                    <a:pt x="428" y="47"/>
                    <a:pt x="460" y="19"/>
                  </a:cubicBezTo>
                  <a:cubicBezTo>
                    <a:pt x="468" y="13"/>
                    <a:pt x="458" y="0"/>
                    <a:pt x="45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6" name="Freeform 139">
              <a:extLst>
                <a:ext uri="{FF2B5EF4-FFF2-40B4-BE49-F238E27FC236}">
                  <a16:creationId xmlns:a16="http://schemas.microsoft.com/office/drawing/2014/main" id="{AB1463DE-9FE3-45B5-A84D-FDAD7BC86F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1452563"/>
              <a:ext cx="185738" cy="228600"/>
            </a:xfrm>
            <a:custGeom>
              <a:avLst/>
              <a:gdLst>
                <a:gd name="T0" fmla="*/ 18 w 111"/>
                <a:gd name="T1" fmla="*/ 71 h 136"/>
                <a:gd name="T2" fmla="*/ 65 w 111"/>
                <a:gd name="T3" fmla="*/ 47 h 136"/>
                <a:gd name="T4" fmla="*/ 90 w 111"/>
                <a:gd name="T5" fmla="*/ 44 h 136"/>
                <a:gd name="T6" fmla="*/ 89 w 111"/>
                <a:gd name="T7" fmla="*/ 57 h 136"/>
                <a:gd name="T8" fmla="*/ 60 w 111"/>
                <a:gd name="T9" fmla="*/ 121 h 136"/>
                <a:gd name="T10" fmla="*/ 74 w 111"/>
                <a:gd name="T11" fmla="*/ 127 h 136"/>
                <a:gd name="T12" fmla="*/ 93 w 111"/>
                <a:gd name="T13" fmla="*/ 89 h 136"/>
                <a:gd name="T14" fmla="*/ 107 w 111"/>
                <a:gd name="T15" fmla="*/ 49 h 136"/>
                <a:gd name="T16" fmla="*/ 8 w 111"/>
                <a:gd name="T17" fmla="*/ 58 h 136"/>
                <a:gd name="T18" fmla="*/ 18 w 111"/>
                <a:gd name="T19" fmla="*/ 7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36">
                  <a:moveTo>
                    <a:pt x="18" y="71"/>
                  </a:moveTo>
                  <a:cubicBezTo>
                    <a:pt x="32" y="61"/>
                    <a:pt x="48" y="53"/>
                    <a:pt x="65" y="47"/>
                  </a:cubicBezTo>
                  <a:cubicBezTo>
                    <a:pt x="69" y="46"/>
                    <a:pt x="86" y="40"/>
                    <a:pt x="90" y="44"/>
                  </a:cubicBezTo>
                  <a:cubicBezTo>
                    <a:pt x="93" y="47"/>
                    <a:pt x="90" y="53"/>
                    <a:pt x="89" y="57"/>
                  </a:cubicBezTo>
                  <a:cubicBezTo>
                    <a:pt x="81" y="79"/>
                    <a:pt x="71" y="100"/>
                    <a:pt x="60" y="121"/>
                  </a:cubicBezTo>
                  <a:cubicBezTo>
                    <a:pt x="55" y="130"/>
                    <a:pt x="70" y="136"/>
                    <a:pt x="74" y="127"/>
                  </a:cubicBezTo>
                  <a:cubicBezTo>
                    <a:pt x="81" y="115"/>
                    <a:pt x="87" y="102"/>
                    <a:pt x="93" y="89"/>
                  </a:cubicBezTo>
                  <a:cubicBezTo>
                    <a:pt x="98" y="77"/>
                    <a:pt x="106" y="63"/>
                    <a:pt x="107" y="49"/>
                  </a:cubicBezTo>
                  <a:cubicBezTo>
                    <a:pt x="111" y="0"/>
                    <a:pt x="24" y="47"/>
                    <a:pt x="8" y="58"/>
                  </a:cubicBezTo>
                  <a:cubicBezTo>
                    <a:pt x="0" y="64"/>
                    <a:pt x="10" y="77"/>
                    <a:pt x="18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7" name="Freeform 140">
              <a:extLst>
                <a:ext uri="{FF2B5EF4-FFF2-40B4-BE49-F238E27FC236}">
                  <a16:creationId xmlns:a16="http://schemas.microsoft.com/office/drawing/2014/main" id="{1498874D-98D4-48AC-8A5C-926B46708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263" y="2305050"/>
              <a:ext cx="173038" cy="146050"/>
            </a:xfrm>
            <a:custGeom>
              <a:avLst/>
              <a:gdLst>
                <a:gd name="T0" fmla="*/ 80 w 103"/>
                <a:gd name="T1" fmla="*/ 35 h 87"/>
                <a:gd name="T2" fmla="*/ 51 w 103"/>
                <a:gd name="T3" fmla="*/ 65 h 87"/>
                <a:gd name="T4" fmla="*/ 21 w 103"/>
                <a:gd name="T5" fmla="*/ 56 h 87"/>
                <a:gd name="T6" fmla="*/ 44 w 103"/>
                <a:gd name="T7" fmla="*/ 26 h 87"/>
                <a:gd name="T8" fmla="*/ 65 w 103"/>
                <a:gd name="T9" fmla="*/ 19 h 87"/>
                <a:gd name="T10" fmla="*/ 79 w 103"/>
                <a:gd name="T11" fmla="*/ 37 h 87"/>
                <a:gd name="T12" fmla="*/ 94 w 103"/>
                <a:gd name="T13" fmla="*/ 43 h 87"/>
                <a:gd name="T14" fmla="*/ 58 w 103"/>
                <a:gd name="T15" fmla="*/ 3 h 87"/>
                <a:gd name="T16" fmla="*/ 7 w 103"/>
                <a:gd name="T17" fmla="*/ 46 h 87"/>
                <a:gd name="T18" fmla="*/ 35 w 103"/>
                <a:gd name="T19" fmla="*/ 86 h 87"/>
                <a:gd name="T20" fmla="*/ 93 w 103"/>
                <a:gd name="T21" fmla="*/ 45 h 87"/>
                <a:gd name="T22" fmla="*/ 80 w 103"/>
                <a:gd name="T23" fmla="*/ 3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" h="87">
                  <a:moveTo>
                    <a:pt x="80" y="35"/>
                  </a:moveTo>
                  <a:cubicBezTo>
                    <a:pt x="73" y="47"/>
                    <a:pt x="63" y="59"/>
                    <a:pt x="51" y="65"/>
                  </a:cubicBezTo>
                  <a:cubicBezTo>
                    <a:pt x="40" y="71"/>
                    <a:pt x="17" y="74"/>
                    <a:pt x="21" y="56"/>
                  </a:cubicBezTo>
                  <a:cubicBezTo>
                    <a:pt x="24" y="44"/>
                    <a:pt x="34" y="33"/>
                    <a:pt x="44" y="26"/>
                  </a:cubicBezTo>
                  <a:cubicBezTo>
                    <a:pt x="49" y="23"/>
                    <a:pt x="58" y="17"/>
                    <a:pt x="65" y="19"/>
                  </a:cubicBezTo>
                  <a:cubicBezTo>
                    <a:pt x="71" y="21"/>
                    <a:pt x="82" y="31"/>
                    <a:pt x="79" y="37"/>
                  </a:cubicBezTo>
                  <a:cubicBezTo>
                    <a:pt x="75" y="47"/>
                    <a:pt x="89" y="53"/>
                    <a:pt x="94" y="43"/>
                  </a:cubicBezTo>
                  <a:cubicBezTo>
                    <a:pt x="103" y="24"/>
                    <a:pt x="78" y="0"/>
                    <a:pt x="58" y="3"/>
                  </a:cubicBezTo>
                  <a:cubicBezTo>
                    <a:pt x="36" y="7"/>
                    <a:pt x="15" y="26"/>
                    <a:pt x="7" y="46"/>
                  </a:cubicBezTo>
                  <a:cubicBezTo>
                    <a:pt x="0" y="68"/>
                    <a:pt x="12" y="87"/>
                    <a:pt x="35" y="86"/>
                  </a:cubicBezTo>
                  <a:cubicBezTo>
                    <a:pt x="60" y="85"/>
                    <a:pt x="80" y="65"/>
                    <a:pt x="93" y="45"/>
                  </a:cubicBezTo>
                  <a:cubicBezTo>
                    <a:pt x="98" y="37"/>
                    <a:pt x="86" y="27"/>
                    <a:pt x="80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8" name="Freeform 141">
              <a:extLst>
                <a:ext uri="{FF2B5EF4-FFF2-40B4-BE49-F238E27FC236}">
                  <a16:creationId xmlns:a16="http://schemas.microsoft.com/office/drawing/2014/main" id="{703BC86A-A654-491E-93C6-F9D92964E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750" y="2132013"/>
              <a:ext cx="390525" cy="301625"/>
            </a:xfrm>
            <a:custGeom>
              <a:avLst/>
              <a:gdLst>
                <a:gd name="T0" fmla="*/ 8 w 233"/>
                <a:gd name="T1" fmla="*/ 144 h 180"/>
                <a:gd name="T2" fmla="*/ 37 w 233"/>
                <a:gd name="T3" fmla="*/ 172 h 180"/>
                <a:gd name="T4" fmla="*/ 73 w 233"/>
                <a:gd name="T5" fmla="*/ 175 h 180"/>
                <a:gd name="T6" fmla="*/ 116 w 233"/>
                <a:gd name="T7" fmla="*/ 146 h 180"/>
                <a:gd name="T8" fmla="*/ 164 w 233"/>
                <a:gd name="T9" fmla="*/ 99 h 180"/>
                <a:gd name="T10" fmla="*/ 193 w 233"/>
                <a:gd name="T11" fmla="*/ 4 h 180"/>
                <a:gd name="T12" fmla="*/ 156 w 233"/>
                <a:gd name="T13" fmla="*/ 26 h 180"/>
                <a:gd name="T14" fmla="*/ 123 w 233"/>
                <a:gd name="T15" fmla="*/ 71 h 180"/>
                <a:gd name="T16" fmla="*/ 81 w 233"/>
                <a:gd name="T17" fmla="*/ 113 h 180"/>
                <a:gd name="T18" fmla="*/ 64 w 233"/>
                <a:gd name="T19" fmla="*/ 122 h 180"/>
                <a:gd name="T20" fmla="*/ 42 w 233"/>
                <a:gd name="T21" fmla="*/ 107 h 180"/>
                <a:gd name="T22" fmla="*/ 32 w 233"/>
                <a:gd name="T23" fmla="*/ 120 h 180"/>
                <a:gd name="T24" fmla="*/ 64 w 233"/>
                <a:gd name="T25" fmla="*/ 139 h 180"/>
                <a:gd name="T26" fmla="*/ 95 w 233"/>
                <a:gd name="T27" fmla="*/ 123 h 180"/>
                <a:gd name="T28" fmla="*/ 127 w 233"/>
                <a:gd name="T29" fmla="*/ 91 h 180"/>
                <a:gd name="T30" fmla="*/ 161 w 233"/>
                <a:gd name="T31" fmla="*/ 49 h 180"/>
                <a:gd name="T32" fmla="*/ 169 w 233"/>
                <a:gd name="T33" fmla="*/ 34 h 180"/>
                <a:gd name="T34" fmla="*/ 187 w 233"/>
                <a:gd name="T35" fmla="*/ 20 h 180"/>
                <a:gd name="T36" fmla="*/ 166 w 233"/>
                <a:gd name="T37" fmla="*/ 69 h 180"/>
                <a:gd name="T38" fmla="*/ 86 w 233"/>
                <a:gd name="T39" fmla="*/ 149 h 180"/>
                <a:gd name="T40" fmla="*/ 47 w 233"/>
                <a:gd name="T41" fmla="*/ 159 h 180"/>
                <a:gd name="T42" fmla="*/ 18 w 233"/>
                <a:gd name="T43" fmla="*/ 132 h 180"/>
                <a:gd name="T44" fmla="*/ 8 w 233"/>
                <a:gd name="T45" fmla="*/ 14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3" h="180">
                  <a:moveTo>
                    <a:pt x="8" y="144"/>
                  </a:moveTo>
                  <a:cubicBezTo>
                    <a:pt x="18" y="153"/>
                    <a:pt x="26" y="163"/>
                    <a:pt x="37" y="172"/>
                  </a:cubicBezTo>
                  <a:cubicBezTo>
                    <a:pt x="48" y="180"/>
                    <a:pt x="60" y="179"/>
                    <a:pt x="73" y="175"/>
                  </a:cubicBezTo>
                  <a:cubicBezTo>
                    <a:pt x="89" y="168"/>
                    <a:pt x="102" y="156"/>
                    <a:pt x="116" y="146"/>
                  </a:cubicBezTo>
                  <a:cubicBezTo>
                    <a:pt x="133" y="132"/>
                    <a:pt x="149" y="116"/>
                    <a:pt x="164" y="99"/>
                  </a:cubicBezTo>
                  <a:cubicBezTo>
                    <a:pt x="175" y="86"/>
                    <a:pt x="233" y="14"/>
                    <a:pt x="193" y="4"/>
                  </a:cubicBezTo>
                  <a:cubicBezTo>
                    <a:pt x="177" y="0"/>
                    <a:pt x="163" y="14"/>
                    <a:pt x="156" y="26"/>
                  </a:cubicBezTo>
                  <a:cubicBezTo>
                    <a:pt x="146" y="42"/>
                    <a:pt x="136" y="57"/>
                    <a:pt x="123" y="71"/>
                  </a:cubicBezTo>
                  <a:cubicBezTo>
                    <a:pt x="110" y="86"/>
                    <a:pt x="97" y="101"/>
                    <a:pt x="81" y="113"/>
                  </a:cubicBezTo>
                  <a:cubicBezTo>
                    <a:pt x="76" y="117"/>
                    <a:pt x="69" y="123"/>
                    <a:pt x="64" y="122"/>
                  </a:cubicBezTo>
                  <a:cubicBezTo>
                    <a:pt x="56" y="121"/>
                    <a:pt x="47" y="112"/>
                    <a:pt x="42" y="107"/>
                  </a:cubicBezTo>
                  <a:cubicBezTo>
                    <a:pt x="34" y="100"/>
                    <a:pt x="24" y="113"/>
                    <a:pt x="32" y="120"/>
                  </a:cubicBezTo>
                  <a:cubicBezTo>
                    <a:pt x="40" y="127"/>
                    <a:pt x="53" y="138"/>
                    <a:pt x="64" y="139"/>
                  </a:cubicBezTo>
                  <a:cubicBezTo>
                    <a:pt x="75" y="140"/>
                    <a:pt x="87" y="129"/>
                    <a:pt x="95" y="123"/>
                  </a:cubicBezTo>
                  <a:cubicBezTo>
                    <a:pt x="107" y="113"/>
                    <a:pt x="117" y="102"/>
                    <a:pt x="127" y="91"/>
                  </a:cubicBezTo>
                  <a:cubicBezTo>
                    <a:pt x="139" y="78"/>
                    <a:pt x="151" y="64"/>
                    <a:pt x="161" y="49"/>
                  </a:cubicBezTo>
                  <a:cubicBezTo>
                    <a:pt x="164" y="44"/>
                    <a:pt x="166" y="39"/>
                    <a:pt x="169" y="34"/>
                  </a:cubicBezTo>
                  <a:cubicBezTo>
                    <a:pt x="173" y="29"/>
                    <a:pt x="180" y="18"/>
                    <a:pt x="187" y="20"/>
                  </a:cubicBezTo>
                  <a:cubicBezTo>
                    <a:pt x="198" y="22"/>
                    <a:pt x="170" y="64"/>
                    <a:pt x="166" y="69"/>
                  </a:cubicBezTo>
                  <a:cubicBezTo>
                    <a:pt x="145" y="100"/>
                    <a:pt x="117" y="127"/>
                    <a:pt x="86" y="149"/>
                  </a:cubicBezTo>
                  <a:cubicBezTo>
                    <a:pt x="76" y="156"/>
                    <a:pt x="58" y="168"/>
                    <a:pt x="47" y="159"/>
                  </a:cubicBezTo>
                  <a:cubicBezTo>
                    <a:pt x="36" y="151"/>
                    <a:pt x="28" y="141"/>
                    <a:pt x="18" y="132"/>
                  </a:cubicBezTo>
                  <a:cubicBezTo>
                    <a:pt x="10" y="125"/>
                    <a:pt x="0" y="138"/>
                    <a:pt x="8" y="1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9" name="Freeform 142">
              <a:extLst>
                <a:ext uri="{FF2B5EF4-FFF2-40B4-BE49-F238E27FC236}">
                  <a16:creationId xmlns:a16="http://schemas.microsoft.com/office/drawing/2014/main" id="{0E677CE8-D828-4383-B253-A31451ABE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063" y="2144713"/>
              <a:ext cx="50800" cy="122238"/>
            </a:xfrm>
            <a:custGeom>
              <a:avLst/>
              <a:gdLst>
                <a:gd name="T0" fmla="*/ 3 w 30"/>
                <a:gd name="T1" fmla="*/ 16 h 73"/>
                <a:gd name="T2" fmla="*/ 13 w 30"/>
                <a:gd name="T3" fmla="*/ 63 h 73"/>
                <a:gd name="T4" fmla="*/ 29 w 30"/>
                <a:gd name="T5" fmla="*/ 61 h 73"/>
                <a:gd name="T6" fmla="*/ 17 w 30"/>
                <a:gd name="T7" fmla="*/ 10 h 73"/>
                <a:gd name="T8" fmla="*/ 3 w 30"/>
                <a:gd name="T9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3">
                  <a:moveTo>
                    <a:pt x="3" y="16"/>
                  </a:moveTo>
                  <a:cubicBezTo>
                    <a:pt x="8" y="31"/>
                    <a:pt x="11" y="47"/>
                    <a:pt x="13" y="63"/>
                  </a:cubicBezTo>
                  <a:cubicBezTo>
                    <a:pt x="14" y="73"/>
                    <a:pt x="30" y="71"/>
                    <a:pt x="29" y="61"/>
                  </a:cubicBezTo>
                  <a:cubicBezTo>
                    <a:pt x="27" y="44"/>
                    <a:pt x="23" y="27"/>
                    <a:pt x="17" y="10"/>
                  </a:cubicBezTo>
                  <a:cubicBezTo>
                    <a:pt x="14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0" name="Freeform 143">
              <a:extLst>
                <a:ext uri="{FF2B5EF4-FFF2-40B4-BE49-F238E27FC236}">
                  <a16:creationId xmlns:a16="http://schemas.microsoft.com/office/drawing/2014/main" id="{C5316BE4-7FC8-4C01-9319-23807668D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2116138"/>
              <a:ext cx="38100" cy="77788"/>
            </a:xfrm>
            <a:custGeom>
              <a:avLst/>
              <a:gdLst>
                <a:gd name="T0" fmla="*/ 3 w 23"/>
                <a:gd name="T1" fmla="*/ 16 h 47"/>
                <a:gd name="T2" fmla="*/ 7 w 23"/>
                <a:gd name="T3" fmla="*/ 40 h 47"/>
                <a:gd name="T4" fmla="*/ 16 w 23"/>
                <a:gd name="T5" fmla="*/ 47 h 47"/>
                <a:gd name="T6" fmla="*/ 23 w 23"/>
                <a:gd name="T7" fmla="*/ 38 h 47"/>
                <a:gd name="T8" fmla="*/ 18 w 23"/>
                <a:gd name="T9" fmla="*/ 10 h 47"/>
                <a:gd name="T10" fmla="*/ 3 w 23"/>
                <a:gd name="T1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47">
                  <a:moveTo>
                    <a:pt x="3" y="16"/>
                  </a:moveTo>
                  <a:cubicBezTo>
                    <a:pt x="6" y="24"/>
                    <a:pt x="7" y="32"/>
                    <a:pt x="7" y="40"/>
                  </a:cubicBezTo>
                  <a:cubicBezTo>
                    <a:pt x="7" y="44"/>
                    <a:pt x="12" y="47"/>
                    <a:pt x="16" y="47"/>
                  </a:cubicBezTo>
                  <a:cubicBezTo>
                    <a:pt x="21" y="46"/>
                    <a:pt x="23" y="42"/>
                    <a:pt x="23" y="38"/>
                  </a:cubicBezTo>
                  <a:cubicBezTo>
                    <a:pt x="23" y="28"/>
                    <a:pt x="21" y="19"/>
                    <a:pt x="18" y="10"/>
                  </a:cubicBezTo>
                  <a:cubicBezTo>
                    <a:pt x="15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1" name="Freeform 144">
              <a:extLst>
                <a:ext uri="{FF2B5EF4-FFF2-40B4-BE49-F238E27FC236}">
                  <a16:creationId xmlns:a16="http://schemas.microsoft.com/office/drawing/2014/main" id="{19A36957-A8F2-4A6C-88DB-E15E82876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1984375"/>
              <a:ext cx="57150" cy="128588"/>
            </a:xfrm>
            <a:custGeom>
              <a:avLst/>
              <a:gdLst>
                <a:gd name="T0" fmla="*/ 2 w 34"/>
                <a:gd name="T1" fmla="*/ 12 h 76"/>
                <a:gd name="T2" fmla="*/ 16 w 34"/>
                <a:gd name="T3" fmla="*/ 66 h 76"/>
                <a:gd name="T4" fmla="*/ 31 w 34"/>
                <a:gd name="T5" fmla="*/ 60 h 76"/>
                <a:gd name="T6" fmla="*/ 18 w 34"/>
                <a:gd name="T7" fmla="*/ 10 h 76"/>
                <a:gd name="T8" fmla="*/ 2 w 34"/>
                <a:gd name="T9" fmla="*/ 1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6">
                  <a:moveTo>
                    <a:pt x="2" y="12"/>
                  </a:moveTo>
                  <a:cubicBezTo>
                    <a:pt x="6" y="30"/>
                    <a:pt x="11" y="48"/>
                    <a:pt x="16" y="66"/>
                  </a:cubicBezTo>
                  <a:cubicBezTo>
                    <a:pt x="19" y="76"/>
                    <a:pt x="34" y="70"/>
                    <a:pt x="31" y="60"/>
                  </a:cubicBezTo>
                  <a:cubicBezTo>
                    <a:pt x="26" y="44"/>
                    <a:pt x="21" y="27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2" name="Freeform 145">
              <a:extLst>
                <a:ext uri="{FF2B5EF4-FFF2-40B4-BE49-F238E27FC236}">
                  <a16:creationId xmlns:a16="http://schemas.microsoft.com/office/drawing/2014/main" id="{177D5DC0-3D22-4A65-BCAD-798F91EEF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363" y="1928813"/>
              <a:ext cx="41275" cy="112713"/>
            </a:xfrm>
            <a:custGeom>
              <a:avLst/>
              <a:gdLst>
                <a:gd name="T0" fmla="*/ 2 w 25"/>
                <a:gd name="T1" fmla="*/ 13 h 67"/>
                <a:gd name="T2" fmla="*/ 7 w 25"/>
                <a:gd name="T3" fmla="*/ 57 h 67"/>
                <a:gd name="T4" fmla="*/ 23 w 25"/>
                <a:gd name="T5" fmla="*/ 54 h 67"/>
                <a:gd name="T6" fmla="*/ 18 w 25"/>
                <a:gd name="T7" fmla="*/ 11 h 67"/>
                <a:gd name="T8" fmla="*/ 2 w 25"/>
                <a:gd name="T9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7">
                  <a:moveTo>
                    <a:pt x="2" y="13"/>
                  </a:moveTo>
                  <a:cubicBezTo>
                    <a:pt x="4" y="27"/>
                    <a:pt x="6" y="42"/>
                    <a:pt x="7" y="57"/>
                  </a:cubicBezTo>
                  <a:cubicBezTo>
                    <a:pt x="9" y="67"/>
                    <a:pt x="25" y="65"/>
                    <a:pt x="23" y="54"/>
                  </a:cubicBezTo>
                  <a:cubicBezTo>
                    <a:pt x="21" y="40"/>
                    <a:pt x="20" y="25"/>
                    <a:pt x="18" y="11"/>
                  </a:cubicBezTo>
                  <a:cubicBezTo>
                    <a:pt x="16" y="0"/>
                    <a:pt x="0" y="2"/>
                    <a:pt x="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3" name="Freeform 146">
              <a:extLst>
                <a:ext uri="{FF2B5EF4-FFF2-40B4-BE49-F238E27FC236}">
                  <a16:creationId xmlns:a16="http://schemas.microsoft.com/office/drawing/2014/main" id="{EF611B26-5595-4A4A-BA52-3BDD87FDD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7038" y="1857375"/>
              <a:ext cx="44450" cy="87313"/>
            </a:xfrm>
            <a:custGeom>
              <a:avLst/>
              <a:gdLst>
                <a:gd name="T0" fmla="*/ 2 w 26"/>
                <a:gd name="T1" fmla="*/ 12 h 52"/>
                <a:gd name="T2" fmla="*/ 8 w 26"/>
                <a:gd name="T3" fmla="*/ 42 h 52"/>
                <a:gd name="T4" fmla="*/ 24 w 26"/>
                <a:gd name="T5" fmla="*/ 40 h 52"/>
                <a:gd name="T6" fmla="*/ 18 w 26"/>
                <a:gd name="T7" fmla="*/ 10 h 52"/>
                <a:gd name="T8" fmla="*/ 2 w 26"/>
                <a:gd name="T9" fmla="*/ 1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2">
                  <a:moveTo>
                    <a:pt x="2" y="12"/>
                  </a:moveTo>
                  <a:cubicBezTo>
                    <a:pt x="4" y="22"/>
                    <a:pt x="6" y="32"/>
                    <a:pt x="8" y="42"/>
                  </a:cubicBezTo>
                  <a:cubicBezTo>
                    <a:pt x="10" y="52"/>
                    <a:pt x="26" y="50"/>
                    <a:pt x="24" y="40"/>
                  </a:cubicBezTo>
                  <a:cubicBezTo>
                    <a:pt x="22" y="30"/>
                    <a:pt x="20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4" name="Freeform 147">
              <a:extLst>
                <a:ext uri="{FF2B5EF4-FFF2-40B4-BE49-F238E27FC236}">
                  <a16:creationId xmlns:a16="http://schemas.microsoft.com/office/drawing/2014/main" id="{2840DA44-4F52-4F78-8243-86A47B0C9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063" y="1770063"/>
              <a:ext cx="42863" cy="98425"/>
            </a:xfrm>
            <a:custGeom>
              <a:avLst/>
              <a:gdLst>
                <a:gd name="T0" fmla="*/ 1 w 26"/>
                <a:gd name="T1" fmla="*/ 12 h 59"/>
                <a:gd name="T2" fmla="*/ 8 w 26"/>
                <a:gd name="T3" fmla="*/ 49 h 59"/>
                <a:gd name="T4" fmla="*/ 24 w 26"/>
                <a:gd name="T5" fmla="*/ 47 h 59"/>
                <a:gd name="T6" fmla="*/ 17 w 26"/>
                <a:gd name="T7" fmla="*/ 10 h 59"/>
                <a:gd name="T8" fmla="*/ 1 w 26"/>
                <a:gd name="T9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1" y="12"/>
                  </a:moveTo>
                  <a:cubicBezTo>
                    <a:pt x="4" y="24"/>
                    <a:pt x="6" y="37"/>
                    <a:pt x="8" y="49"/>
                  </a:cubicBezTo>
                  <a:cubicBezTo>
                    <a:pt x="10" y="59"/>
                    <a:pt x="26" y="57"/>
                    <a:pt x="24" y="47"/>
                  </a:cubicBezTo>
                  <a:cubicBezTo>
                    <a:pt x="22" y="35"/>
                    <a:pt x="20" y="22"/>
                    <a:pt x="17" y="10"/>
                  </a:cubicBezTo>
                  <a:cubicBezTo>
                    <a:pt x="16" y="0"/>
                    <a:pt x="0" y="2"/>
                    <a:pt x="1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5" name="Freeform 148">
              <a:extLst>
                <a:ext uri="{FF2B5EF4-FFF2-40B4-BE49-F238E27FC236}">
                  <a16:creationId xmlns:a16="http://schemas.microsoft.com/office/drawing/2014/main" id="{06E1B5C6-CB8D-4E23-8B91-CC2B6C217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613" y="1714500"/>
              <a:ext cx="31750" cy="53975"/>
            </a:xfrm>
            <a:custGeom>
              <a:avLst/>
              <a:gdLst>
                <a:gd name="T0" fmla="*/ 0 w 19"/>
                <a:gd name="T1" fmla="*/ 10 h 32"/>
                <a:gd name="T2" fmla="*/ 3 w 19"/>
                <a:gd name="T3" fmla="*/ 24 h 32"/>
                <a:gd name="T4" fmla="*/ 12 w 19"/>
                <a:gd name="T5" fmla="*/ 31 h 32"/>
                <a:gd name="T6" fmla="*/ 19 w 19"/>
                <a:gd name="T7" fmla="*/ 22 h 32"/>
                <a:gd name="T8" fmla="*/ 16 w 19"/>
                <a:gd name="T9" fmla="*/ 8 h 32"/>
                <a:gd name="T10" fmla="*/ 7 w 19"/>
                <a:gd name="T11" fmla="*/ 1 h 32"/>
                <a:gd name="T12" fmla="*/ 0 w 19"/>
                <a:gd name="T13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32">
                  <a:moveTo>
                    <a:pt x="0" y="10"/>
                  </a:moveTo>
                  <a:cubicBezTo>
                    <a:pt x="1" y="15"/>
                    <a:pt x="2" y="20"/>
                    <a:pt x="3" y="24"/>
                  </a:cubicBezTo>
                  <a:cubicBezTo>
                    <a:pt x="3" y="29"/>
                    <a:pt x="7" y="32"/>
                    <a:pt x="12" y="31"/>
                  </a:cubicBezTo>
                  <a:cubicBezTo>
                    <a:pt x="16" y="31"/>
                    <a:pt x="19" y="27"/>
                    <a:pt x="19" y="22"/>
                  </a:cubicBezTo>
                  <a:cubicBezTo>
                    <a:pt x="18" y="18"/>
                    <a:pt x="17" y="13"/>
                    <a:pt x="16" y="8"/>
                  </a:cubicBezTo>
                  <a:cubicBezTo>
                    <a:pt x="16" y="4"/>
                    <a:pt x="12" y="0"/>
                    <a:pt x="7" y="1"/>
                  </a:cubicBezTo>
                  <a:cubicBezTo>
                    <a:pt x="3" y="2"/>
                    <a:pt x="0" y="5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6" name="Freeform 149">
              <a:extLst>
                <a:ext uri="{FF2B5EF4-FFF2-40B4-BE49-F238E27FC236}">
                  <a16:creationId xmlns:a16="http://schemas.microsoft.com/office/drawing/2014/main" id="{ADB88C7C-0A52-4B79-B341-C609DA5F0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525" y="1668463"/>
              <a:ext cx="33338" cy="77788"/>
            </a:xfrm>
            <a:custGeom>
              <a:avLst/>
              <a:gdLst>
                <a:gd name="T0" fmla="*/ 2 w 20"/>
                <a:gd name="T1" fmla="*/ 12 h 47"/>
                <a:gd name="T2" fmla="*/ 4 w 20"/>
                <a:gd name="T3" fmla="*/ 38 h 47"/>
                <a:gd name="T4" fmla="*/ 11 w 20"/>
                <a:gd name="T5" fmla="*/ 47 h 47"/>
                <a:gd name="T6" fmla="*/ 20 w 20"/>
                <a:gd name="T7" fmla="*/ 40 h 47"/>
                <a:gd name="T8" fmla="*/ 18 w 20"/>
                <a:gd name="T9" fmla="*/ 10 h 47"/>
                <a:gd name="T10" fmla="*/ 2 w 20"/>
                <a:gd name="T11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47">
                  <a:moveTo>
                    <a:pt x="2" y="12"/>
                  </a:moveTo>
                  <a:cubicBezTo>
                    <a:pt x="3" y="20"/>
                    <a:pt x="4" y="29"/>
                    <a:pt x="4" y="38"/>
                  </a:cubicBezTo>
                  <a:cubicBezTo>
                    <a:pt x="4" y="42"/>
                    <a:pt x="6" y="46"/>
                    <a:pt x="11" y="47"/>
                  </a:cubicBezTo>
                  <a:cubicBezTo>
                    <a:pt x="14" y="47"/>
                    <a:pt x="19" y="44"/>
                    <a:pt x="20" y="40"/>
                  </a:cubicBezTo>
                  <a:cubicBezTo>
                    <a:pt x="20" y="30"/>
                    <a:pt x="19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7" name="Freeform 150">
              <a:extLst>
                <a:ext uri="{FF2B5EF4-FFF2-40B4-BE49-F238E27FC236}">
                  <a16:creationId xmlns:a16="http://schemas.microsoft.com/office/drawing/2014/main" id="{6A6F0283-F76A-4B39-9513-BB5B68AFB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8025" y="1597025"/>
              <a:ext cx="42863" cy="76200"/>
            </a:xfrm>
            <a:custGeom>
              <a:avLst/>
              <a:gdLst>
                <a:gd name="T0" fmla="*/ 1 w 25"/>
                <a:gd name="T1" fmla="*/ 10 h 45"/>
                <a:gd name="T2" fmla="*/ 8 w 25"/>
                <a:gd name="T3" fmla="*/ 37 h 45"/>
                <a:gd name="T4" fmla="*/ 17 w 25"/>
                <a:gd name="T5" fmla="*/ 44 h 45"/>
                <a:gd name="T6" fmla="*/ 24 w 25"/>
                <a:gd name="T7" fmla="*/ 35 h 45"/>
                <a:gd name="T8" fmla="*/ 17 w 25"/>
                <a:gd name="T9" fmla="*/ 8 h 45"/>
                <a:gd name="T10" fmla="*/ 8 w 25"/>
                <a:gd name="T11" fmla="*/ 1 h 45"/>
                <a:gd name="T12" fmla="*/ 1 w 25"/>
                <a:gd name="T13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45">
                  <a:moveTo>
                    <a:pt x="1" y="10"/>
                  </a:moveTo>
                  <a:cubicBezTo>
                    <a:pt x="4" y="19"/>
                    <a:pt x="6" y="28"/>
                    <a:pt x="8" y="37"/>
                  </a:cubicBezTo>
                  <a:cubicBezTo>
                    <a:pt x="9" y="41"/>
                    <a:pt x="12" y="45"/>
                    <a:pt x="17" y="44"/>
                  </a:cubicBezTo>
                  <a:cubicBezTo>
                    <a:pt x="21" y="43"/>
                    <a:pt x="25" y="39"/>
                    <a:pt x="24" y="35"/>
                  </a:cubicBezTo>
                  <a:cubicBezTo>
                    <a:pt x="22" y="26"/>
                    <a:pt x="20" y="17"/>
                    <a:pt x="17" y="8"/>
                  </a:cubicBezTo>
                  <a:cubicBezTo>
                    <a:pt x="16" y="4"/>
                    <a:pt x="13" y="0"/>
                    <a:pt x="8" y="1"/>
                  </a:cubicBezTo>
                  <a:cubicBezTo>
                    <a:pt x="5" y="2"/>
                    <a:pt x="0" y="6"/>
                    <a:pt x="1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98" name="组合 97">
            <a:extLst>
              <a:ext uri="{FF2B5EF4-FFF2-40B4-BE49-F238E27FC236}">
                <a16:creationId xmlns:a16="http://schemas.microsoft.com/office/drawing/2014/main" id="{9375FC1E-7CA7-4A99-BB06-C5DCF8FCF59B}"/>
              </a:ext>
            </a:extLst>
          </p:cNvPr>
          <p:cNvGrpSpPr/>
          <p:nvPr userDrawn="1"/>
        </p:nvGrpSpPr>
        <p:grpSpPr>
          <a:xfrm>
            <a:off x="11134339" y="5255727"/>
            <a:ext cx="455066" cy="833559"/>
            <a:chOff x="6889750" y="1900238"/>
            <a:chExt cx="660400" cy="1209675"/>
          </a:xfrm>
        </p:grpSpPr>
        <p:sp>
          <p:nvSpPr>
            <p:cNvPr id="99" name="Freeform 116">
              <a:extLst>
                <a:ext uri="{FF2B5EF4-FFF2-40B4-BE49-F238E27FC236}">
                  <a16:creationId xmlns:a16="http://schemas.microsoft.com/office/drawing/2014/main" id="{97DCA4D3-995C-42BD-B16C-4F184F17CC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7688" y="1900238"/>
              <a:ext cx="630237" cy="1176338"/>
            </a:xfrm>
            <a:custGeom>
              <a:avLst/>
              <a:gdLst>
                <a:gd name="T0" fmla="*/ 350 w 509"/>
                <a:gd name="T1" fmla="*/ 700 h 949"/>
                <a:gd name="T2" fmla="*/ 388 w 509"/>
                <a:gd name="T3" fmla="*/ 524 h 949"/>
                <a:gd name="T4" fmla="*/ 391 w 509"/>
                <a:gd name="T5" fmla="*/ 515 h 949"/>
                <a:gd name="T6" fmla="*/ 394 w 509"/>
                <a:gd name="T7" fmla="*/ 498 h 949"/>
                <a:gd name="T8" fmla="*/ 395 w 509"/>
                <a:gd name="T9" fmla="*/ 496 h 949"/>
                <a:gd name="T10" fmla="*/ 395 w 509"/>
                <a:gd name="T11" fmla="*/ 492 h 949"/>
                <a:gd name="T12" fmla="*/ 506 w 509"/>
                <a:gd name="T13" fmla="*/ 87 h 949"/>
                <a:gd name="T14" fmla="*/ 490 w 509"/>
                <a:gd name="T15" fmla="*/ 50 h 949"/>
                <a:gd name="T16" fmla="*/ 491 w 509"/>
                <a:gd name="T17" fmla="*/ 49 h 949"/>
                <a:gd name="T18" fmla="*/ 449 w 509"/>
                <a:gd name="T19" fmla="*/ 7 h 949"/>
                <a:gd name="T20" fmla="*/ 222 w 509"/>
                <a:gd name="T21" fmla="*/ 134 h 949"/>
                <a:gd name="T22" fmla="*/ 198 w 509"/>
                <a:gd name="T23" fmla="*/ 159 h 949"/>
                <a:gd name="T24" fmla="*/ 178 w 509"/>
                <a:gd name="T25" fmla="*/ 182 h 949"/>
                <a:gd name="T26" fmla="*/ 173 w 509"/>
                <a:gd name="T27" fmla="*/ 200 h 949"/>
                <a:gd name="T28" fmla="*/ 187 w 509"/>
                <a:gd name="T29" fmla="*/ 258 h 949"/>
                <a:gd name="T30" fmla="*/ 300 w 509"/>
                <a:gd name="T31" fmla="*/ 258 h 949"/>
                <a:gd name="T32" fmla="*/ 276 w 509"/>
                <a:gd name="T33" fmla="*/ 370 h 949"/>
                <a:gd name="T34" fmla="*/ 246 w 509"/>
                <a:gd name="T35" fmla="*/ 494 h 949"/>
                <a:gd name="T36" fmla="*/ 234 w 509"/>
                <a:gd name="T37" fmla="*/ 575 h 949"/>
                <a:gd name="T38" fmla="*/ 230 w 509"/>
                <a:gd name="T39" fmla="*/ 585 h 949"/>
                <a:gd name="T40" fmla="*/ 215 w 509"/>
                <a:gd name="T41" fmla="*/ 646 h 949"/>
                <a:gd name="T42" fmla="*/ 203 w 509"/>
                <a:gd name="T43" fmla="*/ 662 h 949"/>
                <a:gd name="T44" fmla="*/ 186 w 509"/>
                <a:gd name="T45" fmla="*/ 708 h 949"/>
                <a:gd name="T46" fmla="*/ 172 w 509"/>
                <a:gd name="T47" fmla="*/ 742 h 949"/>
                <a:gd name="T48" fmla="*/ 140 w 509"/>
                <a:gd name="T49" fmla="*/ 753 h 949"/>
                <a:gd name="T50" fmla="*/ 122 w 509"/>
                <a:gd name="T51" fmla="*/ 754 h 949"/>
                <a:gd name="T52" fmla="*/ 112 w 509"/>
                <a:gd name="T53" fmla="*/ 756 h 949"/>
                <a:gd name="T54" fmla="*/ 83 w 509"/>
                <a:gd name="T55" fmla="*/ 752 h 949"/>
                <a:gd name="T56" fmla="*/ 65 w 509"/>
                <a:gd name="T57" fmla="*/ 754 h 949"/>
                <a:gd name="T58" fmla="*/ 61 w 509"/>
                <a:gd name="T59" fmla="*/ 753 h 949"/>
                <a:gd name="T60" fmla="*/ 19 w 509"/>
                <a:gd name="T61" fmla="*/ 795 h 949"/>
                <a:gd name="T62" fmla="*/ 20 w 509"/>
                <a:gd name="T63" fmla="*/ 800 h 949"/>
                <a:gd name="T64" fmla="*/ 5 w 509"/>
                <a:gd name="T65" fmla="*/ 855 h 949"/>
                <a:gd name="T66" fmla="*/ 15 w 509"/>
                <a:gd name="T67" fmla="*/ 889 h 949"/>
                <a:gd name="T68" fmla="*/ 47 w 509"/>
                <a:gd name="T69" fmla="*/ 925 h 949"/>
                <a:gd name="T70" fmla="*/ 119 w 509"/>
                <a:gd name="T71" fmla="*/ 919 h 949"/>
                <a:gd name="T72" fmla="*/ 165 w 509"/>
                <a:gd name="T73" fmla="*/ 912 h 949"/>
                <a:gd name="T74" fmla="*/ 167 w 509"/>
                <a:gd name="T75" fmla="*/ 911 h 949"/>
                <a:gd name="T76" fmla="*/ 348 w 509"/>
                <a:gd name="T77" fmla="*/ 932 h 949"/>
                <a:gd name="T78" fmla="*/ 412 w 509"/>
                <a:gd name="T79" fmla="*/ 945 h 949"/>
                <a:gd name="T80" fmla="*/ 455 w 509"/>
                <a:gd name="T81" fmla="*/ 912 h 949"/>
                <a:gd name="T82" fmla="*/ 455 w 509"/>
                <a:gd name="T83" fmla="*/ 844 h 949"/>
                <a:gd name="T84" fmla="*/ 452 w 509"/>
                <a:gd name="T85" fmla="*/ 804 h 949"/>
                <a:gd name="T86" fmla="*/ 450 w 509"/>
                <a:gd name="T87" fmla="*/ 791 h 949"/>
                <a:gd name="T88" fmla="*/ 431 w 509"/>
                <a:gd name="T89" fmla="*/ 768 h 949"/>
                <a:gd name="T90" fmla="*/ 393 w 509"/>
                <a:gd name="T91" fmla="*/ 753 h 949"/>
                <a:gd name="T92" fmla="*/ 364 w 509"/>
                <a:gd name="T93" fmla="*/ 751 h 949"/>
                <a:gd name="T94" fmla="*/ 359 w 509"/>
                <a:gd name="T95" fmla="*/ 751 h 949"/>
                <a:gd name="T96" fmla="*/ 341 w 509"/>
                <a:gd name="T97" fmla="*/ 732 h 949"/>
                <a:gd name="T98" fmla="*/ 345 w 509"/>
                <a:gd name="T99" fmla="*/ 712 h 949"/>
                <a:gd name="T100" fmla="*/ 350 w 509"/>
                <a:gd name="T101" fmla="*/ 700 h 949"/>
                <a:gd name="T102" fmla="*/ 425 w 509"/>
                <a:gd name="T103" fmla="*/ 31 h 949"/>
                <a:gd name="T104" fmla="*/ 425 w 509"/>
                <a:gd name="T105" fmla="*/ 31 h 949"/>
                <a:gd name="T106" fmla="*/ 360 w 509"/>
                <a:gd name="T107" fmla="*/ 753 h 949"/>
                <a:gd name="T108" fmla="*/ 359 w 509"/>
                <a:gd name="T109" fmla="*/ 751 h 949"/>
                <a:gd name="T110" fmla="*/ 360 w 509"/>
                <a:gd name="T111" fmla="*/ 753 h 949"/>
                <a:gd name="T112" fmla="*/ 359 w 509"/>
                <a:gd name="T113" fmla="*/ 751 h 949"/>
                <a:gd name="T114" fmla="*/ 359 w 509"/>
                <a:gd name="T115" fmla="*/ 751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09" h="949">
                  <a:moveTo>
                    <a:pt x="350" y="700"/>
                  </a:moveTo>
                  <a:cubicBezTo>
                    <a:pt x="363" y="642"/>
                    <a:pt x="376" y="583"/>
                    <a:pt x="388" y="524"/>
                  </a:cubicBezTo>
                  <a:cubicBezTo>
                    <a:pt x="390" y="522"/>
                    <a:pt x="391" y="518"/>
                    <a:pt x="391" y="515"/>
                  </a:cubicBezTo>
                  <a:cubicBezTo>
                    <a:pt x="392" y="509"/>
                    <a:pt x="393" y="504"/>
                    <a:pt x="394" y="498"/>
                  </a:cubicBezTo>
                  <a:cubicBezTo>
                    <a:pt x="394" y="497"/>
                    <a:pt x="394" y="497"/>
                    <a:pt x="395" y="496"/>
                  </a:cubicBezTo>
                  <a:cubicBezTo>
                    <a:pt x="395" y="495"/>
                    <a:pt x="395" y="493"/>
                    <a:pt x="395" y="492"/>
                  </a:cubicBezTo>
                  <a:cubicBezTo>
                    <a:pt x="420" y="354"/>
                    <a:pt x="481" y="225"/>
                    <a:pt x="506" y="87"/>
                  </a:cubicBezTo>
                  <a:cubicBezTo>
                    <a:pt x="509" y="70"/>
                    <a:pt x="501" y="57"/>
                    <a:pt x="490" y="50"/>
                  </a:cubicBezTo>
                  <a:cubicBezTo>
                    <a:pt x="490" y="50"/>
                    <a:pt x="491" y="49"/>
                    <a:pt x="491" y="49"/>
                  </a:cubicBezTo>
                  <a:cubicBezTo>
                    <a:pt x="497" y="24"/>
                    <a:pt x="474" y="0"/>
                    <a:pt x="449" y="7"/>
                  </a:cubicBezTo>
                  <a:cubicBezTo>
                    <a:pt x="362" y="31"/>
                    <a:pt x="303" y="100"/>
                    <a:pt x="222" y="134"/>
                  </a:cubicBezTo>
                  <a:cubicBezTo>
                    <a:pt x="210" y="139"/>
                    <a:pt x="201" y="148"/>
                    <a:pt x="198" y="159"/>
                  </a:cubicBezTo>
                  <a:cubicBezTo>
                    <a:pt x="190" y="166"/>
                    <a:pt x="184" y="173"/>
                    <a:pt x="178" y="182"/>
                  </a:cubicBezTo>
                  <a:cubicBezTo>
                    <a:pt x="174" y="188"/>
                    <a:pt x="172" y="194"/>
                    <a:pt x="173" y="200"/>
                  </a:cubicBezTo>
                  <a:cubicBezTo>
                    <a:pt x="153" y="216"/>
                    <a:pt x="165" y="250"/>
                    <a:pt x="187" y="258"/>
                  </a:cubicBezTo>
                  <a:cubicBezTo>
                    <a:pt x="226" y="271"/>
                    <a:pt x="263" y="267"/>
                    <a:pt x="300" y="258"/>
                  </a:cubicBezTo>
                  <a:cubicBezTo>
                    <a:pt x="290" y="295"/>
                    <a:pt x="282" y="332"/>
                    <a:pt x="276" y="370"/>
                  </a:cubicBezTo>
                  <a:cubicBezTo>
                    <a:pt x="264" y="411"/>
                    <a:pt x="253" y="452"/>
                    <a:pt x="246" y="494"/>
                  </a:cubicBezTo>
                  <a:cubicBezTo>
                    <a:pt x="242" y="521"/>
                    <a:pt x="238" y="548"/>
                    <a:pt x="234" y="575"/>
                  </a:cubicBezTo>
                  <a:cubicBezTo>
                    <a:pt x="232" y="578"/>
                    <a:pt x="231" y="581"/>
                    <a:pt x="230" y="585"/>
                  </a:cubicBezTo>
                  <a:cubicBezTo>
                    <a:pt x="224" y="605"/>
                    <a:pt x="219" y="625"/>
                    <a:pt x="215" y="646"/>
                  </a:cubicBezTo>
                  <a:cubicBezTo>
                    <a:pt x="210" y="650"/>
                    <a:pt x="206" y="655"/>
                    <a:pt x="203" y="662"/>
                  </a:cubicBezTo>
                  <a:cubicBezTo>
                    <a:pt x="198" y="677"/>
                    <a:pt x="192" y="693"/>
                    <a:pt x="186" y="708"/>
                  </a:cubicBezTo>
                  <a:cubicBezTo>
                    <a:pt x="183" y="717"/>
                    <a:pt x="179" y="735"/>
                    <a:pt x="172" y="742"/>
                  </a:cubicBezTo>
                  <a:cubicBezTo>
                    <a:pt x="165" y="749"/>
                    <a:pt x="150" y="751"/>
                    <a:pt x="140" y="753"/>
                  </a:cubicBezTo>
                  <a:cubicBezTo>
                    <a:pt x="135" y="752"/>
                    <a:pt x="129" y="752"/>
                    <a:pt x="122" y="754"/>
                  </a:cubicBezTo>
                  <a:cubicBezTo>
                    <a:pt x="119" y="755"/>
                    <a:pt x="115" y="755"/>
                    <a:pt x="112" y="756"/>
                  </a:cubicBezTo>
                  <a:cubicBezTo>
                    <a:pt x="102" y="756"/>
                    <a:pt x="94" y="752"/>
                    <a:pt x="83" y="752"/>
                  </a:cubicBezTo>
                  <a:cubicBezTo>
                    <a:pt x="77" y="751"/>
                    <a:pt x="71" y="752"/>
                    <a:pt x="65" y="754"/>
                  </a:cubicBezTo>
                  <a:cubicBezTo>
                    <a:pt x="64" y="754"/>
                    <a:pt x="62" y="753"/>
                    <a:pt x="61" y="753"/>
                  </a:cubicBezTo>
                  <a:cubicBezTo>
                    <a:pt x="34" y="745"/>
                    <a:pt x="15" y="770"/>
                    <a:pt x="19" y="795"/>
                  </a:cubicBezTo>
                  <a:cubicBezTo>
                    <a:pt x="20" y="796"/>
                    <a:pt x="20" y="798"/>
                    <a:pt x="20" y="800"/>
                  </a:cubicBezTo>
                  <a:cubicBezTo>
                    <a:pt x="6" y="815"/>
                    <a:pt x="1" y="836"/>
                    <a:pt x="5" y="855"/>
                  </a:cubicBezTo>
                  <a:cubicBezTo>
                    <a:pt x="0" y="867"/>
                    <a:pt x="5" y="881"/>
                    <a:pt x="15" y="889"/>
                  </a:cubicBezTo>
                  <a:cubicBezTo>
                    <a:pt x="14" y="906"/>
                    <a:pt x="25" y="924"/>
                    <a:pt x="47" y="925"/>
                  </a:cubicBezTo>
                  <a:cubicBezTo>
                    <a:pt x="72" y="927"/>
                    <a:pt x="95" y="923"/>
                    <a:pt x="119" y="919"/>
                  </a:cubicBezTo>
                  <a:cubicBezTo>
                    <a:pt x="134" y="917"/>
                    <a:pt x="150" y="915"/>
                    <a:pt x="165" y="912"/>
                  </a:cubicBezTo>
                  <a:cubicBezTo>
                    <a:pt x="166" y="912"/>
                    <a:pt x="166" y="912"/>
                    <a:pt x="167" y="911"/>
                  </a:cubicBezTo>
                  <a:cubicBezTo>
                    <a:pt x="227" y="921"/>
                    <a:pt x="288" y="931"/>
                    <a:pt x="348" y="932"/>
                  </a:cubicBezTo>
                  <a:cubicBezTo>
                    <a:pt x="370" y="936"/>
                    <a:pt x="391" y="941"/>
                    <a:pt x="412" y="945"/>
                  </a:cubicBezTo>
                  <a:cubicBezTo>
                    <a:pt x="434" y="949"/>
                    <a:pt x="455" y="936"/>
                    <a:pt x="455" y="912"/>
                  </a:cubicBezTo>
                  <a:cubicBezTo>
                    <a:pt x="455" y="889"/>
                    <a:pt x="455" y="867"/>
                    <a:pt x="455" y="844"/>
                  </a:cubicBezTo>
                  <a:cubicBezTo>
                    <a:pt x="455" y="830"/>
                    <a:pt x="455" y="817"/>
                    <a:pt x="452" y="804"/>
                  </a:cubicBezTo>
                  <a:cubicBezTo>
                    <a:pt x="452" y="800"/>
                    <a:pt x="452" y="796"/>
                    <a:pt x="450" y="791"/>
                  </a:cubicBezTo>
                  <a:cubicBezTo>
                    <a:pt x="447" y="782"/>
                    <a:pt x="440" y="772"/>
                    <a:pt x="431" y="768"/>
                  </a:cubicBezTo>
                  <a:cubicBezTo>
                    <a:pt x="420" y="760"/>
                    <a:pt x="407" y="754"/>
                    <a:pt x="393" y="753"/>
                  </a:cubicBezTo>
                  <a:cubicBezTo>
                    <a:pt x="383" y="751"/>
                    <a:pt x="373" y="750"/>
                    <a:pt x="364" y="751"/>
                  </a:cubicBezTo>
                  <a:cubicBezTo>
                    <a:pt x="361" y="752"/>
                    <a:pt x="360" y="751"/>
                    <a:pt x="359" y="751"/>
                  </a:cubicBezTo>
                  <a:cubicBezTo>
                    <a:pt x="356" y="742"/>
                    <a:pt x="349" y="735"/>
                    <a:pt x="341" y="732"/>
                  </a:cubicBezTo>
                  <a:cubicBezTo>
                    <a:pt x="342" y="725"/>
                    <a:pt x="344" y="718"/>
                    <a:pt x="345" y="712"/>
                  </a:cubicBezTo>
                  <a:cubicBezTo>
                    <a:pt x="348" y="708"/>
                    <a:pt x="350" y="705"/>
                    <a:pt x="350" y="700"/>
                  </a:cubicBezTo>
                  <a:close/>
                  <a:moveTo>
                    <a:pt x="425" y="31"/>
                  </a:moveTo>
                  <a:cubicBezTo>
                    <a:pt x="426" y="29"/>
                    <a:pt x="427" y="29"/>
                    <a:pt x="425" y="31"/>
                  </a:cubicBezTo>
                  <a:close/>
                  <a:moveTo>
                    <a:pt x="360" y="753"/>
                  </a:moveTo>
                  <a:cubicBezTo>
                    <a:pt x="359" y="753"/>
                    <a:pt x="359" y="752"/>
                    <a:pt x="359" y="751"/>
                  </a:cubicBezTo>
                  <a:cubicBezTo>
                    <a:pt x="359" y="752"/>
                    <a:pt x="359" y="753"/>
                    <a:pt x="360" y="753"/>
                  </a:cubicBezTo>
                  <a:close/>
                  <a:moveTo>
                    <a:pt x="359" y="751"/>
                  </a:moveTo>
                  <a:cubicBezTo>
                    <a:pt x="357" y="750"/>
                    <a:pt x="358" y="749"/>
                    <a:pt x="359" y="751"/>
                  </a:cubicBezTo>
                  <a:close/>
                </a:path>
              </a:pathLst>
            </a:custGeom>
            <a:solidFill>
              <a:srgbClr val="F44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0" name="Freeform 117">
              <a:extLst>
                <a:ext uri="{FF2B5EF4-FFF2-40B4-BE49-F238E27FC236}">
                  <a16:creationId xmlns:a16="http://schemas.microsoft.com/office/drawing/2014/main" id="{650CE2BA-1085-4360-9D5E-E6FDDA762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0" y="1914525"/>
              <a:ext cx="660400" cy="1195388"/>
            </a:xfrm>
            <a:custGeom>
              <a:avLst/>
              <a:gdLst>
                <a:gd name="T0" fmla="*/ 333 w 534"/>
                <a:gd name="T1" fmla="*/ 63 h 965"/>
                <a:gd name="T2" fmla="*/ 212 w 534"/>
                <a:gd name="T3" fmla="*/ 94 h 965"/>
                <a:gd name="T4" fmla="*/ 179 w 534"/>
                <a:gd name="T5" fmla="*/ 176 h 965"/>
                <a:gd name="T6" fmla="*/ 193 w 534"/>
                <a:gd name="T7" fmla="*/ 263 h 965"/>
                <a:gd name="T8" fmla="*/ 301 w 534"/>
                <a:gd name="T9" fmla="*/ 269 h 965"/>
                <a:gd name="T10" fmla="*/ 185 w 534"/>
                <a:gd name="T11" fmla="*/ 722 h 965"/>
                <a:gd name="T12" fmla="*/ 51 w 534"/>
                <a:gd name="T13" fmla="*/ 724 h 965"/>
                <a:gd name="T14" fmla="*/ 9 w 534"/>
                <a:gd name="T15" fmla="*/ 767 h 965"/>
                <a:gd name="T16" fmla="*/ 1 w 534"/>
                <a:gd name="T17" fmla="*/ 902 h 965"/>
                <a:gd name="T18" fmla="*/ 49 w 534"/>
                <a:gd name="T19" fmla="*/ 934 h 965"/>
                <a:gd name="T20" fmla="*/ 212 w 534"/>
                <a:gd name="T21" fmla="*/ 918 h 965"/>
                <a:gd name="T22" fmla="*/ 458 w 534"/>
                <a:gd name="T23" fmla="*/ 956 h 965"/>
                <a:gd name="T24" fmla="*/ 480 w 534"/>
                <a:gd name="T25" fmla="*/ 843 h 965"/>
                <a:gd name="T26" fmla="*/ 476 w 534"/>
                <a:gd name="T27" fmla="*/ 747 h 965"/>
                <a:gd name="T28" fmla="*/ 375 w 534"/>
                <a:gd name="T29" fmla="*/ 731 h 965"/>
                <a:gd name="T30" fmla="*/ 454 w 534"/>
                <a:gd name="T31" fmla="*/ 295 h 965"/>
                <a:gd name="T32" fmla="*/ 529 w 534"/>
                <a:gd name="T33" fmla="*/ 63 h 965"/>
                <a:gd name="T34" fmla="*/ 397 w 534"/>
                <a:gd name="T35" fmla="*/ 8 h 965"/>
                <a:gd name="T36" fmla="*/ 454 w 534"/>
                <a:gd name="T37" fmla="*/ 52 h 965"/>
                <a:gd name="T38" fmla="*/ 510 w 534"/>
                <a:gd name="T39" fmla="*/ 66 h 965"/>
                <a:gd name="T40" fmla="*/ 354 w 534"/>
                <a:gd name="T41" fmla="*/ 660 h 965"/>
                <a:gd name="T42" fmla="*/ 355 w 534"/>
                <a:gd name="T43" fmla="*/ 746 h 965"/>
                <a:gd name="T44" fmla="*/ 458 w 534"/>
                <a:gd name="T45" fmla="*/ 765 h 965"/>
                <a:gd name="T46" fmla="*/ 458 w 534"/>
                <a:gd name="T47" fmla="*/ 820 h 965"/>
                <a:gd name="T48" fmla="*/ 451 w 534"/>
                <a:gd name="T49" fmla="*/ 932 h 965"/>
                <a:gd name="T50" fmla="*/ 34 w 534"/>
                <a:gd name="T51" fmla="*/ 910 h 965"/>
                <a:gd name="T52" fmla="*/ 26 w 534"/>
                <a:gd name="T53" fmla="*/ 890 h 965"/>
                <a:gd name="T54" fmla="*/ 33 w 534"/>
                <a:gd name="T55" fmla="*/ 771 h 965"/>
                <a:gd name="T56" fmla="*/ 51 w 534"/>
                <a:gd name="T57" fmla="*/ 748 h 965"/>
                <a:gd name="T58" fmla="*/ 185 w 534"/>
                <a:gd name="T59" fmla="*/ 746 h 965"/>
                <a:gd name="T60" fmla="*/ 324 w 534"/>
                <a:gd name="T61" fmla="*/ 275 h 965"/>
                <a:gd name="T62" fmla="*/ 193 w 534"/>
                <a:gd name="T63" fmla="*/ 239 h 965"/>
                <a:gd name="T64" fmla="*/ 203 w 534"/>
                <a:gd name="T65" fmla="*/ 176 h 965"/>
                <a:gd name="T66" fmla="*/ 212 w 534"/>
                <a:gd name="T67" fmla="*/ 118 h 965"/>
                <a:gd name="T68" fmla="*/ 384 w 534"/>
                <a:gd name="T69" fmla="*/ 14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4" h="965">
                  <a:moveTo>
                    <a:pt x="384" y="14"/>
                  </a:moveTo>
                  <a:cubicBezTo>
                    <a:pt x="372" y="36"/>
                    <a:pt x="355" y="52"/>
                    <a:pt x="333" y="63"/>
                  </a:cubicBezTo>
                  <a:cubicBezTo>
                    <a:pt x="309" y="76"/>
                    <a:pt x="283" y="84"/>
                    <a:pt x="256" y="89"/>
                  </a:cubicBezTo>
                  <a:cubicBezTo>
                    <a:pt x="242" y="92"/>
                    <a:pt x="227" y="92"/>
                    <a:pt x="212" y="94"/>
                  </a:cubicBezTo>
                  <a:cubicBezTo>
                    <a:pt x="202" y="96"/>
                    <a:pt x="194" y="106"/>
                    <a:pt x="189" y="115"/>
                  </a:cubicBezTo>
                  <a:cubicBezTo>
                    <a:pt x="179" y="133"/>
                    <a:pt x="178" y="156"/>
                    <a:pt x="179" y="176"/>
                  </a:cubicBezTo>
                  <a:cubicBezTo>
                    <a:pt x="179" y="201"/>
                    <a:pt x="183" y="226"/>
                    <a:pt x="181" y="251"/>
                  </a:cubicBezTo>
                  <a:cubicBezTo>
                    <a:pt x="180" y="258"/>
                    <a:pt x="187" y="263"/>
                    <a:pt x="193" y="263"/>
                  </a:cubicBezTo>
                  <a:cubicBezTo>
                    <a:pt x="232" y="266"/>
                    <a:pt x="271" y="273"/>
                    <a:pt x="310" y="283"/>
                  </a:cubicBezTo>
                  <a:cubicBezTo>
                    <a:pt x="307" y="278"/>
                    <a:pt x="304" y="274"/>
                    <a:pt x="301" y="269"/>
                  </a:cubicBezTo>
                  <a:cubicBezTo>
                    <a:pt x="253" y="421"/>
                    <a:pt x="210" y="575"/>
                    <a:pt x="173" y="731"/>
                  </a:cubicBezTo>
                  <a:cubicBezTo>
                    <a:pt x="177" y="728"/>
                    <a:pt x="181" y="725"/>
                    <a:pt x="185" y="722"/>
                  </a:cubicBezTo>
                  <a:cubicBezTo>
                    <a:pt x="154" y="722"/>
                    <a:pt x="124" y="723"/>
                    <a:pt x="94" y="724"/>
                  </a:cubicBezTo>
                  <a:cubicBezTo>
                    <a:pt x="79" y="724"/>
                    <a:pt x="65" y="724"/>
                    <a:pt x="51" y="724"/>
                  </a:cubicBezTo>
                  <a:cubicBezTo>
                    <a:pt x="38" y="725"/>
                    <a:pt x="26" y="726"/>
                    <a:pt x="18" y="736"/>
                  </a:cubicBezTo>
                  <a:cubicBezTo>
                    <a:pt x="11" y="745"/>
                    <a:pt x="10" y="756"/>
                    <a:pt x="9" y="767"/>
                  </a:cubicBezTo>
                  <a:cubicBezTo>
                    <a:pt x="8" y="782"/>
                    <a:pt x="7" y="796"/>
                    <a:pt x="6" y="811"/>
                  </a:cubicBezTo>
                  <a:cubicBezTo>
                    <a:pt x="5" y="841"/>
                    <a:pt x="2" y="872"/>
                    <a:pt x="1" y="902"/>
                  </a:cubicBezTo>
                  <a:cubicBezTo>
                    <a:pt x="0" y="913"/>
                    <a:pt x="3" y="923"/>
                    <a:pt x="12" y="929"/>
                  </a:cubicBezTo>
                  <a:cubicBezTo>
                    <a:pt x="23" y="936"/>
                    <a:pt x="37" y="935"/>
                    <a:pt x="49" y="934"/>
                  </a:cubicBezTo>
                  <a:cubicBezTo>
                    <a:pt x="76" y="933"/>
                    <a:pt x="103" y="927"/>
                    <a:pt x="130" y="922"/>
                  </a:cubicBezTo>
                  <a:cubicBezTo>
                    <a:pt x="157" y="917"/>
                    <a:pt x="184" y="915"/>
                    <a:pt x="212" y="918"/>
                  </a:cubicBezTo>
                  <a:cubicBezTo>
                    <a:pt x="238" y="921"/>
                    <a:pt x="264" y="928"/>
                    <a:pt x="289" y="935"/>
                  </a:cubicBezTo>
                  <a:cubicBezTo>
                    <a:pt x="344" y="950"/>
                    <a:pt x="400" y="965"/>
                    <a:pt x="458" y="956"/>
                  </a:cubicBezTo>
                  <a:cubicBezTo>
                    <a:pt x="461" y="955"/>
                    <a:pt x="465" y="951"/>
                    <a:pt x="466" y="947"/>
                  </a:cubicBezTo>
                  <a:cubicBezTo>
                    <a:pt x="473" y="913"/>
                    <a:pt x="477" y="878"/>
                    <a:pt x="480" y="843"/>
                  </a:cubicBezTo>
                  <a:cubicBezTo>
                    <a:pt x="482" y="825"/>
                    <a:pt x="483" y="807"/>
                    <a:pt x="484" y="789"/>
                  </a:cubicBezTo>
                  <a:cubicBezTo>
                    <a:pt x="484" y="775"/>
                    <a:pt x="484" y="759"/>
                    <a:pt x="476" y="747"/>
                  </a:cubicBezTo>
                  <a:cubicBezTo>
                    <a:pt x="460" y="723"/>
                    <a:pt x="429" y="729"/>
                    <a:pt x="405" y="733"/>
                  </a:cubicBezTo>
                  <a:cubicBezTo>
                    <a:pt x="396" y="735"/>
                    <a:pt x="384" y="735"/>
                    <a:pt x="375" y="731"/>
                  </a:cubicBezTo>
                  <a:cubicBezTo>
                    <a:pt x="363" y="724"/>
                    <a:pt x="371" y="705"/>
                    <a:pt x="372" y="694"/>
                  </a:cubicBezTo>
                  <a:cubicBezTo>
                    <a:pt x="395" y="560"/>
                    <a:pt x="417" y="426"/>
                    <a:pt x="454" y="295"/>
                  </a:cubicBezTo>
                  <a:cubicBezTo>
                    <a:pt x="475" y="221"/>
                    <a:pt x="500" y="148"/>
                    <a:pt x="531" y="78"/>
                  </a:cubicBezTo>
                  <a:cubicBezTo>
                    <a:pt x="533" y="73"/>
                    <a:pt x="534" y="67"/>
                    <a:pt x="529" y="63"/>
                  </a:cubicBezTo>
                  <a:cubicBezTo>
                    <a:pt x="511" y="48"/>
                    <a:pt x="487" y="39"/>
                    <a:pt x="465" y="31"/>
                  </a:cubicBezTo>
                  <a:cubicBezTo>
                    <a:pt x="443" y="22"/>
                    <a:pt x="420" y="13"/>
                    <a:pt x="397" y="8"/>
                  </a:cubicBezTo>
                  <a:cubicBezTo>
                    <a:pt x="382" y="6"/>
                    <a:pt x="375" y="29"/>
                    <a:pt x="391" y="32"/>
                  </a:cubicBezTo>
                  <a:cubicBezTo>
                    <a:pt x="412" y="35"/>
                    <a:pt x="434" y="44"/>
                    <a:pt x="454" y="52"/>
                  </a:cubicBezTo>
                  <a:cubicBezTo>
                    <a:pt x="473" y="59"/>
                    <a:pt x="497" y="68"/>
                    <a:pt x="512" y="80"/>
                  </a:cubicBezTo>
                  <a:cubicBezTo>
                    <a:pt x="512" y="75"/>
                    <a:pt x="511" y="71"/>
                    <a:pt x="510" y="66"/>
                  </a:cubicBezTo>
                  <a:cubicBezTo>
                    <a:pt x="455" y="190"/>
                    <a:pt x="418" y="322"/>
                    <a:pt x="391" y="456"/>
                  </a:cubicBezTo>
                  <a:cubicBezTo>
                    <a:pt x="377" y="524"/>
                    <a:pt x="365" y="592"/>
                    <a:pt x="354" y="660"/>
                  </a:cubicBezTo>
                  <a:cubicBezTo>
                    <a:pt x="351" y="676"/>
                    <a:pt x="348" y="693"/>
                    <a:pt x="346" y="709"/>
                  </a:cubicBezTo>
                  <a:cubicBezTo>
                    <a:pt x="344" y="723"/>
                    <a:pt x="345" y="736"/>
                    <a:pt x="355" y="746"/>
                  </a:cubicBezTo>
                  <a:cubicBezTo>
                    <a:pt x="374" y="763"/>
                    <a:pt x="401" y="757"/>
                    <a:pt x="424" y="754"/>
                  </a:cubicBezTo>
                  <a:cubicBezTo>
                    <a:pt x="435" y="752"/>
                    <a:pt x="453" y="751"/>
                    <a:pt x="458" y="765"/>
                  </a:cubicBezTo>
                  <a:cubicBezTo>
                    <a:pt x="461" y="772"/>
                    <a:pt x="460" y="781"/>
                    <a:pt x="460" y="789"/>
                  </a:cubicBezTo>
                  <a:cubicBezTo>
                    <a:pt x="459" y="799"/>
                    <a:pt x="459" y="809"/>
                    <a:pt x="458" y="820"/>
                  </a:cubicBezTo>
                  <a:cubicBezTo>
                    <a:pt x="456" y="860"/>
                    <a:pt x="450" y="901"/>
                    <a:pt x="443" y="941"/>
                  </a:cubicBezTo>
                  <a:cubicBezTo>
                    <a:pt x="446" y="938"/>
                    <a:pt x="449" y="935"/>
                    <a:pt x="451" y="932"/>
                  </a:cubicBezTo>
                  <a:cubicBezTo>
                    <a:pt x="360" y="948"/>
                    <a:pt x="273" y="892"/>
                    <a:pt x="182" y="893"/>
                  </a:cubicBezTo>
                  <a:cubicBezTo>
                    <a:pt x="132" y="893"/>
                    <a:pt x="84" y="912"/>
                    <a:pt x="34" y="910"/>
                  </a:cubicBezTo>
                  <a:cubicBezTo>
                    <a:pt x="30" y="910"/>
                    <a:pt x="26" y="911"/>
                    <a:pt x="25" y="908"/>
                  </a:cubicBezTo>
                  <a:cubicBezTo>
                    <a:pt x="23" y="903"/>
                    <a:pt x="25" y="894"/>
                    <a:pt x="26" y="890"/>
                  </a:cubicBezTo>
                  <a:cubicBezTo>
                    <a:pt x="26" y="877"/>
                    <a:pt x="27" y="864"/>
                    <a:pt x="28" y="850"/>
                  </a:cubicBezTo>
                  <a:cubicBezTo>
                    <a:pt x="30" y="824"/>
                    <a:pt x="31" y="797"/>
                    <a:pt x="33" y="771"/>
                  </a:cubicBezTo>
                  <a:cubicBezTo>
                    <a:pt x="33" y="766"/>
                    <a:pt x="33" y="758"/>
                    <a:pt x="36" y="753"/>
                  </a:cubicBezTo>
                  <a:cubicBezTo>
                    <a:pt x="39" y="748"/>
                    <a:pt x="45" y="748"/>
                    <a:pt x="51" y="748"/>
                  </a:cubicBezTo>
                  <a:cubicBezTo>
                    <a:pt x="65" y="748"/>
                    <a:pt x="79" y="748"/>
                    <a:pt x="94" y="748"/>
                  </a:cubicBezTo>
                  <a:cubicBezTo>
                    <a:pt x="124" y="747"/>
                    <a:pt x="154" y="746"/>
                    <a:pt x="185" y="746"/>
                  </a:cubicBezTo>
                  <a:cubicBezTo>
                    <a:pt x="190" y="746"/>
                    <a:pt x="195" y="742"/>
                    <a:pt x="196" y="737"/>
                  </a:cubicBezTo>
                  <a:cubicBezTo>
                    <a:pt x="234" y="582"/>
                    <a:pt x="276" y="427"/>
                    <a:pt x="324" y="275"/>
                  </a:cubicBezTo>
                  <a:cubicBezTo>
                    <a:pt x="326" y="269"/>
                    <a:pt x="322" y="262"/>
                    <a:pt x="316" y="260"/>
                  </a:cubicBezTo>
                  <a:cubicBezTo>
                    <a:pt x="276" y="249"/>
                    <a:pt x="235" y="242"/>
                    <a:pt x="193" y="239"/>
                  </a:cubicBezTo>
                  <a:cubicBezTo>
                    <a:pt x="197" y="243"/>
                    <a:pt x="201" y="247"/>
                    <a:pt x="205" y="251"/>
                  </a:cubicBezTo>
                  <a:cubicBezTo>
                    <a:pt x="207" y="226"/>
                    <a:pt x="203" y="201"/>
                    <a:pt x="203" y="176"/>
                  </a:cubicBezTo>
                  <a:cubicBezTo>
                    <a:pt x="202" y="155"/>
                    <a:pt x="203" y="129"/>
                    <a:pt x="221" y="115"/>
                  </a:cubicBezTo>
                  <a:cubicBezTo>
                    <a:pt x="218" y="116"/>
                    <a:pt x="215" y="117"/>
                    <a:pt x="212" y="118"/>
                  </a:cubicBezTo>
                  <a:cubicBezTo>
                    <a:pt x="283" y="113"/>
                    <a:pt x="367" y="94"/>
                    <a:pt x="404" y="26"/>
                  </a:cubicBezTo>
                  <a:cubicBezTo>
                    <a:pt x="412" y="12"/>
                    <a:pt x="391" y="0"/>
                    <a:pt x="384" y="1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1" name="Freeform 118">
              <a:extLst>
                <a:ext uri="{FF2B5EF4-FFF2-40B4-BE49-F238E27FC236}">
                  <a16:creationId xmlns:a16="http://schemas.microsoft.com/office/drawing/2014/main" id="{E4EBBEB8-10DE-4FB9-9363-A3C2191DA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1850" y="2041525"/>
              <a:ext cx="223837" cy="104775"/>
            </a:xfrm>
            <a:custGeom>
              <a:avLst/>
              <a:gdLst>
                <a:gd name="T0" fmla="*/ 25 w 180"/>
                <a:gd name="T1" fmla="*/ 76 h 84"/>
                <a:gd name="T2" fmla="*/ 165 w 180"/>
                <a:gd name="T3" fmla="*/ 25 h 84"/>
                <a:gd name="T4" fmla="*/ 165 w 180"/>
                <a:gd name="T5" fmla="*/ 1 h 84"/>
                <a:gd name="T6" fmla="*/ 13 w 180"/>
                <a:gd name="T7" fmla="*/ 55 h 84"/>
                <a:gd name="T8" fmla="*/ 25 w 180"/>
                <a:gd name="T9" fmla="*/ 7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84">
                  <a:moveTo>
                    <a:pt x="25" y="76"/>
                  </a:moveTo>
                  <a:cubicBezTo>
                    <a:pt x="66" y="46"/>
                    <a:pt x="114" y="29"/>
                    <a:pt x="165" y="25"/>
                  </a:cubicBezTo>
                  <a:cubicBezTo>
                    <a:pt x="180" y="24"/>
                    <a:pt x="180" y="0"/>
                    <a:pt x="165" y="1"/>
                  </a:cubicBezTo>
                  <a:cubicBezTo>
                    <a:pt x="110" y="5"/>
                    <a:pt x="58" y="23"/>
                    <a:pt x="13" y="55"/>
                  </a:cubicBezTo>
                  <a:cubicBezTo>
                    <a:pt x="0" y="64"/>
                    <a:pt x="12" y="84"/>
                    <a:pt x="25" y="7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2" name="Freeform 119">
              <a:extLst>
                <a:ext uri="{FF2B5EF4-FFF2-40B4-BE49-F238E27FC236}">
                  <a16:creationId xmlns:a16="http://schemas.microsoft.com/office/drawing/2014/main" id="{3AE501E0-A702-4E65-BBB6-90D6E33EF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075" y="2065338"/>
              <a:ext cx="246062" cy="128588"/>
            </a:xfrm>
            <a:custGeom>
              <a:avLst/>
              <a:gdLst>
                <a:gd name="T0" fmla="*/ 25 w 200"/>
                <a:gd name="T1" fmla="*/ 95 h 103"/>
                <a:gd name="T2" fmla="*/ 185 w 200"/>
                <a:gd name="T3" fmla="*/ 28 h 103"/>
                <a:gd name="T4" fmla="*/ 179 w 200"/>
                <a:gd name="T5" fmla="*/ 5 h 103"/>
                <a:gd name="T6" fmla="*/ 13 w 200"/>
                <a:gd name="T7" fmla="*/ 75 h 103"/>
                <a:gd name="T8" fmla="*/ 25 w 200"/>
                <a:gd name="T9" fmla="*/ 9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103">
                  <a:moveTo>
                    <a:pt x="25" y="95"/>
                  </a:moveTo>
                  <a:cubicBezTo>
                    <a:pt x="76" y="68"/>
                    <a:pt x="130" y="46"/>
                    <a:pt x="185" y="28"/>
                  </a:cubicBezTo>
                  <a:cubicBezTo>
                    <a:pt x="200" y="23"/>
                    <a:pt x="193" y="0"/>
                    <a:pt x="179" y="5"/>
                  </a:cubicBezTo>
                  <a:cubicBezTo>
                    <a:pt x="121" y="23"/>
                    <a:pt x="66" y="47"/>
                    <a:pt x="13" y="75"/>
                  </a:cubicBezTo>
                  <a:cubicBezTo>
                    <a:pt x="0" y="82"/>
                    <a:pt x="12" y="103"/>
                    <a:pt x="25" y="9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3" name="Freeform 120">
              <a:extLst>
                <a:ext uri="{FF2B5EF4-FFF2-40B4-BE49-F238E27FC236}">
                  <a16:creationId xmlns:a16="http://schemas.microsoft.com/office/drawing/2014/main" id="{1761ED55-922F-4A76-91D7-54A8D77EE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3288" y="2154238"/>
              <a:ext cx="176212" cy="95250"/>
            </a:xfrm>
            <a:custGeom>
              <a:avLst/>
              <a:gdLst>
                <a:gd name="T0" fmla="*/ 26 w 143"/>
                <a:gd name="T1" fmla="*/ 69 h 77"/>
                <a:gd name="T2" fmla="*/ 128 w 143"/>
                <a:gd name="T3" fmla="*/ 27 h 77"/>
                <a:gd name="T4" fmla="*/ 121 w 143"/>
                <a:gd name="T5" fmla="*/ 4 h 77"/>
                <a:gd name="T6" fmla="*/ 14 w 143"/>
                <a:gd name="T7" fmla="*/ 49 h 77"/>
                <a:gd name="T8" fmla="*/ 26 w 143"/>
                <a:gd name="T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77">
                  <a:moveTo>
                    <a:pt x="26" y="69"/>
                  </a:moveTo>
                  <a:cubicBezTo>
                    <a:pt x="58" y="50"/>
                    <a:pt x="92" y="36"/>
                    <a:pt x="128" y="27"/>
                  </a:cubicBezTo>
                  <a:cubicBezTo>
                    <a:pt x="143" y="23"/>
                    <a:pt x="137" y="0"/>
                    <a:pt x="121" y="4"/>
                  </a:cubicBezTo>
                  <a:cubicBezTo>
                    <a:pt x="84" y="14"/>
                    <a:pt x="47" y="29"/>
                    <a:pt x="14" y="49"/>
                  </a:cubicBezTo>
                  <a:cubicBezTo>
                    <a:pt x="0" y="57"/>
                    <a:pt x="12" y="77"/>
                    <a:pt x="26" y="6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" name="Freeform 121">
              <a:extLst>
                <a:ext uri="{FF2B5EF4-FFF2-40B4-BE49-F238E27FC236}">
                  <a16:creationId xmlns:a16="http://schemas.microsoft.com/office/drawing/2014/main" id="{0516E989-FCF6-4938-8D8A-68D74D3C5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6463" y="2279650"/>
              <a:ext cx="150812" cy="98425"/>
            </a:xfrm>
            <a:custGeom>
              <a:avLst/>
              <a:gdLst>
                <a:gd name="T0" fmla="*/ 27 w 122"/>
                <a:gd name="T1" fmla="*/ 68 h 79"/>
                <a:gd name="T2" fmla="*/ 107 w 122"/>
                <a:gd name="T3" fmla="*/ 26 h 79"/>
                <a:gd name="T4" fmla="*/ 100 w 122"/>
                <a:gd name="T5" fmla="*/ 2 h 79"/>
                <a:gd name="T6" fmla="*/ 10 w 122"/>
                <a:gd name="T7" fmla="*/ 51 h 79"/>
                <a:gd name="T8" fmla="*/ 27 w 122"/>
                <a:gd name="T9" fmla="*/ 6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79">
                  <a:moveTo>
                    <a:pt x="27" y="68"/>
                  </a:moveTo>
                  <a:cubicBezTo>
                    <a:pt x="49" y="45"/>
                    <a:pt x="76" y="31"/>
                    <a:pt x="107" y="26"/>
                  </a:cubicBezTo>
                  <a:cubicBezTo>
                    <a:pt x="122" y="23"/>
                    <a:pt x="116" y="0"/>
                    <a:pt x="100" y="2"/>
                  </a:cubicBezTo>
                  <a:cubicBezTo>
                    <a:pt x="66" y="8"/>
                    <a:pt x="35" y="26"/>
                    <a:pt x="10" y="51"/>
                  </a:cubicBezTo>
                  <a:cubicBezTo>
                    <a:pt x="0" y="62"/>
                    <a:pt x="17" y="79"/>
                    <a:pt x="27" y="6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5" name="Freeform 122">
              <a:extLst>
                <a:ext uri="{FF2B5EF4-FFF2-40B4-BE49-F238E27FC236}">
                  <a16:creationId xmlns:a16="http://schemas.microsoft.com/office/drawing/2014/main" id="{3C6BCFE9-B734-4F90-87CD-9AD468B55D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7413" y="2416175"/>
              <a:ext cx="131762" cy="88900"/>
            </a:xfrm>
            <a:custGeom>
              <a:avLst/>
              <a:gdLst>
                <a:gd name="T0" fmla="*/ 24 w 106"/>
                <a:gd name="T1" fmla="*/ 63 h 72"/>
                <a:gd name="T2" fmla="*/ 91 w 106"/>
                <a:gd name="T3" fmla="*/ 28 h 72"/>
                <a:gd name="T4" fmla="*/ 85 w 106"/>
                <a:gd name="T5" fmla="*/ 5 h 72"/>
                <a:gd name="T6" fmla="*/ 12 w 106"/>
                <a:gd name="T7" fmla="*/ 43 h 72"/>
                <a:gd name="T8" fmla="*/ 24 w 106"/>
                <a:gd name="T9" fmla="*/ 6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72">
                  <a:moveTo>
                    <a:pt x="24" y="63"/>
                  </a:moveTo>
                  <a:cubicBezTo>
                    <a:pt x="45" y="48"/>
                    <a:pt x="67" y="36"/>
                    <a:pt x="91" y="28"/>
                  </a:cubicBezTo>
                  <a:cubicBezTo>
                    <a:pt x="106" y="23"/>
                    <a:pt x="100" y="0"/>
                    <a:pt x="85" y="5"/>
                  </a:cubicBezTo>
                  <a:cubicBezTo>
                    <a:pt x="59" y="14"/>
                    <a:pt x="34" y="26"/>
                    <a:pt x="12" y="43"/>
                  </a:cubicBezTo>
                  <a:cubicBezTo>
                    <a:pt x="0" y="52"/>
                    <a:pt x="12" y="72"/>
                    <a:pt x="24" y="6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6" name="Freeform 123">
              <a:extLst>
                <a:ext uri="{FF2B5EF4-FFF2-40B4-BE49-F238E27FC236}">
                  <a16:creationId xmlns:a16="http://schemas.microsoft.com/office/drawing/2014/main" id="{41C662C8-0D00-4292-971A-89FA9AA19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5663" y="2522538"/>
              <a:ext cx="171450" cy="112713"/>
            </a:xfrm>
            <a:custGeom>
              <a:avLst/>
              <a:gdLst>
                <a:gd name="T0" fmla="*/ 28 w 139"/>
                <a:gd name="T1" fmla="*/ 81 h 91"/>
                <a:gd name="T2" fmla="*/ 124 w 139"/>
                <a:gd name="T3" fmla="*/ 28 h 91"/>
                <a:gd name="T4" fmla="*/ 118 w 139"/>
                <a:gd name="T5" fmla="*/ 5 h 91"/>
                <a:gd name="T6" fmla="*/ 11 w 139"/>
                <a:gd name="T7" fmla="*/ 64 h 91"/>
                <a:gd name="T8" fmla="*/ 28 w 139"/>
                <a:gd name="T9" fmla="*/ 8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91">
                  <a:moveTo>
                    <a:pt x="28" y="81"/>
                  </a:moveTo>
                  <a:cubicBezTo>
                    <a:pt x="56" y="56"/>
                    <a:pt x="89" y="38"/>
                    <a:pt x="124" y="28"/>
                  </a:cubicBezTo>
                  <a:cubicBezTo>
                    <a:pt x="139" y="23"/>
                    <a:pt x="133" y="0"/>
                    <a:pt x="118" y="5"/>
                  </a:cubicBezTo>
                  <a:cubicBezTo>
                    <a:pt x="78" y="16"/>
                    <a:pt x="42" y="37"/>
                    <a:pt x="11" y="64"/>
                  </a:cubicBezTo>
                  <a:cubicBezTo>
                    <a:pt x="0" y="74"/>
                    <a:pt x="17" y="91"/>
                    <a:pt x="28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7" name="Freeform 124">
              <a:extLst>
                <a:ext uri="{FF2B5EF4-FFF2-40B4-BE49-F238E27FC236}">
                  <a16:creationId xmlns:a16="http://schemas.microsoft.com/office/drawing/2014/main" id="{9FEDA635-7770-4C83-8859-463385134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900" y="2611438"/>
              <a:ext cx="166687" cy="127000"/>
            </a:xfrm>
            <a:custGeom>
              <a:avLst/>
              <a:gdLst>
                <a:gd name="T0" fmla="*/ 28 w 135"/>
                <a:gd name="T1" fmla="*/ 91 h 102"/>
                <a:gd name="T2" fmla="*/ 121 w 135"/>
                <a:gd name="T3" fmla="*/ 27 h 102"/>
                <a:gd name="T4" fmla="*/ 109 w 135"/>
                <a:gd name="T5" fmla="*/ 6 h 102"/>
                <a:gd name="T6" fmla="*/ 11 w 135"/>
                <a:gd name="T7" fmla="*/ 74 h 102"/>
                <a:gd name="T8" fmla="*/ 28 w 135"/>
                <a:gd name="T9" fmla="*/ 9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02">
                  <a:moveTo>
                    <a:pt x="28" y="91"/>
                  </a:moveTo>
                  <a:cubicBezTo>
                    <a:pt x="55" y="65"/>
                    <a:pt x="87" y="43"/>
                    <a:pt x="121" y="27"/>
                  </a:cubicBezTo>
                  <a:cubicBezTo>
                    <a:pt x="135" y="20"/>
                    <a:pt x="123" y="0"/>
                    <a:pt x="109" y="6"/>
                  </a:cubicBezTo>
                  <a:cubicBezTo>
                    <a:pt x="73" y="23"/>
                    <a:pt x="40" y="46"/>
                    <a:pt x="11" y="74"/>
                  </a:cubicBezTo>
                  <a:cubicBezTo>
                    <a:pt x="0" y="85"/>
                    <a:pt x="17" y="102"/>
                    <a:pt x="28" y="9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8" name="Freeform 125">
              <a:extLst>
                <a:ext uri="{FF2B5EF4-FFF2-40B4-BE49-F238E27FC236}">
                  <a16:creationId xmlns:a16="http://schemas.microsoft.com/office/drawing/2014/main" id="{26CF240A-6610-41BA-B56D-6CF3BA5A5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2781300"/>
              <a:ext cx="330200" cy="206375"/>
            </a:xfrm>
            <a:custGeom>
              <a:avLst/>
              <a:gdLst>
                <a:gd name="T0" fmla="*/ 25 w 267"/>
                <a:gd name="T1" fmla="*/ 159 h 167"/>
                <a:gd name="T2" fmla="*/ 254 w 267"/>
                <a:gd name="T3" fmla="*/ 29 h 167"/>
                <a:gd name="T4" fmla="*/ 241 w 267"/>
                <a:gd name="T5" fmla="*/ 8 h 167"/>
                <a:gd name="T6" fmla="*/ 13 w 267"/>
                <a:gd name="T7" fmla="*/ 139 h 167"/>
                <a:gd name="T8" fmla="*/ 25 w 267"/>
                <a:gd name="T9" fmla="*/ 159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167">
                  <a:moveTo>
                    <a:pt x="25" y="159"/>
                  </a:moveTo>
                  <a:cubicBezTo>
                    <a:pt x="101" y="116"/>
                    <a:pt x="177" y="72"/>
                    <a:pt x="254" y="29"/>
                  </a:cubicBezTo>
                  <a:cubicBezTo>
                    <a:pt x="267" y="21"/>
                    <a:pt x="255" y="0"/>
                    <a:pt x="241" y="8"/>
                  </a:cubicBezTo>
                  <a:cubicBezTo>
                    <a:pt x="165" y="51"/>
                    <a:pt x="89" y="95"/>
                    <a:pt x="13" y="139"/>
                  </a:cubicBezTo>
                  <a:cubicBezTo>
                    <a:pt x="0" y="146"/>
                    <a:pt x="12" y="167"/>
                    <a:pt x="25" y="15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9" name="Freeform 126">
              <a:extLst>
                <a:ext uri="{FF2B5EF4-FFF2-40B4-BE49-F238E27FC236}">
                  <a16:creationId xmlns:a16="http://schemas.microsoft.com/office/drawing/2014/main" id="{373BF181-81CC-4181-A9BD-4783C6E27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1988" y="2822575"/>
              <a:ext cx="304800" cy="209550"/>
            </a:xfrm>
            <a:custGeom>
              <a:avLst/>
              <a:gdLst>
                <a:gd name="T0" fmla="*/ 25 w 247"/>
                <a:gd name="T1" fmla="*/ 160 h 169"/>
                <a:gd name="T2" fmla="*/ 234 w 247"/>
                <a:gd name="T3" fmla="*/ 28 h 169"/>
                <a:gd name="T4" fmla="*/ 222 w 247"/>
                <a:gd name="T5" fmla="*/ 8 h 169"/>
                <a:gd name="T6" fmla="*/ 13 w 247"/>
                <a:gd name="T7" fmla="*/ 139 h 169"/>
                <a:gd name="T8" fmla="*/ 25 w 247"/>
                <a:gd name="T9" fmla="*/ 16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69">
                  <a:moveTo>
                    <a:pt x="25" y="160"/>
                  </a:moveTo>
                  <a:cubicBezTo>
                    <a:pt x="93" y="113"/>
                    <a:pt x="162" y="69"/>
                    <a:pt x="234" y="28"/>
                  </a:cubicBezTo>
                  <a:cubicBezTo>
                    <a:pt x="247" y="21"/>
                    <a:pt x="235" y="0"/>
                    <a:pt x="222" y="8"/>
                  </a:cubicBezTo>
                  <a:cubicBezTo>
                    <a:pt x="150" y="48"/>
                    <a:pt x="80" y="92"/>
                    <a:pt x="13" y="139"/>
                  </a:cubicBezTo>
                  <a:cubicBezTo>
                    <a:pt x="0" y="148"/>
                    <a:pt x="12" y="169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0" name="Freeform 127">
              <a:extLst>
                <a:ext uri="{FF2B5EF4-FFF2-40B4-BE49-F238E27FC236}">
                  <a16:creationId xmlns:a16="http://schemas.microsoft.com/office/drawing/2014/main" id="{88367B68-7A8B-49AF-A2CD-4BCD85161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8" y="2847975"/>
              <a:ext cx="200025" cy="161925"/>
            </a:xfrm>
            <a:custGeom>
              <a:avLst/>
              <a:gdLst>
                <a:gd name="T0" fmla="*/ 29 w 162"/>
                <a:gd name="T1" fmla="*/ 120 h 130"/>
                <a:gd name="T2" fmla="*/ 150 w 162"/>
                <a:gd name="T3" fmla="*/ 29 h 130"/>
                <a:gd name="T4" fmla="*/ 138 w 162"/>
                <a:gd name="T5" fmla="*/ 8 h 130"/>
                <a:gd name="T6" fmla="*/ 12 w 162"/>
                <a:gd name="T7" fmla="*/ 103 h 130"/>
                <a:gd name="T8" fmla="*/ 29 w 162"/>
                <a:gd name="T9" fmla="*/ 12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30">
                  <a:moveTo>
                    <a:pt x="29" y="120"/>
                  </a:moveTo>
                  <a:cubicBezTo>
                    <a:pt x="67" y="87"/>
                    <a:pt x="107" y="57"/>
                    <a:pt x="150" y="29"/>
                  </a:cubicBezTo>
                  <a:cubicBezTo>
                    <a:pt x="162" y="20"/>
                    <a:pt x="150" y="0"/>
                    <a:pt x="138" y="8"/>
                  </a:cubicBezTo>
                  <a:cubicBezTo>
                    <a:pt x="94" y="37"/>
                    <a:pt x="52" y="69"/>
                    <a:pt x="12" y="103"/>
                  </a:cubicBezTo>
                  <a:cubicBezTo>
                    <a:pt x="0" y="113"/>
                    <a:pt x="17" y="130"/>
                    <a:pt x="29" y="12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1" name="Freeform 128">
              <a:extLst>
                <a:ext uri="{FF2B5EF4-FFF2-40B4-BE49-F238E27FC236}">
                  <a16:creationId xmlns:a16="http://schemas.microsoft.com/office/drawing/2014/main" id="{79611EA8-8AD8-4688-BA35-80B88EA4C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9325" y="2952750"/>
              <a:ext cx="146050" cy="123825"/>
            </a:xfrm>
            <a:custGeom>
              <a:avLst/>
              <a:gdLst>
                <a:gd name="T0" fmla="*/ 30 w 119"/>
                <a:gd name="T1" fmla="*/ 89 h 101"/>
                <a:gd name="T2" fmla="*/ 104 w 119"/>
                <a:gd name="T3" fmla="*/ 27 h 101"/>
                <a:gd name="T4" fmla="*/ 92 w 119"/>
                <a:gd name="T5" fmla="*/ 6 h 101"/>
                <a:gd name="T6" fmla="*/ 9 w 119"/>
                <a:gd name="T7" fmla="*/ 77 h 101"/>
                <a:gd name="T8" fmla="*/ 30 w 119"/>
                <a:gd name="T9" fmla="*/ 8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01">
                  <a:moveTo>
                    <a:pt x="30" y="89"/>
                  </a:moveTo>
                  <a:cubicBezTo>
                    <a:pt x="48" y="62"/>
                    <a:pt x="74" y="41"/>
                    <a:pt x="104" y="27"/>
                  </a:cubicBezTo>
                  <a:cubicBezTo>
                    <a:pt x="119" y="20"/>
                    <a:pt x="106" y="0"/>
                    <a:pt x="92" y="6"/>
                  </a:cubicBezTo>
                  <a:cubicBezTo>
                    <a:pt x="58" y="22"/>
                    <a:pt x="30" y="46"/>
                    <a:pt x="9" y="77"/>
                  </a:cubicBezTo>
                  <a:cubicBezTo>
                    <a:pt x="0" y="89"/>
                    <a:pt x="21" y="101"/>
                    <a:pt x="30" y="8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5223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59F29-EC64-37FC-7D7B-51FC8E509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DEC94-BF62-6E5C-8135-8D16A89EF1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CB7ADF-F327-29B7-C14F-99EDFD532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2EC16-C141-EA46-8A54-6905653F0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7DECC-3760-4802-84D4-23855BA6E45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5BD9F7-8E70-C5AB-2C7B-E0C6F24F9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D31330-3119-615F-38FC-D436AB6A2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CEB3-1DD5-4E88-AC6D-69587E61C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536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28555-316B-743D-8406-4E88ADDB2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413976-C7B6-2162-D820-1FA58BB49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E2B646-46EA-8F04-F65A-F7FE87F716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8A2133-DD44-5442-97C3-DDDDC75A88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8FB0FF-A9C6-24BF-1F77-3736FC76BE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BE3C3C-FE89-562F-D6FC-0C46AABC0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7DECC-3760-4802-84D4-23855BA6E45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C6125-B6BB-6D4B-65F3-965F1FCEE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238A87-1A22-770F-A589-6EA372944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CEB3-1DD5-4E88-AC6D-69587E61C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99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B5EEB-B01C-2004-A67E-5C68928EC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0B0D12-F0E0-D2C0-5B0A-3973C095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7DECC-3760-4802-84D4-23855BA6E45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598744-A0BA-00DE-6F83-A38BD59CF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7EB2C9-B501-31EC-C950-AE1650A29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CEB3-1DD5-4E88-AC6D-69587E61C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47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B3DD78-032A-ED1C-8A83-E21BE99D7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7DECC-3760-4802-84D4-23855BA6E45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9A0807-6C10-C5F0-CDB5-A3D6AB054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3F46F0-9DF0-2740-FA59-FB5EF7A7D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CEB3-1DD5-4E88-AC6D-69587E61C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76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5B238-56C4-ECEC-4264-A27103B5A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77292-6DB2-3B3B-B2F1-CC19A5A13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E11227-454E-6D9E-609F-C7EFF4D2A9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9C654E-C649-4E5C-2A35-75F12C728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7DECC-3760-4802-84D4-23855BA6E45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2134D-3640-BD2E-4F53-3C881275A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F4962E-F53E-A854-A43F-CAF7E2C49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CEB3-1DD5-4E88-AC6D-69587E61C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15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E5419-5A5C-CA84-8022-6425F7C55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5AE459-A41D-BA7E-125E-62DC5982A0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E4B5FC-097F-F469-10C4-19056AD7A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263B54-6377-BA13-B48E-BA2D18776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7DECC-3760-4802-84D4-23855BA6E45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82B176-BBB6-B12C-D3EB-90FA76BC9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67F535-4CA9-3D8B-DF27-DFA972F1A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CEB3-1DD5-4E88-AC6D-69587E61C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47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5.png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97414-07E9-9117-E275-18D205D5F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B5F8BC-4776-C4B9-177E-B05AF5424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96C0D-7CD1-45BE-FFEB-DD6514F9BB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7DECC-3760-4802-84D4-23855BA6E45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DA9DB-320E-6F69-08C0-B097B09938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2032E5-DC85-1EF6-1FCB-2F4B875C89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7CEB3-1DD5-4E88-AC6D-69587E61C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28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3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6383" y="-2213"/>
            <a:ext cx="8194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MăngNon</a:t>
            </a:r>
            <a:endParaRPr lang="en-US" sz="1100" dirty="0">
              <a:solidFill>
                <a:srgbClr val="002060"/>
              </a:solidFill>
              <a:latin typeface="UTM Androgyne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BF4C66-920C-4704-8A68-D0C62273A31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029BED-090D-A43A-088A-A8B6AE38FB7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2225729"/>
            <a:ext cx="1981447" cy="33723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DF7D89-C71D-1A1B-B2F7-EF37241322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B0D694-C8F5-C451-B85F-36E56DE12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3F96486F-38A1-F620-1680-3481FEF445AB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1F20818-A283-32BB-76CF-AEF4FD9F00EA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6BEC6D-6281-F9DA-DE5A-E1A707AF8A72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 dirty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FB681F-E9DC-C155-8442-4AEF09289D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59362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6900" y="0"/>
            <a:ext cx="1443437" cy="21395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65895B-BDD1-4D1D-9F20-EC2D7DB673B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CA95D7-E59A-B56C-0EF3-8316B4E976B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2225729"/>
            <a:ext cx="1981447" cy="33723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AFE9EC-F882-88DB-C68E-FAA8B02930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ADAB2F-C4DF-F6B4-FEF4-1782D35946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CCBB3389-3CCC-9695-D705-0786A57505E1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EF3CA9A-97BA-F54D-B014-1176E1A5F529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53DE33-31D3-E988-4E08-B6C5485B5A1C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 dirty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FC1866-C57C-D8C3-A967-01C9A4A8DB0E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85481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63A649-3CAD-A2A7-BC94-0D8770FB5DF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2225729"/>
            <a:ext cx="1981447" cy="33723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48759B-0395-82FA-0F9A-A9D73CA19D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34E912-F472-A954-FFE6-0E8BA609F0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D5055628-37DB-544B-159E-3A1044953485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C68E66C-8F5C-C489-FCBE-074F5E392B5E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2A389C-E7EE-4D70-4157-F7827AFD835A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 dirty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4C35C3-9723-0252-A958-D3D88F184944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12723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  <p:txStyles>
    <p:titleStyle>
      <a:lvl1pPr algn="ctr" defTabSz="121724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68" indent="-456468" algn="l" defTabSz="121724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5" indent="-380390" algn="l" defTabSz="121724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2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6" indent="-304312" algn="l" defTabSz="121724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11" indent="-304312" algn="l" defTabSz="121724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36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60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5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09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6.xml"/><Relationship Id="rId11" Type="http://schemas.openxmlformats.org/officeDocument/2006/relationships/slide" Target="slide14.xml"/><Relationship Id="rId5" Type="http://schemas.openxmlformats.org/officeDocument/2006/relationships/image" Target="../media/image46.png"/><Relationship Id="rId15" Type="http://schemas.openxmlformats.org/officeDocument/2006/relationships/image" Target="../media/image53.pn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8.png"/><Relationship Id="rId1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11.xml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6.png"/><Relationship Id="rId11" Type="http://schemas.microsoft.com/office/2007/relationships/hdphoto" Target="../media/hdphoto4.wdp"/><Relationship Id="rId5" Type="http://schemas.openxmlformats.org/officeDocument/2006/relationships/image" Target="../media/image54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11.xml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6.png"/><Relationship Id="rId11" Type="http://schemas.microsoft.com/office/2007/relationships/hdphoto" Target="../media/hdphoto5.wdp"/><Relationship Id="rId5" Type="http://schemas.openxmlformats.org/officeDocument/2006/relationships/image" Target="../media/image54.png"/><Relationship Id="rId10" Type="http://schemas.openxmlformats.org/officeDocument/2006/relationships/image" Target="../media/image56.png"/><Relationship Id="rId4" Type="http://schemas.openxmlformats.org/officeDocument/2006/relationships/image" Target="../media/image49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11.xml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6.png"/><Relationship Id="rId11" Type="http://schemas.microsoft.com/office/2007/relationships/hdphoto" Target="../media/hdphoto4.wdp"/><Relationship Id="rId5" Type="http://schemas.openxmlformats.org/officeDocument/2006/relationships/image" Target="../media/image54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.png"/><Relationship Id="rId12" Type="http://schemas.microsoft.com/office/2007/relationships/hdphoto" Target="../media/hdphoto3.wdp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audio" Target="../media/audio4.wav"/><Relationship Id="rId1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4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1.png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11" Type="http://schemas.microsoft.com/office/2007/relationships/hdphoto" Target="../media/hdphoto2.wdp"/><Relationship Id="rId5" Type="http://schemas.openxmlformats.org/officeDocument/2006/relationships/audio" Target="../media/audio4.wav"/><Relationship Id="rId1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D0C890E-0D30-4108-9917-C63C96EC43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 t="14345" r="-1090" b="24895"/>
          <a:stretch/>
        </p:blipFill>
        <p:spPr>
          <a:xfrm>
            <a:off x="-310766" y="-567863"/>
            <a:ext cx="13693630" cy="59133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552CCC-DDCA-4A4B-AB4D-C229F7D62EF8}"/>
              </a:ext>
            </a:extLst>
          </p:cNvPr>
          <p:cNvSpPr/>
          <p:nvPr/>
        </p:nvSpPr>
        <p:spPr>
          <a:xfrm rot="21264771">
            <a:off x="1614923" y="2324934"/>
            <a:ext cx="2646929" cy="2358045"/>
          </a:xfrm>
          <a:prstGeom prst="rect">
            <a:avLst/>
          </a:prstGeom>
          <a:solidFill>
            <a:srgbClr val="E4CBC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C1E93B-F36A-4DB8-A3CB-D63E2F4516EE}"/>
              </a:ext>
            </a:extLst>
          </p:cNvPr>
          <p:cNvSpPr/>
          <p:nvPr/>
        </p:nvSpPr>
        <p:spPr>
          <a:xfrm rot="194391">
            <a:off x="5275377" y="2491097"/>
            <a:ext cx="2480924" cy="2373691"/>
          </a:xfrm>
          <a:prstGeom prst="rect">
            <a:avLst/>
          </a:prstGeom>
          <a:solidFill>
            <a:srgbClr val="E4CBC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1DC8C0C-8A71-46A9-8070-7B3F5DB9EB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86" y="4325204"/>
            <a:ext cx="4907431" cy="27604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CE4A652-33BA-4857-99EE-C7AF09BE0672}"/>
              </a:ext>
            </a:extLst>
          </p:cNvPr>
          <p:cNvSpPr/>
          <p:nvPr/>
        </p:nvSpPr>
        <p:spPr>
          <a:xfrm rot="21067470">
            <a:off x="8586419" y="2193713"/>
            <a:ext cx="2480924" cy="2373691"/>
          </a:xfrm>
          <a:prstGeom prst="rect">
            <a:avLst/>
          </a:prstGeom>
          <a:solidFill>
            <a:srgbClr val="E4CBC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3E911C-E77D-40AE-A146-E4868FC7964B}"/>
              </a:ext>
            </a:extLst>
          </p:cNvPr>
          <p:cNvSpPr txBox="1"/>
          <p:nvPr/>
        </p:nvSpPr>
        <p:spPr>
          <a:xfrm>
            <a:off x="0" y="0"/>
            <a:ext cx="13577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ndrogyne" panose="02040603050506020204" pitchFamily="18" charset="0"/>
                <a:ea typeface="+mn-ea"/>
                <a:cs typeface="+mn-cs"/>
              </a:rPr>
              <a:t>MăngNon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ndrogyne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文本框 9">
            <a:extLst>
              <a:ext uri="{FF2B5EF4-FFF2-40B4-BE49-F238E27FC236}">
                <a16:creationId xmlns:a16="http://schemas.microsoft.com/office/drawing/2014/main" id="{5174DE9D-E841-EAAD-32F9-6B884C58B310}"/>
              </a:ext>
            </a:extLst>
          </p:cNvPr>
          <p:cNvSpPr txBox="1"/>
          <p:nvPr/>
        </p:nvSpPr>
        <p:spPr>
          <a:xfrm rot="21304153">
            <a:off x="8390341" y="2751653"/>
            <a:ext cx="30174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 w="0"/>
                <a:solidFill>
                  <a:srgbClr val="9BBB59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VN-Billo" panose="00000400000000000000" pitchFamily="2" charset="0"/>
                <a:ea typeface="小白" panose="02010601030101010101" pitchFamily="2" charset="-122"/>
                <a:cs typeface="+mn-cs"/>
              </a:rPr>
              <a:t>88,</a:t>
            </a:r>
            <a:r>
              <a:rPr kumimoji="0" lang="en-US" altLang="zh-CN" sz="8800" b="0" i="0" u="none" strike="noStrike" kern="1200" cap="none" spc="0" normalizeH="0" baseline="0" noProof="0" dirty="0">
                <a:ln w="0"/>
                <a:solidFill>
                  <a:srgbClr val="4BACC6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VN-Billo" panose="00000400000000000000" pitchFamily="2" charset="0"/>
                <a:ea typeface="小白" panose="02010601030101010101" pitchFamily="2" charset="-122"/>
                <a:cs typeface="+mn-cs"/>
              </a:rPr>
              <a:t>89</a:t>
            </a:r>
            <a:endParaRPr kumimoji="0" lang="zh-CN" altLang="en-US" sz="8800" b="0" i="0" u="none" strike="noStrike" kern="1200" cap="none" spc="0" normalizeH="0" baseline="0" noProof="0" dirty="0">
              <a:ln w="0"/>
              <a:solidFill>
                <a:srgbClr val="4BACC6">
                  <a:lumMod val="50000"/>
                </a:srgb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SVN-Billo" panose="00000400000000000000" pitchFamily="2" charset="0"/>
              <a:ea typeface="小白" panose="02010601030101010101" pitchFamily="2" charset="-122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51D72ED-35DB-D012-215A-9C7D733F9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612" y="1170394"/>
            <a:ext cx="5509549" cy="44780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B057C4-2E8E-08BA-AA9A-52B3CBED40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5028" y="1516087"/>
            <a:ext cx="5654195" cy="54083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E34DCD1-CD7D-760F-C87C-79C2117403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9814" y="2185638"/>
            <a:ext cx="2627604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5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1B20352-6452-4C9D-AD8B-939934344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4937" y="-937549"/>
            <a:ext cx="16505499" cy="7774133"/>
          </a:xfrm>
          <a:prstGeom prst="rect">
            <a:avLst/>
          </a:prstGeom>
        </p:spPr>
      </p:pic>
      <p:pic>
        <p:nvPicPr>
          <p:cNvPr id="2" name="Google Shape;3502;p14" descr="Screen Clipping">
            <a:extLst>
              <a:ext uri="{FF2B5EF4-FFF2-40B4-BE49-F238E27FC236}">
                <a16:creationId xmlns:a16="http://schemas.microsoft.com/office/drawing/2014/main" id="{D0240681-C9DB-AC08-AB85-005604822C7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1540" y="1928018"/>
            <a:ext cx="10555173" cy="16480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504;p14">
            <a:extLst>
              <a:ext uri="{FF2B5EF4-FFF2-40B4-BE49-F238E27FC236}">
                <a16:creationId xmlns:a16="http://schemas.microsoft.com/office/drawing/2014/main" id="{AB845D44-057C-F67D-987D-15BC177CDBF3}"/>
              </a:ext>
            </a:extLst>
          </p:cNvPr>
          <p:cNvSpPr txBox="1"/>
          <p:nvPr/>
        </p:nvSpPr>
        <p:spPr>
          <a:xfrm>
            <a:off x="1552582" y="495933"/>
            <a:ext cx="741779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4: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chữ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thích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hợp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7" name="Google Shape;3506;p14">
            <a:extLst>
              <a:ext uri="{FF2B5EF4-FFF2-40B4-BE49-F238E27FC236}">
                <a16:creationId xmlns:a16="http://schemas.microsoft.com/office/drawing/2014/main" id="{C7564C03-57C1-FCB9-E36A-29C20853BE1D}"/>
              </a:ext>
            </a:extLst>
          </p:cNvPr>
          <p:cNvGrpSpPr/>
          <p:nvPr/>
        </p:nvGrpSpPr>
        <p:grpSpPr>
          <a:xfrm>
            <a:off x="3133724" y="2043112"/>
            <a:ext cx="892172" cy="989805"/>
            <a:chOff x="3603406" y="2624137"/>
            <a:chExt cx="837004" cy="989805"/>
          </a:xfrm>
        </p:grpSpPr>
        <p:sp>
          <p:nvSpPr>
            <p:cNvPr id="8" name="Google Shape;3507;p14">
              <a:extLst>
                <a:ext uri="{FF2B5EF4-FFF2-40B4-BE49-F238E27FC236}">
                  <a16:creationId xmlns:a16="http://schemas.microsoft.com/office/drawing/2014/main" id="{F9509248-63DB-8A15-8D6C-E85CA49BFA24}"/>
                </a:ext>
              </a:extLst>
            </p:cNvPr>
            <p:cNvSpPr/>
            <p:nvPr/>
          </p:nvSpPr>
          <p:spPr>
            <a:xfrm>
              <a:off x="3619455" y="2624137"/>
              <a:ext cx="820955" cy="989805"/>
            </a:xfrm>
            <a:prstGeom prst="cube">
              <a:avLst>
                <a:gd name="adj" fmla="val 22218"/>
              </a:avLst>
            </a:prstGeom>
            <a:solidFill>
              <a:srgbClr val="F8D53C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" name="Google Shape;3508;p14">
              <a:extLst>
                <a:ext uri="{FF2B5EF4-FFF2-40B4-BE49-F238E27FC236}">
                  <a16:creationId xmlns:a16="http://schemas.microsoft.com/office/drawing/2014/main" id="{334E84BE-40E5-27C7-2821-FA15E5377167}"/>
                </a:ext>
              </a:extLst>
            </p:cNvPr>
            <p:cNvGrpSpPr/>
            <p:nvPr/>
          </p:nvGrpSpPr>
          <p:grpSpPr>
            <a:xfrm>
              <a:off x="3603406" y="2940379"/>
              <a:ext cx="699231" cy="461665"/>
              <a:chOff x="3646268" y="2929742"/>
              <a:chExt cx="699231" cy="461665"/>
            </a:xfrm>
          </p:grpSpPr>
          <p:sp>
            <p:nvSpPr>
              <p:cNvPr id="10" name="Google Shape;3509;p14">
                <a:extLst>
                  <a:ext uri="{FF2B5EF4-FFF2-40B4-BE49-F238E27FC236}">
                    <a16:creationId xmlns:a16="http://schemas.microsoft.com/office/drawing/2014/main" id="{9CA02935-2182-9FC5-53BE-BA9F9C02AAC9}"/>
                  </a:ext>
                </a:extLst>
              </p:cNvPr>
              <p:cNvSpPr txBox="1"/>
              <p:nvPr/>
            </p:nvSpPr>
            <p:spPr>
              <a:xfrm>
                <a:off x="3646268" y="2929742"/>
                <a:ext cx="69923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120</a:t>
                </a: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3510;p14">
                <a:extLst>
                  <a:ext uri="{FF2B5EF4-FFF2-40B4-BE49-F238E27FC236}">
                    <a16:creationId xmlns:a16="http://schemas.microsoft.com/office/drawing/2014/main" id="{49EE181E-0510-C7EB-61B0-3390A1E3FA39}"/>
                  </a:ext>
                </a:extLst>
              </p:cNvPr>
              <p:cNvSpPr txBox="1"/>
              <p:nvPr/>
            </p:nvSpPr>
            <p:spPr>
              <a:xfrm>
                <a:off x="3646269" y="2929742"/>
                <a:ext cx="69923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12</a:t>
                </a:r>
                <a:r>
                  <a:rPr kumimoji="0" lang="en-US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2" name="Google Shape;3511;p14">
            <a:extLst>
              <a:ext uri="{FF2B5EF4-FFF2-40B4-BE49-F238E27FC236}">
                <a16:creationId xmlns:a16="http://schemas.microsoft.com/office/drawing/2014/main" id="{337FAD58-C7A5-6295-7E52-FCCA408814B2}"/>
              </a:ext>
            </a:extLst>
          </p:cNvPr>
          <p:cNvSpPr/>
          <p:nvPr/>
        </p:nvSpPr>
        <p:spPr>
          <a:xfrm>
            <a:off x="3568704" y="2389149"/>
            <a:ext cx="288752" cy="40207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" name="Google Shape;3512;p14">
            <a:extLst>
              <a:ext uri="{FF2B5EF4-FFF2-40B4-BE49-F238E27FC236}">
                <a16:creationId xmlns:a16="http://schemas.microsoft.com/office/drawing/2014/main" id="{19BE7FAE-E334-B09C-75ED-A31EB62640BE}"/>
              </a:ext>
            </a:extLst>
          </p:cNvPr>
          <p:cNvGrpSpPr/>
          <p:nvPr/>
        </p:nvGrpSpPr>
        <p:grpSpPr>
          <a:xfrm>
            <a:off x="585620" y="2434717"/>
            <a:ext cx="1760675" cy="598200"/>
            <a:chOff x="585620" y="2434717"/>
            <a:chExt cx="1760675" cy="598200"/>
          </a:xfrm>
        </p:grpSpPr>
        <p:sp>
          <p:nvSpPr>
            <p:cNvPr id="14" name="Google Shape;3513;p14">
              <a:extLst>
                <a:ext uri="{FF2B5EF4-FFF2-40B4-BE49-F238E27FC236}">
                  <a16:creationId xmlns:a16="http://schemas.microsoft.com/office/drawing/2014/main" id="{5AEEB87E-A4B4-441C-3B96-8CDD180475D3}"/>
                </a:ext>
              </a:extLst>
            </p:cNvPr>
            <p:cNvSpPr/>
            <p:nvPr/>
          </p:nvSpPr>
          <p:spPr>
            <a:xfrm>
              <a:off x="595145" y="2434717"/>
              <a:ext cx="1602035" cy="579771"/>
            </a:xfrm>
            <a:prstGeom prst="cube">
              <a:avLst>
                <a:gd name="adj" fmla="val 24257"/>
              </a:avLst>
            </a:prstGeom>
            <a:solidFill>
              <a:srgbClr val="00B0F0"/>
            </a:solidFill>
            <a:ln w="12700" cap="flat" cmpd="sng">
              <a:solidFill>
                <a:srgbClr val="2058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3514;p14">
              <a:extLst>
                <a:ext uri="{FF2B5EF4-FFF2-40B4-BE49-F238E27FC236}">
                  <a16:creationId xmlns:a16="http://schemas.microsoft.com/office/drawing/2014/main" id="{20AE90A5-445B-8219-16D6-0158B97D25B5}"/>
                </a:ext>
              </a:extLst>
            </p:cNvPr>
            <p:cNvSpPr txBox="1"/>
            <p:nvPr/>
          </p:nvSpPr>
          <p:spPr>
            <a:xfrm>
              <a:off x="585620" y="2561727"/>
              <a:ext cx="16115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245 - 125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3515;p14">
              <a:extLst>
                <a:ext uri="{FF2B5EF4-FFF2-40B4-BE49-F238E27FC236}">
                  <a16:creationId xmlns:a16="http://schemas.microsoft.com/office/drawing/2014/main" id="{94798F54-2ED8-1F3C-9D54-E3A7411469E3}"/>
                </a:ext>
              </a:extLst>
            </p:cNvPr>
            <p:cNvSpPr txBox="1"/>
            <p:nvPr/>
          </p:nvSpPr>
          <p:spPr>
            <a:xfrm>
              <a:off x="585620" y="2571252"/>
              <a:ext cx="176067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245 - 125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3516;p14">
            <a:extLst>
              <a:ext uri="{FF2B5EF4-FFF2-40B4-BE49-F238E27FC236}">
                <a16:creationId xmlns:a16="http://schemas.microsoft.com/office/drawing/2014/main" id="{B83E31E7-CF7C-8FE2-290F-5C2ECB0B4768}"/>
              </a:ext>
            </a:extLst>
          </p:cNvPr>
          <p:cNvGrpSpPr/>
          <p:nvPr/>
        </p:nvGrpSpPr>
        <p:grpSpPr>
          <a:xfrm rot="781431">
            <a:off x="4207894" y="2228067"/>
            <a:ext cx="1611562" cy="588675"/>
            <a:chOff x="585618" y="2434717"/>
            <a:chExt cx="1611562" cy="588675"/>
          </a:xfrm>
        </p:grpSpPr>
        <p:sp>
          <p:nvSpPr>
            <p:cNvPr id="18" name="Google Shape;3517;p14">
              <a:extLst>
                <a:ext uri="{FF2B5EF4-FFF2-40B4-BE49-F238E27FC236}">
                  <a16:creationId xmlns:a16="http://schemas.microsoft.com/office/drawing/2014/main" id="{0E641C07-FF2C-8E69-B5FF-4A22EF2B5478}"/>
                </a:ext>
              </a:extLst>
            </p:cNvPr>
            <p:cNvSpPr/>
            <p:nvPr/>
          </p:nvSpPr>
          <p:spPr>
            <a:xfrm>
              <a:off x="595145" y="2434717"/>
              <a:ext cx="1602035" cy="579771"/>
            </a:xfrm>
            <a:prstGeom prst="cube">
              <a:avLst>
                <a:gd name="adj" fmla="val 24257"/>
              </a:avLst>
            </a:prstGeom>
            <a:solidFill>
              <a:srgbClr val="F8D53C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3518;p14">
              <a:extLst>
                <a:ext uri="{FF2B5EF4-FFF2-40B4-BE49-F238E27FC236}">
                  <a16:creationId xmlns:a16="http://schemas.microsoft.com/office/drawing/2014/main" id="{94067D7F-9689-4328-9352-FDD791748ECB}"/>
                </a:ext>
              </a:extLst>
            </p:cNvPr>
            <p:cNvSpPr txBox="1"/>
            <p:nvPr/>
          </p:nvSpPr>
          <p:spPr>
            <a:xfrm>
              <a:off x="585620" y="2561727"/>
              <a:ext cx="16115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945 - 141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3519;p14">
              <a:extLst>
                <a:ext uri="{FF2B5EF4-FFF2-40B4-BE49-F238E27FC236}">
                  <a16:creationId xmlns:a16="http://schemas.microsoft.com/office/drawing/2014/main" id="{049A2918-28AA-355B-D85B-1D9AAD1AA631}"/>
                </a:ext>
              </a:extLst>
            </p:cNvPr>
            <p:cNvSpPr txBox="1"/>
            <p:nvPr/>
          </p:nvSpPr>
          <p:spPr>
            <a:xfrm>
              <a:off x="585618" y="2561726"/>
              <a:ext cx="149671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945 - 141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3520;p14">
            <a:extLst>
              <a:ext uri="{FF2B5EF4-FFF2-40B4-BE49-F238E27FC236}">
                <a16:creationId xmlns:a16="http://schemas.microsoft.com/office/drawing/2014/main" id="{29A4DE29-9233-11E0-9DAA-2BE627C8ECBB}"/>
              </a:ext>
            </a:extLst>
          </p:cNvPr>
          <p:cNvGrpSpPr/>
          <p:nvPr/>
        </p:nvGrpSpPr>
        <p:grpSpPr>
          <a:xfrm rot="-748492">
            <a:off x="8036949" y="2670540"/>
            <a:ext cx="1611560" cy="588675"/>
            <a:chOff x="585620" y="2434717"/>
            <a:chExt cx="1611560" cy="588675"/>
          </a:xfrm>
        </p:grpSpPr>
        <p:sp>
          <p:nvSpPr>
            <p:cNvPr id="22" name="Google Shape;3521;p14">
              <a:extLst>
                <a:ext uri="{FF2B5EF4-FFF2-40B4-BE49-F238E27FC236}">
                  <a16:creationId xmlns:a16="http://schemas.microsoft.com/office/drawing/2014/main" id="{804E34B1-8051-182E-84FD-0E69D7F63BCC}"/>
                </a:ext>
              </a:extLst>
            </p:cNvPr>
            <p:cNvSpPr/>
            <p:nvPr/>
          </p:nvSpPr>
          <p:spPr>
            <a:xfrm>
              <a:off x="595145" y="2434717"/>
              <a:ext cx="1602035" cy="579771"/>
            </a:xfrm>
            <a:prstGeom prst="cube">
              <a:avLst>
                <a:gd name="adj" fmla="val 24257"/>
              </a:avLst>
            </a:prstGeom>
            <a:solidFill>
              <a:srgbClr val="92D050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3522;p14">
              <a:extLst>
                <a:ext uri="{FF2B5EF4-FFF2-40B4-BE49-F238E27FC236}">
                  <a16:creationId xmlns:a16="http://schemas.microsoft.com/office/drawing/2014/main" id="{F1E5A2E3-1361-A7A8-3052-213F8BCE9E66}"/>
                </a:ext>
              </a:extLst>
            </p:cNvPr>
            <p:cNvSpPr txBox="1"/>
            <p:nvPr/>
          </p:nvSpPr>
          <p:spPr>
            <a:xfrm>
              <a:off x="585620" y="2561727"/>
              <a:ext cx="16115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727 - 413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3523;p14">
              <a:extLst>
                <a:ext uri="{FF2B5EF4-FFF2-40B4-BE49-F238E27FC236}">
                  <a16:creationId xmlns:a16="http://schemas.microsoft.com/office/drawing/2014/main" id="{F07FCF32-5DC0-C672-35EB-7D76925D4FC2}"/>
                </a:ext>
              </a:extLst>
            </p:cNvPr>
            <p:cNvSpPr txBox="1"/>
            <p:nvPr/>
          </p:nvSpPr>
          <p:spPr>
            <a:xfrm>
              <a:off x="591101" y="2561440"/>
              <a:ext cx="149671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727 - 413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3524;p14">
            <a:extLst>
              <a:ext uri="{FF2B5EF4-FFF2-40B4-BE49-F238E27FC236}">
                <a16:creationId xmlns:a16="http://schemas.microsoft.com/office/drawing/2014/main" id="{AEDBDE61-0478-FF8B-93E7-0CABF85ED68E}"/>
              </a:ext>
            </a:extLst>
          </p:cNvPr>
          <p:cNvGrpSpPr/>
          <p:nvPr/>
        </p:nvGrpSpPr>
        <p:grpSpPr>
          <a:xfrm rot="-794493">
            <a:off x="10183453" y="1954308"/>
            <a:ext cx="932339" cy="878877"/>
            <a:chOff x="3537889" y="2796663"/>
            <a:chExt cx="874688" cy="878877"/>
          </a:xfrm>
        </p:grpSpPr>
        <p:sp>
          <p:nvSpPr>
            <p:cNvPr id="26" name="Google Shape;3525;p14">
              <a:extLst>
                <a:ext uri="{FF2B5EF4-FFF2-40B4-BE49-F238E27FC236}">
                  <a16:creationId xmlns:a16="http://schemas.microsoft.com/office/drawing/2014/main" id="{12ECF7A3-C353-0ADB-C47E-32D42DEE2CAC}"/>
                </a:ext>
              </a:extLst>
            </p:cNvPr>
            <p:cNvSpPr/>
            <p:nvPr/>
          </p:nvSpPr>
          <p:spPr>
            <a:xfrm>
              <a:off x="3591622" y="2796663"/>
              <a:ext cx="820955" cy="878877"/>
            </a:xfrm>
            <a:prstGeom prst="cube">
              <a:avLst>
                <a:gd name="adj" fmla="val 24758"/>
              </a:avLst>
            </a:prstGeom>
            <a:solidFill>
              <a:srgbClr val="FC5160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" name="Google Shape;3526;p14">
              <a:extLst>
                <a:ext uri="{FF2B5EF4-FFF2-40B4-BE49-F238E27FC236}">
                  <a16:creationId xmlns:a16="http://schemas.microsoft.com/office/drawing/2014/main" id="{5552EE11-7BBF-B3AB-5864-1F03F4B9CDC2}"/>
                </a:ext>
              </a:extLst>
            </p:cNvPr>
            <p:cNvGrpSpPr/>
            <p:nvPr/>
          </p:nvGrpSpPr>
          <p:grpSpPr>
            <a:xfrm>
              <a:off x="3537889" y="3123258"/>
              <a:ext cx="784673" cy="466378"/>
              <a:chOff x="3580751" y="3112621"/>
              <a:chExt cx="784673" cy="466378"/>
            </a:xfrm>
          </p:grpSpPr>
          <p:sp>
            <p:nvSpPr>
              <p:cNvPr id="28" name="Google Shape;3527;p14">
                <a:extLst>
                  <a:ext uri="{FF2B5EF4-FFF2-40B4-BE49-F238E27FC236}">
                    <a16:creationId xmlns:a16="http://schemas.microsoft.com/office/drawing/2014/main" id="{B79FF4B7-D7D4-611C-9633-E086D2A4E775}"/>
                  </a:ext>
                </a:extLst>
              </p:cNvPr>
              <p:cNvSpPr txBox="1"/>
              <p:nvPr/>
            </p:nvSpPr>
            <p:spPr>
              <a:xfrm>
                <a:off x="3583105" y="3112621"/>
                <a:ext cx="78231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r>
                  <a: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r>
                  <a: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4</a:t>
                </a: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3528;p14">
                <a:extLst>
                  <a:ext uri="{FF2B5EF4-FFF2-40B4-BE49-F238E27FC236}">
                    <a16:creationId xmlns:a16="http://schemas.microsoft.com/office/drawing/2014/main" id="{261BA705-2F3A-DBCB-5FFC-66144AEE5A3B}"/>
                  </a:ext>
                </a:extLst>
              </p:cNvPr>
              <p:cNvSpPr txBox="1"/>
              <p:nvPr/>
            </p:nvSpPr>
            <p:spPr>
              <a:xfrm>
                <a:off x="3580751" y="3117334"/>
                <a:ext cx="78231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4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0" name="Google Shape;3529;p14">
            <a:extLst>
              <a:ext uri="{FF2B5EF4-FFF2-40B4-BE49-F238E27FC236}">
                <a16:creationId xmlns:a16="http://schemas.microsoft.com/office/drawing/2014/main" id="{A7525990-1934-0804-CB30-CA0977D30283}"/>
              </a:ext>
            </a:extLst>
          </p:cNvPr>
          <p:cNvSpPr/>
          <p:nvPr/>
        </p:nvSpPr>
        <p:spPr>
          <a:xfrm rot="20702646">
            <a:off x="10511038" y="2358700"/>
            <a:ext cx="288752" cy="40207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" name="Google Shape;3530;p14">
            <a:extLst>
              <a:ext uri="{FF2B5EF4-FFF2-40B4-BE49-F238E27FC236}">
                <a16:creationId xmlns:a16="http://schemas.microsoft.com/office/drawing/2014/main" id="{631DF54F-0704-A3DE-4C41-A3C1AB0FB1A3}"/>
              </a:ext>
            </a:extLst>
          </p:cNvPr>
          <p:cNvGrpSpPr/>
          <p:nvPr/>
        </p:nvGrpSpPr>
        <p:grpSpPr>
          <a:xfrm>
            <a:off x="6681705" y="2092747"/>
            <a:ext cx="971411" cy="1263710"/>
            <a:chOff x="6681705" y="2092747"/>
            <a:chExt cx="971411" cy="1263710"/>
          </a:xfrm>
        </p:grpSpPr>
        <p:sp>
          <p:nvSpPr>
            <p:cNvPr id="32" name="Google Shape;3531;p14">
              <a:extLst>
                <a:ext uri="{FF2B5EF4-FFF2-40B4-BE49-F238E27FC236}">
                  <a16:creationId xmlns:a16="http://schemas.microsoft.com/office/drawing/2014/main" id="{2D886414-2020-6D56-5575-E3604CD919FB}"/>
                </a:ext>
              </a:extLst>
            </p:cNvPr>
            <p:cNvSpPr/>
            <p:nvPr/>
          </p:nvSpPr>
          <p:spPr>
            <a:xfrm rot="854465">
              <a:off x="6681705" y="2092747"/>
              <a:ext cx="949235" cy="1263710"/>
            </a:xfrm>
            <a:prstGeom prst="flowChartMagneticDisk">
              <a:avLst/>
            </a:prstGeom>
            <a:solidFill>
              <a:srgbClr val="FC5160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34;p14">
              <a:extLst>
                <a:ext uri="{FF2B5EF4-FFF2-40B4-BE49-F238E27FC236}">
                  <a16:creationId xmlns:a16="http://schemas.microsoft.com/office/drawing/2014/main" id="{2A10B59A-9145-C29F-2C9B-CBCC9B648A11}"/>
                </a:ext>
              </a:extLst>
            </p:cNvPr>
            <p:cNvSpPr txBox="1"/>
            <p:nvPr/>
          </p:nvSpPr>
          <p:spPr>
            <a:xfrm rot="774204">
              <a:off x="6746882" y="2536134"/>
              <a:ext cx="906234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9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11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535;p14">
            <a:extLst>
              <a:ext uri="{FF2B5EF4-FFF2-40B4-BE49-F238E27FC236}">
                <a16:creationId xmlns:a16="http://schemas.microsoft.com/office/drawing/2014/main" id="{F6D202D2-B935-9586-ABD9-5A64FA473D89}"/>
              </a:ext>
            </a:extLst>
          </p:cNvPr>
          <p:cNvSpPr/>
          <p:nvPr/>
        </p:nvSpPr>
        <p:spPr>
          <a:xfrm rot="909542">
            <a:off x="6702452" y="2513974"/>
            <a:ext cx="288752" cy="40207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536;p14">
            <a:extLst>
              <a:ext uri="{FF2B5EF4-FFF2-40B4-BE49-F238E27FC236}">
                <a16:creationId xmlns:a16="http://schemas.microsoft.com/office/drawing/2014/main" id="{AA45C654-E6A6-6524-4EA6-0AAA1A441AAC}"/>
              </a:ext>
            </a:extLst>
          </p:cNvPr>
          <p:cNvSpPr/>
          <p:nvPr/>
        </p:nvSpPr>
        <p:spPr>
          <a:xfrm>
            <a:off x="1019027" y="3765272"/>
            <a:ext cx="2838429" cy="635000"/>
          </a:xfrm>
          <a:prstGeom prst="roundRect">
            <a:avLst>
              <a:gd name="adj" fmla="val 16667"/>
            </a:avLst>
          </a:prstGeom>
          <a:solidFill>
            <a:srgbClr val="A8DF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245 – 125 = 120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537;p14">
            <a:extLst>
              <a:ext uri="{FF2B5EF4-FFF2-40B4-BE49-F238E27FC236}">
                <a16:creationId xmlns:a16="http://schemas.microsoft.com/office/drawing/2014/main" id="{C889824C-473D-C019-F0B1-1D4D89A2A509}"/>
              </a:ext>
            </a:extLst>
          </p:cNvPr>
          <p:cNvSpPr/>
          <p:nvPr/>
        </p:nvSpPr>
        <p:spPr>
          <a:xfrm>
            <a:off x="3544482" y="3879615"/>
            <a:ext cx="288752" cy="40207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538;p14">
            <a:extLst>
              <a:ext uri="{FF2B5EF4-FFF2-40B4-BE49-F238E27FC236}">
                <a16:creationId xmlns:a16="http://schemas.microsoft.com/office/drawing/2014/main" id="{DC1167D7-74DC-526E-9D95-875E13DD4FBF}"/>
              </a:ext>
            </a:extLst>
          </p:cNvPr>
          <p:cNvSpPr/>
          <p:nvPr/>
        </p:nvSpPr>
        <p:spPr>
          <a:xfrm>
            <a:off x="4562327" y="3765272"/>
            <a:ext cx="2966921" cy="635000"/>
          </a:xfrm>
          <a:prstGeom prst="roundRect">
            <a:avLst>
              <a:gd name="adj" fmla="val 16667"/>
            </a:avLst>
          </a:prstGeom>
          <a:solidFill>
            <a:srgbClr val="A8DF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945 – 141 &lt;  911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3539;p14">
            <a:extLst>
              <a:ext uri="{FF2B5EF4-FFF2-40B4-BE49-F238E27FC236}">
                <a16:creationId xmlns:a16="http://schemas.microsoft.com/office/drawing/2014/main" id="{8A7372A2-6FFA-E472-D405-529E8F4E7E6A}"/>
              </a:ext>
            </a:extLst>
          </p:cNvPr>
          <p:cNvSpPr/>
          <p:nvPr/>
        </p:nvSpPr>
        <p:spPr>
          <a:xfrm>
            <a:off x="6706782" y="3879615"/>
            <a:ext cx="288752" cy="40207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3540;p14">
            <a:extLst>
              <a:ext uri="{FF2B5EF4-FFF2-40B4-BE49-F238E27FC236}">
                <a16:creationId xmlns:a16="http://schemas.microsoft.com/office/drawing/2014/main" id="{D01841C8-184B-A9BC-D70C-51BA4BC48AA4}"/>
              </a:ext>
            </a:extLst>
          </p:cNvPr>
          <p:cNvSpPr/>
          <p:nvPr/>
        </p:nvSpPr>
        <p:spPr>
          <a:xfrm>
            <a:off x="8151727" y="3765272"/>
            <a:ext cx="3052328" cy="635000"/>
          </a:xfrm>
          <a:prstGeom prst="roundRect">
            <a:avLst>
              <a:gd name="adj" fmla="val 16667"/>
            </a:avLst>
          </a:prstGeom>
          <a:solidFill>
            <a:srgbClr val="A8DF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727 – 413 &gt; 3 0 4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3541;p14">
            <a:extLst>
              <a:ext uri="{FF2B5EF4-FFF2-40B4-BE49-F238E27FC236}">
                <a16:creationId xmlns:a16="http://schemas.microsoft.com/office/drawing/2014/main" id="{708F7627-F7AA-4D30-12A3-4C911CBE59D6}"/>
              </a:ext>
            </a:extLst>
          </p:cNvPr>
          <p:cNvSpPr/>
          <p:nvPr/>
        </p:nvSpPr>
        <p:spPr>
          <a:xfrm>
            <a:off x="10533122" y="3865528"/>
            <a:ext cx="288752" cy="41616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3542;p14">
            <a:extLst>
              <a:ext uri="{FF2B5EF4-FFF2-40B4-BE49-F238E27FC236}">
                <a16:creationId xmlns:a16="http://schemas.microsoft.com/office/drawing/2014/main" id="{8E40C487-EAAF-2D39-E571-8308AC65694F}"/>
              </a:ext>
            </a:extLst>
          </p:cNvPr>
          <p:cNvSpPr/>
          <p:nvPr/>
        </p:nvSpPr>
        <p:spPr>
          <a:xfrm rot="16200000">
            <a:off x="5338774" y="3840532"/>
            <a:ext cx="352448" cy="1416004"/>
          </a:xfrm>
          <a:prstGeom prst="leftBrace">
            <a:avLst>
              <a:gd name="adj1" fmla="val 37160"/>
              <a:gd name="adj2" fmla="val 50000"/>
            </a:avLst>
          </a:prstGeom>
          <a:noFill/>
          <a:ln w="19050" cap="flat" cmpd="sng">
            <a:solidFill>
              <a:srgbClr val="4F81B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3543;p14">
            <a:extLst>
              <a:ext uri="{FF2B5EF4-FFF2-40B4-BE49-F238E27FC236}">
                <a16:creationId xmlns:a16="http://schemas.microsoft.com/office/drawing/2014/main" id="{F9093242-C467-CCC7-5A86-A32386DB6278}"/>
              </a:ext>
            </a:extLst>
          </p:cNvPr>
          <p:cNvSpPr txBox="1"/>
          <p:nvPr/>
        </p:nvSpPr>
        <p:spPr>
          <a:xfrm>
            <a:off x="5149099" y="4724758"/>
            <a:ext cx="86002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804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3544;p14">
            <a:extLst>
              <a:ext uri="{FF2B5EF4-FFF2-40B4-BE49-F238E27FC236}">
                <a16:creationId xmlns:a16="http://schemas.microsoft.com/office/drawing/2014/main" id="{819EDDFE-77DC-C0CA-59B9-8ADE3560A24F}"/>
              </a:ext>
            </a:extLst>
          </p:cNvPr>
          <p:cNvSpPr/>
          <p:nvPr/>
        </p:nvSpPr>
        <p:spPr>
          <a:xfrm>
            <a:off x="6667852" y="4406502"/>
            <a:ext cx="825148" cy="40207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811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3548;p14">
            <a:extLst>
              <a:ext uri="{FF2B5EF4-FFF2-40B4-BE49-F238E27FC236}">
                <a16:creationId xmlns:a16="http://schemas.microsoft.com/office/drawing/2014/main" id="{7F1C152D-D6CE-03F9-2645-3B8127EC5679}"/>
              </a:ext>
            </a:extLst>
          </p:cNvPr>
          <p:cNvSpPr/>
          <p:nvPr/>
        </p:nvSpPr>
        <p:spPr>
          <a:xfrm rot="16200000">
            <a:off x="8884401" y="3840532"/>
            <a:ext cx="352448" cy="1416004"/>
          </a:xfrm>
          <a:prstGeom prst="leftBrace">
            <a:avLst>
              <a:gd name="adj1" fmla="val 37160"/>
              <a:gd name="adj2" fmla="val 50000"/>
            </a:avLst>
          </a:prstGeom>
          <a:noFill/>
          <a:ln w="19050" cap="flat" cmpd="sng">
            <a:solidFill>
              <a:srgbClr val="4F81B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3549;p14">
            <a:extLst>
              <a:ext uri="{FF2B5EF4-FFF2-40B4-BE49-F238E27FC236}">
                <a16:creationId xmlns:a16="http://schemas.microsoft.com/office/drawing/2014/main" id="{7474EE5F-0650-3E45-8D54-9ECCE9A9FE58}"/>
              </a:ext>
            </a:extLst>
          </p:cNvPr>
          <p:cNvSpPr txBox="1"/>
          <p:nvPr/>
        </p:nvSpPr>
        <p:spPr>
          <a:xfrm>
            <a:off x="8630612" y="4697620"/>
            <a:ext cx="86002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314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7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id="{3B191B13-852D-4DF0-BB14-A3FB18728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752" y="133050"/>
            <a:ext cx="6077514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C51F99E-A639-8A61-11F0-30ABA78C877E}"/>
              </a:ext>
            </a:extLst>
          </p:cNvPr>
          <p:cNvSpPr/>
          <p:nvPr/>
        </p:nvSpPr>
        <p:spPr>
          <a:xfrm>
            <a:off x="326019" y="586949"/>
            <a:ext cx="11445433" cy="56715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Google Shape;3555;p15">
            <a:extLst>
              <a:ext uri="{FF2B5EF4-FFF2-40B4-BE49-F238E27FC236}">
                <a16:creationId xmlns:a16="http://schemas.microsoft.com/office/drawing/2014/main" id="{16FF7906-97A0-D18D-D8AA-56926BC62874}"/>
              </a:ext>
            </a:extLst>
          </p:cNvPr>
          <p:cNvSpPr txBox="1"/>
          <p:nvPr/>
        </p:nvSpPr>
        <p:spPr>
          <a:xfrm>
            <a:off x="914400" y="599456"/>
            <a:ext cx="10486663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5: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465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240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Google Shape;3557;p15">
            <a:extLst>
              <a:ext uri="{FF2B5EF4-FFF2-40B4-BE49-F238E27FC236}">
                <a16:creationId xmlns:a16="http://schemas.microsoft.com/office/drawing/2014/main" id="{C49A641B-374A-7ED3-4708-E50E8BA3659D}"/>
              </a:ext>
            </a:extLst>
          </p:cNvPr>
          <p:cNvSpPr txBox="1"/>
          <p:nvPr/>
        </p:nvSpPr>
        <p:spPr>
          <a:xfrm>
            <a:off x="406727" y="2525916"/>
            <a:ext cx="5497989" cy="2733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Tóm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tắt</a:t>
            </a:r>
            <a:endParaRPr kumimoji="0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        : 465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học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sinh</a:t>
            </a:r>
            <a:endParaRPr kumimoji="0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Học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sinh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nữ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 240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học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sinh</a:t>
            </a:r>
            <a:endParaRPr kumimoji="0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Học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sinh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nữ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 …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học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sinh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kumimoji="0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Google Shape;3558;p15">
            <a:extLst>
              <a:ext uri="{FF2B5EF4-FFF2-40B4-BE49-F238E27FC236}">
                <a16:creationId xmlns:a16="http://schemas.microsoft.com/office/drawing/2014/main" id="{4E9583DC-33A0-0832-B333-D697244A6870}"/>
              </a:ext>
            </a:extLst>
          </p:cNvPr>
          <p:cNvSpPr txBox="1"/>
          <p:nvPr/>
        </p:nvSpPr>
        <p:spPr>
          <a:xfrm>
            <a:off x="5168696" y="2604945"/>
            <a:ext cx="8365671" cy="2733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giải</a:t>
            </a:r>
            <a:endParaRPr kumimoji="0" sz="30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Trường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đó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học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sinh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nam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</a:t>
            </a:r>
            <a:endParaRPr kumimoji="0" sz="30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              465 – 240 = 225 (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học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sinh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)</a:t>
            </a:r>
            <a:endParaRPr kumimoji="0" sz="30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                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Đáp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 225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học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sinh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nam</a:t>
            </a:r>
            <a:endParaRPr kumimoji="0" sz="30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096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6BB8838-7C35-42E4-8859-F2629A4E8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82" r="12713"/>
          <a:stretch/>
        </p:blipFill>
        <p:spPr>
          <a:xfrm>
            <a:off x="-129309" y="0"/>
            <a:ext cx="8932985" cy="6858000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82286B48-4AF1-48A3-8E7C-85500173C7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5908" y="3707249"/>
            <a:ext cx="6273197" cy="35992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68D32E-6D83-6804-926B-5E8E1D571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48776" y="0"/>
            <a:ext cx="9321592" cy="46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0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7.40741E-7 L 0.63412 -0.016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06" y="-8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560" y="1496492"/>
            <a:ext cx="1116482" cy="67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941" y="2358274"/>
            <a:ext cx="2713566" cy="3352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5" name="Picture 17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089" y="2553393"/>
            <a:ext cx="3201266" cy="324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4" name="Picture 16" descr="117 reference of sunlight png transparent background | Sun clip art, Happy  sunshine, Sun drawi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1705" y="180533"/>
            <a:ext cx="2128895" cy="212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2943420"/>
            <a:ext cx="3087284" cy="30872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534724"/>
            <a:ext cx="12420600" cy="1323276"/>
          </a:xfrm>
          <a:custGeom>
            <a:avLst/>
            <a:gdLst>
              <a:gd name="connsiteX0" fmla="*/ 0 w 12420600"/>
              <a:gd name="connsiteY0" fmla="*/ 0 h 1295400"/>
              <a:gd name="connsiteX1" fmla="*/ 12420600 w 12420600"/>
              <a:gd name="connsiteY1" fmla="*/ 0 h 1295400"/>
              <a:gd name="connsiteX2" fmla="*/ 12420600 w 12420600"/>
              <a:gd name="connsiteY2" fmla="*/ 1295400 h 1295400"/>
              <a:gd name="connsiteX3" fmla="*/ 0 w 12420600"/>
              <a:gd name="connsiteY3" fmla="*/ 1295400 h 1295400"/>
              <a:gd name="connsiteX4" fmla="*/ 0 w 12420600"/>
              <a:gd name="connsiteY4" fmla="*/ 0 h 1295400"/>
              <a:gd name="connsiteX0" fmla="*/ 0 w 12420600"/>
              <a:gd name="connsiteY0" fmla="*/ 533400 h 1828800"/>
              <a:gd name="connsiteX1" fmla="*/ 8686641 w 12420600"/>
              <a:gd name="connsiteY1" fmla="*/ 0 h 1828800"/>
              <a:gd name="connsiteX2" fmla="*/ 12420600 w 12420600"/>
              <a:gd name="connsiteY2" fmla="*/ 533400 h 1828800"/>
              <a:gd name="connsiteX3" fmla="*/ 12420600 w 12420600"/>
              <a:gd name="connsiteY3" fmla="*/ 1828800 h 1828800"/>
              <a:gd name="connsiteX4" fmla="*/ 0 w 12420600"/>
              <a:gd name="connsiteY4" fmla="*/ 1828800 h 1828800"/>
              <a:gd name="connsiteX5" fmla="*/ 0 w 12420600"/>
              <a:gd name="connsiteY5" fmla="*/ 533400 h 1828800"/>
              <a:gd name="connsiteX0" fmla="*/ 0 w 12420600"/>
              <a:gd name="connsiteY0" fmla="*/ 533400 h 1828800"/>
              <a:gd name="connsiteX1" fmla="*/ 8686641 w 12420600"/>
              <a:gd name="connsiteY1" fmla="*/ 0 h 1828800"/>
              <a:gd name="connsiteX2" fmla="*/ 12420600 w 12420600"/>
              <a:gd name="connsiteY2" fmla="*/ 533400 h 1828800"/>
              <a:gd name="connsiteX3" fmla="*/ 12420600 w 12420600"/>
              <a:gd name="connsiteY3" fmla="*/ 1828800 h 1828800"/>
              <a:gd name="connsiteX4" fmla="*/ 0 w 12420600"/>
              <a:gd name="connsiteY4" fmla="*/ 1828800 h 1828800"/>
              <a:gd name="connsiteX5" fmla="*/ 0 w 12420600"/>
              <a:gd name="connsiteY5" fmla="*/ 533400 h 1828800"/>
              <a:gd name="connsiteX0" fmla="*/ 0 w 12420600"/>
              <a:gd name="connsiteY0" fmla="*/ 563283 h 1858683"/>
              <a:gd name="connsiteX1" fmla="*/ 8686641 w 12420600"/>
              <a:gd name="connsiteY1" fmla="*/ 29883 h 1858683"/>
              <a:gd name="connsiteX2" fmla="*/ 12420600 w 12420600"/>
              <a:gd name="connsiteY2" fmla="*/ 563283 h 1858683"/>
              <a:gd name="connsiteX3" fmla="*/ 12420600 w 12420600"/>
              <a:gd name="connsiteY3" fmla="*/ 1858683 h 1858683"/>
              <a:gd name="connsiteX4" fmla="*/ 0 w 12420600"/>
              <a:gd name="connsiteY4" fmla="*/ 1858683 h 1858683"/>
              <a:gd name="connsiteX5" fmla="*/ 0 w 12420600"/>
              <a:gd name="connsiteY5" fmla="*/ 563283 h 185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20600" h="1858683">
                <a:moveTo>
                  <a:pt x="0" y="563283"/>
                </a:moveTo>
                <a:cubicBezTo>
                  <a:pt x="2870147" y="563283"/>
                  <a:pt x="5846974" y="-152997"/>
                  <a:pt x="8686641" y="29883"/>
                </a:cubicBezTo>
                <a:cubicBezTo>
                  <a:pt x="9992254" y="131483"/>
                  <a:pt x="11175947" y="385483"/>
                  <a:pt x="12420600" y="563283"/>
                </a:cubicBezTo>
                <a:lnTo>
                  <a:pt x="12420600" y="1858683"/>
                </a:lnTo>
                <a:lnTo>
                  <a:pt x="0" y="1858683"/>
                </a:lnTo>
                <a:lnTo>
                  <a:pt x="0" y="563283"/>
                </a:lnTo>
                <a:close/>
              </a:path>
            </a:pathLst>
          </a:custGeom>
          <a:solidFill>
            <a:srgbClr val="72D4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69" y="850122"/>
            <a:ext cx="1977916" cy="120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53" y="2196820"/>
            <a:ext cx="1111317" cy="111131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101" y="1641161"/>
            <a:ext cx="1111317" cy="111131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155" y="1334789"/>
            <a:ext cx="1111317" cy="1111317"/>
          </a:xfrm>
          <a:prstGeom prst="rect">
            <a:avLst/>
          </a:prstGeom>
        </p:spPr>
      </p:pic>
      <p:pic>
        <p:nvPicPr>
          <p:cNvPr id="18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64280" y="1397462"/>
            <a:ext cx="609600" cy="609600"/>
          </a:xfrm>
          <a:prstGeom prst="rect">
            <a:avLst/>
          </a:prstGeom>
        </p:spPr>
      </p:pic>
      <p:pic>
        <p:nvPicPr>
          <p:cNvPr id="34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801599" y="3158934"/>
            <a:ext cx="609600" cy="609600"/>
          </a:xfrm>
          <a:prstGeom prst="rect">
            <a:avLst/>
          </a:prstGeom>
        </p:spPr>
      </p:pic>
      <p:pic>
        <p:nvPicPr>
          <p:cNvPr id="35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38918" y="4920406"/>
            <a:ext cx="609600" cy="609600"/>
          </a:xfrm>
          <a:prstGeom prst="rect">
            <a:avLst/>
          </a:prstGeom>
        </p:spPr>
      </p:pic>
      <p:sp>
        <p:nvSpPr>
          <p:cNvPr id="16" name="文本框 1">
            <a:extLst>
              <a:ext uri="{FF2B5EF4-FFF2-40B4-BE49-F238E27FC236}">
                <a16:creationId xmlns:a16="http://schemas.microsoft.com/office/drawing/2014/main" id="{0730448E-1B7B-4523-A37B-57A96FB54E04}"/>
              </a:ext>
            </a:extLst>
          </p:cNvPr>
          <p:cNvSpPr txBox="1"/>
          <p:nvPr/>
        </p:nvSpPr>
        <p:spPr>
          <a:xfrm>
            <a:off x="1324911" y="454153"/>
            <a:ext cx="10001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FF7D6C"/>
                </a:solidFill>
                <a:effectLst/>
                <a:uLnTx/>
                <a:uFillTx/>
                <a:latin typeface="UTM Chickenhawk" panose="02040603050506020204" pitchFamily="18" charset="0"/>
                <a:ea typeface="幼圆" panose="02010509060101010101" pitchFamily="49" charset="-122"/>
                <a:cs typeface="851tegakizatsu" panose="02000600000000000000" pitchFamily="2" charset="-122"/>
              </a:rPr>
              <a:t>Cây</a:t>
            </a:r>
            <a:r>
              <a:rPr kumimoji="0" lang="en-US" altLang="zh-CN" sz="7200" b="1" i="0" u="none" strike="noStrike" kern="1200" cap="none" spc="300" normalizeH="0" baseline="0" noProof="0" dirty="0">
                <a:ln>
                  <a:noFill/>
                </a:ln>
                <a:solidFill>
                  <a:srgbClr val="FF7D6C"/>
                </a:solidFill>
                <a:effectLst/>
                <a:uLnTx/>
                <a:uFillTx/>
                <a:latin typeface="UTM Chickenhawk" panose="02040603050506020204" pitchFamily="18" charset="0"/>
                <a:ea typeface="幼圆" panose="02010509060101010101" pitchFamily="49" charset="-122"/>
                <a:cs typeface="851tegakizatsu" panose="02000600000000000000" pitchFamily="2" charset="-122"/>
              </a:rPr>
              <a:t> </a:t>
            </a:r>
            <a:r>
              <a:rPr kumimoji="0" lang="en-US" altLang="zh-CN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FF7D6C"/>
                </a:solidFill>
                <a:effectLst/>
                <a:uLnTx/>
                <a:uFillTx/>
                <a:latin typeface="UTM Chickenhawk" panose="02040603050506020204" pitchFamily="18" charset="0"/>
                <a:ea typeface="幼圆" panose="02010509060101010101" pitchFamily="49" charset="-122"/>
                <a:cs typeface="851tegakizatsu" panose="02000600000000000000" pitchFamily="2" charset="-122"/>
              </a:rPr>
              <a:t>hoa</a:t>
            </a:r>
            <a:r>
              <a:rPr kumimoji="0" lang="en-US" altLang="zh-CN" sz="7200" b="1" i="0" u="none" strike="noStrike" kern="1200" cap="none" spc="300" normalizeH="0" baseline="0" noProof="0" dirty="0">
                <a:ln>
                  <a:noFill/>
                </a:ln>
                <a:solidFill>
                  <a:srgbClr val="FF7D6C"/>
                </a:solidFill>
                <a:effectLst/>
                <a:uLnTx/>
                <a:uFillTx/>
                <a:latin typeface="UTM Chickenhawk" panose="02040603050506020204" pitchFamily="18" charset="0"/>
                <a:ea typeface="幼圆" panose="02010509060101010101" pitchFamily="49" charset="-122"/>
                <a:cs typeface="851tegakizatsu" panose="02000600000000000000" pitchFamily="2" charset="-122"/>
              </a:rPr>
              <a:t> </a:t>
            </a:r>
            <a:r>
              <a:rPr kumimoji="0" lang="en-US" altLang="zh-CN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FF7D6C"/>
                </a:solidFill>
                <a:effectLst/>
                <a:uLnTx/>
                <a:uFillTx/>
                <a:latin typeface="UTM Chickenhawk" panose="02040603050506020204" pitchFamily="18" charset="0"/>
                <a:ea typeface="幼圆" panose="02010509060101010101" pitchFamily="49" charset="-122"/>
                <a:cs typeface="851tegakizatsu" panose="02000600000000000000" pitchFamily="2" charset="-122"/>
              </a:rPr>
              <a:t>toán</a:t>
            </a:r>
            <a:r>
              <a:rPr kumimoji="0" lang="en-US" altLang="zh-CN" sz="7200" b="1" i="0" u="none" strike="noStrike" kern="1200" cap="none" spc="300" normalizeH="0" baseline="0" noProof="0" dirty="0">
                <a:ln>
                  <a:noFill/>
                </a:ln>
                <a:solidFill>
                  <a:srgbClr val="FF7D6C"/>
                </a:solidFill>
                <a:effectLst/>
                <a:uLnTx/>
                <a:uFillTx/>
                <a:latin typeface="UTM Chickenhawk" panose="02040603050506020204" pitchFamily="18" charset="0"/>
                <a:ea typeface="幼圆" panose="02010509060101010101" pitchFamily="49" charset="-122"/>
                <a:cs typeface="851tegakizatsu" panose="02000600000000000000" pitchFamily="2" charset="-122"/>
              </a:rPr>
              <a:t> </a:t>
            </a:r>
            <a:r>
              <a:rPr kumimoji="0" lang="en-US" altLang="zh-CN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FF7D6C"/>
                </a:solidFill>
                <a:effectLst/>
                <a:uLnTx/>
                <a:uFillTx/>
                <a:latin typeface="UTM Chickenhawk" panose="02040603050506020204" pitchFamily="18" charset="0"/>
                <a:ea typeface="幼圆" panose="02010509060101010101" pitchFamily="49" charset="-122"/>
                <a:cs typeface="851tegakizatsu" panose="02000600000000000000" pitchFamily="2" charset="-122"/>
              </a:rPr>
              <a:t>học</a:t>
            </a:r>
            <a:endParaRPr kumimoji="0" lang="zh-CN" altLang="en-US" sz="7200" b="1" i="0" u="none" strike="noStrike" kern="1200" cap="none" spc="300" normalizeH="0" baseline="0" noProof="0" dirty="0">
              <a:ln>
                <a:noFill/>
              </a:ln>
              <a:solidFill>
                <a:srgbClr val="A9F7FF"/>
              </a:solidFill>
              <a:effectLst/>
              <a:uLnTx/>
              <a:uFillTx/>
              <a:latin typeface="UTM Chickenhawk" panose="02040603050506020204" pitchFamily="18" charset="0"/>
              <a:ea typeface="幼圆" panose="02010509060101010101" pitchFamily="49" charset="-122"/>
              <a:cs typeface="851tegakizatsu" panose="020006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84383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41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6"/>
                  </p:tgtEl>
                </p:cond>
              </p:nextCondLst>
            </p:seq>
            <p:audio>
              <p:cMediaNode vol="10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10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117 reference of sunlight png transparent background | Sun clip art, Happy  sunshine, Sun drawi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06" y="-189044"/>
            <a:ext cx="2128895" cy="212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/>
          <p:nvPr/>
        </p:nvSpPr>
        <p:spPr>
          <a:xfrm>
            <a:off x="-76200" y="4999317"/>
            <a:ext cx="12420600" cy="1858683"/>
          </a:xfrm>
          <a:custGeom>
            <a:avLst/>
            <a:gdLst>
              <a:gd name="connsiteX0" fmla="*/ 0 w 12420600"/>
              <a:gd name="connsiteY0" fmla="*/ 0 h 1295400"/>
              <a:gd name="connsiteX1" fmla="*/ 12420600 w 12420600"/>
              <a:gd name="connsiteY1" fmla="*/ 0 h 1295400"/>
              <a:gd name="connsiteX2" fmla="*/ 12420600 w 12420600"/>
              <a:gd name="connsiteY2" fmla="*/ 1295400 h 1295400"/>
              <a:gd name="connsiteX3" fmla="*/ 0 w 12420600"/>
              <a:gd name="connsiteY3" fmla="*/ 1295400 h 1295400"/>
              <a:gd name="connsiteX4" fmla="*/ 0 w 12420600"/>
              <a:gd name="connsiteY4" fmla="*/ 0 h 1295400"/>
              <a:gd name="connsiteX0" fmla="*/ 0 w 12420600"/>
              <a:gd name="connsiteY0" fmla="*/ 533400 h 1828800"/>
              <a:gd name="connsiteX1" fmla="*/ 8686641 w 12420600"/>
              <a:gd name="connsiteY1" fmla="*/ 0 h 1828800"/>
              <a:gd name="connsiteX2" fmla="*/ 12420600 w 12420600"/>
              <a:gd name="connsiteY2" fmla="*/ 533400 h 1828800"/>
              <a:gd name="connsiteX3" fmla="*/ 12420600 w 12420600"/>
              <a:gd name="connsiteY3" fmla="*/ 1828800 h 1828800"/>
              <a:gd name="connsiteX4" fmla="*/ 0 w 12420600"/>
              <a:gd name="connsiteY4" fmla="*/ 1828800 h 1828800"/>
              <a:gd name="connsiteX5" fmla="*/ 0 w 12420600"/>
              <a:gd name="connsiteY5" fmla="*/ 533400 h 1828800"/>
              <a:gd name="connsiteX0" fmla="*/ 0 w 12420600"/>
              <a:gd name="connsiteY0" fmla="*/ 533400 h 1828800"/>
              <a:gd name="connsiteX1" fmla="*/ 8686641 w 12420600"/>
              <a:gd name="connsiteY1" fmla="*/ 0 h 1828800"/>
              <a:gd name="connsiteX2" fmla="*/ 12420600 w 12420600"/>
              <a:gd name="connsiteY2" fmla="*/ 533400 h 1828800"/>
              <a:gd name="connsiteX3" fmla="*/ 12420600 w 12420600"/>
              <a:gd name="connsiteY3" fmla="*/ 1828800 h 1828800"/>
              <a:gd name="connsiteX4" fmla="*/ 0 w 12420600"/>
              <a:gd name="connsiteY4" fmla="*/ 1828800 h 1828800"/>
              <a:gd name="connsiteX5" fmla="*/ 0 w 12420600"/>
              <a:gd name="connsiteY5" fmla="*/ 533400 h 1828800"/>
              <a:gd name="connsiteX0" fmla="*/ 0 w 12420600"/>
              <a:gd name="connsiteY0" fmla="*/ 563283 h 1858683"/>
              <a:gd name="connsiteX1" fmla="*/ 8686641 w 12420600"/>
              <a:gd name="connsiteY1" fmla="*/ 29883 h 1858683"/>
              <a:gd name="connsiteX2" fmla="*/ 12420600 w 12420600"/>
              <a:gd name="connsiteY2" fmla="*/ 563283 h 1858683"/>
              <a:gd name="connsiteX3" fmla="*/ 12420600 w 12420600"/>
              <a:gd name="connsiteY3" fmla="*/ 1858683 h 1858683"/>
              <a:gd name="connsiteX4" fmla="*/ 0 w 12420600"/>
              <a:gd name="connsiteY4" fmla="*/ 1858683 h 1858683"/>
              <a:gd name="connsiteX5" fmla="*/ 0 w 12420600"/>
              <a:gd name="connsiteY5" fmla="*/ 563283 h 185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20600" h="1858683">
                <a:moveTo>
                  <a:pt x="0" y="563283"/>
                </a:moveTo>
                <a:cubicBezTo>
                  <a:pt x="2870147" y="563283"/>
                  <a:pt x="5846974" y="-152997"/>
                  <a:pt x="8686641" y="29883"/>
                </a:cubicBezTo>
                <a:cubicBezTo>
                  <a:pt x="9992254" y="131483"/>
                  <a:pt x="11175947" y="385483"/>
                  <a:pt x="12420600" y="563283"/>
                </a:cubicBezTo>
                <a:lnTo>
                  <a:pt x="12420600" y="1858683"/>
                </a:lnTo>
                <a:lnTo>
                  <a:pt x="0" y="1858683"/>
                </a:lnTo>
                <a:lnTo>
                  <a:pt x="0" y="563283"/>
                </a:lnTo>
                <a:close/>
              </a:path>
            </a:pathLst>
          </a:custGeom>
          <a:solidFill>
            <a:srgbClr val="72D4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706" y="197604"/>
            <a:ext cx="1486037" cy="90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357" y="238631"/>
            <a:ext cx="1116482" cy="67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51" y="499373"/>
            <a:ext cx="1977916" cy="120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636" y="3023807"/>
            <a:ext cx="3087284" cy="3087284"/>
          </a:xfrm>
          <a:prstGeom prst="rect">
            <a:avLst/>
          </a:prstGeom>
        </p:spPr>
      </p:pic>
      <p:pic>
        <p:nvPicPr>
          <p:cNvPr id="1028" name="Picture 4" descr="HÃ¬nh áº£nh Báº£ng Hiá»u Gá» Báº£ng Gá» Logo CÃ¢y Xanh, Biá»n Gá», Máº£nh Gá», Logo miá»n  phÃ­ táº£i táº­p tin PNG PSDComment vÃ  Vector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4063" r="98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960" y="-1415999"/>
            <a:ext cx="8668280" cy="862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10091" y="1590889"/>
            <a:ext cx="7848018" cy="3170099"/>
          </a:xfrm>
          <a:prstGeom prst="rect">
            <a:avLst/>
          </a:prstGeom>
          <a:solidFill>
            <a:srgbClr val="F0C8A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 2A gom được 358 kg giấy vụn. Lớp 2B gom được 243 kg giấy vụn. Hỏi lớp 2B gom được nhiều hơn lớp 2A bao nhiêu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 – lô – gam giấy vụn?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604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117 reference of sunlight png transparent background | Sun clip art, Happy  sunshine, Sun drawi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06" y="-189044"/>
            <a:ext cx="2128895" cy="212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/>
          <p:nvPr/>
        </p:nvSpPr>
        <p:spPr>
          <a:xfrm>
            <a:off x="-76200" y="4999317"/>
            <a:ext cx="12420600" cy="1858683"/>
          </a:xfrm>
          <a:custGeom>
            <a:avLst/>
            <a:gdLst>
              <a:gd name="connsiteX0" fmla="*/ 0 w 12420600"/>
              <a:gd name="connsiteY0" fmla="*/ 0 h 1295400"/>
              <a:gd name="connsiteX1" fmla="*/ 12420600 w 12420600"/>
              <a:gd name="connsiteY1" fmla="*/ 0 h 1295400"/>
              <a:gd name="connsiteX2" fmla="*/ 12420600 w 12420600"/>
              <a:gd name="connsiteY2" fmla="*/ 1295400 h 1295400"/>
              <a:gd name="connsiteX3" fmla="*/ 0 w 12420600"/>
              <a:gd name="connsiteY3" fmla="*/ 1295400 h 1295400"/>
              <a:gd name="connsiteX4" fmla="*/ 0 w 12420600"/>
              <a:gd name="connsiteY4" fmla="*/ 0 h 1295400"/>
              <a:gd name="connsiteX0" fmla="*/ 0 w 12420600"/>
              <a:gd name="connsiteY0" fmla="*/ 533400 h 1828800"/>
              <a:gd name="connsiteX1" fmla="*/ 8686641 w 12420600"/>
              <a:gd name="connsiteY1" fmla="*/ 0 h 1828800"/>
              <a:gd name="connsiteX2" fmla="*/ 12420600 w 12420600"/>
              <a:gd name="connsiteY2" fmla="*/ 533400 h 1828800"/>
              <a:gd name="connsiteX3" fmla="*/ 12420600 w 12420600"/>
              <a:gd name="connsiteY3" fmla="*/ 1828800 h 1828800"/>
              <a:gd name="connsiteX4" fmla="*/ 0 w 12420600"/>
              <a:gd name="connsiteY4" fmla="*/ 1828800 h 1828800"/>
              <a:gd name="connsiteX5" fmla="*/ 0 w 12420600"/>
              <a:gd name="connsiteY5" fmla="*/ 533400 h 1828800"/>
              <a:gd name="connsiteX0" fmla="*/ 0 w 12420600"/>
              <a:gd name="connsiteY0" fmla="*/ 533400 h 1828800"/>
              <a:gd name="connsiteX1" fmla="*/ 8686641 w 12420600"/>
              <a:gd name="connsiteY1" fmla="*/ 0 h 1828800"/>
              <a:gd name="connsiteX2" fmla="*/ 12420600 w 12420600"/>
              <a:gd name="connsiteY2" fmla="*/ 533400 h 1828800"/>
              <a:gd name="connsiteX3" fmla="*/ 12420600 w 12420600"/>
              <a:gd name="connsiteY3" fmla="*/ 1828800 h 1828800"/>
              <a:gd name="connsiteX4" fmla="*/ 0 w 12420600"/>
              <a:gd name="connsiteY4" fmla="*/ 1828800 h 1828800"/>
              <a:gd name="connsiteX5" fmla="*/ 0 w 12420600"/>
              <a:gd name="connsiteY5" fmla="*/ 533400 h 1828800"/>
              <a:gd name="connsiteX0" fmla="*/ 0 w 12420600"/>
              <a:gd name="connsiteY0" fmla="*/ 563283 h 1858683"/>
              <a:gd name="connsiteX1" fmla="*/ 8686641 w 12420600"/>
              <a:gd name="connsiteY1" fmla="*/ 29883 h 1858683"/>
              <a:gd name="connsiteX2" fmla="*/ 12420600 w 12420600"/>
              <a:gd name="connsiteY2" fmla="*/ 563283 h 1858683"/>
              <a:gd name="connsiteX3" fmla="*/ 12420600 w 12420600"/>
              <a:gd name="connsiteY3" fmla="*/ 1858683 h 1858683"/>
              <a:gd name="connsiteX4" fmla="*/ 0 w 12420600"/>
              <a:gd name="connsiteY4" fmla="*/ 1858683 h 1858683"/>
              <a:gd name="connsiteX5" fmla="*/ 0 w 12420600"/>
              <a:gd name="connsiteY5" fmla="*/ 563283 h 185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20600" h="1858683">
                <a:moveTo>
                  <a:pt x="0" y="563283"/>
                </a:moveTo>
                <a:cubicBezTo>
                  <a:pt x="2870147" y="563283"/>
                  <a:pt x="5846974" y="-152997"/>
                  <a:pt x="8686641" y="29883"/>
                </a:cubicBezTo>
                <a:cubicBezTo>
                  <a:pt x="9992254" y="131483"/>
                  <a:pt x="11175947" y="385483"/>
                  <a:pt x="12420600" y="563283"/>
                </a:cubicBezTo>
                <a:lnTo>
                  <a:pt x="12420600" y="1858683"/>
                </a:lnTo>
                <a:lnTo>
                  <a:pt x="0" y="1858683"/>
                </a:lnTo>
                <a:lnTo>
                  <a:pt x="0" y="563283"/>
                </a:lnTo>
                <a:close/>
              </a:path>
            </a:pathLst>
          </a:custGeom>
          <a:solidFill>
            <a:srgbClr val="72D4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706" y="197604"/>
            <a:ext cx="1486037" cy="90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357" y="238631"/>
            <a:ext cx="1116482" cy="67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51" y="499373"/>
            <a:ext cx="1977916" cy="120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218" y="3132687"/>
            <a:ext cx="3201266" cy="324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Ã¬nh áº£nh ChÃºc Má»«ng Äi Há»c Vui Váº» MÃ¹a Há»c Sinh, TrÆ°á»ng Há»c, Báº¯t Äáº§u Äi Há»c,  Váº½ Tay Sinh ViÃªn Háº¡nh PhÃºc miá»n phÃ­ táº£i táº­p tin PNG PSDComment vÃ  Vector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00" b="95313" l="0" r="100000">
                        <a14:foregroundMark x1="24844" y1="21875" x2="22031" y2="72031"/>
                        <a14:foregroundMark x1="27969" y1="26406" x2="33125" y2="79844"/>
                        <a14:foregroundMark x1="9063" y1="22813" x2="6094" y2="40625"/>
                        <a14:foregroundMark x1="9063" y1="37344" x2="20781" y2="47031"/>
                        <a14:foregroundMark x1="29531" y1="45781" x2="42188" y2="41406"/>
                        <a14:foregroundMark x1="3906" y1="22813" x2="15781" y2="20625"/>
                        <a14:foregroundMark x1="14844" y1="74375" x2="8125" y2="87031"/>
                        <a14:foregroundMark x1="57500" y1="16094" x2="61094" y2="36406"/>
                        <a14:foregroundMark x1="85313" y1="45313" x2="66094" y2="43281"/>
                        <a14:foregroundMark x1="65469" y1="42813" x2="67188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740" y="762585"/>
            <a:ext cx="5897810" cy="589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729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117 reference of sunlight png transparent background | Sun clip art, Happy  sunshine, Sun drawi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06" y="-189044"/>
            <a:ext cx="2128895" cy="212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/>
          <p:nvPr/>
        </p:nvSpPr>
        <p:spPr>
          <a:xfrm>
            <a:off x="-76200" y="4999317"/>
            <a:ext cx="12420600" cy="1858683"/>
          </a:xfrm>
          <a:custGeom>
            <a:avLst/>
            <a:gdLst>
              <a:gd name="connsiteX0" fmla="*/ 0 w 12420600"/>
              <a:gd name="connsiteY0" fmla="*/ 0 h 1295400"/>
              <a:gd name="connsiteX1" fmla="*/ 12420600 w 12420600"/>
              <a:gd name="connsiteY1" fmla="*/ 0 h 1295400"/>
              <a:gd name="connsiteX2" fmla="*/ 12420600 w 12420600"/>
              <a:gd name="connsiteY2" fmla="*/ 1295400 h 1295400"/>
              <a:gd name="connsiteX3" fmla="*/ 0 w 12420600"/>
              <a:gd name="connsiteY3" fmla="*/ 1295400 h 1295400"/>
              <a:gd name="connsiteX4" fmla="*/ 0 w 12420600"/>
              <a:gd name="connsiteY4" fmla="*/ 0 h 1295400"/>
              <a:gd name="connsiteX0" fmla="*/ 0 w 12420600"/>
              <a:gd name="connsiteY0" fmla="*/ 533400 h 1828800"/>
              <a:gd name="connsiteX1" fmla="*/ 8686641 w 12420600"/>
              <a:gd name="connsiteY1" fmla="*/ 0 h 1828800"/>
              <a:gd name="connsiteX2" fmla="*/ 12420600 w 12420600"/>
              <a:gd name="connsiteY2" fmla="*/ 533400 h 1828800"/>
              <a:gd name="connsiteX3" fmla="*/ 12420600 w 12420600"/>
              <a:gd name="connsiteY3" fmla="*/ 1828800 h 1828800"/>
              <a:gd name="connsiteX4" fmla="*/ 0 w 12420600"/>
              <a:gd name="connsiteY4" fmla="*/ 1828800 h 1828800"/>
              <a:gd name="connsiteX5" fmla="*/ 0 w 12420600"/>
              <a:gd name="connsiteY5" fmla="*/ 533400 h 1828800"/>
              <a:gd name="connsiteX0" fmla="*/ 0 w 12420600"/>
              <a:gd name="connsiteY0" fmla="*/ 533400 h 1828800"/>
              <a:gd name="connsiteX1" fmla="*/ 8686641 w 12420600"/>
              <a:gd name="connsiteY1" fmla="*/ 0 h 1828800"/>
              <a:gd name="connsiteX2" fmla="*/ 12420600 w 12420600"/>
              <a:gd name="connsiteY2" fmla="*/ 533400 h 1828800"/>
              <a:gd name="connsiteX3" fmla="*/ 12420600 w 12420600"/>
              <a:gd name="connsiteY3" fmla="*/ 1828800 h 1828800"/>
              <a:gd name="connsiteX4" fmla="*/ 0 w 12420600"/>
              <a:gd name="connsiteY4" fmla="*/ 1828800 h 1828800"/>
              <a:gd name="connsiteX5" fmla="*/ 0 w 12420600"/>
              <a:gd name="connsiteY5" fmla="*/ 533400 h 1828800"/>
              <a:gd name="connsiteX0" fmla="*/ 0 w 12420600"/>
              <a:gd name="connsiteY0" fmla="*/ 563283 h 1858683"/>
              <a:gd name="connsiteX1" fmla="*/ 8686641 w 12420600"/>
              <a:gd name="connsiteY1" fmla="*/ 29883 h 1858683"/>
              <a:gd name="connsiteX2" fmla="*/ 12420600 w 12420600"/>
              <a:gd name="connsiteY2" fmla="*/ 563283 h 1858683"/>
              <a:gd name="connsiteX3" fmla="*/ 12420600 w 12420600"/>
              <a:gd name="connsiteY3" fmla="*/ 1858683 h 1858683"/>
              <a:gd name="connsiteX4" fmla="*/ 0 w 12420600"/>
              <a:gd name="connsiteY4" fmla="*/ 1858683 h 1858683"/>
              <a:gd name="connsiteX5" fmla="*/ 0 w 12420600"/>
              <a:gd name="connsiteY5" fmla="*/ 563283 h 185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20600" h="1858683">
                <a:moveTo>
                  <a:pt x="0" y="563283"/>
                </a:moveTo>
                <a:cubicBezTo>
                  <a:pt x="2870147" y="563283"/>
                  <a:pt x="5846974" y="-152997"/>
                  <a:pt x="8686641" y="29883"/>
                </a:cubicBezTo>
                <a:cubicBezTo>
                  <a:pt x="9992254" y="131483"/>
                  <a:pt x="11175947" y="385483"/>
                  <a:pt x="12420600" y="563283"/>
                </a:cubicBezTo>
                <a:lnTo>
                  <a:pt x="12420600" y="1858683"/>
                </a:lnTo>
                <a:lnTo>
                  <a:pt x="0" y="1858683"/>
                </a:lnTo>
                <a:lnTo>
                  <a:pt x="0" y="563283"/>
                </a:lnTo>
                <a:close/>
              </a:path>
            </a:pathLst>
          </a:custGeom>
          <a:solidFill>
            <a:srgbClr val="72D4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706" y="197604"/>
            <a:ext cx="1486037" cy="90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357" y="238631"/>
            <a:ext cx="1116482" cy="67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51" y="499373"/>
            <a:ext cx="1977916" cy="120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505861"/>
            <a:ext cx="2713566" cy="3352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HÃ¬nh áº£nh Báº£ng Hiá»u Gá» Báº£ng Gá» Logo CÃ¢y Xanh, Biá»n Gá», Máº£nh Gá», Logo miá»n  phÃ­ táº£i táº­p tin PNG PSDComment vÃ  Vector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4063" r="98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960" y="-1415999"/>
            <a:ext cx="8668280" cy="807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822754" y="2217043"/>
            <a:ext cx="6914099" cy="1938992"/>
          </a:xfrm>
          <a:prstGeom prst="rect">
            <a:avLst/>
          </a:prstGeom>
          <a:solidFill>
            <a:srgbClr val="F0C8A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hãy nêu cách trừ số có ba chữ số cho số có ba chữ số (không nhớ)?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754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B61180C7-FD1C-4B1E-A23E-05766168AC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1" r="44444"/>
          <a:stretch/>
        </p:blipFill>
        <p:spPr>
          <a:xfrm>
            <a:off x="3259015" y="0"/>
            <a:ext cx="8932985" cy="6858000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58094BCB-EB9B-436E-BA8A-C141BCC0A5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1" t="29350" r="53269"/>
          <a:stretch/>
        </p:blipFill>
        <p:spPr>
          <a:xfrm>
            <a:off x="1276622" y="2769945"/>
            <a:ext cx="4575438" cy="4088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4D5E3E-C895-B4A8-F314-51A242935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4861" y="-223185"/>
            <a:ext cx="6514338" cy="546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" descr="图片包含 室内, 物体&#10;&#10;描述已自动生成">
            <a:extLst>
              <a:ext uri="{FF2B5EF4-FFF2-40B4-BE49-F238E27FC236}">
                <a16:creationId xmlns:a16="http://schemas.microsoft.com/office/drawing/2014/main" id="{17AD6BD9-2D2B-48C2-928F-7605E1184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58" y="362659"/>
            <a:ext cx="10091398" cy="6011255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B39E9FAB-664C-40BB-9DB9-14B0BE685E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1" t="29350" r="53269"/>
          <a:stretch/>
        </p:blipFill>
        <p:spPr>
          <a:xfrm>
            <a:off x="393537" y="3940882"/>
            <a:ext cx="3918664" cy="29391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597" y="-128779"/>
            <a:ext cx="1713124" cy="1792379"/>
          </a:xfrm>
          <a:prstGeom prst="rect">
            <a:avLst/>
          </a:prstGeom>
        </p:spPr>
      </p:pic>
      <p:pic>
        <p:nvPicPr>
          <p:cNvPr id="6" name="图片 9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" r="44764" b="88413"/>
          <a:stretch>
            <a:fillRect/>
          </a:stretch>
        </p:blipFill>
        <p:spPr>
          <a:xfrm>
            <a:off x="-393393" y="-623321"/>
            <a:ext cx="6040250" cy="1637268"/>
          </a:xfrm>
          <a:prstGeom prst="rect">
            <a:avLst/>
          </a:prstGeom>
          <a:effectLst>
            <a:outerShdw blurRad="50800" dist="38100" dir="5400000" sx="102000" sy="102000" algn="t" rotWithShape="0">
              <a:srgbClr val="53A8DD">
                <a:alpha val="40000"/>
              </a:srgbClr>
            </a:outerShdw>
          </a:effectLst>
        </p:spPr>
      </p:pic>
      <p:pic>
        <p:nvPicPr>
          <p:cNvPr id="8" name="图片 31">
            <a:extLst>
              <a:ext uri="{FF2B5EF4-FFF2-40B4-BE49-F238E27FC236}">
                <a16:creationId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80216"/>
            <a:ext cx="6096000" cy="1798924"/>
          </a:xfrm>
          <a:prstGeom prst="rect">
            <a:avLst/>
          </a:prstGeom>
        </p:spPr>
      </p:pic>
      <p:pic>
        <p:nvPicPr>
          <p:cNvPr id="9" name="图片 31">
            <a:extLst>
              <a:ext uri="{FF2B5EF4-FFF2-40B4-BE49-F238E27FC236}">
                <a16:creationId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4602"/>
            <a:ext cx="6460585" cy="19133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424559" y="2547954"/>
            <a:ext cx="2820600" cy="1640664"/>
            <a:chOff x="514271" y="2554818"/>
            <a:chExt cx="5594529" cy="288859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514271" y="2810408"/>
              <a:ext cx="2624442" cy="26330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420213" y="2554818"/>
              <a:ext cx="1688587" cy="124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477526" y="1117205"/>
            <a:ext cx="2820600" cy="1640664"/>
            <a:chOff x="514271" y="2554818"/>
            <a:chExt cx="5594529" cy="288859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514271" y="2810408"/>
              <a:ext cx="2624442" cy="26330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420213" y="2554818"/>
              <a:ext cx="1688587" cy="124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3508952" y="1777784"/>
            <a:ext cx="4650632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B97"/>
                </a:solidFill>
                <a:effectLst>
                  <a:outerShdw dist="38100" dir="2700000" algn="tl" rotWithShape="0">
                    <a:srgbClr val="C0504D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SVN-Billo" panose="00000400000000000000" pitchFamily="2" charset="0"/>
                <a:ea typeface="+mn-ea"/>
                <a:cs typeface="+mn-cs"/>
              </a:rPr>
              <a:t>THỬ TÀI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B97"/>
                </a:solidFill>
                <a:effectLst>
                  <a:outerShdw dist="38100" dir="2700000" algn="tl" rotWithShape="0">
                    <a:srgbClr val="C0504D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SVN-Billo" panose="00000400000000000000" pitchFamily="2" charset="0"/>
                <a:ea typeface="+mn-ea"/>
                <a:cs typeface="+mn-cs"/>
              </a:rPr>
              <a:t>NHANH TRÍ</a:t>
            </a:r>
          </a:p>
        </p:txBody>
      </p:sp>
      <p:pic>
        <p:nvPicPr>
          <p:cNvPr id="7" name="图片 9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5" t="1563" b="89979"/>
          <a:stretch>
            <a:fillRect/>
          </a:stretch>
        </p:blipFill>
        <p:spPr>
          <a:xfrm>
            <a:off x="4446789" y="-663906"/>
            <a:ext cx="8050366" cy="1515213"/>
          </a:xfrm>
          <a:prstGeom prst="rect">
            <a:avLst/>
          </a:prstGeom>
          <a:effectLst>
            <a:outerShdw blurRad="50800" dist="38100" dir="5400000" sx="102000" sy="102000" algn="t" rotWithShape="0">
              <a:srgbClr val="53A8DD">
                <a:alpha val="39000"/>
              </a:srgbClr>
            </a:outerShdw>
          </a:effectLst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B229661E-5060-45F3-B2C3-17CC6EFA37D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1" r="22124"/>
          <a:stretch/>
        </p:blipFill>
        <p:spPr>
          <a:xfrm>
            <a:off x="7780959" y="3755952"/>
            <a:ext cx="3242824" cy="330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7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617A74E-6F77-4BFB-A9BA-26A6B13E76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2" name="图片 31">
            <a:extLst>
              <a:ext uri="{FF2B5EF4-FFF2-40B4-BE49-F238E27FC236}">
                <a16:creationId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17885" y="4991394"/>
            <a:ext cx="6505858" cy="18959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225CAE4-A74D-4E93-A57F-E316506443C9}"/>
              </a:ext>
            </a:extLst>
          </p:cNvPr>
          <p:cNvSpPr/>
          <p:nvPr/>
        </p:nvSpPr>
        <p:spPr>
          <a:xfrm>
            <a:off x="4716241" y="2604618"/>
            <a:ext cx="5158805" cy="1082207"/>
          </a:xfrm>
          <a:prstGeom prst="rect">
            <a:avLst/>
          </a:prstGeom>
          <a:solidFill>
            <a:schemeClr val="accent2">
              <a:alpha val="68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A</a:t>
            </a:r>
            <a:r>
              <a:rPr kumimoji="0" lang="vi-VN" sz="533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17AC36-8CD5-40ED-9642-ACB9E23B9A4A}"/>
              </a:ext>
            </a:extLst>
          </p:cNvPr>
          <p:cNvSpPr/>
          <p:nvPr/>
        </p:nvSpPr>
        <p:spPr>
          <a:xfrm>
            <a:off x="4716241" y="3827661"/>
            <a:ext cx="5158805" cy="1072000"/>
          </a:xfrm>
          <a:prstGeom prst="rect">
            <a:avLst/>
          </a:prstGeom>
          <a:solidFill>
            <a:schemeClr val="accent2">
              <a:alpha val="68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B</a:t>
            </a:r>
            <a:r>
              <a:rPr kumimoji="0" lang="vi-VN" sz="533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53D0B1-35A7-41CC-A820-BC43DE378C62}"/>
              </a:ext>
            </a:extLst>
          </p:cNvPr>
          <p:cNvSpPr/>
          <p:nvPr/>
        </p:nvSpPr>
        <p:spPr>
          <a:xfrm>
            <a:off x="4716240" y="5036335"/>
            <a:ext cx="5158805" cy="1028541"/>
          </a:xfrm>
          <a:prstGeom prst="rect">
            <a:avLst/>
          </a:prstGeom>
          <a:solidFill>
            <a:schemeClr val="accent2">
              <a:alpha val="68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33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C.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440024-A26D-49B5-BBE1-F8E411D8A7AB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659" y="2618496"/>
            <a:ext cx="1227671" cy="10788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CA9A143-23D0-450F-B226-D9C81A4BAC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018" y="3908576"/>
            <a:ext cx="1226177" cy="9809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3D31AB-D6BE-4511-BEE1-243BE346B070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222" y="5011832"/>
            <a:ext cx="1226179" cy="1077549"/>
          </a:xfrm>
          <a:prstGeom prst="rect">
            <a:avLst/>
          </a:prstGeom>
        </p:spPr>
      </p:pic>
      <p:sp>
        <p:nvSpPr>
          <p:cNvPr id="27" name="Rectangle 110"/>
          <p:cNvSpPr>
            <a:spLocks noChangeArrowheads="1"/>
          </p:cNvSpPr>
          <p:nvPr/>
        </p:nvSpPr>
        <p:spPr bwMode="auto">
          <a:xfrm>
            <a:off x="6260307" y="3788702"/>
            <a:ext cx="152798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200</a:t>
            </a:r>
          </a:p>
        </p:txBody>
      </p:sp>
      <p:sp>
        <p:nvSpPr>
          <p:cNvPr id="30" name="Rectangle 110"/>
          <p:cNvSpPr>
            <a:spLocks noChangeArrowheads="1"/>
          </p:cNvSpPr>
          <p:nvPr/>
        </p:nvSpPr>
        <p:spPr bwMode="auto">
          <a:xfrm>
            <a:off x="6260307" y="2644796"/>
            <a:ext cx="156004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800</a:t>
            </a:r>
          </a:p>
        </p:txBody>
      </p:sp>
      <p:sp>
        <p:nvSpPr>
          <p:cNvPr id="36" name="Rectangle 110"/>
          <p:cNvSpPr>
            <a:spLocks noChangeArrowheads="1"/>
          </p:cNvSpPr>
          <p:nvPr/>
        </p:nvSpPr>
        <p:spPr bwMode="auto">
          <a:xfrm>
            <a:off x="6179288" y="5094154"/>
            <a:ext cx="188705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1000</a:t>
            </a:r>
          </a:p>
        </p:txBody>
      </p:sp>
      <p:pic>
        <p:nvPicPr>
          <p:cNvPr id="39" name="图片 9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" r="44764" b="88413"/>
          <a:stretch>
            <a:fillRect/>
          </a:stretch>
        </p:blipFill>
        <p:spPr>
          <a:xfrm>
            <a:off x="0" y="-81305"/>
            <a:ext cx="6040250" cy="1637268"/>
          </a:xfrm>
          <a:prstGeom prst="rect">
            <a:avLst/>
          </a:prstGeom>
          <a:effectLst>
            <a:outerShdw blurRad="50800" dist="38100" dir="5400000" sx="102000" sy="102000" algn="t" rotWithShape="0">
              <a:srgbClr val="53A8DD">
                <a:alpha val="40000"/>
              </a:srgbClr>
            </a:outerShdw>
          </a:effectLst>
        </p:spPr>
      </p:pic>
      <p:pic>
        <p:nvPicPr>
          <p:cNvPr id="40" name="图片 9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5" t="1563" b="89979"/>
          <a:stretch>
            <a:fillRect/>
          </a:stretch>
        </p:blipFill>
        <p:spPr>
          <a:xfrm>
            <a:off x="4162143" y="-10977"/>
            <a:ext cx="8050366" cy="1515213"/>
          </a:xfrm>
          <a:prstGeom prst="rect">
            <a:avLst/>
          </a:prstGeom>
          <a:effectLst>
            <a:outerShdw blurRad="50800" dist="38100" dir="5400000" sx="102000" sy="102000" algn="t" rotWithShape="0">
              <a:srgbClr val="53A8DD">
                <a:alpha val="39000"/>
              </a:srgbClr>
            </a:outerShdw>
          </a:effectLst>
        </p:spPr>
      </p:pic>
      <p:sp>
        <p:nvSpPr>
          <p:cNvPr id="12" name="Snip Diagonal Corner Rectangle 3">
            <a:extLst>
              <a:ext uri="{FF2B5EF4-FFF2-40B4-BE49-F238E27FC236}">
                <a16:creationId xmlns:a16="http://schemas.microsoft.com/office/drawing/2014/main" id="{772ABDCE-AA5B-40B3-B273-4035B77B31BA}"/>
              </a:ext>
            </a:extLst>
          </p:cNvPr>
          <p:cNvSpPr/>
          <p:nvPr/>
        </p:nvSpPr>
        <p:spPr>
          <a:xfrm>
            <a:off x="1188720" y="605625"/>
            <a:ext cx="10713110" cy="1700634"/>
          </a:xfrm>
          <a:prstGeom prst="snip2DiagRect">
            <a:avLst/>
          </a:prstGeom>
          <a:solidFill>
            <a:srgbClr val="00B050">
              <a:alpha val="68000"/>
            </a:srgb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Kết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quả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của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phép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trừ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500 – 300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là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:</a:t>
            </a:r>
            <a:endParaRPr kumimoji="0" lang="vi-VN" sz="5334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38" name="图片 6">
            <a:extLst>
              <a:ext uri="{FF2B5EF4-FFF2-40B4-BE49-F238E27FC236}">
                <a16:creationId xmlns:a16="http://schemas.microsoft.com/office/drawing/2014/main" id="{224E3212-7FAE-4F24-994C-43384F931D9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1" t="29350" r="53269"/>
          <a:stretch/>
        </p:blipFill>
        <p:spPr>
          <a:xfrm>
            <a:off x="-143082" y="2623676"/>
            <a:ext cx="5425068" cy="4234323"/>
          </a:xfrm>
          <a:prstGeom prst="rect">
            <a:avLst/>
          </a:prstGeom>
        </p:spPr>
      </p:pic>
      <p:pic>
        <p:nvPicPr>
          <p:cNvPr id="41" name="图片 31">
            <a:extLst>
              <a:ext uri="{FF2B5EF4-FFF2-40B4-BE49-F238E27FC236}">
                <a16:creationId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99" y="5107452"/>
            <a:ext cx="6074375" cy="179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9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7" grpId="0"/>
      <p:bldP spid="30" grpId="0"/>
      <p:bldP spid="36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4F80027D-FB27-4445-8DEB-0256099783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324" y="0"/>
            <a:ext cx="12192000" cy="6858000"/>
          </a:xfrm>
          <a:prstGeom prst="rect">
            <a:avLst/>
          </a:prstGeom>
        </p:spPr>
      </p:pic>
      <p:pic>
        <p:nvPicPr>
          <p:cNvPr id="41" name="图片 31">
            <a:extLst>
              <a:ext uri="{FF2B5EF4-FFF2-40B4-BE49-F238E27FC236}">
                <a16:creationId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99" y="5107452"/>
            <a:ext cx="6074375" cy="1798924"/>
          </a:xfrm>
          <a:prstGeom prst="rect">
            <a:avLst/>
          </a:prstGeom>
        </p:spPr>
      </p:pic>
      <p:pic>
        <p:nvPicPr>
          <p:cNvPr id="42" name="图片 31">
            <a:extLst>
              <a:ext uri="{FF2B5EF4-FFF2-40B4-BE49-F238E27FC236}">
                <a16:creationId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36115" y="4924667"/>
            <a:ext cx="6687126" cy="195491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225CAE4-A74D-4E93-A57F-E316506443C9}"/>
              </a:ext>
            </a:extLst>
          </p:cNvPr>
          <p:cNvSpPr/>
          <p:nvPr/>
        </p:nvSpPr>
        <p:spPr>
          <a:xfrm>
            <a:off x="3496658" y="3609501"/>
            <a:ext cx="5158805" cy="1033335"/>
          </a:xfrm>
          <a:prstGeom prst="rect">
            <a:avLst/>
          </a:prstGeom>
          <a:solidFill>
            <a:schemeClr val="accent2">
              <a:alpha val="68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A</a:t>
            </a:r>
            <a:r>
              <a:rPr kumimoji="0" lang="vi-VN" sz="533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17AC36-8CD5-40ED-9642-ACB9E23B9A4A}"/>
              </a:ext>
            </a:extLst>
          </p:cNvPr>
          <p:cNvSpPr/>
          <p:nvPr/>
        </p:nvSpPr>
        <p:spPr>
          <a:xfrm>
            <a:off x="3464273" y="2376912"/>
            <a:ext cx="5158805" cy="1042277"/>
          </a:xfrm>
          <a:prstGeom prst="rect">
            <a:avLst/>
          </a:prstGeom>
          <a:solidFill>
            <a:schemeClr val="accent2">
              <a:alpha val="68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B</a:t>
            </a:r>
            <a:r>
              <a:rPr kumimoji="0" lang="vi-VN" sz="533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53D0B1-35A7-41CC-A820-BC43DE378C62}"/>
              </a:ext>
            </a:extLst>
          </p:cNvPr>
          <p:cNvSpPr/>
          <p:nvPr/>
        </p:nvSpPr>
        <p:spPr>
          <a:xfrm>
            <a:off x="3502397" y="5043534"/>
            <a:ext cx="5187206" cy="1028541"/>
          </a:xfrm>
          <a:prstGeom prst="rect">
            <a:avLst/>
          </a:prstGeom>
          <a:solidFill>
            <a:schemeClr val="accent2">
              <a:alpha val="68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33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C.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440024-A26D-49B5-BBE1-F8E411D8A7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754" y="3619177"/>
            <a:ext cx="1227671" cy="10788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CA9A143-23D0-450F-B226-D9C81A4BACD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28" y="2432481"/>
            <a:ext cx="1226177" cy="9809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3D31AB-D6BE-4511-BEE1-243BE346B070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262" y="5057192"/>
            <a:ext cx="1226179" cy="1077549"/>
          </a:xfrm>
          <a:prstGeom prst="rect">
            <a:avLst/>
          </a:prstGeom>
        </p:spPr>
      </p:pic>
      <p:sp>
        <p:nvSpPr>
          <p:cNvPr id="28" name="Rectangle 111"/>
          <p:cNvSpPr>
            <a:spLocks noChangeArrowheads="1"/>
          </p:cNvSpPr>
          <p:nvPr/>
        </p:nvSpPr>
        <p:spPr bwMode="auto">
          <a:xfrm>
            <a:off x="4725886" y="3595942"/>
            <a:ext cx="177490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397</a:t>
            </a:r>
          </a:p>
        </p:txBody>
      </p:sp>
      <p:sp>
        <p:nvSpPr>
          <p:cNvPr id="30" name="Rectangle 110"/>
          <p:cNvSpPr>
            <a:spLocks noChangeArrowheads="1"/>
          </p:cNvSpPr>
          <p:nvPr/>
        </p:nvSpPr>
        <p:spPr bwMode="auto">
          <a:xfrm>
            <a:off x="4753557" y="2353290"/>
            <a:ext cx="140134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333</a:t>
            </a:r>
          </a:p>
        </p:txBody>
      </p:sp>
      <p:sp>
        <p:nvSpPr>
          <p:cNvPr id="37" name="Rectangle 111"/>
          <p:cNvSpPr>
            <a:spLocks noChangeArrowheads="1"/>
          </p:cNvSpPr>
          <p:nvPr/>
        </p:nvSpPr>
        <p:spPr bwMode="auto">
          <a:xfrm>
            <a:off x="4753557" y="5107187"/>
            <a:ext cx="2307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1197</a:t>
            </a:r>
          </a:p>
        </p:txBody>
      </p:sp>
      <p:pic>
        <p:nvPicPr>
          <p:cNvPr id="39" name="图片 9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" r="44764" b="88413"/>
          <a:stretch>
            <a:fillRect/>
          </a:stretch>
        </p:blipFill>
        <p:spPr>
          <a:xfrm>
            <a:off x="-103026" y="-61155"/>
            <a:ext cx="6040250" cy="1637268"/>
          </a:xfrm>
          <a:prstGeom prst="rect">
            <a:avLst/>
          </a:prstGeom>
          <a:effectLst>
            <a:outerShdw blurRad="50800" dist="38100" dir="5400000" sx="102000" sy="102000" algn="t" rotWithShape="0">
              <a:srgbClr val="53A8DD">
                <a:alpha val="40000"/>
              </a:srgbClr>
            </a:outerShdw>
          </a:effectLst>
        </p:spPr>
      </p:pic>
      <p:pic>
        <p:nvPicPr>
          <p:cNvPr id="40" name="图片 9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5" t="1563" b="89979"/>
          <a:stretch>
            <a:fillRect/>
          </a:stretch>
        </p:blipFill>
        <p:spPr>
          <a:xfrm>
            <a:off x="4162143" y="-10977"/>
            <a:ext cx="8050366" cy="1515213"/>
          </a:xfrm>
          <a:prstGeom prst="rect">
            <a:avLst/>
          </a:prstGeom>
          <a:effectLst>
            <a:outerShdw blurRad="50800" dist="38100" dir="5400000" sx="102000" sy="102000" algn="t" rotWithShape="0">
              <a:srgbClr val="53A8DD">
                <a:alpha val="39000"/>
              </a:srgbClr>
            </a:outerShdw>
          </a:effectLst>
        </p:spPr>
      </p:pic>
      <p:sp>
        <p:nvSpPr>
          <p:cNvPr id="12" name="Snip Diagonal Corner Rectangle 3">
            <a:extLst>
              <a:ext uri="{FF2B5EF4-FFF2-40B4-BE49-F238E27FC236}">
                <a16:creationId xmlns:a16="http://schemas.microsoft.com/office/drawing/2014/main" id="{772ABDCE-AA5B-40B3-B273-4035B77B31BA}"/>
              </a:ext>
            </a:extLst>
          </p:cNvPr>
          <p:cNvSpPr/>
          <p:nvPr/>
        </p:nvSpPr>
        <p:spPr>
          <a:xfrm>
            <a:off x="388673" y="722193"/>
            <a:ext cx="11390811" cy="1409807"/>
          </a:xfrm>
          <a:prstGeom prst="snip2DiagRect">
            <a:avLst/>
          </a:prstGeom>
          <a:solidFill>
            <a:srgbClr val="00B050">
              <a:alpha val="68000"/>
            </a:srgb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Kết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quả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của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phép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trừ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765 – 432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là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:</a:t>
            </a:r>
            <a:endParaRPr kumimoji="0" lang="vi-VN" sz="5334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32" name="图片 2">
            <a:extLst>
              <a:ext uri="{FF2B5EF4-FFF2-40B4-BE49-F238E27FC236}">
                <a16:creationId xmlns:a16="http://schemas.microsoft.com/office/drawing/2014/main" id="{B229661E-5060-45F3-B2C3-17CC6EFA37D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1" r="22124"/>
          <a:stretch/>
        </p:blipFill>
        <p:spPr>
          <a:xfrm>
            <a:off x="8988463" y="3749040"/>
            <a:ext cx="3432334" cy="350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6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8" grpId="0"/>
      <p:bldP spid="30" grpId="0"/>
      <p:bldP spid="37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6BB8838-7C35-42E4-8859-F2629A4E8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82" r="12713"/>
          <a:stretch/>
        </p:blipFill>
        <p:spPr>
          <a:xfrm>
            <a:off x="-129309" y="0"/>
            <a:ext cx="8932985" cy="6858000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82286B48-4AF1-48A3-8E7C-85500173C7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5908" y="3707249"/>
            <a:ext cx="6273197" cy="35992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6BE718-47E9-ADF4-7A0D-4E82CAC53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9595" y="-448538"/>
            <a:ext cx="7535383" cy="622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6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7.40741E-7 L 0.63412 -0.016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06" y="-8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3">
            <a:extLst>
              <a:ext uri="{FF2B5EF4-FFF2-40B4-BE49-F238E27FC236}">
                <a16:creationId xmlns:a16="http://schemas.microsoft.com/office/drawing/2014/main" id="{BF604C4D-6DE7-42BC-A693-F81171F473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82" r="12713"/>
          <a:stretch/>
        </p:blipFill>
        <p:spPr>
          <a:xfrm flipV="1">
            <a:off x="0" y="987048"/>
            <a:ext cx="5946233" cy="5870950"/>
          </a:xfrm>
          <a:prstGeom prst="rect">
            <a:avLst/>
          </a:prstGeom>
        </p:spPr>
      </p:pic>
      <p:sp>
        <p:nvSpPr>
          <p:cNvPr id="4" name="云形 3">
            <a:extLst>
              <a:ext uri="{FF2B5EF4-FFF2-40B4-BE49-F238E27FC236}">
                <a16:creationId xmlns:a16="http://schemas.microsoft.com/office/drawing/2014/main" id="{17A4E943-908F-46F3-B1DE-D95D9BC3C042}"/>
              </a:ext>
            </a:extLst>
          </p:cNvPr>
          <p:cNvSpPr/>
          <p:nvPr/>
        </p:nvSpPr>
        <p:spPr>
          <a:xfrm>
            <a:off x="3089508" y="305553"/>
            <a:ext cx="4635740" cy="3222667"/>
          </a:xfrm>
          <a:prstGeom prst="cloud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Thanh Pho Nang" panose="020604060407060702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云形 6">
            <a:extLst>
              <a:ext uri="{FF2B5EF4-FFF2-40B4-BE49-F238E27FC236}">
                <a16:creationId xmlns:a16="http://schemas.microsoft.com/office/drawing/2014/main" id="{4EBE7F21-596D-419D-A134-BA99B3DBC846}"/>
              </a:ext>
            </a:extLst>
          </p:cNvPr>
          <p:cNvSpPr/>
          <p:nvPr/>
        </p:nvSpPr>
        <p:spPr>
          <a:xfrm>
            <a:off x="7817074" y="652220"/>
            <a:ext cx="4386437" cy="3300107"/>
          </a:xfrm>
          <a:prstGeom prst="cloud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Thanh Pho Nang" panose="020604060407060702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云形 9">
            <a:extLst>
              <a:ext uri="{FF2B5EF4-FFF2-40B4-BE49-F238E27FC236}">
                <a16:creationId xmlns:a16="http://schemas.microsoft.com/office/drawing/2014/main" id="{E7D93CB8-D20D-42A7-98CA-353BC083A057}"/>
              </a:ext>
            </a:extLst>
          </p:cNvPr>
          <p:cNvSpPr/>
          <p:nvPr/>
        </p:nvSpPr>
        <p:spPr>
          <a:xfrm>
            <a:off x="5225997" y="3724154"/>
            <a:ext cx="4137199" cy="3093153"/>
          </a:xfrm>
          <a:prstGeom prst="cloud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Thanh Pho Nang" panose="020604060407060702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543442B-4BD8-41C8-8EF6-47079B5190C2}"/>
              </a:ext>
            </a:extLst>
          </p:cNvPr>
          <p:cNvSpPr/>
          <p:nvPr/>
        </p:nvSpPr>
        <p:spPr>
          <a:xfrm>
            <a:off x="8967268" y="4970946"/>
            <a:ext cx="2590800" cy="417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717172"/>
              </a:solidFill>
              <a:effectLst/>
              <a:uLnTx/>
              <a:uFillTx/>
              <a:latin typeface="UVN Thanh Pho Nang" panose="0206040604070607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399647" y="3459292"/>
            <a:ext cx="4888217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srgbClr val="DC4489"/>
                </a:solidFill>
                <a:effectLst/>
                <a:uLnTx/>
                <a:uFillTx/>
                <a:latin typeface="UVN Thanh Pho Nang" panose="02060406040706070204" pitchFamily="18" charset="0"/>
                <a:ea typeface="+mn-ea"/>
                <a:cs typeface="+mn-cs"/>
              </a:rPr>
              <a:t>Bài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DC4489"/>
                </a:solidFill>
                <a:effectLst/>
                <a:uLnTx/>
                <a:uFillTx/>
                <a:latin typeface="UVN Thanh Pho Nang" panose="02060406040706070204" pitchFamily="18" charset="0"/>
                <a:ea typeface="+mn-ea"/>
                <a:cs typeface="+mn-cs"/>
              </a:rPr>
              <a:t> 1: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 err="1">
                <a:ln>
                  <a:noFill/>
                </a:ln>
                <a:solidFill>
                  <a:srgbClr val="DC44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DC44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500" b="1" i="0" u="none" strike="noStrike" kern="1200" cap="none" spc="0" normalizeH="0" baseline="0" noProof="0" dirty="0" err="1">
                <a:ln>
                  <a:noFill/>
                </a:ln>
                <a:solidFill>
                  <a:srgbClr val="DC44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DC44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500" b="1" i="0" u="none" strike="noStrike" kern="1200" cap="none" spc="0" normalizeH="0" baseline="0" noProof="0" dirty="0" err="1">
                <a:ln>
                  <a:noFill/>
                </a:ln>
                <a:solidFill>
                  <a:srgbClr val="DC44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DC44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500" b="1" i="0" u="none" strike="noStrike" kern="1200" cap="none" spc="0" normalizeH="0" baseline="0" noProof="0" dirty="0" err="1">
                <a:ln>
                  <a:noFill/>
                </a:ln>
                <a:solidFill>
                  <a:srgbClr val="DC44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DC44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500" b="1" i="0" u="none" strike="noStrike" kern="1200" cap="none" spc="0" normalizeH="0" baseline="0" noProof="0" dirty="0" err="1">
                <a:ln>
                  <a:noFill/>
                </a:ln>
                <a:solidFill>
                  <a:srgbClr val="DC44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endParaRPr kumimoji="0" lang="en-US" sz="6500" b="1" i="0" u="none" strike="noStrike" kern="1200" cap="none" spc="0" normalizeH="0" baseline="0" noProof="0" dirty="0">
              <a:ln>
                <a:noFill/>
              </a:ln>
              <a:solidFill>
                <a:srgbClr val="DC44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6" name="Line 37"/>
          <p:cNvSpPr>
            <a:spLocks noChangeShapeType="1"/>
          </p:cNvSpPr>
          <p:nvPr/>
        </p:nvSpPr>
        <p:spPr bwMode="auto">
          <a:xfrm>
            <a:off x="6858000" y="533400"/>
            <a:ext cx="3810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Thanh Pho Nang" panose="02060406040706070204" pitchFamily="18" charset="0"/>
              <a:ea typeface="+mn-ea"/>
              <a:cs typeface="+mn-cs"/>
            </a:endParaRPr>
          </a:p>
        </p:txBody>
      </p:sp>
      <p:grpSp>
        <p:nvGrpSpPr>
          <p:cNvPr id="3" name="Google Shape;3350;p11">
            <a:extLst>
              <a:ext uri="{FF2B5EF4-FFF2-40B4-BE49-F238E27FC236}">
                <a16:creationId xmlns:a16="http://schemas.microsoft.com/office/drawing/2014/main" id="{1FB35CAB-2F00-95E1-08E3-984AC5B325C2}"/>
              </a:ext>
            </a:extLst>
          </p:cNvPr>
          <p:cNvGrpSpPr/>
          <p:nvPr/>
        </p:nvGrpSpPr>
        <p:grpSpPr>
          <a:xfrm>
            <a:off x="4376307" y="354804"/>
            <a:ext cx="1969573" cy="2040125"/>
            <a:chOff x="1566470" y="2095726"/>
            <a:chExt cx="1147790" cy="2040125"/>
          </a:xfrm>
        </p:grpSpPr>
        <p:grpSp>
          <p:nvGrpSpPr>
            <p:cNvPr id="5" name="Google Shape;3351;p11">
              <a:extLst>
                <a:ext uri="{FF2B5EF4-FFF2-40B4-BE49-F238E27FC236}">
                  <a16:creationId xmlns:a16="http://schemas.microsoft.com/office/drawing/2014/main" id="{AE68BE98-6D8C-FAD4-577F-C27F18B7F4E6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998176"/>
              <a:chOff x="1697011" y="2095726"/>
              <a:chExt cx="1147790" cy="1998176"/>
            </a:xfrm>
          </p:grpSpPr>
          <p:sp>
            <p:nvSpPr>
              <p:cNvPr id="8" name="Google Shape;3352;p11">
                <a:extLst>
                  <a:ext uri="{FF2B5EF4-FFF2-40B4-BE49-F238E27FC236}">
                    <a16:creationId xmlns:a16="http://schemas.microsoft.com/office/drawing/2014/main" id="{9D9A8E54-CF2B-0A89-F23F-105759F4C8A2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9981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7 6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2 4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6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Google Shape;3353;p11">
                <a:extLst>
                  <a:ext uri="{FF2B5EF4-FFF2-40B4-BE49-F238E27FC236}">
                    <a16:creationId xmlns:a16="http://schemas.microsoft.com/office/drawing/2014/main" id="{8F6057FD-8079-1ED6-BD0A-203201BC0206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6" name="Google Shape;3354;p11">
              <a:extLst>
                <a:ext uri="{FF2B5EF4-FFF2-40B4-BE49-F238E27FC236}">
                  <a16:creationId xmlns:a16="http://schemas.microsoft.com/office/drawing/2014/main" id="{862FFB45-F2FB-8B67-7CA1-60346EB2D301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1" name="Google Shape;3355;p11">
            <a:extLst>
              <a:ext uri="{FF2B5EF4-FFF2-40B4-BE49-F238E27FC236}">
                <a16:creationId xmlns:a16="http://schemas.microsoft.com/office/drawing/2014/main" id="{57F131B2-4B3B-6805-90AB-A47D729D9C51}"/>
              </a:ext>
            </a:extLst>
          </p:cNvPr>
          <p:cNvSpPr txBox="1"/>
          <p:nvPr/>
        </p:nvSpPr>
        <p:spPr>
          <a:xfrm>
            <a:off x="4784296" y="2331256"/>
            <a:ext cx="1561584" cy="982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5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Google Shape;3356;p11">
            <a:extLst>
              <a:ext uri="{FF2B5EF4-FFF2-40B4-BE49-F238E27FC236}">
                <a16:creationId xmlns:a16="http://schemas.microsoft.com/office/drawing/2014/main" id="{4A994BBD-D8A0-B3E9-3E27-1C5C2B0F1B25}"/>
              </a:ext>
            </a:extLst>
          </p:cNvPr>
          <p:cNvSpPr/>
          <p:nvPr/>
        </p:nvSpPr>
        <p:spPr>
          <a:xfrm>
            <a:off x="4751589" y="652220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3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3357;p11">
            <a:extLst>
              <a:ext uri="{FF2B5EF4-FFF2-40B4-BE49-F238E27FC236}">
                <a16:creationId xmlns:a16="http://schemas.microsoft.com/office/drawing/2014/main" id="{9646AF30-6FEF-5ACC-8328-F2B454FD0870}"/>
              </a:ext>
            </a:extLst>
          </p:cNvPr>
          <p:cNvSpPr/>
          <p:nvPr/>
        </p:nvSpPr>
        <p:spPr>
          <a:xfrm>
            <a:off x="5695696" y="1644632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3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358;p11">
            <a:extLst>
              <a:ext uri="{FF2B5EF4-FFF2-40B4-BE49-F238E27FC236}">
                <a16:creationId xmlns:a16="http://schemas.microsoft.com/office/drawing/2014/main" id="{E1E05E6D-B082-4539-C335-CAD9A7E8DAA4}"/>
              </a:ext>
            </a:extLst>
          </p:cNvPr>
          <p:cNvSpPr/>
          <p:nvPr/>
        </p:nvSpPr>
        <p:spPr>
          <a:xfrm>
            <a:off x="5204363" y="2618238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3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" name="Google Shape;3359;p11">
            <a:extLst>
              <a:ext uri="{FF2B5EF4-FFF2-40B4-BE49-F238E27FC236}">
                <a16:creationId xmlns:a16="http://schemas.microsoft.com/office/drawing/2014/main" id="{E57B4655-BDE3-A070-37A4-CAF742544D4F}"/>
              </a:ext>
            </a:extLst>
          </p:cNvPr>
          <p:cNvGrpSpPr/>
          <p:nvPr/>
        </p:nvGrpSpPr>
        <p:grpSpPr>
          <a:xfrm>
            <a:off x="8922332" y="757559"/>
            <a:ext cx="1969573" cy="2123658"/>
            <a:chOff x="1566470" y="2095726"/>
            <a:chExt cx="1147790" cy="2123658"/>
          </a:xfrm>
        </p:grpSpPr>
        <p:grpSp>
          <p:nvGrpSpPr>
            <p:cNvPr id="31" name="Google Shape;3360;p11">
              <a:extLst>
                <a:ext uri="{FF2B5EF4-FFF2-40B4-BE49-F238E27FC236}">
                  <a16:creationId xmlns:a16="http://schemas.microsoft.com/office/drawing/2014/main" id="{A6632709-D9C3-E0FE-1FD5-B4D784903938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2123658"/>
              <a:chOff x="1697011" y="2095726"/>
              <a:chExt cx="1147790" cy="2123658"/>
            </a:xfrm>
          </p:grpSpPr>
          <p:sp>
            <p:nvSpPr>
              <p:cNvPr id="34" name="Google Shape;3361;p11">
                <a:extLst>
                  <a:ext uri="{FF2B5EF4-FFF2-40B4-BE49-F238E27FC236}">
                    <a16:creationId xmlns:a16="http://schemas.microsoft.com/office/drawing/2014/main" id="{F97731E0-E830-AE12-997E-6EB42E63672F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2123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 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9</a:t>
                </a: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5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0 1</a:t>
                </a:r>
                <a:endParaRPr kumimoji="0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36C09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362;p11">
                <a:extLst>
                  <a:ext uri="{FF2B5EF4-FFF2-40B4-BE49-F238E27FC236}">
                    <a16:creationId xmlns:a16="http://schemas.microsoft.com/office/drawing/2014/main" id="{FA9D4CB1-BBA9-39D9-77B0-763E8908799E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33" name="Google Shape;3363;p11">
              <a:extLst>
                <a:ext uri="{FF2B5EF4-FFF2-40B4-BE49-F238E27FC236}">
                  <a16:creationId xmlns:a16="http://schemas.microsoft.com/office/drawing/2014/main" id="{535CE4D6-3E14-3847-5AAE-247134B2507A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6" name="Google Shape;3364;p11">
            <a:extLst>
              <a:ext uri="{FF2B5EF4-FFF2-40B4-BE49-F238E27FC236}">
                <a16:creationId xmlns:a16="http://schemas.microsoft.com/office/drawing/2014/main" id="{78888082-81FB-90A2-E41D-C78D72A3FAC6}"/>
              </a:ext>
            </a:extLst>
          </p:cNvPr>
          <p:cNvSpPr txBox="1"/>
          <p:nvPr/>
        </p:nvSpPr>
        <p:spPr>
          <a:xfrm>
            <a:off x="9330321" y="2734011"/>
            <a:ext cx="1561584" cy="982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2 3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Google Shape;3365;p11">
            <a:extLst>
              <a:ext uri="{FF2B5EF4-FFF2-40B4-BE49-F238E27FC236}">
                <a16:creationId xmlns:a16="http://schemas.microsoft.com/office/drawing/2014/main" id="{54268FDD-3F8B-CA92-468E-E5D3813B94D3}"/>
              </a:ext>
            </a:extLst>
          </p:cNvPr>
          <p:cNvSpPr/>
          <p:nvPr/>
        </p:nvSpPr>
        <p:spPr>
          <a:xfrm>
            <a:off x="9738310" y="1015814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3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366;p11">
            <a:extLst>
              <a:ext uri="{FF2B5EF4-FFF2-40B4-BE49-F238E27FC236}">
                <a16:creationId xmlns:a16="http://schemas.microsoft.com/office/drawing/2014/main" id="{3BBF6DEC-9148-B22E-AA9D-A317E9AE358B}"/>
              </a:ext>
            </a:extLst>
          </p:cNvPr>
          <p:cNvSpPr/>
          <p:nvPr/>
        </p:nvSpPr>
        <p:spPr>
          <a:xfrm>
            <a:off x="9237411" y="2047386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3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367;p11">
            <a:extLst>
              <a:ext uri="{FF2B5EF4-FFF2-40B4-BE49-F238E27FC236}">
                <a16:creationId xmlns:a16="http://schemas.microsoft.com/office/drawing/2014/main" id="{4D1BB26E-6D3E-1D9E-D602-68DC04D901E2}"/>
              </a:ext>
            </a:extLst>
          </p:cNvPr>
          <p:cNvSpPr/>
          <p:nvPr/>
        </p:nvSpPr>
        <p:spPr>
          <a:xfrm>
            <a:off x="10241721" y="2997317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3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" name="Google Shape;3368;p11">
            <a:extLst>
              <a:ext uri="{FF2B5EF4-FFF2-40B4-BE49-F238E27FC236}">
                <a16:creationId xmlns:a16="http://schemas.microsoft.com/office/drawing/2014/main" id="{73F8CFBA-F18F-1B23-9F08-79CB16DF60B8}"/>
              </a:ext>
            </a:extLst>
          </p:cNvPr>
          <p:cNvGrpSpPr/>
          <p:nvPr/>
        </p:nvGrpSpPr>
        <p:grpSpPr>
          <a:xfrm>
            <a:off x="6305039" y="3740542"/>
            <a:ext cx="1969573" cy="2123658"/>
            <a:chOff x="1566470" y="2095726"/>
            <a:chExt cx="1147790" cy="2123658"/>
          </a:xfrm>
        </p:grpSpPr>
        <p:grpSp>
          <p:nvGrpSpPr>
            <p:cNvPr id="41" name="Google Shape;3369;p11">
              <a:extLst>
                <a:ext uri="{FF2B5EF4-FFF2-40B4-BE49-F238E27FC236}">
                  <a16:creationId xmlns:a16="http://schemas.microsoft.com/office/drawing/2014/main" id="{41058453-A8E4-0E5E-8E2A-81D50BD83C92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2123658"/>
              <a:chOff x="1697011" y="2095726"/>
              <a:chExt cx="1147790" cy="2123658"/>
            </a:xfrm>
          </p:grpSpPr>
          <p:sp>
            <p:nvSpPr>
              <p:cNvPr id="43" name="Google Shape;3370;p11">
                <a:extLst>
                  <a:ext uri="{FF2B5EF4-FFF2-40B4-BE49-F238E27FC236}">
                    <a16:creationId xmlns:a16="http://schemas.microsoft.com/office/drawing/2014/main" id="{96FA69E3-8DD8-163B-C257-65C9529EB77B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2123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8 6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9</a:t>
                </a:r>
                <a:endParaRPr kumimoji="0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4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5</a:t>
                </a:r>
                <a:endParaRPr kumimoji="0" sz="4400" b="1" i="0" u="none" strike="noStrike" kern="1200" cap="none" spc="0" normalizeH="0" baseline="0" noProof="0">
                  <a:ln>
                    <a:noFill/>
                  </a:ln>
                  <a:solidFill>
                    <a:srgbClr val="E36C09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3371;p11">
                <a:extLst>
                  <a:ext uri="{FF2B5EF4-FFF2-40B4-BE49-F238E27FC236}">
                    <a16:creationId xmlns:a16="http://schemas.microsoft.com/office/drawing/2014/main" id="{BB0E6CE7-2CF2-8D9C-557D-FF540008C62C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42" name="Google Shape;3372;p11">
              <a:extLst>
                <a:ext uri="{FF2B5EF4-FFF2-40B4-BE49-F238E27FC236}">
                  <a16:creationId xmlns:a16="http://schemas.microsoft.com/office/drawing/2014/main" id="{7F571158-0027-CDB5-42D0-26B99690E642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45" name="Google Shape;3373;p11">
            <a:extLst>
              <a:ext uri="{FF2B5EF4-FFF2-40B4-BE49-F238E27FC236}">
                <a16:creationId xmlns:a16="http://schemas.microsoft.com/office/drawing/2014/main" id="{23B52391-244C-A931-0EEE-8D202D7CD551}"/>
              </a:ext>
            </a:extLst>
          </p:cNvPr>
          <p:cNvSpPr txBox="1"/>
          <p:nvPr/>
        </p:nvSpPr>
        <p:spPr>
          <a:xfrm>
            <a:off x="6713028" y="5716994"/>
            <a:ext cx="156158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2 4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Google Shape;3374;p11">
            <a:extLst>
              <a:ext uri="{FF2B5EF4-FFF2-40B4-BE49-F238E27FC236}">
                <a16:creationId xmlns:a16="http://schemas.microsoft.com/office/drawing/2014/main" id="{988B0BD5-0697-C908-4DF1-8622EE2C37CE}"/>
              </a:ext>
            </a:extLst>
          </p:cNvPr>
          <p:cNvSpPr/>
          <p:nvPr/>
        </p:nvSpPr>
        <p:spPr>
          <a:xfrm>
            <a:off x="7651027" y="4010012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3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3375;p11">
            <a:extLst>
              <a:ext uri="{FF2B5EF4-FFF2-40B4-BE49-F238E27FC236}">
                <a16:creationId xmlns:a16="http://schemas.microsoft.com/office/drawing/2014/main" id="{5F0E2492-703B-44B1-2120-CC61F67FE848}"/>
              </a:ext>
            </a:extLst>
          </p:cNvPr>
          <p:cNvSpPr/>
          <p:nvPr/>
        </p:nvSpPr>
        <p:spPr>
          <a:xfrm>
            <a:off x="7133095" y="5030370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3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3376;p11">
            <a:extLst>
              <a:ext uri="{FF2B5EF4-FFF2-40B4-BE49-F238E27FC236}">
                <a16:creationId xmlns:a16="http://schemas.microsoft.com/office/drawing/2014/main" id="{F54ED42E-F5C1-B3E8-8F3C-3B9B91436C57}"/>
              </a:ext>
            </a:extLst>
          </p:cNvPr>
          <p:cNvSpPr/>
          <p:nvPr/>
        </p:nvSpPr>
        <p:spPr>
          <a:xfrm>
            <a:off x="6633626" y="5962096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3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0" grpId="0" animBg="1"/>
      <p:bldP spid="14" grpId="0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33">
            <a:extLst>
              <a:ext uri="{FF2B5EF4-FFF2-40B4-BE49-F238E27FC236}">
                <a16:creationId xmlns:a16="http://schemas.microsoft.com/office/drawing/2014/main" id="{70AED955-E483-4678-9BBE-5992073BFD24}"/>
              </a:ext>
            </a:extLst>
          </p:cNvPr>
          <p:cNvSpPr/>
          <p:nvPr/>
        </p:nvSpPr>
        <p:spPr>
          <a:xfrm>
            <a:off x="6977120" y="1337933"/>
            <a:ext cx="2364193" cy="335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717172"/>
              </a:solidFill>
              <a:effectLst/>
              <a:uLnTx/>
              <a:uFillTx/>
              <a:latin typeface="UVN Thanh Pho Nang" panose="0206040604070607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sp>
        <p:nvSpPr>
          <p:cNvPr id="7" name="Shape 233">
            <a:extLst>
              <a:ext uri="{FF2B5EF4-FFF2-40B4-BE49-F238E27FC236}">
                <a16:creationId xmlns:a16="http://schemas.microsoft.com/office/drawing/2014/main" id="{AFACB604-3201-4A79-B77F-88DE6FD36064}"/>
              </a:ext>
            </a:extLst>
          </p:cNvPr>
          <p:cNvSpPr/>
          <p:nvPr/>
        </p:nvSpPr>
        <p:spPr>
          <a:xfrm>
            <a:off x="8631603" y="4529087"/>
            <a:ext cx="2364193" cy="335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717172"/>
              </a:solidFill>
              <a:effectLst/>
              <a:uLnTx/>
              <a:uFillTx/>
              <a:latin typeface="UVN Thanh Pho Nang" panose="0206040604070607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sp>
        <p:nvSpPr>
          <p:cNvPr id="9" name="Shape 233">
            <a:extLst>
              <a:ext uri="{FF2B5EF4-FFF2-40B4-BE49-F238E27FC236}">
                <a16:creationId xmlns:a16="http://schemas.microsoft.com/office/drawing/2014/main" id="{38A9730F-75DC-46BF-917A-970F980B345E}"/>
              </a:ext>
            </a:extLst>
          </p:cNvPr>
          <p:cNvSpPr/>
          <p:nvPr/>
        </p:nvSpPr>
        <p:spPr>
          <a:xfrm>
            <a:off x="6126419" y="4387603"/>
            <a:ext cx="2178828" cy="295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rgbClr val="717172"/>
              </a:solidFill>
              <a:effectLst/>
              <a:uLnTx/>
              <a:uFillTx/>
              <a:latin typeface="UVN Thanh Pho Nang" panose="0206040604070607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grpSp>
        <p:nvGrpSpPr>
          <p:cNvPr id="10" name="Group 1261">
            <a:extLst>
              <a:ext uri="{FF2B5EF4-FFF2-40B4-BE49-F238E27FC236}">
                <a16:creationId xmlns:a16="http://schemas.microsoft.com/office/drawing/2014/main" id="{9351F993-AED2-40E6-A33A-E184589AA236}"/>
              </a:ext>
            </a:extLst>
          </p:cNvPr>
          <p:cNvGrpSpPr/>
          <p:nvPr/>
        </p:nvGrpSpPr>
        <p:grpSpPr>
          <a:xfrm>
            <a:off x="6943038" y="3552275"/>
            <a:ext cx="467620" cy="422875"/>
            <a:chOff x="0" y="0"/>
            <a:chExt cx="935237" cy="845748"/>
          </a:xfrm>
        </p:grpSpPr>
        <p:sp>
          <p:nvSpPr>
            <p:cNvPr id="11" name="Shape 1259">
              <a:extLst>
                <a:ext uri="{FF2B5EF4-FFF2-40B4-BE49-F238E27FC236}">
                  <a16:creationId xmlns:a16="http://schemas.microsoft.com/office/drawing/2014/main" id="{B2415AA1-4381-438A-939F-9E0E9C7653C2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Thanh Pho Nang" panose="02060406040706070204" pitchFamily="18" charset="0"/>
                <a:cs typeface="Arial"/>
                <a:sym typeface="Arial"/>
              </a:endParaRPr>
            </a:p>
          </p:txBody>
        </p:sp>
        <p:sp>
          <p:nvSpPr>
            <p:cNvPr id="12" name="Shape 1260">
              <a:extLst>
                <a:ext uri="{FF2B5EF4-FFF2-40B4-BE49-F238E27FC236}">
                  <a16:creationId xmlns:a16="http://schemas.microsoft.com/office/drawing/2014/main" id="{E77D9E74-C6CD-4443-8AE8-6A9162E2576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Thanh Pho Nang" panose="0206040604070607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132272" y="134067"/>
            <a:ext cx="8499331" cy="646331"/>
          </a:xfrm>
          <a:prstGeom prst="rect">
            <a:avLst/>
          </a:prstGeom>
          <a:solidFill>
            <a:srgbClr val="DC4489">
              <a:alpha val="43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2: Quan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rồi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trả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2" name="Google Shape;3384;p12">
            <a:extLst>
              <a:ext uri="{FF2B5EF4-FFF2-40B4-BE49-F238E27FC236}">
                <a16:creationId xmlns:a16="http://schemas.microsoft.com/office/drawing/2014/main" id="{BB05EBD3-8129-20DD-9DB8-D2393D12E37F}"/>
              </a:ext>
            </a:extLst>
          </p:cNvPr>
          <p:cNvGrpSpPr/>
          <p:nvPr/>
        </p:nvGrpSpPr>
        <p:grpSpPr>
          <a:xfrm>
            <a:off x="2094577" y="870969"/>
            <a:ext cx="7468906" cy="2027158"/>
            <a:chOff x="1701800" y="1714500"/>
            <a:chExt cx="6954820" cy="2063750"/>
          </a:xfrm>
        </p:grpSpPr>
        <p:pic>
          <p:nvPicPr>
            <p:cNvPr id="3" name="Google Shape;3385;p12" descr="Screen Clipping">
              <a:extLst>
                <a:ext uri="{FF2B5EF4-FFF2-40B4-BE49-F238E27FC236}">
                  <a16:creationId xmlns:a16="http://schemas.microsoft.com/office/drawing/2014/main" id="{C3E6CC27-C5A4-160D-C0BF-4EBE6C3EC988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759557" y="1726376"/>
              <a:ext cx="6897063" cy="20481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Google Shape;3386;p12">
              <a:extLst>
                <a:ext uri="{FF2B5EF4-FFF2-40B4-BE49-F238E27FC236}">
                  <a16:creationId xmlns:a16="http://schemas.microsoft.com/office/drawing/2014/main" id="{6D066160-F061-D69C-A02C-F96E125597F3}"/>
                </a:ext>
              </a:extLst>
            </p:cNvPr>
            <p:cNvSpPr/>
            <p:nvPr/>
          </p:nvSpPr>
          <p:spPr>
            <a:xfrm>
              <a:off x="1701800" y="1714500"/>
              <a:ext cx="450850" cy="2063750"/>
            </a:xfrm>
            <a:custGeom>
              <a:avLst/>
              <a:gdLst/>
              <a:ahLst/>
              <a:cxnLst/>
              <a:rect l="l" t="t" r="r" b="b"/>
              <a:pathLst>
                <a:path w="450850" h="2063750" extrusionOk="0">
                  <a:moveTo>
                    <a:pt x="0" y="0"/>
                  </a:moveTo>
                  <a:lnTo>
                    <a:pt x="450850" y="0"/>
                  </a:lnTo>
                  <a:lnTo>
                    <a:pt x="355600" y="679450"/>
                  </a:lnTo>
                  <a:lnTo>
                    <a:pt x="260350" y="895350"/>
                  </a:lnTo>
                  <a:lnTo>
                    <a:pt x="215900" y="1092200"/>
                  </a:lnTo>
                  <a:lnTo>
                    <a:pt x="317500" y="1276350"/>
                  </a:lnTo>
                  <a:lnTo>
                    <a:pt x="228600" y="1409700"/>
                  </a:lnTo>
                  <a:lnTo>
                    <a:pt x="76200" y="1543050"/>
                  </a:lnTo>
                  <a:lnTo>
                    <a:pt x="76200" y="1574800"/>
                  </a:lnTo>
                  <a:lnTo>
                    <a:pt x="190500" y="1606550"/>
                  </a:lnTo>
                  <a:lnTo>
                    <a:pt x="266700" y="1631950"/>
                  </a:lnTo>
                  <a:lnTo>
                    <a:pt x="279400" y="2063750"/>
                  </a:lnTo>
                  <a:lnTo>
                    <a:pt x="12700" y="2063750"/>
                  </a:lnTo>
                  <a:cubicBezTo>
                    <a:pt x="8467" y="1375833"/>
                    <a:pt x="4233" y="68791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DDF1E95-0FAC-861C-77B3-4A3EB3A1D213}"/>
              </a:ext>
            </a:extLst>
          </p:cNvPr>
          <p:cNvGrpSpPr/>
          <p:nvPr/>
        </p:nvGrpSpPr>
        <p:grpSpPr>
          <a:xfrm>
            <a:off x="1634753" y="3050019"/>
            <a:ext cx="2445819" cy="1378390"/>
            <a:chOff x="1634753" y="3050019"/>
            <a:chExt cx="2445819" cy="137839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EFB7F44C-A07C-4C08-A560-F13E06A0D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5866">
              <a:off x="1634753" y="3050019"/>
              <a:ext cx="2445819" cy="1378390"/>
            </a:xfrm>
            <a:prstGeom prst="rect">
              <a:avLst/>
            </a:prstGeom>
          </p:spPr>
        </p:pic>
        <p:sp>
          <p:nvSpPr>
            <p:cNvPr id="31" name="Google Shape;3390;p12">
              <a:extLst>
                <a:ext uri="{FF2B5EF4-FFF2-40B4-BE49-F238E27FC236}">
                  <a16:creationId xmlns:a16="http://schemas.microsoft.com/office/drawing/2014/main" id="{E8917DBA-B0FE-2933-A87D-BD9D09C77A5B}"/>
                </a:ext>
              </a:extLst>
            </p:cNvPr>
            <p:cNvSpPr txBox="1"/>
            <p:nvPr/>
          </p:nvSpPr>
          <p:spPr>
            <a:xfrm>
              <a:off x="2231903" y="3314950"/>
              <a:ext cx="1364434" cy="8617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1BA7A8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311</a:t>
              </a:r>
              <a:endParaRPr kumimoji="0" sz="5000" b="1" i="0" u="none" strike="noStrike" kern="1200" cap="none" spc="0" normalizeH="0" baseline="0" noProof="0" dirty="0">
                <a:ln>
                  <a:noFill/>
                </a:ln>
                <a:solidFill>
                  <a:srgbClr val="1BA7A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3" name="图片 3">
            <a:extLst>
              <a:ext uri="{FF2B5EF4-FFF2-40B4-BE49-F238E27FC236}">
                <a16:creationId xmlns:a16="http://schemas.microsoft.com/office/drawing/2014/main" id="{2898EFF0-ED15-1BFC-D6E9-8327227314B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5866">
            <a:off x="4364302" y="2972295"/>
            <a:ext cx="2445819" cy="1378390"/>
          </a:xfrm>
          <a:prstGeom prst="rect">
            <a:avLst/>
          </a:prstGeom>
        </p:spPr>
      </p:pic>
      <p:sp>
        <p:nvSpPr>
          <p:cNvPr id="30" name="Google Shape;3389;p12">
            <a:extLst>
              <a:ext uri="{FF2B5EF4-FFF2-40B4-BE49-F238E27FC236}">
                <a16:creationId xmlns:a16="http://schemas.microsoft.com/office/drawing/2014/main" id="{1800AF79-1EBF-0239-2996-EADF5942260D}"/>
              </a:ext>
            </a:extLst>
          </p:cNvPr>
          <p:cNvSpPr txBox="1"/>
          <p:nvPr/>
        </p:nvSpPr>
        <p:spPr>
          <a:xfrm>
            <a:off x="4921759" y="3254428"/>
            <a:ext cx="1469826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D6470B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311</a:t>
            </a:r>
            <a:endParaRPr kumimoji="0" sz="5000" b="1" i="0" u="none" strike="noStrike" kern="1200" cap="none" spc="0" normalizeH="0" baseline="0" noProof="0" dirty="0">
              <a:ln>
                <a:noFill/>
              </a:ln>
              <a:solidFill>
                <a:srgbClr val="D6470B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图片 3">
            <a:extLst>
              <a:ext uri="{FF2B5EF4-FFF2-40B4-BE49-F238E27FC236}">
                <a16:creationId xmlns:a16="http://schemas.microsoft.com/office/drawing/2014/main" id="{30D01F3E-23AF-B355-655F-0C4647D62FF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5866">
            <a:off x="7133045" y="2961964"/>
            <a:ext cx="2445819" cy="1378390"/>
          </a:xfrm>
          <a:prstGeom prst="rect">
            <a:avLst/>
          </a:prstGeom>
        </p:spPr>
      </p:pic>
      <p:sp>
        <p:nvSpPr>
          <p:cNvPr id="29" name="Google Shape;3388;p12">
            <a:extLst>
              <a:ext uri="{FF2B5EF4-FFF2-40B4-BE49-F238E27FC236}">
                <a16:creationId xmlns:a16="http://schemas.microsoft.com/office/drawing/2014/main" id="{A54A0B47-4F46-F6DD-8D71-6FC8BB482F8D}"/>
              </a:ext>
            </a:extLst>
          </p:cNvPr>
          <p:cNvSpPr txBox="1"/>
          <p:nvPr/>
        </p:nvSpPr>
        <p:spPr>
          <a:xfrm>
            <a:off x="7687996" y="3254428"/>
            <a:ext cx="1569848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B5457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412</a:t>
            </a:r>
            <a:endParaRPr kumimoji="0" sz="5000" b="1" i="0" u="none" strike="noStrike" kern="1200" cap="none" spc="0" normalizeH="0" baseline="0" noProof="0" dirty="0">
              <a:ln>
                <a:noFill/>
              </a:ln>
              <a:solidFill>
                <a:srgbClr val="B5457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391;p12">
            <a:extLst>
              <a:ext uri="{FF2B5EF4-FFF2-40B4-BE49-F238E27FC236}">
                <a16:creationId xmlns:a16="http://schemas.microsoft.com/office/drawing/2014/main" id="{6B58379F-9FBA-FB4C-9874-4BEAEF357B7B}"/>
              </a:ext>
            </a:extLst>
          </p:cNvPr>
          <p:cNvSpPr txBox="1"/>
          <p:nvPr/>
        </p:nvSpPr>
        <p:spPr>
          <a:xfrm>
            <a:off x="3930669" y="3308347"/>
            <a:ext cx="568281" cy="861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=</a:t>
            </a:r>
            <a:endParaRPr kumimoji="0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FD98146-A468-64AC-0F28-0E2BEDF392A1}"/>
              </a:ext>
            </a:extLst>
          </p:cNvPr>
          <p:cNvGrpSpPr/>
          <p:nvPr/>
        </p:nvGrpSpPr>
        <p:grpSpPr>
          <a:xfrm>
            <a:off x="907940" y="4458579"/>
            <a:ext cx="9895477" cy="2194846"/>
            <a:chOff x="907940" y="4458579"/>
            <a:chExt cx="9895477" cy="2194846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FDA78AA5-C18E-5EC4-C214-4C08C2FE2825}"/>
                </a:ext>
              </a:extLst>
            </p:cNvPr>
            <p:cNvSpPr/>
            <p:nvPr/>
          </p:nvSpPr>
          <p:spPr>
            <a:xfrm>
              <a:off x="907940" y="4458579"/>
              <a:ext cx="9850056" cy="219484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  <a:alpha val="89000"/>
              </a:schemeClr>
            </a:solidFill>
            <a:ln w="31750">
              <a:solidFill>
                <a:schemeClr val="accent3">
                  <a:lumMod val="50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Google Shape;3387;p12">
              <a:extLst>
                <a:ext uri="{FF2B5EF4-FFF2-40B4-BE49-F238E27FC236}">
                  <a16:creationId xmlns:a16="http://schemas.microsoft.com/office/drawing/2014/main" id="{F9E3975C-8852-2B50-D38C-CDEF937AA3BA}"/>
                </a:ext>
              </a:extLst>
            </p:cNvPr>
            <p:cNvSpPr txBox="1"/>
            <p:nvPr/>
          </p:nvSpPr>
          <p:spPr>
            <a:xfrm>
              <a:off x="1156875" y="4559206"/>
              <a:ext cx="9646542" cy="2031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514350" marR="0" lvl="0" indent="-514350" algn="l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Arial"/>
                <a:buAutoNum type="alphaLcParenR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bọ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rùa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2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chấm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ở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cánh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đậu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hoa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ghi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phép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kết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quả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bằng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bao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nhiêu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514350" marR="0" lvl="0" indent="-514350" algn="l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Arial"/>
                <a:buAutoNum type="alphaLcParenR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Hai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hoa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ghi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phép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kết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quả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bằng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nhau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812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32">
            <a:extLst>
              <a:ext uri="{FF2B5EF4-FFF2-40B4-BE49-F238E27FC236}">
                <a16:creationId xmlns:a16="http://schemas.microsoft.com/office/drawing/2014/main" id="{37971249-FFC4-4C3F-9A0A-64D91569FC21}"/>
              </a:ext>
            </a:extLst>
          </p:cNvPr>
          <p:cNvSpPr/>
          <p:nvPr/>
        </p:nvSpPr>
        <p:spPr>
          <a:xfrm>
            <a:off x="462012" y="241114"/>
            <a:ext cx="11267975" cy="6375772"/>
          </a:xfrm>
          <a:prstGeom prst="roundRect">
            <a:avLst>
              <a:gd name="adj" fmla="val 7192"/>
            </a:avLst>
          </a:prstGeom>
          <a:solidFill>
            <a:schemeClr val="accent3">
              <a:lumMod val="40000"/>
              <a:lumOff val="6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nh Pho Nang" panose="02060406040706070204" pitchFamily="18" charset="0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Thanh Pho Nang" panose="02060406040706070204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Thanh Pho Nang" panose="02060406040706070204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Thanh Pho Nang" panose="02060406040706070204" pitchFamily="18" charset="0"/>
              <a:ea typeface="+mn-ea"/>
              <a:cs typeface="+mn-cs"/>
            </a:endParaRPr>
          </a:p>
        </p:txBody>
      </p:sp>
      <p:sp>
        <p:nvSpPr>
          <p:cNvPr id="12" name="Shape 233">
            <a:extLst>
              <a:ext uri="{FF2B5EF4-FFF2-40B4-BE49-F238E27FC236}">
                <a16:creationId xmlns:a16="http://schemas.microsoft.com/office/drawing/2014/main" id="{70AED955-E483-4678-9BBE-5992073BFD24}"/>
              </a:ext>
            </a:extLst>
          </p:cNvPr>
          <p:cNvSpPr/>
          <p:nvPr/>
        </p:nvSpPr>
        <p:spPr>
          <a:xfrm>
            <a:off x="8394028" y="1206214"/>
            <a:ext cx="2364193" cy="335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717172"/>
              </a:solidFill>
              <a:effectLst/>
              <a:uLnTx/>
              <a:uFillTx/>
              <a:latin typeface="UVN Thanh Pho Nang" panose="0206040604070607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sp>
        <p:nvSpPr>
          <p:cNvPr id="13" name="Text Box 23"/>
          <p:cNvSpPr txBox="1">
            <a:spLocks noChangeArrowheads="1"/>
          </p:cNvSpPr>
          <p:nvPr/>
        </p:nvSpPr>
        <p:spPr bwMode="auto">
          <a:xfrm>
            <a:off x="382821" y="134717"/>
            <a:ext cx="10815782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3: </a:t>
            </a: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ô </a:t>
            </a: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che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mưa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thích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hợp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6240159" y="1504416"/>
            <a:ext cx="18415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VN Thanh Pho Nang" panose="0206040604070607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5492446" y="1639353"/>
            <a:ext cx="18415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solidFill>
                <a:srgbClr val="DC4489"/>
              </a:solidFill>
              <a:effectLst/>
              <a:uLnTx/>
              <a:uFillTx/>
              <a:latin typeface="UVN Thanh Pho Nang" panose="0206040604070607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ectangle 19"/>
          <p:cNvSpPr>
            <a:spLocks noChangeArrowheads="1"/>
          </p:cNvSpPr>
          <p:nvPr/>
        </p:nvSpPr>
        <p:spPr bwMode="auto">
          <a:xfrm>
            <a:off x="11013872" y="2149005"/>
            <a:ext cx="184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DC4489"/>
              </a:solidFill>
              <a:effectLst/>
              <a:uLnTx/>
              <a:uFillTx/>
              <a:latin typeface="UVN Thanh Pho Nang" panose="0206040604070607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1" name="图片 4">
            <a:extLst>
              <a:ext uri="{FF2B5EF4-FFF2-40B4-BE49-F238E27FC236}">
                <a16:creationId xmlns:a16="http://schemas.microsoft.com/office/drawing/2014/main" id="{802778A6-EB78-4C7C-85BF-A4976C230C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4" t="1518" r="26379" b="2110"/>
          <a:stretch/>
        </p:blipFill>
        <p:spPr>
          <a:xfrm>
            <a:off x="10697867" y="4219101"/>
            <a:ext cx="1506526" cy="2409597"/>
          </a:xfrm>
          <a:prstGeom prst="rect">
            <a:avLst/>
          </a:prstGeom>
        </p:spPr>
      </p:pic>
      <p:grpSp>
        <p:nvGrpSpPr>
          <p:cNvPr id="2" name="Google Shape;3400;p13">
            <a:extLst>
              <a:ext uri="{FF2B5EF4-FFF2-40B4-BE49-F238E27FC236}">
                <a16:creationId xmlns:a16="http://schemas.microsoft.com/office/drawing/2014/main" id="{BCA23146-BA5F-3BE6-5A15-554BED4B56E7}"/>
              </a:ext>
            </a:extLst>
          </p:cNvPr>
          <p:cNvGrpSpPr/>
          <p:nvPr/>
        </p:nvGrpSpPr>
        <p:grpSpPr>
          <a:xfrm>
            <a:off x="915193" y="1248992"/>
            <a:ext cx="2390775" cy="2137389"/>
            <a:chOff x="1045182" y="1179149"/>
            <a:chExt cx="2390775" cy="2137389"/>
          </a:xfrm>
        </p:grpSpPr>
        <p:grpSp>
          <p:nvGrpSpPr>
            <p:cNvPr id="3" name="Google Shape;3401;p13">
              <a:extLst>
                <a:ext uri="{FF2B5EF4-FFF2-40B4-BE49-F238E27FC236}">
                  <a16:creationId xmlns:a16="http://schemas.microsoft.com/office/drawing/2014/main" id="{6920049E-2BB6-27DB-9F13-3F98BFBFE452}"/>
                </a:ext>
              </a:extLst>
            </p:cNvPr>
            <p:cNvGrpSpPr/>
            <p:nvPr/>
          </p:nvGrpSpPr>
          <p:grpSpPr>
            <a:xfrm>
              <a:off x="1045182" y="1179149"/>
              <a:ext cx="2390775" cy="1914525"/>
              <a:chOff x="-2627170" y="-782744"/>
              <a:chExt cx="2390775" cy="1914525"/>
            </a:xfrm>
          </p:grpSpPr>
          <p:pic>
            <p:nvPicPr>
              <p:cNvPr id="45" name="Google Shape;3402;p13" descr="Cartoon Cloud - Cliparts.co">
                <a:extLst>
                  <a:ext uri="{FF2B5EF4-FFF2-40B4-BE49-F238E27FC236}">
                    <a16:creationId xmlns:a16="http://schemas.microsoft.com/office/drawing/2014/main" id="{9BDC72D3-ADAB-D1DB-3C39-5E78B1DCAD8E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6" name="Google Shape;3403;p13">
                <a:extLst>
                  <a:ext uri="{FF2B5EF4-FFF2-40B4-BE49-F238E27FC236}">
                    <a16:creationId xmlns:a16="http://schemas.microsoft.com/office/drawing/2014/main" id="{1BB4D2D5-BB35-6C5E-8111-262B8C24D1EB}"/>
                  </a:ext>
                </a:extLst>
              </p:cNvPr>
              <p:cNvSpPr txBox="1"/>
              <p:nvPr/>
            </p:nvSpPr>
            <p:spPr>
              <a:xfrm>
                <a:off x="-2498743" y="-144463"/>
                <a:ext cx="2133918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362 - 150</a:t>
                </a:r>
                <a:endParaRPr kumimoji="0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" name="Google Shape;3404;p13">
              <a:extLst>
                <a:ext uri="{FF2B5EF4-FFF2-40B4-BE49-F238E27FC236}">
                  <a16:creationId xmlns:a16="http://schemas.microsoft.com/office/drawing/2014/main" id="{A8EB2331-E7F4-6281-1776-DA99999E50BB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35" name="Google Shape;3405;p13">
                <a:extLst>
                  <a:ext uri="{FF2B5EF4-FFF2-40B4-BE49-F238E27FC236}">
                    <a16:creationId xmlns:a16="http://schemas.microsoft.com/office/drawing/2014/main" id="{8C2794B7-571C-C10D-0E9F-18B3A76A6125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3" name="Google Shape;3406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DC1D67C5-0C9E-962B-D070-C20F8F92FDF3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" name="Google Shape;3407;p13">
              <a:extLst>
                <a:ext uri="{FF2B5EF4-FFF2-40B4-BE49-F238E27FC236}">
                  <a16:creationId xmlns:a16="http://schemas.microsoft.com/office/drawing/2014/main" id="{B18CE5F8-ACDB-EDBB-8E49-562F133A62B0}"/>
                </a:ext>
              </a:extLst>
            </p:cNvPr>
            <p:cNvGrpSpPr/>
            <p:nvPr/>
          </p:nvGrpSpPr>
          <p:grpSpPr>
            <a:xfrm>
              <a:off x="1616348" y="2961543"/>
              <a:ext cx="326533" cy="326533"/>
              <a:chOff x="-249694" y="-528547"/>
              <a:chExt cx="2438402" cy="2438400"/>
            </a:xfrm>
          </p:grpSpPr>
          <p:sp>
            <p:nvSpPr>
              <p:cNvPr id="26" name="Google Shape;3408;p13">
                <a:extLst>
                  <a:ext uri="{FF2B5EF4-FFF2-40B4-BE49-F238E27FC236}">
                    <a16:creationId xmlns:a16="http://schemas.microsoft.com/office/drawing/2014/main" id="{B70F3710-21FB-27D9-93F9-4331DB7DA05B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4" name="Google Shape;3409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4D6E96A7-4BCA-5CE1-1FEA-B9701B652F81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" name="Google Shape;3410;p13">
              <a:extLst>
                <a:ext uri="{FF2B5EF4-FFF2-40B4-BE49-F238E27FC236}">
                  <a16:creationId xmlns:a16="http://schemas.microsoft.com/office/drawing/2014/main" id="{81AFA80C-52BA-1529-9032-2116235F60A0}"/>
                </a:ext>
              </a:extLst>
            </p:cNvPr>
            <p:cNvGrpSpPr/>
            <p:nvPr/>
          </p:nvGrpSpPr>
          <p:grpSpPr>
            <a:xfrm>
              <a:off x="2008721" y="2678932"/>
              <a:ext cx="326533" cy="326533"/>
              <a:chOff x="-249694" y="-528547"/>
              <a:chExt cx="2438402" cy="2438400"/>
            </a:xfrm>
          </p:grpSpPr>
          <p:sp>
            <p:nvSpPr>
              <p:cNvPr id="23" name="Google Shape;3411;p13">
                <a:extLst>
                  <a:ext uri="{FF2B5EF4-FFF2-40B4-BE49-F238E27FC236}">
                    <a16:creationId xmlns:a16="http://schemas.microsoft.com/office/drawing/2014/main" id="{465DDC45-DB90-3438-DFB9-AA48BC459587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4" name="Google Shape;3412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17DB76DF-8EEF-2AC8-CA11-0CF72A1892F9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" name="Google Shape;3413;p13">
              <a:extLst>
                <a:ext uri="{FF2B5EF4-FFF2-40B4-BE49-F238E27FC236}">
                  <a16:creationId xmlns:a16="http://schemas.microsoft.com/office/drawing/2014/main" id="{99AE1813-2422-6570-BDC4-27073D2E66AB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18" name="Google Shape;3414;p13">
                <a:extLst>
                  <a:ext uri="{FF2B5EF4-FFF2-40B4-BE49-F238E27FC236}">
                    <a16:creationId xmlns:a16="http://schemas.microsoft.com/office/drawing/2014/main" id="{A25154A6-0824-13F0-0B06-8B27C859A51B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2" name="Google Shape;3415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42C78856-2856-6A40-7864-E03F4A9114D0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" name="Google Shape;3416;p13">
              <a:extLst>
                <a:ext uri="{FF2B5EF4-FFF2-40B4-BE49-F238E27FC236}">
                  <a16:creationId xmlns:a16="http://schemas.microsoft.com/office/drawing/2014/main" id="{7A099EBD-8D11-0DBE-5C67-753925CB726E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9" name="Google Shape;3417;p13">
                <a:extLst>
                  <a:ext uri="{FF2B5EF4-FFF2-40B4-BE49-F238E27FC236}">
                    <a16:creationId xmlns:a16="http://schemas.microsoft.com/office/drawing/2014/main" id="{2492E1A5-87EB-1285-F444-81F62C06B81F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0" name="Google Shape;3418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AE34352C-DA81-2294-90B2-4AA482466428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7" name="Google Shape;3419;p13">
            <a:extLst>
              <a:ext uri="{FF2B5EF4-FFF2-40B4-BE49-F238E27FC236}">
                <a16:creationId xmlns:a16="http://schemas.microsoft.com/office/drawing/2014/main" id="{39D37002-26F4-46A7-ACC3-C431B8DACD2E}"/>
              </a:ext>
            </a:extLst>
          </p:cNvPr>
          <p:cNvGrpSpPr/>
          <p:nvPr/>
        </p:nvGrpSpPr>
        <p:grpSpPr>
          <a:xfrm>
            <a:off x="3432924" y="1179149"/>
            <a:ext cx="2390775" cy="2137389"/>
            <a:chOff x="1045182" y="1179149"/>
            <a:chExt cx="2390775" cy="2137389"/>
          </a:xfrm>
        </p:grpSpPr>
        <p:grpSp>
          <p:nvGrpSpPr>
            <p:cNvPr id="48" name="Google Shape;3420;p13">
              <a:extLst>
                <a:ext uri="{FF2B5EF4-FFF2-40B4-BE49-F238E27FC236}">
                  <a16:creationId xmlns:a16="http://schemas.microsoft.com/office/drawing/2014/main" id="{8FA10D36-1CAD-647E-4908-30DA95F862B4}"/>
                </a:ext>
              </a:extLst>
            </p:cNvPr>
            <p:cNvGrpSpPr/>
            <p:nvPr/>
          </p:nvGrpSpPr>
          <p:grpSpPr>
            <a:xfrm>
              <a:off x="1045182" y="1179149"/>
              <a:ext cx="2390775" cy="1914525"/>
              <a:chOff x="-2627170" y="-782744"/>
              <a:chExt cx="2390775" cy="1914525"/>
            </a:xfrm>
          </p:grpSpPr>
          <p:pic>
            <p:nvPicPr>
              <p:cNvPr id="86" name="Google Shape;3421;p13" descr="Cartoon Cloud - Cliparts.co">
                <a:extLst>
                  <a:ext uri="{FF2B5EF4-FFF2-40B4-BE49-F238E27FC236}">
                    <a16:creationId xmlns:a16="http://schemas.microsoft.com/office/drawing/2014/main" id="{8D71DF66-06A1-8E33-2B6B-FE5C72A0FD0D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7" name="Google Shape;3422;p13">
                <a:extLst>
                  <a:ext uri="{FF2B5EF4-FFF2-40B4-BE49-F238E27FC236}">
                    <a16:creationId xmlns:a16="http://schemas.microsoft.com/office/drawing/2014/main" id="{80BE5805-9DD4-5C76-82BF-3CA3BEAC71FE}"/>
                  </a:ext>
                </a:extLst>
              </p:cNvPr>
              <p:cNvSpPr txBox="1"/>
              <p:nvPr/>
            </p:nvSpPr>
            <p:spPr>
              <a:xfrm>
                <a:off x="-2498743" y="-144463"/>
                <a:ext cx="2133918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729 - 407</a:t>
                </a:r>
                <a:endParaRPr kumimoji="0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" name="Google Shape;3423;p13">
              <a:extLst>
                <a:ext uri="{FF2B5EF4-FFF2-40B4-BE49-F238E27FC236}">
                  <a16:creationId xmlns:a16="http://schemas.microsoft.com/office/drawing/2014/main" id="{4C8944AD-E1E0-DF5B-92A8-406552800DA9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78" name="Google Shape;3424;p13">
                <a:extLst>
                  <a:ext uri="{FF2B5EF4-FFF2-40B4-BE49-F238E27FC236}">
                    <a16:creationId xmlns:a16="http://schemas.microsoft.com/office/drawing/2014/main" id="{AC8902BB-91CC-356A-CADD-1491D7476104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85" name="Google Shape;3425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F75EE55A-578D-F1D8-FFC9-B294A30B7327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4" name="Google Shape;3426;p13">
              <a:extLst>
                <a:ext uri="{FF2B5EF4-FFF2-40B4-BE49-F238E27FC236}">
                  <a16:creationId xmlns:a16="http://schemas.microsoft.com/office/drawing/2014/main" id="{CA7C5892-38E7-7707-08AD-FA78EDB95A35}"/>
                </a:ext>
              </a:extLst>
            </p:cNvPr>
            <p:cNvGrpSpPr/>
            <p:nvPr/>
          </p:nvGrpSpPr>
          <p:grpSpPr>
            <a:xfrm>
              <a:off x="1616348" y="2961543"/>
              <a:ext cx="326533" cy="326533"/>
              <a:chOff x="-249694" y="-528547"/>
              <a:chExt cx="2438402" cy="2438400"/>
            </a:xfrm>
          </p:grpSpPr>
          <p:sp>
            <p:nvSpPr>
              <p:cNvPr id="67" name="Google Shape;3427;p13">
                <a:extLst>
                  <a:ext uri="{FF2B5EF4-FFF2-40B4-BE49-F238E27FC236}">
                    <a16:creationId xmlns:a16="http://schemas.microsoft.com/office/drawing/2014/main" id="{AC77DBA8-F9D8-EE99-7495-DED149D9F78D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9" name="Google Shape;3428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1932B35A-8528-5490-ED14-C38051453FB6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6" name="Google Shape;3429;p13">
              <a:extLst>
                <a:ext uri="{FF2B5EF4-FFF2-40B4-BE49-F238E27FC236}">
                  <a16:creationId xmlns:a16="http://schemas.microsoft.com/office/drawing/2014/main" id="{0CB8CEB7-189D-EB44-B93C-BA891304DDF2}"/>
                </a:ext>
              </a:extLst>
            </p:cNvPr>
            <p:cNvGrpSpPr/>
            <p:nvPr/>
          </p:nvGrpSpPr>
          <p:grpSpPr>
            <a:xfrm>
              <a:off x="2008721" y="2678932"/>
              <a:ext cx="326533" cy="326533"/>
              <a:chOff x="-249694" y="-528547"/>
              <a:chExt cx="2438402" cy="2438400"/>
            </a:xfrm>
          </p:grpSpPr>
          <p:sp>
            <p:nvSpPr>
              <p:cNvPr id="65" name="Google Shape;3430;p13">
                <a:extLst>
                  <a:ext uri="{FF2B5EF4-FFF2-40B4-BE49-F238E27FC236}">
                    <a16:creationId xmlns:a16="http://schemas.microsoft.com/office/drawing/2014/main" id="{81D53810-6E82-0BB0-7EFD-159D6773A573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6" name="Google Shape;3431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8A54B065-F253-B563-5734-5BEB48FDE7AA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7" name="Google Shape;3432;p13">
              <a:extLst>
                <a:ext uri="{FF2B5EF4-FFF2-40B4-BE49-F238E27FC236}">
                  <a16:creationId xmlns:a16="http://schemas.microsoft.com/office/drawing/2014/main" id="{16A48065-DB71-D200-3937-90F825DD0007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63" name="Google Shape;3433;p13">
                <a:extLst>
                  <a:ext uri="{FF2B5EF4-FFF2-40B4-BE49-F238E27FC236}">
                    <a16:creationId xmlns:a16="http://schemas.microsoft.com/office/drawing/2014/main" id="{1D24B37F-77F1-9C2D-A200-AEECC7A87D9C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4" name="Google Shape;3434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840EF41F-2D1B-21FB-7083-AE469ABD2482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8" name="Google Shape;3435;p13">
              <a:extLst>
                <a:ext uri="{FF2B5EF4-FFF2-40B4-BE49-F238E27FC236}">
                  <a16:creationId xmlns:a16="http://schemas.microsoft.com/office/drawing/2014/main" id="{E45A6312-7C37-08FE-8828-57FCF491E8E7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59" name="Google Shape;3436;p13">
                <a:extLst>
                  <a:ext uri="{FF2B5EF4-FFF2-40B4-BE49-F238E27FC236}">
                    <a16:creationId xmlns:a16="http://schemas.microsoft.com/office/drawing/2014/main" id="{6E8288D6-D409-1792-1B16-D01CC930C0DC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2" name="Google Shape;3437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DCE22ACE-6B9E-6335-F847-77DF30417D0E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88" name="Google Shape;3438;p13">
            <a:extLst>
              <a:ext uri="{FF2B5EF4-FFF2-40B4-BE49-F238E27FC236}">
                <a16:creationId xmlns:a16="http://schemas.microsoft.com/office/drawing/2014/main" id="{8871F20E-0D2E-8F63-3F10-376DA626739D}"/>
              </a:ext>
            </a:extLst>
          </p:cNvPr>
          <p:cNvGrpSpPr/>
          <p:nvPr/>
        </p:nvGrpSpPr>
        <p:grpSpPr>
          <a:xfrm>
            <a:off x="6105691" y="1179149"/>
            <a:ext cx="2390775" cy="2137389"/>
            <a:chOff x="1045182" y="1179149"/>
            <a:chExt cx="2390775" cy="2137389"/>
          </a:xfrm>
        </p:grpSpPr>
        <p:grpSp>
          <p:nvGrpSpPr>
            <p:cNvPr id="89" name="Google Shape;3439;p13">
              <a:extLst>
                <a:ext uri="{FF2B5EF4-FFF2-40B4-BE49-F238E27FC236}">
                  <a16:creationId xmlns:a16="http://schemas.microsoft.com/office/drawing/2014/main" id="{2A2ECBA9-C77A-3E1B-B0F7-5FED9CC6B800}"/>
                </a:ext>
              </a:extLst>
            </p:cNvPr>
            <p:cNvGrpSpPr/>
            <p:nvPr/>
          </p:nvGrpSpPr>
          <p:grpSpPr>
            <a:xfrm>
              <a:off x="1045182" y="1179149"/>
              <a:ext cx="2390775" cy="1914525"/>
              <a:chOff x="-2627170" y="-782744"/>
              <a:chExt cx="2390775" cy="1914525"/>
            </a:xfrm>
          </p:grpSpPr>
          <p:pic>
            <p:nvPicPr>
              <p:cNvPr id="105" name="Google Shape;3440;p13" descr="Cartoon Cloud - Cliparts.co">
                <a:extLst>
                  <a:ext uri="{FF2B5EF4-FFF2-40B4-BE49-F238E27FC236}">
                    <a16:creationId xmlns:a16="http://schemas.microsoft.com/office/drawing/2014/main" id="{606B7B62-FA58-C39A-2069-2EF2CD0B20B8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6" name="Google Shape;3441;p13">
                <a:extLst>
                  <a:ext uri="{FF2B5EF4-FFF2-40B4-BE49-F238E27FC236}">
                    <a16:creationId xmlns:a16="http://schemas.microsoft.com/office/drawing/2014/main" id="{01D5F4C6-8C1E-1871-D8A5-273C85CBAF5E}"/>
                  </a:ext>
                </a:extLst>
              </p:cNvPr>
              <p:cNvSpPr txBox="1"/>
              <p:nvPr/>
            </p:nvSpPr>
            <p:spPr>
              <a:xfrm>
                <a:off x="-2498743" y="-144463"/>
                <a:ext cx="2133918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729 - 407</a:t>
                </a:r>
                <a:endParaRPr kumimoji="0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0" name="Google Shape;3442;p13">
              <a:extLst>
                <a:ext uri="{FF2B5EF4-FFF2-40B4-BE49-F238E27FC236}">
                  <a16:creationId xmlns:a16="http://schemas.microsoft.com/office/drawing/2014/main" id="{8F134678-CEBE-2E31-E2F6-FC42F58DE6A0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103" name="Google Shape;3443;p13">
                <a:extLst>
                  <a:ext uri="{FF2B5EF4-FFF2-40B4-BE49-F238E27FC236}">
                    <a16:creationId xmlns:a16="http://schemas.microsoft.com/office/drawing/2014/main" id="{A33BC65B-7307-C62A-14DE-C330B5B45AE9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04" name="Google Shape;3444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D5068730-5706-0179-3CE9-D3A7F65C5EB1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1" name="Google Shape;3445;p13">
              <a:extLst>
                <a:ext uri="{FF2B5EF4-FFF2-40B4-BE49-F238E27FC236}">
                  <a16:creationId xmlns:a16="http://schemas.microsoft.com/office/drawing/2014/main" id="{6BFBC800-5B89-0183-79BD-BE5EC6DCCF4D}"/>
                </a:ext>
              </a:extLst>
            </p:cNvPr>
            <p:cNvGrpSpPr/>
            <p:nvPr/>
          </p:nvGrpSpPr>
          <p:grpSpPr>
            <a:xfrm>
              <a:off x="1616348" y="2961543"/>
              <a:ext cx="326533" cy="326533"/>
              <a:chOff x="-249694" y="-528547"/>
              <a:chExt cx="2438402" cy="2438400"/>
            </a:xfrm>
          </p:grpSpPr>
          <p:sp>
            <p:nvSpPr>
              <p:cNvPr id="101" name="Google Shape;3446;p13">
                <a:extLst>
                  <a:ext uri="{FF2B5EF4-FFF2-40B4-BE49-F238E27FC236}">
                    <a16:creationId xmlns:a16="http://schemas.microsoft.com/office/drawing/2014/main" id="{095791EF-DB54-AC0F-2A89-9A9C19488A81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02" name="Google Shape;3447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7DF7DA3C-4227-693B-4F87-CD7C586ADBDB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2" name="Google Shape;3448;p13">
              <a:extLst>
                <a:ext uri="{FF2B5EF4-FFF2-40B4-BE49-F238E27FC236}">
                  <a16:creationId xmlns:a16="http://schemas.microsoft.com/office/drawing/2014/main" id="{05E2C6BF-4E5F-7A54-2FDC-C243F4265D15}"/>
                </a:ext>
              </a:extLst>
            </p:cNvPr>
            <p:cNvGrpSpPr/>
            <p:nvPr/>
          </p:nvGrpSpPr>
          <p:grpSpPr>
            <a:xfrm>
              <a:off x="2008721" y="2678932"/>
              <a:ext cx="326533" cy="326533"/>
              <a:chOff x="-249694" y="-528547"/>
              <a:chExt cx="2438402" cy="2438400"/>
            </a:xfrm>
          </p:grpSpPr>
          <p:sp>
            <p:nvSpPr>
              <p:cNvPr id="99" name="Google Shape;3449;p13">
                <a:extLst>
                  <a:ext uri="{FF2B5EF4-FFF2-40B4-BE49-F238E27FC236}">
                    <a16:creationId xmlns:a16="http://schemas.microsoft.com/office/drawing/2014/main" id="{E778EE48-F45B-BDA0-8748-E4BCB2691A2E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00" name="Google Shape;3450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13F40930-DCDF-8479-4D98-FACDF026008D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3" name="Google Shape;3451;p13">
              <a:extLst>
                <a:ext uri="{FF2B5EF4-FFF2-40B4-BE49-F238E27FC236}">
                  <a16:creationId xmlns:a16="http://schemas.microsoft.com/office/drawing/2014/main" id="{4ADBEAD7-42D3-47EA-57C1-0EB6DAD913C9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97" name="Google Shape;3452;p13">
                <a:extLst>
                  <a:ext uri="{FF2B5EF4-FFF2-40B4-BE49-F238E27FC236}">
                    <a16:creationId xmlns:a16="http://schemas.microsoft.com/office/drawing/2014/main" id="{1F0431F3-4F0A-67EF-7E04-D0B1FDA47DA6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98" name="Google Shape;3453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10D084AB-C5AD-6EBF-D5A0-BCD6AC90DFA3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4" name="Google Shape;3454;p13">
              <a:extLst>
                <a:ext uri="{FF2B5EF4-FFF2-40B4-BE49-F238E27FC236}">
                  <a16:creationId xmlns:a16="http://schemas.microsoft.com/office/drawing/2014/main" id="{DB814F39-6667-B392-6340-FC01BC2A7A15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95" name="Google Shape;3455;p13">
                <a:extLst>
                  <a:ext uri="{FF2B5EF4-FFF2-40B4-BE49-F238E27FC236}">
                    <a16:creationId xmlns:a16="http://schemas.microsoft.com/office/drawing/2014/main" id="{53F35A35-54D0-80C2-FC91-B058DDB6EC61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96" name="Google Shape;3456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39730988-2658-D1ED-3D14-104915C3857E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07" name="Google Shape;3457;p13">
            <a:extLst>
              <a:ext uri="{FF2B5EF4-FFF2-40B4-BE49-F238E27FC236}">
                <a16:creationId xmlns:a16="http://schemas.microsoft.com/office/drawing/2014/main" id="{993AAA4A-3308-989B-6A5D-00590BB33B7C}"/>
              </a:ext>
            </a:extLst>
          </p:cNvPr>
          <p:cNvGrpSpPr/>
          <p:nvPr/>
        </p:nvGrpSpPr>
        <p:grpSpPr>
          <a:xfrm>
            <a:off x="8728768" y="1179149"/>
            <a:ext cx="2390775" cy="2137389"/>
            <a:chOff x="1045182" y="1179149"/>
            <a:chExt cx="2390775" cy="2137389"/>
          </a:xfrm>
        </p:grpSpPr>
        <p:grpSp>
          <p:nvGrpSpPr>
            <p:cNvPr id="108" name="Google Shape;3458;p13">
              <a:extLst>
                <a:ext uri="{FF2B5EF4-FFF2-40B4-BE49-F238E27FC236}">
                  <a16:creationId xmlns:a16="http://schemas.microsoft.com/office/drawing/2014/main" id="{6D376712-3C95-F1D3-C411-45184D368E27}"/>
                </a:ext>
              </a:extLst>
            </p:cNvPr>
            <p:cNvGrpSpPr/>
            <p:nvPr/>
          </p:nvGrpSpPr>
          <p:grpSpPr>
            <a:xfrm>
              <a:off x="1045182" y="1179149"/>
              <a:ext cx="2390775" cy="1914525"/>
              <a:chOff x="-2627170" y="-782744"/>
              <a:chExt cx="2390775" cy="1914525"/>
            </a:xfrm>
          </p:grpSpPr>
          <p:pic>
            <p:nvPicPr>
              <p:cNvPr id="123" name="Google Shape;3459;p13" descr="Cartoon Cloud - Cliparts.co">
                <a:extLst>
                  <a:ext uri="{FF2B5EF4-FFF2-40B4-BE49-F238E27FC236}">
                    <a16:creationId xmlns:a16="http://schemas.microsoft.com/office/drawing/2014/main" id="{07677E03-52C0-D128-4D42-EAC442B5759F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4" name="Google Shape;3460;p13">
                <a:extLst>
                  <a:ext uri="{FF2B5EF4-FFF2-40B4-BE49-F238E27FC236}">
                    <a16:creationId xmlns:a16="http://schemas.microsoft.com/office/drawing/2014/main" id="{E062E7CD-1AF0-F76C-1AA1-631D1DF08CEB}"/>
                  </a:ext>
                </a:extLst>
              </p:cNvPr>
              <p:cNvSpPr txBox="1"/>
              <p:nvPr/>
            </p:nvSpPr>
            <p:spPr>
              <a:xfrm>
                <a:off x="-2498743" y="-144463"/>
                <a:ext cx="2133918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729 - 407</a:t>
                </a:r>
                <a:endParaRPr kumimoji="0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9" name="Google Shape;3461;p13">
              <a:extLst>
                <a:ext uri="{FF2B5EF4-FFF2-40B4-BE49-F238E27FC236}">
                  <a16:creationId xmlns:a16="http://schemas.microsoft.com/office/drawing/2014/main" id="{0AAE9A3A-58EA-580C-1C16-F65150CE105C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121" name="Google Shape;3462;p13">
                <a:extLst>
                  <a:ext uri="{FF2B5EF4-FFF2-40B4-BE49-F238E27FC236}">
                    <a16:creationId xmlns:a16="http://schemas.microsoft.com/office/drawing/2014/main" id="{E7A656A3-E1B3-5C72-1AD4-BCF182167778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22" name="Google Shape;3463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A2042BD4-2943-A6FB-4CF8-9173FF4BC8CB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0" name="Google Shape;3464;p13">
              <a:extLst>
                <a:ext uri="{FF2B5EF4-FFF2-40B4-BE49-F238E27FC236}">
                  <a16:creationId xmlns:a16="http://schemas.microsoft.com/office/drawing/2014/main" id="{9018AE77-B671-22F1-6D38-A26E7ABAAFD6}"/>
                </a:ext>
              </a:extLst>
            </p:cNvPr>
            <p:cNvGrpSpPr/>
            <p:nvPr/>
          </p:nvGrpSpPr>
          <p:grpSpPr>
            <a:xfrm>
              <a:off x="1616348" y="2653542"/>
              <a:ext cx="726881" cy="634534"/>
              <a:chOff x="-249694" y="-2828557"/>
              <a:chExt cx="5428021" cy="4738410"/>
            </a:xfrm>
          </p:grpSpPr>
          <p:sp>
            <p:nvSpPr>
              <p:cNvPr id="117" name="Google Shape;3465;p13">
                <a:extLst>
                  <a:ext uri="{FF2B5EF4-FFF2-40B4-BE49-F238E27FC236}">
                    <a16:creationId xmlns:a16="http://schemas.microsoft.com/office/drawing/2014/main" id="{6C3959EC-22B1-98DD-141F-A868A10A6988}"/>
                  </a:ext>
                </a:extLst>
              </p:cNvPr>
              <p:cNvSpPr/>
              <p:nvPr/>
            </p:nvSpPr>
            <p:spPr>
              <a:xfrm>
                <a:off x="245606" y="-340432"/>
                <a:ext cx="1447802" cy="2062162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3466;p13">
                <a:extLst>
                  <a:ext uri="{FF2B5EF4-FFF2-40B4-BE49-F238E27FC236}">
                    <a16:creationId xmlns:a16="http://schemas.microsoft.com/office/drawing/2014/main" id="{DA02B9A0-AF2C-E33F-B892-EA3DD60C1424}"/>
                  </a:ext>
                </a:extLst>
              </p:cNvPr>
              <p:cNvSpPr/>
              <p:nvPr/>
            </p:nvSpPr>
            <p:spPr>
              <a:xfrm>
                <a:off x="3239781" y="-2638957"/>
                <a:ext cx="1447802" cy="2062162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19" name="Google Shape;3467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90E07DEE-6B91-921D-931C-ACA267E52989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0" name="Google Shape;3468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85C3E69C-C4D0-847A-EB4B-04F5EA40588E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2739925" y="-2828557"/>
                <a:ext cx="2438402" cy="24383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1" name="Google Shape;3469;p13">
              <a:extLst>
                <a:ext uri="{FF2B5EF4-FFF2-40B4-BE49-F238E27FC236}">
                  <a16:creationId xmlns:a16="http://schemas.microsoft.com/office/drawing/2014/main" id="{6F0285D4-4714-CAD4-7B8E-6747B6E8C4E4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115" name="Google Shape;3470;p13">
                <a:extLst>
                  <a:ext uri="{FF2B5EF4-FFF2-40B4-BE49-F238E27FC236}">
                    <a16:creationId xmlns:a16="http://schemas.microsoft.com/office/drawing/2014/main" id="{3E6836E4-094D-AE00-D2C6-CBE4484129DD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16" name="Google Shape;3471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66739447-9858-5200-E22C-CEE4C7044C8C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2" name="Google Shape;3472;p13">
              <a:extLst>
                <a:ext uri="{FF2B5EF4-FFF2-40B4-BE49-F238E27FC236}">
                  <a16:creationId xmlns:a16="http://schemas.microsoft.com/office/drawing/2014/main" id="{DD943999-D63F-33FB-ACE1-0108073AD323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113" name="Google Shape;3473;p13">
                <a:extLst>
                  <a:ext uri="{FF2B5EF4-FFF2-40B4-BE49-F238E27FC236}">
                    <a16:creationId xmlns:a16="http://schemas.microsoft.com/office/drawing/2014/main" id="{3534B783-C0DD-3E9C-724E-26D3E397F7BD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14" name="Google Shape;3474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8F60066B-54F1-F613-B4C2-D7D041D698DB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cxnSp>
        <p:nvCxnSpPr>
          <p:cNvPr id="125" name="Google Shape;3495;p13">
            <a:extLst>
              <a:ext uri="{FF2B5EF4-FFF2-40B4-BE49-F238E27FC236}">
                <a16:creationId xmlns:a16="http://schemas.microsoft.com/office/drawing/2014/main" id="{85CE3241-2AC4-A1EA-B993-4F9D38BFA984}"/>
              </a:ext>
            </a:extLst>
          </p:cNvPr>
          <p:cNvCxnSpPr>
            <a:stCxn id="100" idx="2"/>
          </p:cNvCxnSpPr>
          <p:nvPr/>
        </p:nvCxnSpPr>
        <p:spPr>
          <a:xfrm rot="5400000">
            <a:off x="4210896" y="978965"/>
            <a:ext cx="995100" cy="5048100"/>
          </a:xfrm>
          <a:prstGeom prst="curvedConnector2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6" name="Google Shape;3496;p13">
            <a:extLst>
              <a:ext uri="{FF2B5EF4-FFF2-40B4-BE49-F238E27FC236}">
                <a16:creationId xmlns:a16="http://schemas.microsoft.com/office/drawing/2014/main" id="{34F18658-B441-00B9-D6D3-0F0477CB6031}"/>
              </a:ext>
            </a:extLst>
          </p:cNvPr>
          <p:cNvCxnSpPr>
            <a:endCxn id="120" idx="2"/>
          </p:cNvCxnSpPr>
          <p:nvPr/>
        </p:nvCxnSpPr>
        <p:spPr>
          <a:xfrm rot="10800000" flipH="1">
            <a:off x="7300948" y="2980075"/>
            <a:ext cx="2562600" cy="1020300"/>
          </a:xfrm>
          <a:prstGeom prst="curvedConnector2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7" name="Google Shape;3497;p13">
            <a:extLst>
              <a:ext uri="{FF2B5EF4-FFF2-40B4-BE49-F238E27FC236}">
                <a16:creationId xmlns:a16="http://schemas.microsoft.com/office/drawing/2014/main" id="{67E26D2E-245D-304A-1C97-48D5CFB7ACDF}"/>
              </a:ext>
            </a:extLst>
          </p:cNvPr>
          <p:cNvCxnSpPr>
            <a:stCxn id="66" idx="2"/>
          </p:cNvCxnSpPr>
          <p:nvPr/>
        </p:nvCxnSpPr>
        <p:spPr>
          <a:xfrm rot="16200000" flipH="1">
            <a:off x="4062479" y="3502715"/>
            <a:ext cx="995100" cy="600"/>
          </a:xfrm>
          <a:prstGeom prst="curvedConnector3">
            <a:avLst>
              <a:gd name="adj1" fmla="val 44254"/>
            </a:avLst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28" name="Google Shape;3475;p13">
            <a:extLst>
              <a:ext uri="{FF2B5EF4-FFF2-40B4-BE49-F238E27FC236}">
                <a16:creationId xmlns:a16="http://schemas.microsoft.com/office/drawing/2014/main" id="{5EA4DE49-F25B-DDE7-E39C-1AD5F543DFF1}"/>
              </a:ext>
            </a:extLst>
          </p:cNvPr>
          <p:cNvGrpSpPr/>
          <p:nvPr/>
        </p:nvGrpSpPr>
        <p:grpSpPr>
          <a:xfrm>
            <a:off x="690352" y="3692915"/>
            <a:ext cx="2732755" cy="2885290"/>
            <a:chOff x="690352" y="3692915"/>
            <a:chExt cx="2732755" cy="2885290"/>
          </a:xfrm>
        </p:grpSpPr>
        <p:pic>
          <p:nvPicPr>
            <p:cNvPr id="129" name="Google Shape;3476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8795B3B6-39CD-7164-BEE6-A8622D4AC124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rot="1587922">
              <a:off x="1094087" y="4003263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0" name="Google Shape;3477;p13">
              <a:extLst>
                <a:ext uri="{FF2B5EF4-FFF2-40B4-BE49-F238E27FC236}">
                  <a16:creationId xmlns:a16="http://schemas.microsoft.com/office/drawing/2014/main" id="{63D54083-A0DD-A56B-AAE7-6C1F44FC60D6}"/>
                </a:ext>
              </a:extLst>
            </p:cNvPr>
            <p:cNvGrpSpPr/>
            <p:nvPr/>
          </p:nvGrpSpPr>
          <p:grpSpPr>
            <a:xfrm>
              <a:off x="1679650" y="4256127"/>
              <a:ext cx="956240" cy="647565"/>
              <a:chOff x="1238228" y="4587596"/>
              <a:chExt cx="956240" cy="647565"/>
            </a:xfrm>
          </p:grpSpPr>
          <p:sp>
            <p:nvSpPr>
              <p:cNvPr id="131" name="Google Shape;3478;p13">
                <a:extLst>
                  <a:ext uri="{FF2B5EF4-FFF2-40B4-BE49-F238E27FC236}">
                    <a16:creationId xmlns:a16="http://schemas.microsoft.com/office/drawing/2014/main" id="{83F0EC37-6CE1-1384-E930-176C62F4FBB9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100</a:t>
                </a:r>
                <a:endParaRPr kumimoji="0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3479;p13">
                <a:extLst>
                  <a:ext uri="{FF2B5EF4-FFF2-40B4-BE49-F238E27FC236}">
                    <a16:creationId xmlns:a16="http://schemas.microsoft.com/office/drawing/2014/main" id="{9A43EFD7-14FB-63CA-0596-7D1203D7F0E7}"/>
                  </a:ext>
                </a:extLst>
              </p:cNvPr>
              <p:cNvSpPr txBox="1"/>
              <p:nvPr/>
            </p:nvSpPr>
            <p:spPr>
              <a:xfrm>
                <a:off x="1240361" y="4588830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100</a:t>
                </a:r>
                <a:endParaRPr kumimoji="0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3" name="Google Shape;3480;p13">
            <a:extLst>
              <a:ext uri="{FF2B5EF4-FFF2-40B4-BE49-F238E27FC236}">
                <a16:creationId xmlns:a16="http://schemas.microsoft.com/office/drawing/2014/main" id="{79E50F6D-75E0-44A1-6C99-D1778CDA9A20}"/>
              </a:ext>
            </a:extLst>
          </p:cNvPr>
          <p:cNvGrpSpPr/>
          <p:nvPr/>
        </p:nvGrpSpPr>
        <p:grpSpPr>
          <a:xfrm>
            <a:off x="3234218" y="3652265"/>
            <a:ext cx="2732755" cy="2885290"/>
            <a:chOff x="4091468" y="3652265"/>
            <a:chExt cx="2732755" cy="2885290"/>
          </a:xfrm>
        </p:grpSpPr>
        <p:pic>
          <p:nvPicPr>
            <p:cNvPr id="134" name="Google Shape;3481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7EFD08BE-9FB3-0E2F-612F-0A53B0DF8174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 rot="1587922">
              <a:off x="4495203" y="3962613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5" name="Google Shape;3482;p13">
              <a:extLst>
                <a:ext uri="{FF2B5EF4-FFF2-40B4-BE49-F238E27FC236}">
                  <a16:creationId xmlns:a16="http://schemas.microsoft.com/office/drawing/2014/main" id="{CCEC4D48-2A82-F50F-126B-B9F9F2860ADC}"/>
                </a:ext>
              </a:extLst>
            </p:cNvPr>
            <p:cNvGrpSpPr/>
            <p:nvPr/>
          </p:nvGrpSpPr>
          <p:grpSpPr>
            <a:xfrm>
              <a:off x="5113421" y="4210421"/>
              <a:ext cx="957045" cy="646447"/>
              <a:chOff x="1238228" y="4587480"/>
              <a:chExt cx="957045" cy="646447"/>
            </a:xfrm>
          </p:grpSpPr>
          <p:sp>
            <p:nvSpPr>
              <p:cNvPr id="136" name="Google Shape;3483;p13">
                <a:extLst>
                  <a:ext uri="{FF2B5EF4-FFF2-40B4-BE49-F238E27FC236}">
                    <a16:creationId xmlns:a16="http://schemas.microsoft.com/office/drawing/2014/main" id="{8806F7BA-EABD-4D9C-330F-0694C4FEAF45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322</a:t>
                </a:r>
                <a:endParaRPr kumimoji="0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3484;p13">
                <a:extLst>
                  <a:ext uri="{FF2B5EF4-FFF2-40B4-BE49-F238E27FC236}">
                    <a16:creationId xmlns:a16="http://schemas.microsoft.com/office/drawing/2014/main" id="{7E92F9B4-2C53-9933-1628-0569EED411D6}"/>
                  </a:ext>
                </a:extLst>
              </p:cNvPr>
              <p:cNvSpPr txBox="1"/>
              <p:nvPr/>
            </p:nvSpPr>
            <p:spPr>
              <a:xfrm>
                <a:off x="1241166" y="4587480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322</a:t>
                </a:r>
                <a:endParaRPr kumimoji="0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8" name="Google Shape;3485;p13">
            <a:extLst>
              <a:ext uri="{FF2B5EF4-FFF2-40B4-BE49-F238E27FC236}">
                <a16:creationId xmlns:a16="http://schemas.microsoft.com/office/drawing/2014/main" id="{E3E11DF9-8887-7649-5B6E-2E0E7A5B7149}"/>
              </a:ext>
            </a:extLst>
          </p:cNvPr>
          <p:cNvGrpSpPr/>
          <p:nvPr/>
        </p:nvGrpSpPr>
        <p:grpSpPr>
          <a:xfrm>
            <a:off x="5851768" y="3652149"/>
            <a:ext cx="2732755" cy="2885290"/>
            <a:chOff x="5851768" y="3652149"/>
            <a:chExt cx="2732755" cy="2885290"/>
          </a:xfrm>
        </p:grpSpPr>
        <p:pic>
          <p:nvPicPr>
            <p:cNvPr id="139" name="Google Shape;3486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C256338C-6FCC-4FE0-A88C-87D807B4DE3A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 rot="1587922">
              <a:off x="6255502" y="3962497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0" name="Google Shape;3487;p13">
              <a:extLst>
                <a:ext uri="{FF2B5EF4-FFF2-40B4-BE49-F238E27FC236}">
                  <a16:creationId xmlns:a16="http://schemas.microsoft.com/office/drawing/2014/main" id="{25C75159-6B11-B372-A87F-D277C5EF8D83}"/>
                </a:ext>
              </a:extLst>
            </p:cNvPr>
            <p:cNvGrpSpPr/>
            <p:nvPr/>
          </p:nvGrpSpPr>
          <p:grpSpPr>
            <a:xfrm>
              <a:off x="6878551" y="4195531"/>
              <a:ext cx="954108" cy="661221"/>
              <a:chOff x="1238227" y="4587596"/>
              <a:chExt cx="954108" cy="661221"/>
            </a:xfrm>
          </p:grpSpPr>
          <p:sp>
            <p:nvSpPr>
              <p:cNvPr id="141" name="Google Shape;3488;p13">
                <a:extLst>
                  <a:ext uri="{FF2B5EF4-FFF2-40B4-BE49-F238E27FC236}">
                    <a16:creationId xmlns:a16="http://schemas.microsoft.com/office/drawing/2014/main" id="{A2A60A0B-B9AB-5CF3-3544-C23E3DCB0D12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805</a:t>
                </a:r>
                <a:endParaRPr kumimoji="0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3489;p13">
                <a:extLst>
                  <a:ext uri="{FF2B5EF4-FFF2-40B4-BE49-F238E27FC236}">
                    <a16:creationId xmlns:a16="http://schemas.microsoft.com/office/drawing/2014/main" id="{C3EB32AB-3A88-1FF0-9568-145CBD6584E9}"/>
                  </a:ext>
                </a:extLst>
              </p:cNvPr>
              <p:cNvSpPr txBox="1"/>
              <p:nvPr/>
            </p:nvSpPr>
            <p:spPr>
              <a:xfrm>
                <a:off x="1238227" y="460248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805</a:t>
                </a:r>
                <a:endParaRPr kumimoji="0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3" name="Google Shape;3490;p13">
            <a:extLst>
              <a:ext uri="{FF2B5EF4-FFF2-40B4-BE49-F238E27FC236}">
                <a16:creationId xmlns:a16="http://schemas.microsoft.com/office/drawing/2014/main" id="{589E3BBC-82E0-E7D0-C5BA-166BB35AF473}"/>
              </a:ext>
            </a:extLst>
          </p:cNvPr>
          <p:cNvGrpSpPr/>
          <p:nvPr/>
        </p:nvGrpSpPr>
        <p:grpSpPr>
          <a:xfrm>
            <a:off x="8505353" y="3628524"/>
            <a:ext cx="2732755" cy="2885290"/>
            <a:chOff x="8333903" y="3418974"/>
            <a:chExt cx="2732755" cy="2885290"/>
          </a:xfrm>
        </p:grpSpPr>
        <p:pic>
          <p:nvPicPr>
            <p:cNvPr id="144" name="Google Shape;3491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150710FE-82B6-D6D3-74BE-6037B5C59D4B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 rot="1587922">
              <a:off x="8737638" y="3729322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5" name="Google Shape;3492;p13">
              <a:extLst>
                <a:ext uri="{FF2B5EF4-FFF2-40B4-BE49-F238E27FC236}">
                  <a16:creationId xmlns:a16="http://schemas.microsoft.com/office/drawing/2014/main" id="{9509395F-76E5-AF9C-6BF0-6534CC5A4F5A}"/>
                </a:ext>
              </a:extLst>
            </p:cNvPr>
            <p:cNvGrpSpPr/>
            <p:nvPr/>
          </p:nvGrpSpPr>
          <p:grpSpPr>
            <a:xfrm>
              <a:off x="9319932" y="3925515"/>
              <a:ext cx="957462" cy="646332"/>
              <a:chOff x="1238228" y="4587595"/>
              <a:chExt cx="957462" cy="646332"/>
            </a:xfrm>
          </p:grpSpPr>
          <p:sp>
            <p:nvSpPr>
              <p:cNvPr id="146" name="Google Shape;3493;p13">
                <a:extLst>
                  <a:ext uri="{FF2B5EF4-FFF2-40B4-BE49-F238E27FC236}">
                    <a16:creationId xmlns:a16="http://schemas.microsoft.com/office/drawing/2014/main" id="{AF850114-3532-7C19-4C69-635FB077CB9A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212</a:t>
                </a:r>
                <a:endParaRPr kumimoji="0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3494;p13">
                <a:extLst>
                  <a:ext uri="{FF2B5EF4-FFF2-40B4-BE49-F238E27FC236}">
                    <a16:creationId xmlns:a16="http://schemas.microsoft.com/office/drawing/2014/main" id="{C14194EF-59FA-BB04-5774-844C3102F987}"/>
                  </a:ext>
                </a:extLst>
              </p:cNvPr>
              <p:cNvSpPr txBox="1"/>
              <p:nvPr/>
            </p:nvSpPr>
            <p:spPr>
              <a:xfrm>
                <a:off x="1241583" y="4587595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212</a:t>
                </a:r>
                <a:endParaRPr kumimoji="0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0606738-E7C9-6110-876A-3430BDA3519B}"/>
              </a:ext>
            </a:extLst>
          </p:cNvPr>
          <p:cNvCxnSpPr>
            <a:stCxn id="24" idx="3"/>
            <a:endCxn id="144" idx="0"/>
          </p:cNvCxnSpPr>
          <p:nvPr/>
        </p:nvCxnSpPr>
        <p:spPr>
          <a:xfrm>
            <a:off x="2205265" y="2912042"/>
            <a:ext cx="8171082" cy="114549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884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1"/>
      <p:bldP spid="16" grpId="0"/>
      <p:bldP spid="19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432</Words>
  <Application>Microsoft Office PowerPoint</Application>
  <PresentationFormat>Widescreen</PresentationFormat>
  <Paragraphs>110</Paragraphs>
  <Slides>16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Times New Roman</vt:lpstr>
      <vt:lpstr>UTM Avo</vt:lpstr>
      <vt:lpstr>Arial</vt:lpstr>
      <vt:lpstr>SVN-Newton</vt:lpstr>
      <vt:lpstr>等线</vt:lpstr>
      <vt:lpstr>Calibri Light</vt:lpstr>
      <vt:lpstr>#9Slide07 HoneyCream</vt:lpstr>
      <vt:lpstr>UTM Androgyne</vt:lpstr>
      <vt:lpstr>Calibri</vt:lpstr>
      <vt:lpstr>UTM Chickenhawk</vt:lpstr>
      <vt:lpstr>UVN Thanh Pho Nang</vt:lpstr>
      <vt:lpstr>#9Slide03 AmpleSoft Bold</vt:lpstr>
      <vt:lpstr>SVN-Billo</vt:lpstr>
      <vt:lpstr>Cambria</vt:lpstr>
      <vt:lpstr>UTM Cookies</vt:lpstr>
      <vt:lpstr>Office Theme</vt:lpstr>
      <vt:lpstr>1_Office Theme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24h</cp:lastModifiedBy>
  <cp:revision>5</cp:revision>
  <dcterms:created xsi:type="dcterms:W3CDTF">2023-03-26T07:16:13Z</dcterms:created>
  <dcterms:modified xsi:type="dcterms:W3CDTF">2025-04-09T09:40:41Z</dcterms:modified>
</cp:coreProperties>
</file>