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7.jpg" ContentType="image/png"/>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4" r:id="rId4"/>
  </p:sldMasterIdLst>
  <p:notesMasterIdLst>
    <p:notesMasterId r:id="rId25"/>
  </p:notesMasterIdLst>
  <p:sldIdLst>
    <p:sldId id="9492" r:id="rId5"/>
    <p:sldId id="9437" r:id="rId6"/>
    <p:sldId id="9529" r:id="rId7"/>
    <p:sldId id="277" r:id="rId8"/>
    <p:sldId id="2636" r:id="rId9"/>
    <p:sldId id="296" r:id="rId10"/>
    <p:sldId id="3220" r:id="rId11"/>
    <p:sldId id="9474" r:id="rId12"/>
    <p:sldId id="9512" r:id="rId13"/>
    <p:sldId id="9513" r:id="rId14"/>
    <p:sldId id="9514" r:id="rId15"/>
    <p:sldId id="9531" r:id="rId16"/>
    <p:sldId id="9515" r:id="rId17"/>
    <p:sldId id="9516" r:id="rId18"/>
    <p:sldId id="9518" r:id="rId19"/>
    <p:sldId id="9519" r:id="rId20"/>
    <p:sldId id="9524" r:id="rId21"/>
    <p:sldId id="9530" r:id="rId22"/>
    <p:sldId id="2646" r:id="rId23"/>
    <p:sldId id="95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1" autoAdjust="0"/>
    <p:restoredTop sz="94660"/>
  </p:normalViewPr>
  <p:slideViewPr>
    <p:cSldViewPr snapToGrid="0">
      <p:cViewPr varScale="1">
        <p:scale>
          <a:sx n="84" d="100"/>
          <a:sy n="84" d="100"/>
        </p:scale>
        <p:origin x="4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1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57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329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0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5364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402517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8837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649D285A-6FA9-724E-02E7-B9258A15B6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1625" y="200025"/>
            <a:ext cx="1371600" cy="1371600"/>
          </a:xfrm>
          <a:prstGeom prst="rect">
            <a:avLst/>
          </a:prstGeom>
        </p:spPr>
      </p:pic>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32065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2023/4/4</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0.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0.png"/><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0.xml"/><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5.png"/><Relationship Id="rId5" Type="http://schemas.openxmlformats.org/officeDocument/2006/relationships/image" Target="../media/image29.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png"/><Relationship Id="rId5" Type="http://schemas.microsoft.com/office/2007/relationships/hdphoto" Target="../media/hdphoto1.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6" name="TextBox 5">
            <a:extLst>
              <a:ext uri="{FF2B5EF4-FFF2-40B4-BE49-F238E27FC236}">
                <a16:creationId xmlns:a16="http://schemas.microsoft.com/office/drawing/2014/main" id="{2A602E1E-15B8-3A86-3156-B67FC9A542E0}"/>
              </a:ext>
            </a:extLst>
          </p:cNvPr>
          <p:cNvSpPr txBox="1"/>
          <p:nvPr/>
        </p:nvSpPr>
        <p:spPr>
          <a:xfrm>
            <a:off x="393933" y="812263"/>
            <a:ext cx="11391441" cy="4525791"/>
          </a:xfrm>
          <a:prstGeom prst="rect">
            <a:avLst/>
          </a:prstGeom>
          <a:solidFill>
            <a:schemeClr val="accent2">
              <a:alpha val="38000"/>
            </a:schemeClr>
          </a:solid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Chào</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mừng</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các</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con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học</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sinh</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đến</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với</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tiết</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học</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Môn</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Tiếng</a:t>
            </a:r>
            <a:r>
              <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6600" b="1" i="0" u="none" strike="noStrike" kern="0" cap="none" spc="0" normalizeH="0" baseline="0" noProof="0" dirty="0" err="1">
                <a:ln>
                  <a:noFill/>
                </a:ln>
                <a:effectLst/>
                <a:uLnTx/>
                <a:uFillTx/>
                <a:latin typeface="Aharoni" panose="02010803020104030203" pitchFamily="2" charset="-79"/>
                <a:cs typeface="Aharoni" panose="02010803020104030203" pitchFamily="2" charset="-79"/>
              </a:rPr>
              <a:t>Việt</a:t>
            </a:r>
            <a:endParaRPr kumimoji="0" lang="en-US" sz="6600" b="1" i="0" u="none" strike="noStrike" kern="0" cap="none" spc="0" normalizeH="0" baseline="0" noProof="0" dirty="0">
              <a:ln>
                <a:noFill/>
              </a:ln>
              <a:effectLst/>
              <a:uLnTx/>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1090667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665379"/>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376370" y="404630"/>
            <a:ext cx="240065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Chợ</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Hòn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Gai</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Chợ HŜ Gai λίĔ sáng la lΗİΙ Ǉį cá . . .  Nǖững cΪ cá εim jìζ Ύ−t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266700" y="1537624"/>
            <a:ext cx="121539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ηư hìζ cΪ εim lúc sải cáζ bay, κịt wgΪ vào lĲi ηất ηì.</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nhụ</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323851" y="2051974"/>
            <a:ext cx="1233487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χďo wúc, Ǉrắng lļ, bŗg jưĜ ηư đưϑ ǕΜ˛Ι jŎ lġ jỡ wg</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oài</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vảy.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tôm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he</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tr</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Ŝ, κịt căng Δłn Ǉùng wgấn ηư cổ Ǉay của Λ˞ Δłn ba, da xaζ </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hàng εân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A1F791C0-51BB-4E10-A0C8-BDC75C934560}"/>
              </a:ext>
            </a:extLst>
          </p:cNvPr>
          <p:cNvSpPr txBox="1"/>
          <p:nvPr/>
        </p:nvSpPr>
        <p:spPr>
          <a:xfrm>
            <a:off x="-152400" y="3156874"/>
            <a:ext cx="105918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εΡ εΡ ηư juū bΠ.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FCF5A4F0-36C2-439E-B16B-14E7E23992D7}"/>
              </a:ext>
            </a:extLst>
          </p:cNvPr>
          <p:cNvSpPr txBox="1"/>
          <p:nvPr/>
        </p:nvSpPr>
        <p:spPr>
          <a:xfrm>
            <a:off x="8924925" y="3623599"/>
            <a:ext cx="2914650" cy="46166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Thi</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Sảnh</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1350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78916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ea typeface="字魂189号-星岩乐黑体" panose="00000500000000000000" charset="-122"/>
                <a:cs typeface="Arial" pitchFamily="34" charset="0"/>
                <a:sym typeface="+mn-lt"/>
              </a:rPr>
              <a:t>2. </a:t>
            </a:r>
            <a:r>
              <a:rPr lang="en-US" altLang="zh-CN" sz="3600" b="1" spc="-300" dirty="0" err="1">
                <a:solidFill>
                  <a:srgbClr val="FF0000"/>
                </a:solidFill>
                <a:ea typeface="字魂189号-星岩乐黑体" panose="00000500000000000000" charset="-122"/>
                <a:cs typeface="Arial" pitchFamily="34" charset="0"/>
                <a:sym typeface="+mn-lt"/>
              </a:rPr>
              <a:t>Tìm</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đúng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và</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sửa</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lại</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những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sai</a:t>
            </a:r>
            <a:r>
              <a:rPr lang="en-US" altLang="zh-CN" sz="3600" b="1" spc="-300" dirty="0">
                <a:solidFill>
                  <a:srgbClr val="FF0000"/>
                </a:solidFill>
                <a:ea typeface="字魂189号-星岩乐黑体" panose="00000500000000000000" charset="-122"/>
                <a:cs typeface="Arial" pitchFamily="34" charset="0"/>
                <a:sym typeface="+mn-lt"/>
              </a:rPr>
              <a:t> </a:t>
            </a:r>
            <a:endParaRPr kumimoji="0" lang="zh-CN" altLang="en-US" sz="3600" b="1" i="0" u="none" strike="noStrike" kern="1200" cap="none" spc="-300" normalizeH="0" baseline="0" noProof="0" dirty="0">
              <a:ln>
                <a:noFill/>
              </a:ln>
              <a:solidFill>
                <a:srgbClr val="FF0000"/>
              </a:solidFill>
              <a:effectLst/>
              <a:uLnTx/>
              <a:uFillTx/>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042598" y="2952940"/>
            <a:ext cx="714374"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86083" y="2945440"/>
            <a:ext cx="793454" cy="3621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55282" y="2993606"/>
            <a:ext cx="1047972" cy="45720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3.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câu</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đố</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viết</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lời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vào</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vở</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đất tổ Hùng Vương</a:t>
            </a:r>
          </a:p>
          <a:p>
            <a:pPr algn="ctr"/>
            <a:r>
              <a:rPr lang="vi-VN" sz="3200" b="0" i="0" dirty="0">
                <a:solidFill>
                  <a:srgbClr val="000000"/>
                </a:solidFill>
                <a:effectLst/>
                <a:latin typeface="Calibri" panose="020F0502020204030204" pitchFamily="34" charset="0"/>
                <a:cs typeface="Calibri" panose="020F0502020204030204" pitchFamily="34" charset="0"/>
              </a:rPr>
              <a:t>Bốn mùa bóng cọ rợp đường tuổi thơ?</a:t>
            </a: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non nước quanh quanh</a:t>
            </a:r>
          </a:p>
          <a:p>
            <a:pPr algn="ctr"/>
            <a:r>
              <a:rPr lang="vi-VN" sz="3200" b="0" i="0" dirty="0">
                <a:solidFill>
                  <a:srgbClr val="000000"/>
                </a:solidFill>
                <a:effectLst/>
                <a:latin typeface="Calibri" panose="020F0502020204030204" pitchFamily="34" charset="0"/>
                <a:cs typeface="Calibri" panose="020F0502020204030204" pitchFamily="34" charset="0"/>
              </a:rPr>
              <a:t>Tự hào Bác đã sinh thành từ đây?</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có vịnh Cam Ranh</a:t>
            </a:r>
          </a:p>
          <a:p>
            <a:pPr algn="ctr"/>
            <a:r>
              <a:rPr lang="vi-VN" sz="3200" b="0" i="0" dirty="0">
                <a:solidFill>
                  <a:srgbClr val="000000"/>
                </a:solidFill>
                <a:effectLst/>
                <a:latin typeface="Calibri" panose="020F0502020204030204" pitchFamily="34" charset="0"/>
                <a:cs typeface="Calibri" panose="020F0502020204030204" pitchFamily="34" charset="0"/>
              </a:rPr>
              <a:t>Nha Trang biển đẹp nổi danh xa gần?</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486025"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Phú</a:t>
            </a:r>
            <a:r>
              <a:rPr lang="en-US" sz="3200" b="1" dirty="0">
                <a:solidFill>
                  <a:srgbClr val="FF0000"/>
                </a:solidFill>
              </a:rPr>
              <a:t> </a:t>
            </a:r>
            <a:r>
              <a:rPr lang="en-US" sz="3200" b="1" dirty="0" err="1">
                <a:solidFill>
                  <a:srgbClr val="FF0000"/>
                </a:solidFill>
              </a:rPr>
              <a:t>Thọ</a:t>
            </a:r>
            <a:endParaRPr lang="en-US" sz="3200" b="1" dirty="0">
              <a:solidFill>
                <a:srgbClr val="FF0000"/>
              </a:solidFill>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Nghệ</a:t>
            </a:r>
            <a:r>
              <a:rPr lang="en-US" sz="3200" b="1" dirty="0">
                <a:solidFill>
                  <a:srgbClr val="FF0000"/>
                </a:solidFill>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2000" y="5514975"/>
            <a:ext cx="304800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Khánh</a:t>
            </a:r>
            <a:r>
              <a:rPr lang="en-US" sz="3200" b="1" dirty="0">
                <a:solidFill>
                  <a:srgbClr val="FF0000"/>
                </a:solidFill>
              </a:rPr>
              <a:t> </a:t>
            </a:r>
            <a:r>
              <a:rPr lang="en-US" sz="3200" b="1" dirty="0" err="1">
                <a:solidFill>
                  <a:srgbClr val="FF0000"/>
                </a:solidFill>
              </a:rPr>
              <a:t>Hòa</a:t>
            </a:r>
            <a:endParaRPr lang="en-US" sz="3200" b="1" dirty="0">
              <a:solidFill>
                <a:srgbClr val="FF0000"/>
              </a:solidFill>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61BD8-0BCF-9E42-E7A5-DEE74FD3AF8A}"/>
              </a:ext>
            </a:extLst>
          </p:cNvPr>
          <p:cNvPicPr>
            <a:picLocks noChangeAspect="1"/>
          </p:cNvPicPr>
          <p:nvPr/>
        </p:nvPicPr>
        <p:blipFill>
          <a:blip r:embed="rId6"/>
          <a:stretch>
            <a:fillRect/>
          </a:stretch>
        </p:blipFill>
        <p:spPr>
          <a:xfrm>
            <a:off x="3529361" y="-13356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359722" y="516592"/>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3" name="TextBox 2">
            <a:extLst>
              <a:ext uri="{FF2B5EF4-FFF2-40B4-BE49-F238E27FC236}">
                <a16:creationId xmlns:a16="http://schemas.microsoft.com/office/drawing/2014/main" id="{BE66C455-3E9D-CF53-D942-26E7231405C0}"/>
              </a:ext>
            </a:extLst>
          </p:cNvPr>
          <p:cNvSpPr txBox="1"/>
          <p:nvPr/>
        </p:nvSpPr>
        <p:spPr>
          <a:xfrm>
            <a:off x="629008" y="1726735"/>
            <a:ext cx="10307687" cy="2189317"/>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HP001 4H" panose="020B0603050302020204" pitchFamily="34" charset="0"/>
                <a:ea typeface="Times New Roman" panose="02020603050405020304" pitchFamily="18" charset="0"/>
                <a:cs typeface="+mn-cs"/>
              </a:rPr>
              <a:t>1. </a:t>
            </a:r>
            <a:r>
              <a:rPr kumimoji="0" lang="nl-NL" sz="36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Viết đúng chính tả đoạn văn trong bài “Chợ Hòn Gai”.</a:t>
            </a:r>
            <a:endParaRPr kumimoji="0" lang="en-US" sz="36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nl-NL" sz="36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2. Viết hoa đúng tên riêng địa lí.</a:t>
            </a:r>
            <a:endParaRPr kumimoji="0" lang="en-US" sz="36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843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571446-37E3-4709-A548-D6D86A4CC833}"/>
              </a:ext>
            </a:extLst>
          </p:cNvPr>
          <p:cNvSpPr txBox="1"/>
          <p:nvPr/>
        </p:nvSpPr>
        <p:spPr>
          <a:xfrm>
            <a:off x="3651715" y="722616"/>
            <a:ext cx="530735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4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D7302D07-DB71-2D35-B329-82AA73F34F0A}"/>
              </a:ext>
            </a:extLst>
          </p:cNvPr>
          <p:cNvPicPr>
            <a:picLocks noChangeAspect="1"/>
          </p:cNvPicPr>
          <p:nvPr/>
        </p:nvPicPr>
        <p:blipFill>
          <a:blip r:embed="rId2"/>
          <a:stretch>
            <a:fillRect/>
          </a:stretch>
        </p:blipFill>
        <p:spPr>
          <a:xfrm>
            <a:off x="572569" y="2137025"/>
            <a:ext cx="10646811" cy="2129400"/>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055220" y="1926627"/>
            <a:ext cx="8149583" cy="36933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359722" y="516592"/>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3" name="TextBox 2">
            <a:extLst>
              <a:ext uri="{FF2B5EF4-FFF2-40B4-BE49-F238E27FC236}">
                <a16:creationId xmlns:a16="http://schemas.microsoft.com/office/drawing/2014/main" id="{BE66C455-3E9D-CF53-D942-26E7231405C0}"/>
              </a:ext>
            </a:extLst>
          </p:cNvPr>
          <p:cNvSpPr txBox="1"/>
          <p:nvPr/>
        </p:nvSpPr>
        <p:spPr>
          <a:xfrm>
            <a:off x="629008" y="1726735"/>
            <a:ext cx="10307687" cy="2189317"/>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HP001 4H" panose="020B0603050302020204" pitchFamily="34" charset="0"/>
                <a:ea typeface="Times New Roman" panose="02020603050405020304" pitchFamily="18" charset="0"/>
                <a:cs typeface="+mn-cs"/>
              </a:rPr>
              <a:t>1. </a:t>
            </a:r>
            <a:r>
              <a:rPr kumimoji="0" lang="nl-NL" sz="36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Viết đúng chính tả đoạn văn trong bài “Chợ Hòn Gai”.</a:t>
            </a:r>
            <a:endParaRPr kumimoji="0" lang="en-US" sz="36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nl-NL" sz="36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2. Viết hoa đúng tên riêng địa lí.</a:t>
            </a:r>
            <a:endParaRPr kumimoji="0" lang="en-US" sz="36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513707" y="1729996"/>
            <a:ext cx="10941977"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Calibri" panose="020F0502020204030204" pitchFamily="34" charset="0"/>
                <a:cs typeface="Calibri" panose="020F0502020204030204" pitchFamily="34" charset="0"/>
              </a:rPr>
              <a:t>á</a:t>
            </a:r>
            <a:r>
              <a:rPr lang="vi-VN" sz="3600" dirty="0">
                <a:solidFill>
                  <a:srgbClr val="002060"/>
                </a:solidFill>
                <a:latin typeface="Calibri" panose="020F0502020204030204" pitchFamily="34" charset="0"/>
                <a:cs typeface="Calibri" panose="020F0502020204030204" pitchFamily="34"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(Thi Sảnh)</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376370" y="404630"/>
            <a:ext cx="240065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Chợ</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Hòn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Gai</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Chợ HŜ Gai λίĔ sáng la lΗİΙ Ǉį cá . . .  Nǖững cΪ cá εim jìζ Ύ−t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266700" y="1537624"/>
            <a:ext cx="121539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ηư hìζ cΪ εim lúc sải cáζ bay, κịt wgΪ vào lĲi ηất ηì.</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nhụ</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323851" y="2051974"/>
            <a:ext cx="1233487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χďo wúc, Ǉrắng lļ, bŗg jưĜ ηư đưϑ ǕΜ˛Ι jŎ lġ jỡ wg</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oài</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vảy.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tôm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he</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tr</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Ŝ, κịt căng Δłn Ǉùng wgấn ηư cổ Ǉay của Λ˞ Δłn ba, da xaζ </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hàng εân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A1F791C0-51BB-4E10-A0C8-BDC75C934560}"/>
              </a:ext>
            </a:extLst>
          </p:cNvPr>
          <p:cNvSpPr txBox="1"/>
          <p:nvPr/>
        </p:nvSpPr>
        <p:spPr>
          <a:xfrm>
            <a:off x="-152400" y="3156874"/>
            <a:ext cx="105918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εΡ εΡ ηư juū bΠ.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FCF5A4F0-36C2-439E-B16B-14E7E23992D7}"/>
              </a:ext>
            </a:extLst>
          </p:cNvPr>
          <p:cNvSpPr txBox="1"/>
          <p:nvPr/>
        </p:nvSpPr>
        <p:spPr>
          <a:xfrm>
            <a:off x="8924925" y="3623599"/>
            <a:ext cx="2914650" cy="46166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Thi</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Sảnh</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631203"/>
            <a:chOff x="1337230" y="1698713"/>
            <a:chExt cx="6587674" cy="2631203"/>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996084" y="2157987"/>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02233" y="3478322"/>
            <a:ext cx="3905046" cy="2025487"/>
            <a:chOff x="-488" y="-107"/>
            <a:chExt cx="6904"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m</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ượt</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2" y="3120004"/>
            <a:ext cx="451794" cy="399374"/>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65219" cy="400105"/>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lang="en-US" sz="2000" dirty="0">
                <a:solidFill>
                  <a:srgbClr val="70AD47">
                    <a:lumMod val="50000"/>
                  </a:srgbClr>
                </a:solidFill>
                <a:effectLst>
                  <a:outerShdw blurRad="38100" dist="38100" dir="2700000" algn="tl">
                    <a:srgbClr val="000000">
                      <a:alpha val="43137"/>
                    </a:srgbClr>
                  </a:outerShdw>
                </a:effectLst>
                <a:latin typeface="Arial" pitchFamily="34" charset="0"/>
                <a:ea typeface="微软雅黑"/>
                <a:cs typeface="Arial" pitchFamily="34" charset="0"/>
              </a:rPr>
              <a:t>1 </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627</Words>
  <Application>Microsoft Office PowerPoint</Application>
  <PresentationFormat>Widescreen</PresentationFormat>
  <Paragraphs>82</Paragraphs>
  <Slides>20</Slides>
  <Notes>12</Notes>
  <HiddenSlides>1</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20</vt:i4>
      </vt:variant>
    </vt:vector>
  </HeadingPairs>
  <TitlesOfParts>
    <vt:vector size="38" baseType="lpstr">
      <vt:lpstr>等线</vt:lpstr>
      <vt:lpstr>微软雅黑</vt:lpstr>
      <vt:lpstr>Aharoni</vt:lpstr>
      <vt:lpstr>Arial</vt:lpstr>
      <vt:lpstr>Arial-Rounded</vt:lpstr>
      <vt:lpstr>Calibri</vt:lpstr>
      <vt:lpstr>Calibri Light</vt:lpstr>
      <vt:lpstr>Gloria Hallelujah</vt:lpstr>
      <vt:lpstr>HP001 4 hàng</vt:lpstr>
      <vt:lpstr>HP001 4H</vt:lpstr>
      <vt:lpstr>字魂189号-星岩乐黑体</vt:lpstr>
      <vt:lpstr>字魂59号-创粗黑</vt:lpstr>
      <vt:lpstr>字魂70号-灵悦黑体</vt:lpstr>
      <vt:lpstr>思源黑体 CN Light</vt:lpstr>
      <vt:lpstr>Custom Design</vt:lpstr>
      <vt:lpstr>office</vt:lpstr>
      <vt:lpstr>千图网海量PPT模板www.58pic.com​​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ADMIN88</cp:lastModifiedBy>
  <cp:revision>15</cp:revision>
  <dcterms:created xsi:type="dcterms:W3CDTF">2023-01-29T06:43:28Z</dcterms:created>
  <dcterms:modified xsi:type="dcterms:W3CDTF">2023-04-04T02:20:24Z</dcterms:modified>
</cp:coreProperties>
</file>