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007577213" r:id="rId2"/>
    <p:sldId id="2007577215" r:id="rId3"/>
    <p:sldId id="2007577217" r:id="rId4"/>
    <p:sldId id="2007577239" r:id="rId5"/>
    <p:sldId id="258" r:id="rId6"/>
    <p:sldId id="2007577229" r:id="rId7"/>
    <p:sldId id="2007577225" r:id="rId8"/>
    <p:sldId id="2007577230" r:id="rId9"/>
    <p:sldId id="2007577218" r:id="rId10"/>
    <p:sldId id="2007577231" r:id="rId11"/>
    <p:sldId id="2007577232" r:id="rId12"/>
    <p:sldId id="747" r:id="rId13"/>
    <p:sldId id="2007577233" r:id="rId14"/>
    <p:sldId id="2007577234" r:id="rId15"/>
    <p:sldId id="2007577235" r:id="rId16"/>
    <p:sldId id="2007577240" r:id="rId17"/>
    <p:sldId id="2007577237" r:id="rId18"/>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6" d="100"/>
          <a:sy n="86" d="100"/>
        </p:scale>
        <p:origin x="533"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8DE4C1-F751-4226-A10C-5AFE80C79022}" type="datetimeFigureOut">
              <a:rPr lang="zh-CN" altLang="en-US" smtClean="0"/>
              <a:t>2023/4/2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906C37-34C9-4036-8DD3-49223F6A20CD}" type="slidenum">
              <a:rPr lang="zh-CN" altLang="en-US" smtClean="0"/>
              <a:t>‹#›</a:t>
            </a:fld>
            <a:endParaRPr lang="zh-CN" altLang="en-US"/>
          </a:p>
        </p:txBody>
      </p:sp>
    </p:spTree>
    <p:extLst>
      <p:ext uri="{BB962C8B-B14F-4D97-AF65-F5344CB8AC3E}">
        <p14:creationId xmlns:p14="http://schemas.microsoft.com/office/powerpoint/2010/main" val="3664285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1</a:t>
            </a:fld>
            <a:endParaRPr lang="zh-CN" altLang="en-US"/>
          </a:p>
        </p:txBody>
      </p:sp>
    </p:spTree>
    <p:extLst>
      <p:ext uri="{BB962C8B-B14F-4D97-AF65-F5344CB8AC3E}">
        <p14:creationId xmlns:p14="http://schemas.microsoft.com/office/powerpoint/2010/main" val="1502085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B816B-E79C-456D-86C0-0A5913EB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817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B816B-E79C-456D-86C0-0A5913EB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732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B816B-E79C-456D-86C0-0A5913EB9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434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14</a:t>
            </a:fld>
            <a:endParaRPr lang="zh-CN" altLang="en-US"/>
          </a:p>
        </p:txBody>
      </p:sp>
    </p:spTree>
    <p:extLst>
      <p:ext uri="{BB962C8B-B14F-4D97-AF65-F5344CB8AC3E}">
        <p14:creationId xmlns:p14="http://schemas.microsoft.com/office/powerpoint/2010/main" val="1111865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15</a:t>
            </a:fld>
            <a:endParaRPr lang="zh-CN" altLang="en-US"/>
          </a:p>
        </p:txBody>
      </p:sp>
    </p:spTree>
    <p:extLst>
      <p:ext uri="{BB962C8B-B14F-4D97-AF65-F5344CB8AC3E}">
        <p14:creationId xmlns:p14="http://schemas.microsoft.com/office/powerpoint/2010/main" val="59894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2</a:t>
            </a:fld>
            <a:endParaRPr lang="zh-CN" altLang="en-US"/>
          </a:p>
        </p:txBody>
      </p:sp>
    </p:spTree>
    <p:extLst>
      <p:ext uri="{BB962C8B-B14F-4D97-AF65-F5344CB8AC3E}">
        <p14:creationId xmlns:p14="http://schemas.microsoft.com/office/powerpoint/2010/main" val="3248023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3</a:t>
            </a:fld>
            <a:endParaRPr lang="zh-CN" altLang="en-US"/>
          </a:p>
        </p:txBody>
      </p:sp>
    </p:spTree>
    <p:extLst>
      <p:ext uri="{BB962C8B-B14F-4D97-AF65-F5344CB8AC3E}">
        <p14:creationId xmlns:p14="http://schemas.microsoft.com/office/powerpoint/2010/main" val="237815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4</a:t>
            </a:fld>
            <a:endParaRPr lang="zh-CN" altLang="en-US"/>
          </a:p>
        </p:txBody>
      </p:sp>
    </p:spTree>
    <p:extLst>
      <p:ext uri="{BB962C8B-B14F-4D97-AF65-F5344CB8AC3E}">
        <p14:creationId xmlns:p14="http://schemas.microsoft.com/office/powerpoint/2010/main" val="4135715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6</a:t>
            </a:fld>
            <a:endParaRPr lang="zh-CN" altLang="en-US"/>
          </a:p>
        </p:txBody>
      </p:sp>
    </p:spTree>
    <p:extLst>
      <p:ext uri="{BB962C8B-B14F-4D97-AF65-F5344CB8AC3E}">
        <p14:creationId xmlns:p14="http://schemas.microsoft.com/office/powerpoint/2010/main" val="3531127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7</a:t>
            </a:fld>
            <a:endParaRPr lang="zh-CN" altLang="en-US"/>
          </a:p>
        </p:txBody>
      </p:sp>
    </p:spTree>
    <p:extLst>
      <p:ext uri="{BB962C8B-B14F-4D97-AF65-F5344CB8AC3E}">
        <p14:creationId xmlns:p14="http://schemas.microsoft.com/office/powerpoint/2010/main" val="3562313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a:t>
            </a:r>
            <a:r>
              <a:rPr lang="en-US" altLang="zh-CN" baseline="0" dirty="0" err="1"/>
              <a:t>chuẩn</a:t>
            </a:r>
            <a:r>
              <a:rPr lang="en-US" altLang="zh-CN" baseline="0" dirty="0"/>
              <a:t> </a:t>
            </a:r>
            <a:r>
              <a:rPr lang="en-US" altLang="zh-CN" baseline="0" dirty="0" err="1"/>
              <a:t>bị</a:t>
            </a:r>
            <a:r>
              <a:rPr lang="en-US" altLang="zh-CN" baseline="0" dirty="0"/>
              <a:t> </a:t>
            </a:r>
            <a:r>
              <a:rPr lang="en-US" altLang="zh-CN" baseline="0" dirty="0" err="1"/>
              <a:t>những</a:t>
            </a:r>
            <a:r>
              <a:rPr lang="en-US" altLang="zh-CN" baseline="0" dirty="0"/>
              <a:t> </a:t>
            </a:r>
            <a:r>
              <a:rPr lang="en-US" altLang="zh-CN" baseline="0" dirty="0" err="1"/>
              <a:t>lá</a:t>
            </a:r>
            <a:r>
              <a:rPr lang="en-US" altLang="zh-CN" baseline="0" dirty="0"/>
              <a:t> </a:t>
            </a:r>
            <a:r>
              <a:rPr lang="en-US" altLang="zh-CN" baseline="0" dirty="0" err="1"/>
              <a:t>thăm</a:t>
            </a:r>
            <a:r>
              <a:rPr lang="en-US" altLang="zh-CN" baseline="0" dirty="0"/>
              <a:t> </a:t>
            </a:r>
            <a:r>
              <a:rPr lang="en-US" altLang="zh-CN" baseline="0" dirty="0" err="1"/>
              <a:t>có</a:t>
            </a:r>
            <a:r>
              <a:rPr lang="en-US" altLang="zh-CN" baseline="0" dirty="0"/>
              <a:t> </a:t>
            </a:r>
            <a:r>
              <a:rPr lang="en-US" altLang="zh-CN" baseline="0" dirty="0" err="1"/>
              <a:t>chứa</a:t>
            </a:r>
            <a:r>
              <a:rPr lang="en-US" altLang="zh-CN" baseline="0" dirty="0"/>
              <a:t> </a:t>
            </a:r>
            <a:r>
              <a:rPr lang="en-US" altLang="zh-CN" baseline="0" dirty="0" err="1"/>
              <a:t>sẵn</a:t>
            </a:r>
            <a:r>
              <a:rPr lang="en-US" altLang="zh-CN" baseline="0" dirty="0"/>
              <a:t> </a:t>
            </a:r>
            <a:r>
              <a:rPr lang="en-US" altLang="zh-CN" baseline="0" dirty="0" err="1"/>
              <a:t>hành</a:t>
            </a:r>
            <a:r>
              <a:rPr lang="en-US" altLang="zh-CN" baseline="0" dirty="0"/>
              <a:t> vi </a:t>
            </a:r>
            <a:r>
              <a:rPr lang="en-US" altLang="zh-CN" baseline="0" dirty="0" err="1"/>
              <a:t>và</a:t>
            </a:r>
            <a:r>
              <a:rPr lang="en-US" altLang="zh-CN" baseline="0" dirty="0"/>
              <a:t> </a:t>
            </a:r>
            <a:r>
              <a:rPr lang="en-US" altLang="zh-CN" baseline="0" dirty="0" err="1"/>
              <a:t>yêu</a:t>
            </a:r>
            <a:r>
              <a:rPr lang="en-US" altLang="zh-CN" baseline="0" dirty="0"/>
              <a:t> </a:t>
            </a:r>
            <a:r>
              <a:rPr lang="en-US" altLang="zh-CN" baseline="0" dirty="0" err="1"/>
              <a:t>cầu</a:t>
            </a:r>
            <a:r>
              <a:rPr lang="en-US" altLang="zh-CN" baseline="0" dirty="0"/>
              <a:t> HS </a:t>
            </a:r>
            <a:r>
              <a:rPr lang="en-US" altLang="zh-CN" baseline="0" dirty="0" err="1"/>
              <a:t>lên</a:t>
            </a:r>
            <a:r>
              <a:rPr lang="en-US" altLang="zh-CN" baseline="0" dirty="0"/>
              <a:t> </a:t>
            </a:r>
            <a:r>
              <a:rPr lang="en-US" altLang="zh-CN" baseline="0" dirty="0" err="1"/>
              <a:t>tái</a:t>
            </a:r>
            <a:r>
              <a:rPr lang="en-US" altLang="zh-CN" baseline="0" dirty="0"/>
              <a:t> </a:t>
            </a:r>
            <a:r>
              <a:rPr lang="en-US" altLang="zh-CN" baseline="0" dirty="0" err="1"/>
              <a:t>hiện</a:t>
            </a:r>
            <a:r>
              <a:rPr lang="en-US" altLang="zh-CN" baseline="0" dirty="0"/>
              <a:t> </a:t>
            </a:r>
            <a:r>
              <a:rPr lang="en-US" altLang="zh-CN" baseline="0" dirty="0" err="1"/>
              <a:t>lại</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31906C37-34C9-4036-8DD3-49223F6A20CD}" type="slidenum">
              <a:rPr lang="zh-CN" altLang="en-US" smtClean="0"/>
              <a:t>8</a:t>
            </a:fld>
            <a:endParaRPr lang="zh-CN" altLang="en-US"/>
          </a:p>
        </p:txBody>
      </p:sp>
    </p:spTree>
    <p:extLst>
      <p:ext uri="{BB962C8B-B14F-4D97-AF65-F5344CB8AC3E}">
        <p14:creationId xmlns:p14="http://schemas.microsoft.com/office/powerpoint/2010/main" val="4021309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9</a:t>
            </a:fld>
            <a:endParaRPr lang="zh-CN" altLang="en-US"/>
          </a:p>
        </p:txBody>
      </p:sp>
    </p:spTree>
    <p:extLst>
      <p:ext uri="{BB962C8B-B14F-4D97-AF65-F5344CB8AC3E}">
        <p14:creationId xmlns:p14="http://schemas.microsoft.com/office/powerpoint/2010/main" val="2109154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1906C37-34C9-4036-8DD3-49223F6A20CD}" type="slidenum">
              <a:rPr lang="zh-CN" altLang="en-US" smtClean="0"/>
              <a:t>10</a:t>
            </a:fld>
            <a:endParaRPr lang="zh-CN" altLang="en-US"/>
          </a:p>
        </p:txBody>
      </p:sp>
    </p:spTree>
    <p:extLst>
      <p:ext uri="{BB962C8B-B14F-4D97-AF65-F5344CB8AC3E}">
        <p14:creationId xmlns:p14="http://schemas.microsoft.com/office/powerpoint/2010/main" val="1551639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6BEF60-5992-4D12-B85D-6E740D0BCC1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EBF5CF-1ACE-43D2-88D5-C0DDAE4D36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F6662AF-EC48-448D-9D47-9507F9770C1E}"/>
              </a:ext>
            </a:extLst>
          </p:cNvPr>
          <p:cNvSpPr>
            <a:spLocks noGrp="1"/>
          </p:cNvSpPr>
          <p:nvPr>
            <p:ph type="dt" sz="half" idx="10"/>
          </p:nvPr>
        </p:nvSpPr>
        <p:spPr/>
        <p:txBody>
          <a:bodyPr/>
          <a:lstStyle/>
          <a:p>
            <a:fld id="{B3AE472B-FBF7-4F26-8BAD-CB7ACFCE5910}" type="datetimeFigureOut">
              <a:rPr lang="zh-CN" altLang="en-US" smtClean="0"/>
              <a:t>2023/4/2</a:t>
            </a:fld>
            <a:endParaRPr lang="zh-CN" altLang="en-US"/>
          </a:p>
        </p:txBody>
      </p:sp>
      <p:sp>
        <p:nvSpPr>
          <p:cNvPr id="5" name="页脚占位符 4">
            <a:extLst>
              <a:ext uri="{FF2B5EF4-FFF2-40B4-BE49-F238E27FC236}">
                <a16:creationId xmlns:a16="http://schemas.microsoft.com/office/drawing/2014/main" id="{58EC93D5-59C7-463D-A15B-FDBC12C50A1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1A18D1-801F-48CA-A8E3-5C1998658D04}"/>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25728747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B60B09-59CF-492A-8EB3-0C97CFF342A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7078AA3-66AF-4FE6-BE44-D0E9E144A73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DD7B257-3693-4709-9E09-D96E735AB7F4}"/>
              </a:ext>
            </a:extLst>
          </p:cNvPr>
          <p:cNvSpPr>
            <a:spLocks noGrp="1"/>
          </p:cNvSpPr>
          <p:nvPr>
            <p:ph type="dt" sz="half" idx="10"/>
          </p:nvPr>
        </p:nvSpPr>
        <p:spPr/>
        <p:txBody>
          <a:bodyPr/>
          <a:lstStyle/>
          <a:p>
            <a:fld id="{B3AE472B-FBF7-4F26-8BAD-CB7ACFCE5910}" type="datetimeFigureOut">
              <a:rPr lang="zh-CN" altLang="en-US" smtClean="0"/>
              <a:t>2023/4/2</a:t>
            </a:fld>
            <a:endParaRPr lang="zh-CN" altLang="en-US"/>
          </a:p>
        </p:txBody>
      </p:sp>
      <p:sp>
        <p:nvSpPr>
          <p:cNvPr id="5" name="页脚占位符 4">
            <a:extLst>
              <a:ext uri="{FF2B5EF4-FFF2-40B4-BE49-F238E27FC236}">
                <a16:creationId xmlns:a16="http://schemas.microsoft.com/office/drawing/2014/main" id="{7C804CE5-0D27-4214-94AF-50340155F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31738D-F81F-44BC-ABAA-172988525022}"/>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33346847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F42A202-AB1C-47E3-8FFF-1E43765E0B7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8AEBF8-2F3A-457A-A745-E1198B66D0A2}"/>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AD34AB-A780-4C67-B413-A67F487F465A}"/>
              </a:ext>
            </a:extLst>
          </p:cNvPr>
          <p:cNvSpPr>
            <a:spLocks noGrp="1"/>
          </p:cNvSpPr>
          <p:nvPr>
            <p:ph type="dt" sz="half" idx="10"/>
          </p:nvPr>
        </p:nvSpPr>
        <p:spPr/>
        <p:txBody>
          <a:bodyPr/>
          <a:lstStyle/>
          <a:p>
            <a:fld id="{B3AE472B-FBF7-4F26-8BAD-CB7ACFCE5910}" type="datetimeFigureOut">
              <a:rPr lang="zh-CN" altLang="en-US" smtClean="0"/>
              <a:t>2023/4/2</a:t>
            </a:fld>
            <a:endParaRPr lang="zh-CN" altLang="en-US"/>
          </a:p>
        </p:txBody>
      </p:sp>
      <p:sp>
        <p:nvSpPr>
          <p:cNvPr id="5" name="页脚占位符 4">
            <a:extLst>
              <a:ext uri="{FF2B5EF4-FFF2-40B4-BE49-F238E27FC236}">
                <a16:creationId xmlns:a16="http://schemas.microsoft.com/office/drawing/2014/main" id="{F13C4940-12F4-489C-9DE2-61BBA3BFFC4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1061AC-0374-4AC5-9E72-0A3238BDC746}"/>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31884941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竖排标题与文本">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5650051-93EF-4E9A-9B8A-F18B845BD8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07"/>
          <a:stretch/>
        </p:blipFill>
        <p:spPr>
          <a:xfrm>
            <a:off x="0" y="-1"/>
            <a:ext cx="12192000" cy="6857681"/>
          </a:xfrm>
          <a:prstGeom prst="rect">
            <a:avLst/>
          </a:prstGeom>
        </p:spPr>
      </p:pic>
      <p:sp>
        <p:nvSpPr>
          <p:cNvPr id="9" name="矩形 8">
            <a:extLst>
              <a:ext uri="{FF2B5EF4-FFF2-40B4-BE49-F238E27FC236}">
                <a16:creationId xmlns:a16="http://schemas.microsoft.com/office/drawing/2014/main" id="{DA3CCAEB-03AD-4F21-A3A9-AFA3CDC8272F}"/>
              </a:ext>
            </a:extLst>
          </p:cNvPr>
          <p:cNvSpPr/>
          <p:nvPr userDrawn="1"/>
        </p:nvSpPr>
        <p:spPr>
          <a:xfrm>
            <a:off x="0" y="-482"/>
            <a:ext cx="12192000" cy="6858162"/>
          </a:xfrm>
          <a:prstGeom prst="rect">
            <a:avLst/>
          </a:prstGeom>
          <a:gradFill flip="none" rotWithShape="1">
            <a:gsLst>
              <a:gs pos="0">
                <a:schemeClr val="bg1">
                  <a:alpha val="44000"/>
                </a:schemeClr>
              </a:gs>
              <a:gs pos="100000">
                <a:schemeClr val="bg1">
                  <a:alpha val="5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4489183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766DE23-542E-4045-A5FA-9D4740E227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07"/>
          <a:stretch/>
        </p:blipFill>
        <p:spPr>
          <a:xfrm>
            <a:off x="0" y="-1"/>
            <a:ext cx="12192000" cy="6857681"/>
          </a:xfrm>
          <a:prstGeom prst="rect">
            <a:avLst/>
          </a:prstGeom>
        </p:spPr>
      </p:pic>
      <p:sp>
        <p:nvSpPr>
          <p:cNvPr id="5" name="矩形 4">
            <a:extLst>
              <a:ext uri="{FF2B5EF4-FFF2-40B4-BE49-F238E27FC236}">
                <a16:creationId xmlns:a16="http://schemas.microsoft.com/office/drawing/2014/main" id="{B2DFBA2A-A27E-44BD-B864-0490C18B9AE1}"/>
              </a:ext>
            </a:extLst>
          </p:cNvPr>
          <p:cNvSpPr/>
          <p:nvPr userDrawn="1"/>
        </p:nvSpPr>
        <p:spPr>
          <a:xfrm>
            <a:off x="0" y="-482"/>
            <a:ext cx="12192000" cy="6858162"/>
          </a:xfrm>
          <a:prstGeom prst="rect">
            <a:avLst/>
          </a:prstGeom>
          <a:gradFill flip="none" rotWithShape="1">
            <a:gsLst>
              <a:gs pos="0">
                <a:schemeClr val="bg1">
                  <a:alpha val="44000"/>
                </a:schemeClr>
              </a:gs>
              <a:gs pos="100000">
                <a:schemeClr val="bg1">
                  <a:alpha val="5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5A210C58-FF74-4C1A-AA56-39300EC508D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71" t="77415" r="-471" b="10126"/>
          <a:stretch/>
        </p:blipFill>
        <p:spPr>
          <a:xfrm>
            <a:off x="1" y="6656392"/>
            <a:ext cx="12250362" cy="208518"/>
          </a:xfrm>
          <a:prstGeom prst="rect">
            <a:avLst/>
          </a:prstGeom>
        </p:spPr>
      </p:pic>
    </p:spTree>
    <p:extLst>
      <p:ext uri="{BB962C8B-B14F-4D97-AF65-F5344CB8AC3E}">
        <p14:creationId xmlns:p14="http://schemas.microsoft.com/office/powerpoint/2010/main" val="17169184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2CED1E-63F1-483D-8303-850EBF5A496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6F196C4-1461-4CC7-BF3D-895F83EBD58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92C108B-1821-4FE9-B14A-42B14619D12A}"/>
              </a:ext>
            </a:extLst>
          </p:cNvPr>
          <p:cNvSpPr>
            <a:spLocks noGrp="1"/>
          </p:cNvSpPr>
          <p:nvPr>
            <p:ph type="dt" sz="half" idx="10"/>
          </p:nvPr>
        </p:nvSpPr>
        <p:spPr/>
        <p:txBody>
          <a:bodyPr/>
          <a:lstStyle/>
          <a:p>
            <a:fld id="{B3AE472B-FBF7-4F26-8BAD-CB7ACFCE5910}" type="datetimeFigureOut">
              <a:rPr lang="zh-CN" altLang="en-US" smtClean="0"/>
              <a:t>2023/4/2</a:t>
            </a:fld>
            <a:endParaRPr lang="zh-CN" altLang="en-US"/>
          </a:p>
        </p:txBody>
      </p:sp>
      <p:sp>
        <p:nvSpPr>
          <p:cNvPr id="5" name="页脚占位符 4">
            <a:extLst>
              <a:ext uri="{FF2B5EF4-FFF2-40B4-BE49-F238E27FC236}">
                <a16:creationId xmlns:a16="http://schemas.microsoft.com/office/drawing/2014/main" id="{C9938498-8F39-4F94-9966-948578AFB5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58EDDD-E4D4-472D-9398-847CDAE3849D}"/>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6247689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996943-9567-4DE4-8D4D-3F6AC5D8044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0CE173A-84C8-42D3-973F-3227B98E92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E1EBC89-536A-4AC7-85F5-C36959EC8985}"/>
              </a:ext>
            </a:extLst>
          </p:cNvPr>
          <p:cNvSpPr>
            <a:spLocks noGrp="1"/>
          </p:cNvSpPr>
          <p:nvPr>
            <p:ph type="dt" sz="half" idx="10"/>
          </p:nvPr>
        </p:nvSpPr>
        <p:spPr/>
        <p:txBody>
          <a:bodyPr/>
          <a:lstStyle/>
          <a:p>
            <a:fld id="{B3AE472B-FBF7-4F26-8BAD-CB7ACFCE5910}" type="datetimeFigureOut">
              <a:rPr lang="zh-CN" altLang="en-US" smtClean="0"/>
              <a:t>2023/4/2</a:t>
            </a:fld>
            <a:endParaRPr lang="zh-CN" altLang="en-US"/>
          </a:p>
        </p:txBody>
      </p:sp>
      <p:sp>
        <p:nvSpPr>
          <p:cNvPr id="5" name="页脚占位符 4">
            <a:extLst>
              <a:ext uri="{FF2B5EF4-FFF2-40B4-BE49-F238E27FC236}">
                <a16:creationId xmlns:a16="http://schemas.microsoft.com/office/drawing/2014/main" id="{5C407D88-11F4-41C0-B4FF-2C407A0D8F8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79FA36-7979-45A9-866D-4E8EEDC801A8}"/>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30629321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DB6FDE-7E60-426A-880A-193E1C22C90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C280989-7D1B-4F36-8FAA-EEAF57777B3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9C98E25-6E16-4CCA-9AB2-1C87CD08B6A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7787F5D-82E0-4D60-B509-53064C0CB93A}"/>
              </a:ext>
            </a:extLst>
          </p:cNvPr>
          <p:cNvSpPr>
            <a:spLocks noGrp="1"/>
          </p:cNvSpPr>
          <p:nvPr>
            <p:ph type="dt" sz="half" idx="10"/>
          </p:nvPr>
        </p:nvSpPr>
        <p:spPr/>
        <p:txBody>
          <a:bodyPr/>
          <a:lstStyle/>
          <a:p>
            <a:fld id="{B3AE472B-FBF7-4F26-8BAD-CB7ACFCE5910}" type="datetimeFigureOut">
              <a:rPr lang="zh-CN" altLang="en-US" smtClean="0"/>
              <a:t>2023/4/2</a:t>
            </a:fld>
            <a:endParaRPr lang="zh-CN" altLang="en-US"/>
          </a:p>
        </p:txBody>
      </p:sp>
      <p:sp>
        <p:nvSpPr>
          <p:cNvPr id="6" name="页脚占位符 5">
            <a:extLst>
              <a:ext uri="{FF2B5EF4-FFF2-40B4-BE49-F238E27FC236}">
                <a16:creationId xmlns:a16="http://schemas.microsoft.com/office/drawing/2014/main" id="{07FB61EA-2086-47A6-A19C-A4B1A169CB3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5CD1E0-2BBF-4D67-B110-BD6623A21CFF}"/>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327887877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D5024B-B5CF-4AAF-9E4D-87C09FB8ED0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355A25-E90D-4ED7-B089-9B7BBADAB9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058E71A-90F5-49E1-80B0-4259055D7D2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66A51D4-E1B4-4E85-8F17-17B4FAB1B8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8BEA645-38DB-4B0A-97E9-91E0F1E841D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7DFE23D-3C70-43CB-82A4-01B178D8C8F8}"/>
              </a:ext>
            </a:extLst>
          </p:cNvPr>
          <p:cNvSpPr>
            <a:spLocks noGrp="1"/>
          </p:cNvSpPr>
          <p:nvPr>
            <p:ph type="dt" sz="half" idx="10"/>
          </p:nvPr>
        </p:nvSpPr>
        <p:spPr/>
        <p:txBody>
          <a:bodyPr/>
          <a:lstStyle/>
          <a:p>
            <a:fld id="{B3AE472B-FBF7-4F26-8BAD-CB7ACFCE5910}" type="datetimeFigureOut">
              <a:rPr lang="zh-CN" altLang="en-US" smtClean="0"/>
              <a:t>2023/4/2</a:t>
            </a:fld>
            <a:endParaRPr lang="zh-CN" altLang="en-US"/>
          </a:p>
        </p:txBody>
      </p:sp>
      <p:sp>
        <p:nvSpPr>
          <p:cNvPr id="8" name="页脚占位符 7">
            <a:extLst>
              <a:ext uri="{FF2B5EF4-FFF2-40B4-BE49-F238E27FC236}">
                <a16:creationId xmlns:a16="http://schemas.microsoft.com/office/drawing/2014/main" id="{25C42ECE-D57B-4FAA-9B1F-480914A659D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505D28E-3527-403A-9371-5CD629E429CD}"/>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13517714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AAA013-E261-4B86-ACC3-4BDBF7B8D15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B73DB26-4837-4DAF-AE3C-9C8F42E91E6A}"/>
              </a:ext>
            </a:extLst>
          </p:cNvPr>
          <p:cNvSpPr>
            <a:spLocks noGrp="1"/>
          </p:cNvSpPr>
          <p:nvPr>
            <p:ph type="dt" sz="half" idx="10"/>
          </p:nvPr>
        </p:nvSpPr>
        <p:spPr/>
        <p:txBody>
          <a:bodyPr/>
          <a:lstStyle/>
          <a:p>
            <a:fld id="{B3AE472B-FBF7-4F26-8BAD-CB7ACFCE5910}" type="datetimeFigureOut">
              <a:rPr lang="zh-CN" altLang="en-US" smtClean="0"/>
              <a:t>2023/4/2</a:t>
            </a:fld>
            <a:endParaRPr lang="zh-CN" altLang="en-US"/>
          </a:p>
        </p:txBody>
      </p:sp>
      <p:sp>
        <p:nvSpPr>
          <p:cNvPr id="4" name="页脚占位符 3">
            <a:extLst>
              <a:ext uri="{FF2B5EF4-FFF2-40B4-BE49-F238E27FC236}">
                <a16:creationId xmlns:a16="http://schemas.microsoft.com/office/drawing/2014/main" id="{4765000B-2C68-4692-B135-5E70A32CF26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BBE3D4B-43D2-4E00-AF77-D3B516BAB321}"/>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35546690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025BFAA-3BB1-4AFE-83F9-A1A2EE0D7DF6}"/>
              </a:ext>
            </a:extLst>
          </p:cNvPr>
          <p:cNvSpPr>
            <a:spLocks noGrp="1"/>
          </p:cNvSpPr>
          <p:nvPr>
            <p:ph type="dt" sz="half" idx="10"/>
          </p:nvPr>
        </p:nvSpPr>
        <p:spPr/>
        <p:txBody>
          <a:bodyPr/>
          <a:lstStyle/>
          <a:p>
            <a:fld id="{B3AE472B-FBF7-4F26-8BAD-CB7ACFCE5910}" type="datetimeFigureOut">
              <a:rPr lang="zh-CN" altLang="en-US" smtClean="0"/>
              <a:t>2023/4/2</a:t>
            </a:fld>
            <a:endParaRPr lang="zh-CN" altLang="en-US"/>
          </a:p>
        </p:txBody>
      </p:sp>
      <p:sp>
        <p:nvSpPr>
          <p:cNvPr id="3" name="页脚占位符 2">
            <a:extLst>
              <a:ext uri="{FF2B5EF4-FFF2-40B4-BE49-F238E27FC236}">
                <a16:creationId xmlns:a16="http://schemas.microsoft.com/office/drawing/2014/main" id="{06AB47EE-C768-4F49-9178-79A149B330C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177B854-2E47-440D-8996-48C00A55BE29}"/>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416007489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7B8349-1964-45D2-A186-0111E5A0AE8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79C0D30-AE9C-4267-BFA7-58DF67F7E8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21D0E67-0012-4EE8-84B0-C111BCD36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0FF0F65-4FF1-405B-83B7-1477A196E688}"/>
              </a:ext>
            </a:extLst>
          </p:cNvPr>
          <p:cNvSpPr>
            <a:spLocks noGrp="1"/>
          </p:cNvSpPr>
          <p:nvPr>
            <p:ph type="dt" sz="half" idx="10"/>
          </p:nvPr>
        </p:nvSpPr>
        <p:spPr/>
        <p:txBody>
          <a:bodyPr/>
          <a:lstStyle/>
          <a:p>
            <a:fld id="{B3AE472B-FBF7-4F26-8BAD-CB7ACFCE5910}" type="datetimeFigureOut">
              <a:rPr lang="zh-CN" altLang="en-US" smtClean="0"/>
              <a:t>2023/4/2</a:t>
            </a:fld>
            <a:endParaRPr lang="zh-CN" altLang="en-US"/>
          </a:p>
        </p:txBody>
      </p:sp>
      <p:sp>
        <p:nvSpPr>
          <p:cNvPr id="6" name="页脚占位符 5">
            <a:extLst>
              <a:ext uri="{FF2B5EF4-FFF2-40B4-BE49-F238E27FC236}">
                <a16:creationId xmlns:a16="http://schemas.microsoft.com/office/drawing/2014/main" id="{FF90E5A8-8480-45F6-AB56-F87D6A6EBB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537BE8B-6304-4C40-907B-2AEAADF0CA54}"/>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25465384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078B05-9B83-4740-991C-20E6DC95C82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5D2E295-FABB-474D-BC77-370932BEAF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F8AD7B-BE1E-4E42-8833-43496D1866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8B9CFD8-165E-43A5-9232-EBA223E2E746}"/>
              </a:ext>
            </a:extLst>
          </p:cNvPr>
          <p:cNvSpPr>
            <a:spLocks noGrp="1"/>
          </p:cNvSpPr>
          <p:nvPr>
            <p:ph type="dt" sz="half" idx="10"/>
          </p:nvPr>
        </p:nvSpPr>
        <p:spPr/>
        <p:txBody>
          <a:bodyPr/>
          <a:lstStyle/>
          <a:p>
            <a:fld id="{B3AE472B-FBF7-4F26-8BAD-CB7ACFCE5910}" type="datetimeFigureOut">
              <a:rPr lang="zh-CN" altLang="en-US" smtClean="0"/>
              <a:t>2023/4/2</a:t>
            </a:fld>
            <a:endParaRPr lang="zh-CN" altLang="en-US"/>
          </a:p>
        </p:txBody>
      </p:sp>
      <p:sp>
        <p:nvSpPr>
          <p:cNvPr id="6" name="页脚占位符 5">
            <a:extLst>
              <a:ext uri="{FF2B5EF4-FFF2-40B4-BE49-F238E27FC236}">
                <a16:creationId xmlns:a16="http://schemas.microsoft.com/office/drawing/2014/main" id="{3ADE63EA-D9E8-4CE6-B180-D7890FC0EE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A79DEF9-5EE3-400D-9035-7765B3308E24}"/>
              </a:ext>
            </a:extLst>
          </p:cNvPr>
          <p:cNvSpPr>
            <a:spLocks noGrp="1"/>
          </p:cNvSpPr>
          <p:nvPr>
            <p:ph type="sldNum" sz="quarter" idx="12"/>
          </p:nvPr>
        </p:nvSpPr>
        <p:spPr/>
        <p:txBody>
          <a:body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39582347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27376F-1F6E-40AD-A720-B370A449C7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6130DA3-5732-49FD-B65A-62F516C22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AE9B52C-EA7A-4AB5-BC9A-556AF7C671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E472B-FBF7-4F26-8BAD-CB7ACFCE5910}" type="datetimeFigureOut">
              <a:rPr lang="zh-CN" altLang="en-US" smtClean="0"/>
              <a:t>2023/4/2</a:t>
            </a:fld>
            <a:endParaRPr lang="zh-CN" altLang="en-US"/>
          </a:p>
        </p:txBody>
      </p:sp>
      <p:sp>
        <p:nvSpPr>
          <p:cNvPr id="5" name="页脚占位符 4">
            <a:extLst>
              <a:ext uri="{FF2B5EF4-FFF2-40B4-BE49-F238E27FC236}">
                <a16:creationId xmlns:a16="http://schemas.microsoft.com/office/drawing/2014/main" id="{BE50423F-93B3-445B-91F5-4C10366070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36BB070-C743-4AA1-BCE1-4393D34E9D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54D1C-01C4-406C-99DD-86382A5A10FE}" type="slidenum">
              <a:rPr lang="zh-CN" altLang="en-US" smtClean="0"/>
              <a:t>‹#›</a:t>
            </a:fld>
            <a:endParaRPr lang="zh-CN" altLang="en-US"/>
          </a:p>
        </p:txBody>
      </p:sp>
    </p:spTree>
    <p:extLst>
      <p:ext uri="{BB962C8B-B14F-4D97-AF65-F5344CB8AC3E}">
        <p14:creationId xmlns:p14="http://schemas.microsoft.com/office/powerpoint/2010/main" val="4281632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09EA6AA-9632-4766-9009-4059FCA182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7" name="图片 6">
            <a:extLst>
              <a:ext uri="{FF2B5EF4-FFF2-40B4-BE49-F238E27FC236}">
                <a16:creationId xmlns:a16="http://schemas.microsoft.com/office/drawing/2014/main" id="{B747EBDB-BD00-4937-9877-80A1E83F9D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76" y="397706"/>
            <a:ext cx="4582589" cy="6139728"/>
          </a:xfrm>
          <a:prstGeom prst="rect">
            <a:avLst/>
          </a:prstGeom>
        </p:spPr>
      </p:pic>
      <p:pic>
        <p:nvPicPr>
          <p:cNvPr id="8" name="图片 7">
            <a:extLst>
              <a:ext uri="{FF2B5EF4-FFF2-40B4-BE49-F238E27FC236}">
                <a16:creationId xmlns:a16="http://schemas.microsoft.com/office/drawing/2014/main" id="{58F47DFF-1A2F-4D66-8AD3-57E03E6D61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9203" y="0"/>
            <a:ext cx="2956817" cy="2387014"/>
          </a:xfrm>
          <a:prstGeom prst="rect">
            <a:avLst/>
          </a:prstGeom>
        </p:spPr>
      </p:pic>
      <p:pic>
        <p:nvPicPr>
          <p:cNvPr id="9" name="图片 8">
            <a:extLst>
              <a:ext uri="{FF2B5EF4-FFF2-40B4-BE49-F238E27FC236}">
                <a16:creationId xmlns:a16="http://schemas.microsoft.com/office/drawing/2014/main" id="{0BC809DE-30FF-4DA8-A2E2-4D0039276E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9908" y="565641"/>
            <a:ext cx="2956817" cy="2387014"/>
          </a:xfrm>
          <a:prstGeom prst="rect">
            <a:avLst/>
          </a:prstGeom>
        </p:spPr>
      </p:pic>
      <p:sp>
        <p:nvSpPr>
          <p:cNvPr id="2" name="Rectangle 1"/>
          <p:cNvSpPr/>
          <p:nvPr/>
        </p:nvSpPr>
        <p:spPr>
          <a:xfrm>
            <a:off x="4299793" y="1659993"/>
            <a:ext cx="7617041" cy="2585323"/>
          </a:xfrm>
          <a:prstGeom prst="rect">
            <a:avLst/>
          </a:prstGeom>
          <a:noFill/>
        </p:spPr>
        <p:txBody>
          <a:bodyPr wrap="square" lIns="91440" tIns="45720" rIns="91440" bIns="45720">
            <a:spAutoFit/>
          </a:bodyPr>
          <a:lstStyle/>
          <a:p>
            <a:pPr algn="ctr"/>
            <a:r>
              <a:rPr lang="en-US" sz="5400" b="1" cap="none" spc="0" dirty="0" err="1">
                <a:ln w="22225">
                  <a:solidFill>
                    <a:schemeClr val="accent2"/>
                  </a:solidFill>
                  <a:prstDash val="solid"/>
                </a:ln>
                <a:solidFill>
                  <a:schemeClr val="accent2">
                    <a:lumMod val="40000"/>
                    <a:lumOff val="60000"/>
                  </a:schemeClr>
                </a:solidFill>
                <a:effectLst/>
              </a:rPr>
              <a:t>Chào</a:t>
            </a:r>
            <a:r>
              <a:rPr lang="en-US" sz="5400" b="1" cap="none" spc="0" dirty="0">
                <a:ln w="22225">
                  <a:solidFill>
                    <a:schemeClr val="accent2"/>
                  </a:solidFill>
                  <a:prstDash val="solid"/>
                </a:ln>
                <a:solidFill>
                  <a:schemeClr val="accent2">
                    <a:lumMod val="40000"/>
                    <a:lumOff val="60000"/>
                  </a:schemeClr>
                </a:solidFill>
                <a:effectLst/>
              </a:rPr>
              <a:t> </a:t>
            </a:r>
            <a:r>
              <a:rPr lang="en-US" sz="5400" b="1" cap="none" spc="0" dirty="0" err="1">
                <a:ln w="22225">
                  <a:solidFill>
                    <a:schemeClr val="accent2"/>
                  </a:solidFill>
                  <a:prstDash val="solid"/>
                </a:ln>
                <a:solidFill>
                  <a:schemeClr val="accent2">
                    <a:lumMod val="40000"/>
                    <a:lumOff val="60000"/>
                  </a:schemeClr>
                </a:solidFill>
                <a:effectLst/>
              </a:rPr>
              <a:t>m</a:t>
            </a:r>
            <a:r>
              <a:rPr lang="en-US" sz="5400" b="1" dirty="0" err="1">
                <a:ln w="22225">
                  <a:solidFill>
                    <a:schemeClr val="accent2"/>
                  </a:solidFill>
                  <a:prstDash val="solid"/>
                </a:ln>
                <a:solidFill>
                  <a:schemeClr val="accent2">
                    <a:lumMod val="40000"/>
                    <a:lumOff val="60000"/>
                  </a:schemeClr>
                </a:solidFill>
              </a:rPr>
              <a:t>ừng</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các</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em</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đến</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với</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tiết</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học</a:t>
            </a:r>
            <a:endParaRPr lang="vi-VN" sz="5400" b="1" cap="none" spc="0" dirty="0">
              <a:ln w="22225">
                <a:solidFill>
                  <a:schemeClr val="accent2"/>
                </a:solidFill>
                <a:prstDash val="solid"/>
              </a:ln>
              <a:solidFill>
                <a:schemeClr val="accent2">
                  <a:lumMod val="40000"/>
                  <a:lumOff val="60000"/>
                </a:schemeClr>
              </a:solidFill>
              <a:effectLst/>
            </a:endParaRPr>
          </a:p>
          <a:p>
            <a:pPr algn="ctr"/>
            <a:r>
              <a:rPr lang="vi-VN" sz="5400" b="1" dirty="0">
                <a:ln w="22225">
                  <a:solidFill>
                    <a:schemeClr val="accent2"/>
                  </a:solidFill>
                  <a:prstDash val="solid"/>
                </a:ln>
                <a:solidFill>
                  <a:schemeClr val="accent2">
                    <a:lumMod val="40000"/>
                    <a:lumOff val="60000"/>
                  </a:schemeClr>
                </a:solidFill>
              </a:rPr>
              <a:t>Hoạt động trải nghiệm</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7773407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descr="e7d195523061f1c01d60fa9f1cfcbfb3d7dea265119d71e15FBB43640B43E9A75E03FE54C774D5D4779ED45933E78901D3CB0E69E39D04A9E1E9B25CF060C4BCA4D072860494D0D8E683C2FE58414E15B4EE7CEF1DF2ECBC036FDF4FA2F4DEACFD5C7223227E58EB6F2C194EC526F92005D0C07CA7FDAC3201BF60CCE39DA4BEBFFE96DD96DD2E39">
            <a:extLst>
              <a:ext uri="{FF2B5EF4-FFF2-40B4-BE49-F238E27FC236}">
                <a16:creationId xmlns:a16="http://schemas.microsoft.com/office/drawing/2014/main" id="{364ABFBA-A266-4EDB-A951-2BEFBA7DBEF8}"/>
              </a:ext>
            </a:extLst>
          </p:cNvPr>
          <p:cNvSpPr/>
          <p:nvPr/>
        </p:nvSpPr>
        <p:spPr>
          <a:xfrm>
            <a:off x="0" y="2016451"/>
            <a:ext cx="12192000" cy="2918715"/>
          </a:xfrm>
          <a:prstGeom prst="rect">
            <a:avLst/>
          </a:prstGeom>
          <a:solidFill>
            <a:srgbClr val="92D050"/>
          </a:solidFill>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zh-CN" altLang="en-US">
              <a:solidFill>
                <a:srgbClr val="FFFFFF"/>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4" name="图片 3">
            <a:extLst>
              <a:ext uri="{FF2B5EF4-FFF2-40B4-BE49-F238E27FC236}">
                <a16:creationId xmlns:a16="http://schemas.microsoft.com/office/drawing/2014/main" id="{B6F01F21-6D1C-4923-AB15-5D29DD7757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9227" y="1758348"/>
            <a:ext cx="5092774" cy="3365770"/>
          </a:xfrm>
          <a:prstGeom prst="rect">
            <a:avLst/>
          </a:prstGeom>
        </p:spPr>
      </p:pic>
      <p:grpSp>
        <p:nvGrpSpPr>
          <p:cNvPr id="7" name="组合 6">
            <a:extLst>
              <a:ext uri="{FF2B5EF4-FFF2-40B4-BE49-F238E27FC236}">
                <a16:creationId xmlns:a16="http://schemas.microsoft.com/office/drawing/2014/main" id="{0149CF10-9CFA-455B-8925-6DDD027782DF}"/>
              </a:ext>
            </a:extLst>
          </p:cNvPr>
          <p:cNvGrpSpPr/>
          <p:nvPr/>
        </p:nvGrpSpPr>
        <p:grpSpPr>
          <a:xfrm>
            <a:off x="869670" y="973422"/>
            <a:ext cx="5435191" cy="798665"/>
            <a:chOff x="5159105" y="2080703"/>
            <a:chExt cx="5435191" cy="798665"/>
          </a:xfrm>
        </p:grpSpPr>
        <p:pic>
          <p:nvPicPr>
            <p:cNvPr id="8" name="图片 7">
              <a:extLst>
                <a:ext uri="{FF2B5EF4-FFF2-40B4-BE49-F238E27FC236}">
                  <a16:creationId xmlns:a16="http://schemas.microsoft.com/office/drawing/2014/main" id="{FB70EA32-6924-424B-879B-52B07D6C0E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5730" y="2080703"/>
              <a:ext cx="994710" cy="792084"/>
            </a:xfrm>
            <a:prstGeom prst="rect">
              <a:avLst/>
            </a:prstGeom>
          </p:spPr>
        </p:pic>
        <p:pic>
          <p:nvPicPr>
            <p:cNvPr id="9" name="图片 8">
              <a:extLst>
                <a:ext uri="{FF2B5EF4-FFF2-40B4-BE49-F238E27FC236}">
                  <a16:creationId xmlns:a16="http://schemas.microsoft.com/office/drawing/2014/main" id="{B77F38CE-DC6B-402B-81EE-068C945111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940273" y="2117368"/>
              <a:ext cx="956931" cy="762000"/>
            </a:xfrm>
            <a:prstGeom prst="rect">
              <a:avLst/>
            </a:prstGeom>
          </p:spPr>
        </p:pic>
        <p:sp>
          <p:nvSpPr>
            <p:cNvPr id="10" name="文本框 9">
              <a:extLst>
                <a:ext uri="{FF2B5EF4-FFF2-40B4-BE49-F238E27FC236}">
                  <a16:creationId xmlns:a16="http://schemas.microsoft.com/office/drawing/2014/main" id="{0AFA0F8F-A0D1-43F0-8BF5-B0AFE634C5A7}"/>
                </a:ext>
              </a:extLst>
            </p:cNvPr>
            <p:cNvSpPr txBox="1"/>
            <p:nvPr/>
          </p:nvSpPr>
          <p:spPr>
            <a:xfrm>
              <a:off x="5159105" y="2184358"/>
              <a:ext cx="5435191" cy="584775"/>
            </a:xfrm>
            <a:prstGeom prst="rect">
              <a:avLst/>
            </a:prstGeom>
            <a:noFill/>
          </p:spPr>
          <p:txBody>
            <a:bodyPr wrap="square" rtlCol="0">
              <a:spAutoFit/>
            </a:bodyPr>
            <a:lstStyle>
              <a:defPPr>
                <a:defRPr lang="zh-CN"/>
              </a:defPPr>
              <a:lvl1pPr>
                <a:defRPr kumimoji="1" sz="2800" b="1">
                  <a:solidFill>
                    <a:srgbClr val="165B2F"/>
                  </a:solidFill>
                  <a:latin typeface="Microsoft YaHei" charset="-122"/>
                  <a:ea typeface="Microsoft YaHei" charset="-122"/>
                  <a:cs typeface="Microsoft YaHei" charset="-122"/>
                </a:defRPr>
              </a:lvl1pPr>
            </a:lstStyle>
            <a:p>
              <a:pPr algn="ctr"/>
              <a:r>
                <a:rPr lang="en-US" altLang="zh-CN" sz="3200" dirty="0" err="1">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Hoạt</a:t>
              </a:r>
              <a:r>
                <a:rPr lang="en-US" altLang="zh-CN" sz="3200" dirty="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 </a:t>
              </a:r>
              <a:r>
                <a:rPr lang="en-US" altLang="zh-CN" sz="3200" dirty="0" err="1">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động</a:t>
              </a:r>
              <a:r>
                <a:rPr lang="en-US" altLang="zh-CN" sz="3200" dirty="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 2</a:t>
              </a:r>
              <a:endParaRPr lang="zh-CN" altLang="en-US" sz="3200" dirty="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endParaRPr>
            </a:p>
          </p:txBody>
        </p:sp>
      </p:grpSp>
      <p:sp>
        <p:nvSpPr>
          <p:cNvPr id="12" name="文本框 11">
            <a:extLst>
              <a:ext uri="{FF2B5EF4-FFF2-40B4-BE49-F238E27FC236}">
                <a16:creationId xmlns:a16="http://schemas.microsoft.com/office/drawing/2014/main" id="{C8AF7176-F13F-4A54-8D49-56E00123DAD8}"/>
              </a:ext>
            </a:extLst>
          </p:cNvPr>
          <p:cNvSpPr txBox="1"/>
          <p:nvPr/>
        </p:nvSpPr>
        <p:spPr>
          <a:xfrm>
            <a:off x="2288125" y="2235148"/>
            <a:ext cx="5643991" cy="523220"/>
          </a:xfrm>
          <a:prstGeom prst="rect">
            <a:avLst/>
          </a:prstGeom>
          <a:noFill/>
        </p:spPr>
        <p:txBody>
          <a:bodyPr wrap="square" rtlCol="0">
            <a:spAutoFit/>
          </a:bodyPr>
          <a:lstStyle/>
          <a:p>
            <a:r>
              <a:rPr lang="en-US" altLang="zh-CN" sz="2800" b="1" dirty="0">
                <a:ln w="28575">
                  <a:solidFill>
                    <a:srgbClr val="00B050"/>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THẢO LUẬN</a:t>
            </a:r>
            <a:endParaRPr lang="zh-CN" altLang="en-US" sz="2800" b="1" dirty="0">
              <a:ln w="28575">
                <a:solidFill>
                  <a:srgbClr val="00B050"/>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endParaRPr>
          </a:p>
        </p:txBody>
      </p:sp>
      <p:sp>
        <p:nvSpPr>
          <p:cNvPr id="13" name="矩形 12">
            <a:extLst>
              <a:ext uri="{FF2B5EF4-FFF2-40B4-BE49-F238E27FC236}">
                <a16:creationId xmlns:a16="http://schemas.microsoft.com/office/drawing/2014/main" id="{417FF1F9-A1CB-48FE-B9E3-53079B07BB93}"/>
              </a:ext>
            </a:extLst>
          </p:cNvPr>
          <p:cNvSpPr/>
          <p:nvPr/>
        </p:nvSpPr>
        <p:spPr>
          <a:xfrm>
            <a:off x="332155" y="2558812"/>
            <a:ext cx="6241051" cy="1938992"/>
          </a:xfrm>
          <a:prstGeom prst="rect">
            <a:avLst/>
          </a:prstGeom>
        </p:spPr>
        <p:txBody>
          <a:bodyPr wrap="square">
            <a:spAutoFit/>
          </a:bodyPr>
          <a:lstStyle/>
          <a:p>
            <a:pPr algn="ctr">
              <a:lnSpc>
                <a:spcPct val="150000"/>
              </a:lnSpc>
            </a:pPr>
            <a:r>
              <a:rPr lang="en-US" altLang="zh-CN" sz="4000" dirty="0">
                <a:ln>
                  <a:solidFill>
                    <a:schemeClr val="tx1"/>
                  </a:solidFill>
                </a:ln>
                <a:solidFill>
                  <a:schemeClr val="accent4">
                    <a:lumMod val="60000"/>
                    <a:lumOff val="40000"/>
                  </a:schemeClr>
                </a:solidFill>
                <a:latin typeface="#9Slide07 SVNZiclets" panose="02000603000000000000" pitchFamily="2" charset="0"/>
                <a:ea typeface="字魂105号-简雅黑" panose="00000500000000000000" pitchFamily="2" charset="-122"/>
                <a:sym typeface="字魂105号-简雅黑" panose="00000500000000000000" pitchFamily="2" charset="-122"/>
              </a:rPr>
              <a:t>QUY TẮC ỨNG XỬ ĐỂ BẢO VỆ THIÊN NHIÊN</a:t>
            </a:r>
          </a:p>
        </p:txBody>
      </p:sp>
    </p:spTree>
    <p:extLst>
      <p:ext uri="{BB962C8B-B14F-4D97-AF65-F5344CB8AC3E}">
        <p14:creationId xmlns:p14="http://schemas.microsoft.com/office/powerpoint/2010/main" val="39528603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B37F8F4C-D8DF-418C-8932-C86901064E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636" y="2453640"/>
            <a:ext cx="5530727" cy="512401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9080" y="3973982"/>
            <a:ext cx="7589520" cy="288401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101" y="5836966"/>
            <a:ext cx="3724979" cy="920576"/>
          </a:xfrm>
          <a:prstGeom prst="rect">
            <a:avLst/>
          </a:prstGeom>
        </p:spPr>
      </p:pic>
      <p:pic>
        <p:nvPicPr>
          <p:cNvPr id="7" name="Picture 6"/>
          <p:cNvPicPr/>
          <p:nvPr/>
        </p:nvPicPr>
        <p:blipFill>
          <a:blip r:embed="rId6">
            <a:extLst>
              <a:ext uri="{BEBA8EAE-BF5A-486C-A8C5-ECC9F3942E4B}">
                <a14:imgProps xmlns:a14="http://schemas.microsoft.com/office/drawing/2010/main">
                  <a14:imgLayer r:embed="rId7">
                    <a14:imgEffect>
                      <a14:backgroundRemoval t="0" b="99223" l="2875" r="98722">
                        <a14:foregroundMark x1="74441" y1="388" x2="73802" y2="5243"/>
                        <a14:foregroundMark x1="73802" y1="5243" x2="98403" y2="72621"/>
                        <a14:foregroundMark x1="92492" y1="13398" x2="92492" y2="13398"/>
                        <a14:foregroundMark x1="92492" y1="13398" x2="82588" y2="5631"/>
                        <a14:foregroundMark x1="82588" y1="5631" x2="75240" y2="0"/>
                        <a14:foregroundMark x1="86102" y1="1748" x2="96645" y2="1942"/>
                        <a14:foregroundMark x1="96645" y1="1942" x2="95048" y2="34175"/>
                        <a14:foregroundMark x1="94569" y1="80388" x2="94569" y2="80388"/>
                        <a14:foregroundMark x1="94569" y1="80388" x2="90895" y2="91650"/>
                        <a14:foregroundMark x1="3674" y1="20194" x2="20128" y2="20777"/>
                        <a14:foregroundMark x1="20128" y1="20777" x2="34026" y2="23301"/>
                        <a14:foregroundMark x1="34026" y1="23301" x2="47604" y2="20388"/>
                        <a14:foregroundMark x1="47444" y1="20194" x2="60383" y2="22524"/>
                        <a14:foregroundMark x1="60383" y1="22524" x2="60863" y2="24854"/>
                        <a14:foregroundMark x1="60863" y1="24854" x2="60863" y2="26408"/>
                        <a14:foregroundMark x1="60863" y1="26408" x2="65016" y2="26019"/>
                        <a14:foregroundMark x1="65016" y1="26019" x2="66134" y2="15922"/>
                        <a14:foregroundMark x1="66134" y1="15728" x2="67093" y2="13398"/>
                        <a14:foregroundMark x1="67093" y1="13398" x2="67572" y2="5437"/>
                        <a14:foregroundMark x1="67572" y1="5437" x2="75240" y2="194"/>
                        <a14:foregroundMark x1="3195" y1="47573" x2="24281" y2="48155"/>
                        <a14:foregroundMark x1="24281" y1="48155" x2="23323" y2="54563"/>
                        <a14:foregroundMark x1="23323" y1="54563" x2="8786" y2="57670"/>
                        <a14:foregroundMark x1="8786" y1="57670" x2="20767" y2="64854"/>
                        <a14:foregroundMark x1="20767" y1="64854" x2="28275" y2="69515"/>
                        <a14:foregroundMark x1="28275" y1="69515" x2="40575" y2="81553"/>
                        <a14:foregroundMark x1="40575" y1="81553" x2="57508" y2="82718"/>
                        <a14:foregroundMark x1="57508" y1="82718" x2="56550" y2="58252"/>
                        <a14:foregroundMark x1="56550" y1="58252" x2="61502" y2="56505"/>
                        <a14:foregroundMark x1="61502" y1="56505" x2="62780" y2="61748"/>
                        <a14:foregroundMark x1="62780" y1="61748" x2="67252" y2="60388"/>
                        <a14:foregroundMark x1="67252" y1="60388" x2="66454" y2="68155"/>
                        <a14:foregroundMark x1="66454" y1="68155" x2="19329" y2="76117"/>
                        <a14:foregroundMark x1="19329" y1="76117" x2="6070" y2="62136"/>
                        <a14:backgroundMark x1="7029" y1="4854" x2="7029" y2="4854"/>
                        <a14:backgroundMark x1="7188" y1="4854" x2="46645" y2="14951"/>
                        <a14:backgroundMark x1="46645" y1="14951" x2="43770" y2="20388"/>
                        <a14:backgroundMark x1="43770" y1="20388" x2="61502" y2="4272"/>
                        <a14:backgroundMark x1="61502" y1="4272" x2="66933" y2="6214"/>
                        <a14:backgroundMark x1="67093" y1="6214" x2="69329" y2="1748"/>
                        <a14:backgroundMark x1="69329" y1="1748" x2="73482" y2="971"/>
                        <a14:backgroundMark x1="73482" y1="971" x2="60703" y2="3301"/>
                        <a14:backgroundMark x1="60703" y1="10680" x2="62460" y2="19806"/>
                        <a14:backgroundMark x1="62460" y1="19806" x2="63259" y2="22524"/>
                        <a14:backgroundMark x1="63259" y1="22524" x2="64217" y2="24660"/>
                        <a14:backgroundMark x1="64217" y1="24660" x2="61661" y2="25049"/>
                        <a14:backgroundMark x1="61661" y1="25049" x2="64537" y2="25049"/>
                        <a14:backgroundMark x1="64537" y1="25049" x2="46166" y2="6796"/>
                        <a14:backgroundMark x1="46166" y1="6796" x2="35783" y2="18835"/>
                        <a14:backgroundMark x1="35783" y1="18835" x2="28754" y2="19029"/>
                        <a14:backgroundMark x1="28754" y1="18835" x2="18051" y2="18252"/>
                        <a14:backgroundMark x1="18051" y1="18252" x2="10543" y2="18252"/>
                        <a14:backgroundMark x1="10543" y1="18252" x2="7508" y2="15728"/>
                      </a14:backgroundRemoval>
                    </a14:imgEffect>
                  </a14:imgLayer>
                </a14:imgProps>
              </a:ext>
            </a:extLst>
          </a:blip>
          <a:stretch>
            <a:fillRect/>
          </a:stretch>
        </p:blipFill>
        <p:spPr>
          <a:xfrm>
            <a:off x="5237797" y="-15865"/>
            <a:ext cx="6420803" cy="4125595"/>
          </a:xfrm>
          <a:prstGeom prst="rect">
            <a:avLst/>
          </a:prstGeom>
        </p:spPr>
      </p:pic>
      <p:sp>
        <p:nvSpPr>
          <p:cNvPr id="3" name="Rectangle 2"/>
          <p:cNvSpPr/>
          <p:nvPr/>
        </p:nvSpPr>
        <p:spPr>
          <a:xfrm>
            <a:off x="222181" y="207335"/>
            <a:ext cx="4815990" cy="3046988"/>
          </a:xfrm>
          <a:prstGeom prst="rect">
            <a:avLst/>
          </a:prstGeom>
          <a:solidFill>
            <a:schemeClr val="accent5">
              <a:lumMod val="75000"/>
            </a:schemeClr>
          </a:solidFill>
        </p:spPr>
        <p:style>
          <a:lnRef idx="0">
            <a:schemeClr val="dk1"/>
          </a:lnRef>
          <a:fillRef idx="3">
            <a:schemeClr val="dk1"/>
          </a:fillRef>
          <a:effectRef idx="3">
            <a:schemeClr val="dk1"/>
          </a:effectRef>
          <a:fontRef idx="minor">
            <a:schemeClr val="lt1"/>
          </a:fontRef>
        </p:style>
        <p:txBody>
          <a:bodyPr wrap="square">
            <a:spAutoFit/>
          </a:bodyPr>
          <a:lstStyle/>
          <a:p>
            <a:pPr algn="just">
              <a:lnSpc>
                <a:spcPct val="120000"/>
              </a:lnSpc>
              <a:spcAft>
                <a:spcPts val="0"/>
              </a:spcAft>
            </a:pPr>
            <a:r>
              <a:rPr lang="nl-NL" sz="3200" dirty="0">
                <a:latin typeface="Cambria" panose="02040503050406030204" pitchFamily="18" charset="0"/>
                <a:ea typeface="Cambria" panose="02040503050406030204" pitchFamily="18" charset="0"/>
              </a:rPr>
              <a:t>Thảo luận về các </a:t>
            </a:r>
            <a:r>
              <a:rPr lang="nl-NL" sz="3200" i="1" dirty="0">
                <a:latin typeface="Cambria" panose="02040503050406030204" pitchFamily="18" charset="0"/>
                <a:ea typeface="Cambria" panose="02040503050406030204" pitchFamily="18" charset="0"/>
              </a:rPr>
              <a:t>hành vi nên và không nên </a:t>
            </a:r>
            <a:r>
              <a:rPr lang="nl-NL" sz="3200" dirty="0">
                <a:latin typeface="Cambria" panose="02040503050406030204" pitchFamily="18" charset="0"/>
                <a:ea typeface="Cambria" panose="02040503050406030204" pitchFamily="18" charset="0"/>
              </a:rPr>
              <a:t>làm khi đi tham quan. </a:t>
            </a:r>
            <a:r>
              <a:rPr lang="nl-NL" sz="3200" i="1" dirty="0">
                <a:latin typeface="Cambria" panose="02040503050406030204" pitchFamily="18" charset="0"/>
                <a:ea typeface="Cambria" panose="02040503050406030204" pitchFamily="18" charset="0"/>
              </a:rPr>
              <a:t>Xây dựng bộ qui tắc ứng xử </a:t>
            </a:r>
            <a:r>
              <a:rPr lang="nl-NL" sz="3200" dirty="0">
                <a:latin typeface="Cambria" panose="02040503050406030204" pitchFamily="18" charset="0"/>
                <a:ea typeface="Cambria" panose="02040503050406030204" pitchFamily="18" charset="0"/>
              </a:rPr>
              <a:t>để bảo vệ thiên nhiên.</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49227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B37F8F4C-D8DF-418C-8932-C86901064E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6097" y="2093825"/>
            <a:ext cx="5530727" cy="5530727"/>
          </a:xfrm>
          <a:prstGeom prst="rect">
            <a:avLst/>
          </a:prstGeom>
        </p:spPr>
      </p:pic>
      <p:sp>
        <p:nvSpPr>
          <p:cNvPr id="6" name="Rectangle 5"/>
          <p:cNvSpPr/>
          <p:nvPr/>
        </p:nvSpPr>
        <p:spPr>
          <a:xfrm>
            <a:off x="3753322" y="70338"/>
            <a:ext cx="8180769" cy="6592574"/>
          </a:xfrm>
          <a:prstGeom prst="rect">
            <a:avLst/>
          </a:prstGeom>
        </p:spPr>
        <p:txBody>
          <a:bodyPr wrap="square">
            <a:spAutoFit/>
          </a:bodyPr>
          <a:lstStyle/>
          <a:p>
            <a:pPr algn="just">
              <a:lnSpc>
                <a:spcPct val="120000"/>
              </a:lnSpc>
              <a:spcAft>
                <a:spcPts val="0"/>
              </a:spcAft>
            </a:pPr>
            <a:r>
              <a:rPr lang="nl-NL" sz="3200" dirty="0">
                <a:latin typeface="Times New Roman" panose="02020603050405020304" pitchFamily="18" charset="0"/>
                <a:ea typeface="Times New Roman" panose="02020603050405020304" pitchFamily="18" charset="0"/>
              </a:rPr>
              <a:t>+ Thảo luận về các hành vi nên và không nên làm khi đi tham quan.</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nl-NL" sz="3200" dirty="0">
                <a:latin typeface="Times New Roman" panose="02020603050405020304" pitchFamily="18" charset="0"/>
                <a:ea typeface="Times New Roman" panose="02020603050405020304" pitchFamily="18" charset="0"/>
              </a:rPr>
              <a:t>+ Xây dựng quy tắc ứng xử để bảo vệ cảnh quan thiên nhiên bằng giấy bìa màu có hình bầu dục, hình chiếc lá hoặc hình trái tim, kéo, bút, dây,...</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nl-NL" sz="3200" dirty="0">
                <a:latin typeface="Times New Roman" panose="02020603050405020304" pitchFamily="18" charset="0"/>
                <a:ea typeface="Times New Roman" panose="02020603050405020304" pitchFamily="18" charset="0"/>
              </a:rPr>
              <a:t>+ Lật mặt sau của tấm bìa để ghi những lời nhắc nhở cho hành vi đó.</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nl-NL" sz="3200" dirty="0">
                <a:latin typeface="Times New Roman" panose="02020603050405020304" pitchFamily="18" charset="0"/>
                <a:ea typeface="Times New Roman" panose="02020603050405020304" pitchFamily="18" charset="0"/>
              </a:rPr>
              <a:t>+ Đục lỗ, xâu dây thành một chuỗi thông tin như là một cẩm nang hướng dẫn ứng xử cho du khách.</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nl-NL" sz="3200" dirty="0">
                <a:latin typeface="Times New Roman" panose="02020603050405020304" pitchFamily="18" charset="0"/>
                <a:ea typeface="Times New Roman" panose="02020603050405020304" pitchFamily="18" charset="0"/>
              </a:rPr>
              <a:t>+ Giới thiệu với bạn sản phẩm của mình.</a:t>
            </a:r>
            <a:endParaRPr lang="en-US" sz="3200" dirty="0">
              <a:effectLst/>
              <a:latin typeface="Times New Roman" panose="02020603050405020304" pitchFamily="18" charset="0"/>
              <a:ea typeface="Times New Roman" panose="02020603050405020304" pitchFamily="18" charset="0"/>
            </a:endParaRPr>
          </a:p>
        </p:txBody>
      </p:sp>
      <p:sp>
        <p:nvSpPr>
          <p:cNvPr id="7" name="Rounded Rectangle 6"/>
          <p:cNvSpPr/>
          <p:nvPr/>
        </p:nvSpPr>
        <p:spPr>
          <a:xfrm>
            <a:off x="178657" y="949569"/>
            <a:ext cx="3205973" cy="1612593"/>
          </a:xfrm>
          <a:prstGeom prst="roundRect">
            <a:avLst/>
          </a:prstGeom>
          <a:gradFill flip="none" rotWithShape="1">
            <a:gsLst>
              <a:gs pos="41000">
                <a:schemeClr val="accent2">
                  <a:lumMod val="39000"/>
                </a:schemeClr>
              </a:gs>
              <a:gs pos="50000">
                <a:schemeClr val="accent2">
                  <a:lumMod val="50000"/>
                </a:schemeClr>
              </a:gs>
            </a:gsLst>
            <a:lin ang="5400000" scaled="1"/>
            <a:tileRect/>
          </a:gra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bước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thực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hiện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2776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B37F8F4C-D8DF-418C-8932-C86901064E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636" y="2453640"/>
            <a:ext cx="5530727" cy="512401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4135" y="3973982"/>
            <a:ext cx="7589520" cy="2884018"/>
          </a:xfrm>
          <a:prstGeom prst="rect">
            <a:avLst/>
          </a:prstGeom>
        </p:spPr>
      </p:pic>
      <p:sp>
        <p:nvSpPr>
          <p:cNvPr id="4" name="TextBox 3"/>
          <p:cNvSpPr txBox="1"/>
          <p:nvPr/>
        </p:nvSpPr>
        <p:spPr>
          <a:xfrm>
            <a:off x="1650582" y="659266"/>
            <a:ext cx="9607117" cy="2554545"/>
          </a:xfrm>
          <a:prstGeom prst="rect">
            <a:avLst/>
          </a:prstGeom>
          <a:noFill/>
        </p:spPr>
        <p:txBody>
          <a:bodyPr wrap="none" rtlCol="0">
            <a:spAutoFit/>
          </a:bodyPr>
          <a:lstStyle/>
          <a:p>
            <a:pPr algn="ctr"/>
            <a:r>
              <a:rPr lang="en-US" sz="8000" dirty="0" err="1">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Trình</a:t>
            </a:r>
            <a:r>
              <a:rPr lang="en-US" sz="8000" dirty="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 </a:t>
            </a:r>
            <a:r>
              <a:rPr lang="en-US" sz="8000" dirty="0" err="1">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bày</a:t>
            </a:r>
            <a:r>
              <a:rPr lang="en-US" sz="8000" dirty="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 </a:t>
            </a:r>
            <a:r>
              <a:rPr lang="en-US" sz="8000" dirty="0" err="1">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và</a:t>
            </a:r>
            <a:endParaRPr lang="en-US" sz="8000" dirty="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endParaRPr>
          </a:p>
          <a:p>
            <a:pPr algn="ctr"/>
            <a:r>
              <a:rPr lang="en-US" sz="8000" dirty="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Chia </a:t>
            </a:r>
            <a:r>
              <a:rPr lang="en-US" sz="8000" dirty="0" err="1">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sẻ</a:t>
            </a:r>
            <a:r>
              <a:rPr lang="en-US" sz="8000" dirty="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 </a:t>
            </a:r>
            <a:r>
              <a:rPr lang="en-US" sz="8000" dirty="0" err="1">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sản</a:t>
            </a:r>
            <a:r>
              <a:rPr lang="en-US" sz="8000" dirty="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 </a:t>
            </a:r>
            <a:r>
              <a:rPr lang="en-US" sz="8000" dirty="0" err="1">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rPr>
              <a:t>phẩm</a:t>
            </a:r>
            <a:endParaRPr lang="en-US" sz="8000" dirty="0">
              <a:ln>
                <a:solidFill>
                  <a:schemeClr val="tx1"/>
                </a:solidFill>
              </a:ln>
              <a:gradFill>
                <a:gsLst>
                  <a:gs pos="0">
                    <a:srgbClr val="FF0000"/>
                  </a:gs>
                  <a:gs pos="78000">
                    <a:schemeClr val="accent4">
                      <a:lumMod val="60000"/>
                      <a:lumOff val="40000"/>
                    </a:schemeClr>
                  </a:gs>
                </a:gsLst>
                <a:path path="circle">
                  <a:fillToRect l="50000" t="50000" r="50000" b="50000"/>
                </a:path>
              </a:gradFill>
              <a:latin typeface="#9Slide07 SVNZiclets" panose="02000603000000000000" pitchFamily="2" charset="0"/>
            </a:endParaRPr>
          </a:p>
        </p:txBody>
      </p:sp>
    </p:spTree>
    <p:extLst>
      <p:ext uri="{BB962C8B-B14F-4D97-AF65-F5344CB8AC3E}">
        <p14:creationId xmlns:p14="http://schemas.microsoft.com/office/powerpoint/2010/main" val="9461039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C2F05EF-375D-48EE-A92A-A16205A76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8" name="图片 7">
            <a:extLst>
              <a:ext uri="{FF2B5EF4-FFF2-40B4-BE49-F238E27FC236}">
                <a16:creationId xmlns:a16="http://schemas.microsoft.com/office/drawing/2014/main" id="{7F16F7F7-C738-499C-BBCB-AA8823F38F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01" y="397706"/>
            <a:ext cx="4582589" cy="6139728"/>
          </a:xfrm>
          <a:prstGeom prst="rect">
            <a:avLst/>
          </a:prstGeom>
        </p:spPr>
      </p:pic>
      <p:pic>
        <p:nvPicPr>
          <p:cNvPr id="9" name="图片 8">
            <a:extLst>
              <a:ext uri="{FF2B5EF4-FFF2-40B4-BE49-F238E27FC236}">
                <a16:creationId xmlns:a16="http://schemas.microsoft.com/office/drawing/2014/main" id="{71602CA2-854D-47EF-AAB0-105D17DF05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9703" y="320566"/>
            <a:ext cx="2956817" cy="2387014"/>
          </a:xfrm>
          <a:prstGeom prst="rect">
            <a:avLst/>
          </a:prstGeom>
        </p:spPr>
      </p:pic>
      <p:pic>
        <p:nvPicPr>
          <p:cNvPr id="10" name="图片 9">
            <a:extLst>
              <a:ext uri="{FF2B5EF4-FFF2-40B4-BE49-F238E27FC236}">
                <a16:creationId xmlns:a16="http://schemas.microsoft.com/office/drawing/2014/main" id="{7CD2176C-4D41-43E7-AA35-CC4D641D8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9908" y="565641"/>
            <a:ext cx="2956817" cy="2387014"/>
          </a:xfrm>
          <a:prstGeom prst="rect">
            <a:avLst/>
          </a:prstGeom>
        </p:spPr>
      </p:pic>
      <p:sp>
        <p:nvSpPr>
          <p:cNvPr id="2" name="TextBox 1"/>
          <p:cNvSpPr txBox="1"/>
          <p:nvPr/>
        </p:nvSpPr>
        <p:spPr>
          <a:xfrm>
            <a:off x="5759591" y="1560720"/>
            <a:ext cx="4389343" cy="3631763"/>
          </a:xfrm>
          <a:prstGeom prst="rect">
            <a:avLst/>
          </a:prstGeom>
          <a:noFill/>
        </p:spPr>
        <p:txBody>
          <a:bodyPr wrap="none" rtlCol="0">
            <a:spAutoFit/>
          </a:bodyPr>
          <a:lstStyle/>
          <a:p>
            <a:pPr algn="ctr"/>
            <a:r>
              <a:rPr lang="en-US" sz="11500" dirty="0">
                <a:ln w="28575">
                  <a:solidFill>
                    <a:schemeClr val="tx1"/>
                  </a:solidFill>
                </a:ln>
                <a:solidFill>
                  <a:srgbClr val="00B0F0"/>
                </a:solidFill>
                <a:latin typeface="#9Slide07 SVNZiclets" panose="02000603000000000000" pitchFamily="2" charset="0"/>
              </a:rPr>
              <a:t>VẬN</a:t>
            </a:r>
          </a:p>
          <a:p>
            <a:pPr algn="ctr"/>
            <a:r>
              <a:rPr lang="en-US" sz="11500" dirty="0">
                <a:ln w="28575">
                  <a:solidFill>
                    <a:schemeClr val="tx1"/>
                  </a:solidFill>
                </a:ln>
                <a:solidFill>
                  <a:srgbClr val="00B0F0"/>
                </a:solidFill>
                <a:latin typeface="#9Slide07 SVNZiclets" panose="02000603000000000000" pitchFamily="2" charset="0"/>
              </a:rPr>
              <a:t>DỤNG</a:t>
            </a:r>
          </a:p>
        </p:txBody>
      </p:sp>
    </p:spTree>
    <p:extLst>
      <p:ext uri="{BB962C8B-B14F-4D97-AF65-F5344CB8AC3E}">
        <p14:creationId xmlns:p14="http://schemas.microsoft.com/office/powerpoint/2010/main" val="16086220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 calcmode="lin" valueType="num">
                                      <p:cBhvr>
                                        <p:cTn id="24" dur="500" fill="hold"/>
                                        <p:tgtEl>
                                          <p:spTgt spid="2"/>
                                        </p:tgtEl>
                                        <p:attrNameLst>
                                          <p:attrName>style.rotation</p:attrName>
                                        </p:attrNameLst>
                                      </p:cBhvr>
                                      <p:tavLst>
                                        <p:tav tm="0">
                                          <p:val>
                                            <p:fltVal val="360"/>
                                          </p:val>
                                        </p:tav>
                                        <p:tav tm="100000">
                                          <p:val>
                                            <p:fltVal val="0"/>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98965C-C418-4D92-B94E-3BED358E3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sp>
        <p:nvSpPr>
          <p:cNvPr id="10" name="文本框 9">
            <a:extLst>
              <a:ext uri="{FF2B5EF4-FFF2-40B4-BE49-F238E27FC236}">
                <a16:creationId xmlns:a16="http://schemas.microsoft.com/office/drawing/2014/main" id="{7160D492-CB48-4443-91CB-5AC0E32FCB1D}"/>
              </a:ext>
            </a:extLst>
          </p:cNvPr>
          <p:cNvSpPr txBox="1"/>
          <p:nvPr/>
        </p:nvSpPr>
        <p:spPr>
          <a:xfrm>
            <a:off x="4535503" y="733676"/>
            <a:ext cx="7269481" cy="440120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just"/>
            <a:r>
              <a:rPr lang="nl-NL" sz="4000" dirty="0">
                <a:latin typeface="Cambria" panose="02040503050406030204" pitchFamily="18" charset="0"/>
                <a:ea typeface="Cambria" panose="02040503050406030204" pitchFamily="18" charset="0"/>
              </a:rPr>
              <a:t>+ Chia sẻ bộ </a:t>
            </a:r>
            <a:r>
              <a:rPr lang="nl-NL" sz="4000" i="1" dirty="0">
                <a:latin typeface="Cambria" panose="02040503050406030204" pitchFamily="18" charset="0"/>
                <a:ea typeface="Cambria" panose="02040503050406030204" pitchFamily="18" charset="0"/>
              </a:rPr>
              <a:t>Quy tắc ứng xử để bảo vệ cảnh quan thiên nhiên </a:t>
            </a:r>
            <a:r>
              <a:rPr lang="nl-NL" sz="4000" dirty="0">
                <a:latin typeface="Cambria" panose="02040503050406030204" pitchFamily="18" charset="0"/>
                <a:ea typeface="Cambria" panose="02040503050406030204" pitchFamily="18" charset="0"/>
              </a:rPr>
              <a:t>vừa xây dựng.</a:t>
            </a:r>
            <a:endParaRPr lang="en-US" sz="4000" dirty="0">
              <a:latin typeface="Cambria" panose="02040503050406030204" pitchFamily="18" charset="0"/>
              <a:ea typeface="Cambria" panose="02040503050406030204" pitchFamily="18" charset="0"/>
            </a:endParaRPr>
          </a:p>
          <a:p>
            <a:pPr algn="just"/>
            <a:r>
              <a:rPr lang="nl-NL" sz="4000" dirty="0">
                <a:latin typeface="Cambria" panose="02040503050406030204" pitchFamily="18" charset="0"/>
                <a:ea typeface="Cambria" panose="02040503050406030204" pitchFamily="18" charset="0"/>
              </a:rPr>
              <a:t>+ Nhờ người thân góp ý để hoàn thiện hơn.</a:t>
            </a:r>
            <a:endParaRPr lang="en-US" sz="4000" dirty="0">
              <a:latin typeface="Cambria" panose="02040503050406030204" pitchFamily="18" charset="0"/>
              <a:ea typeface="Cambria" panose="02040503050406030204" pitchFamily="18" charset="0"/>
            </a:endParaRPr>
          </a:p>
          <a:p>
            <a:pPr algn="just"/>
            <a:r>
              <a:rPr lang="nl-NL" sz="4000" dirty="0">
                <a:latin typeface="Cambria" panose="02040503050406030204" pitchFamily="18" charset="0"/>
                <a:ea typeface="Cambria" panose="02040503050406030204" pitchFamily="18" charset="0"/>
              </a:rPr>
              <a:t>+ EM tự chỉnh sửa và hoàn thiện bộ Quy tắc ứng xử của mình.</a:t>
            </a:r>
            <a:endParaRPr lang="en-US" sz="40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0323" y="908118"/>
            <a:ext cx="5117123" cy="5117123"/>
          </a:xfrm>
          <a:prstGeom prst="rect">
            <a:avLst/>
          </a:prstGeom>
        </p:spPr>
      </p:pic>
    </p:spTree>
    <p:extLst>
      <p:ext uri="{BB962C8B-B14F-4D97-AF65-F5344CB8AC3E}">
        <p14:creationId xmlns:p14="http://schemas.microsoft.com/office/powerpoint/2010/main" val="39391254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E8D0C5-C747-4ADC-A4E8-94368C573B1E}"/>
              </a:ext>
            </a:extLst>
          </p:cNvPr>
          <p:cNvGrpSpPr/>
          <p:nvPr/>
        </p:nvGrpSpPr>
        <p:grpSpPr>
          <a:xfrm>
            <a:off x="194205" y="632544"/>
            <a:ext cx="10038058" cy="3516629"/>
            <a:chOff x="2066036" y="-96935"/>
            <a:chExt cx="7006296" cy="2352490"/>
          </a:xfrm>
        </p:grpSpPr>
        <p:sp>
          <p:nvSpPr>
            <p:cNvPr id="5" name="Rectangle: Rounded Corners 4">
              <a:extLst>
                <a:ext uri="{FF2B5EF4-FFF2-40B4-BE49-F238E27FC236}">
                  <a16:creationId xmlns:a16="http://schemas.microsoft.com/office/drawing/2014/main" id="{D248DE0F-92ED-EEE0-D317-790F16124D85}"/>
                </a:ext>
              </a:extLst>
            </p:cNvPr>
            <p:cNvSpPr/>
            <p:nvPr/>
          </p:nvSpPr>
          <p:spPr>
            <a:xfrm>
              <a:off x="3483156" y="484922"/>
              <a:ext cx="5589176" cy="1104081"/>
            </a:xfrm>
            <a:custGeom>
              <a:avLst/>
              <a:gdLst>
                <a:gd name="connsiteX0" fmla="*/ 0 w 5589176"/>
                <a:gd name="connsiteY0" fmla="*/ 184017 h 1104081"/>
                <a:gd name="connsiteX1" fmla="*/ 184017 w 5589176"/>
                <a:gd name="connsiteY1" fmla="*/ 0 h 1104081"/>
                <a:gd name="connsiteX2" fmla="*/ 888871 w 5589176"/>
                <a:gd name="connsiteY2" fmla="*/ 0 h 1104081"/>
                <a:gd name="connsiteX3" fmla="*/ 1489303 w 5589176"/>
                <a:gd name="connsiteY3" fmla="*/ 0 h 1104081"/>
                <a:gd name="connsiteX4" fmla="*/ 2037522 w 5589176"/>
                <a:gd name="connsiteY4" fmla="*/ 0 h 1104081"/>
                <a:gd name="connsiteX5" fmla="*/ 2794588 w 5589176"/>
                <a:gd name="connsiteY5" fmla="*/ 0 h 1104081"/>
                <a:gd name="connsiteX6" fmla="*/ 3551654 w 5589176"/>
                <a:gd name="connsiteY6" fmla="*/ 0 h 1104081"/>
                <a:gd name="connsiteX7" fmla="*/ 4152085 w 5589176"/>
                <a:gd name="connsiteY7" fmla="*/ 0 h 1104081"/>
                <a:gd name="connsiteX8" fmla="*/ 5405159 w 5589176"/>
                <a:gd name="connsiteY8" fmla="*/ 0 h 1104081"/>
                <a:gd name="connsiteX9" fmla="*/ 5589176 w 5589176"/>
                <a:gd name="connsiteY9" fmla="*/ 184017 h 1104081"/>
                <a:gd name="connsiteX10" fmla="*/ 5589176 w 5589176"/>
                <a:gd name="connsiteY10" fmla="*/ 544680 h 1104081"/>
                <a:gd name="connsiteX11" fmla="*/ 5589176 w 5589176"/>
                <a:gd name="connsiteY11" fmla="*/ 920064 h 1104081"/>
                <a:gd name="connsiteX12" fmla="*/ 5405159 w 5589176"/>
                <a:gd name="connsiteY12" fmla="*/ 1104081 h 1104081"/>
                <a:gd name="connsiteX13" fmla="*/ 4752516 w 5589176"/>
                <a:gd name="connsiteY13" fmla="*/ 1104081 h 1104081"/>
                <a:gd name="connsiteX14" fmla="*/ 4047662 w 5589176"/>
                <a:gd name="connsiteY14" fmla="*/ 1104081 h 1104081"/>
                <a:gd name="connsiteX15" fmla="*/ 3342808 w 5589176"/>
                <a:gd name="connsiteY15" fmla="*/ 1104081 h 1104081"/>
                <a:gd name="connsiteX16" fmla="*/ 2585742 w 5589176"/>
                <a:gd name="connsiteY16" fmla="*/ 1104081 h 1104081"/>
                <a:gd name="connsiteX17" fmla="*/ 1933100 w 5589176"/>
                <a:gd name="connsiteY17" fmla="*/ 1104081 h 1104081"/>
                <a:gd name="connsiteX18" fmla="*/ 1228245 w 5589176"/>
                <a:gd name="connsiteY18" fmla="*/ 1104081 h 1104081"/>
                <a:gd name="connsiteX19" fmla="*/ 184017 w 5589176"/>
                <a:gd name="connsiteY19" fmla="*/ 1104081 h 1104081"/>
                <a:gd name="connsiteX20" fmla="*/ 0 w 5589176"/>
                <a:gd name="connsiteY20" fmla="*/ 920064 h 1104081"/>
                <a:gd name="connsiteX21" fmla="*/ 0 w 5589176"/>
                <a:gd name="connsiteY21" fmla="*/ 559401 h 1104081"/>
                <a:gd name="connsiteX22" fmla="*/ 0 w 5589176"/>
                <a:gd name="connsiteY22" fmla="*/ 184017 h 110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1104081" fill="none" extrusionOk="0">
                  <a:moveTo>
                    <a:pt x="0" y="184017"/>
                  </a:moveTo>
                  <a:cubicBezTo>
                    <a:pt x="17438" y="82939"/>
                    <a:pt x="71495" y="1108"/>
                    <a:pt x="184017" y="0"/>
                  </a:cubicBezTo>
                  <a:cubicBezTo>
                    <a:pt x="479232" y="-1477"/>
                    <a:pt x="598731" y="-27690"/>
                    <a:pt x="888871" y="0"/>
                  </a:cubicBezTo>
                  <a:cubicBezTo>
                    <a:pt x="1179011" y="27690"/>
                    <a:pt x="1343733" y="-22755"/>
                    <a:pt x="1489303" y="0"/>
                  </a:cubicBezTo>
                  <a:cubicBezTo>
                    <a:pt x="1634873" y="22755"/>
                    <a:pt x="1919116" y="7000"/>
                    <a:pt x="2037522" y="0"/>
                  </a:cubicBezTo>
                  <a:cubicBezTo>
                    <a:pt x="2155928" y="-7000"/>
                    <a:pt x="2436149" y="7451"/>
                    <a:pt x="2794588" y="0"/>
                  </a:cubicBezTo>
                  <a:cubicBezTo>
                    <a:pt x="3153027" y="-7451"/>
                    <a:pt x="3227806" y="18337"/>
                    <a:pt x="3551654" y="0"/>
                  </a:cubicBezTo>
                  <a:cubicBezTo>
                    <a:pt x="3875502" y="-18337"/>
                    <a:pt x="3922292" y="-17173"/>
                    <a:pt x="4152085" y="0"/>
                  </a:cubicBezTo>
                  <a:cubicBezTo>
                    <a:pt x="4381878" y="17173"/>
                    <a:pt x="5139518" y="-18008"/>
                    <a:pt x="5405159" y="0"/>
                  </a:cubicBezTo>
                  <a:cubicBezTo>
                    <a:pt x="5523459" y="1580"/>
                    <a:pt x="5599318" y="76764"/>
                    <a:pt x="5589176" y="184017"/>
                  </a:cubicBezTo>
                  <a:cubicBezTo>
                    <a:pt x="5586402" y="284871"/>
                    <a:pt x="5599489" y="443568"/>
                    <a:pt x="5589176" y="544680"/>
                  </a:cubicBezTo>
                  <a:cubicBezTo>
                    <a:pt x="5578863" y="645792"/>
                    <a:pt x="5582923" y="769612"/>
                    <a:pt x="5589176" y="920064"/>
                  </a:cubicBezTo>
                  <a:cubicBezTo>
                    <a:pt x="5591890" y="1030484"/>
                    <a:pt x="5516042" y="1124400"/>
                    <a:pt x="5405159" y="1104081"/>
                  </a:cubicBezTo>
                  <a:cubicBezTo>
                    <a:pt x="5081090" y="1087332"/>
                    <a:pt x="5070037" y="1101452"/>
                    <a:pt x="4752516" y="1104081"/>
                  </a:cubicBezTo>
                  <a:cubicBezTo>
                    <a:pt x="4434995" y="1106710"/>
                    <a:pt x="4260112" y="1093231"/>
                    <a:pt x="4047662" y="1104081"/>
                  </a:cubicBezTo>
                  <a:cubicBezTo>
                    <a:pt x="3835212" y="1114931"/>
                    <a:pt x="3581419" y="1110612"/>
                    <a:pt x="3342808" y="1104081"/>
                  </a:cubicBezTo>
                  <a:cubicBezTo>
                    <a:pt x="3104197" y="1097550"/>
                    <a:pt x="2804044" y="1088854"/>
                    <a:pt x="2585742" y="1104081"/>
                  </a:cubicBezTo>
                  <a:cubicBezTo>
                    <a:pt x="2367440" y="1119308"/>
                    <a:pt x="2101327" y="1123898"/>
                    <a:pt x="1933100" y="1104081"/>
                  </a:cubicBezTo>
                  <a:cubicBezTo>
                    <a:pt x="1764873" y="1084264"/>
                    <a:pt x="1414569" y="1123313"/>
                    <a:pt x="1228245" y="1104081"/>
                  </a:cubicBezTo>
                  <a:cubicBezTo>
                    <a:pt x="1041922" y="1084849"/>
                    <a:pt x="671311" y="1147337"/>
                    <a:pt x="184017" y="1104081"/>
                  </a:cubicBezTo>
                  <a:cubicBezTo>
                    <a:pt x="94079" y="1087969"/>
                    <a:pt x="-20646" y="1015113"/>
                    <a:pt x="0" y="920064"/>
                  </a:cubicBezTo>
                  <a:cubicBezTo>
                    <a:pt x="-16974" y="804710"/>
                    <a:pt x="-5527" y="737482"/>
                    <a:pt x="0" y="559401"/>
                  </a:cubicBezTo>
                  <a:cubicBezTo>
                    <a:pt x="5527" y="381320"/>
                    <a:pt x="-2651" y="282144"/>
                    <a:pt x="0" y="184017"/>
                  </a:cubicBezTo>
                  <a:close/>
                </a:path>
                <a:path w="5589176" h="1104081" stroke="0" extrusionOk="0">
                  <a:moveTo>
                    <a:pt x="0" y="184017"/>
                  </a:moveTo>
                  <a:cubicBezTo>
                    <a:pt x="-469" y="85833"/>
                    <a:pt x="74833" y="-8815"/>
                    <a:pt x="184017" y="0"/>
                  </a:cubicBezTo>
                  <a:cubicBezTo>
                    <a:pt x="360439" y="10579"/>
                    <a:pt x="621693" y="7703"/>
                    <a:pt x="732237" y="0"/>
                  </a:cubicBezTo>
                  <a:cubicBezTo>
                    <a:pt x="842781" y="-7703"/>
                    <a:pt x="1105483" y="-19566"/>
                    <a:pt x="1437091" y="0"/>
                  </a:cubicBezTo>
                  <a:cubicBezTo>
                    <a:pt x="1768699" y="19566"/>
                    <a:pt x="1986158" y="-9801"/>
                    <a:pt x="2141945" y="0"/>
                  </a:cubicBezTo>
                  <a:cubicBezTo>
                    <a:pt x="2297732" y="9801"/>
                    <a:pt x="2613604" y="-20827"/>
                    <a:pt x="2742377" y="0"/>
                  </a:cubicBezTo>
                  <a:cubicBezTo>
                    <a:pt x="2871150" y="20827"/>
                    <a:pt x="3172004" y="33165"/>
                    <a:pt x="3499442" y="0"/>
                  </a:cubicBezTo>
                  <a:cubicBezTo>
                    <a:pt x="3826880" y="-33165"/>
                    <a:pt x="3936632" y="-31293"/>
                    <a:pt x="4152085" y="0"/>
                  </a:cubicBezTo>
                  <a:cubicBezTo>
                    <a:pt x="4367538" y="31293"/>
                    <a:pt x="4810306" y="16141"/>
                    <a:pt x="5405159" y="0"/>
                  </a:cubicBezTo>
                  <a:cubicBezTo>
                    <a:pt x="5510132" y="595"/>
                    <a:pt x="5576688" y="77554"/>
                    <a:pt x="5589176" y="184017"/>
                  </a:cubicBezTo>
                  <a:cubicBezTo>
                    <a:pt x="5599483" y="350346"/>
                    <a:pt x="5582117" y="403609"/>
                    <a:pt x="5589176" y="552041"/>
                  </a:cubicBezTo>
                  <a:cubicBezTo>
                    <a:pt x="5596235" y="700473"/>
                    <a:pt x="5584659" y="753889"/>
                    <a:pt x="5589176" y="920064"/>
                  </a:cubicBezTo>
                  <a:cubicBezTo>
                    <a:pt x="5593987" y="1017521"/>
                    <a:pt x="5500584" y="1107077"/>
                    <a:pt x="5405159" y="1104081"/>
                  </a:cubicBezTo>
                  <a:cubicBezTo>
                    <a:pt x="5161428" y="1120027"/>
                    <a:pt x="5095484" y="1084518"/>
                    <a:pt x="4804728" y="1104081"/>
                  </a:cubicBezTo>
                  <a:cubicBezTo>
                    <a:pt x="4513972" y="1123644"/>
                    <a:pt x="4425538" y="1094857"/>
                    <a:pt x="4152085" y="1104081"/>
                  </a:cubicBezTo>
                  <a:cubicBezTo>
                    <a:pt x="3878632" y="1113305"/>
                    <a:pt x="3847900" y="1092568"/>
                    <a:pt x="3656076" y="1104081"/>
                  </a:cubicBezTo>
                  <a:cubicBezTo>
                    <a:pt x="3464252" y="1115594"/>
                    <a:pt x="3186618" y="1107929"/>
                    <a:pt x="3003434" y="1104081"/>
                  </a:cubicBezTo>
                  <a:cubicBezTo>
                    <a:pt x="2820250" y="1100233"/>
                    <a:pt x="2625082" y="1119309"/>
                    <a:pt x="2350791" y="1104081"/>
                  </a:cubicBezTo>
                  <a:cubicBezTo>
                    <a:pt x="2076500" y="1088853"/>
                    <a:pt x="2085207" y="1112821"/>
                    <a:pt x="1854782" y="1104081"/>
                  </a:cubicBezTo>
                  <a:cubicBezTo>
                    <a:pt x="1624357" y="1095341"/>
                    <a:pt x="1464033" y="1125499"/>
                    <a:pt x="1358774" y="1104081"/>
                  </a:cubicBezTo>
                  <a:cubicBezTo>
                    <a:pt x="1253515" y="1082663"/>
                    <a:pt x="478180" y="1100432"/>
                    <a:pt x="184017" y="1104081"/>
                  </a:cubicBezTo>
                  <a:cubicBezTo>
                    <a:pt x="74339" y="1120436"/>
                    <a:pt x="15475" y="1021170"/>
                    <a:pt x="0" y="920064"/>
                  </a:cubicBezTo>
                  <a:cubicBezTo>
                    <a:pt x="-1375" y="758919"/>
                    <a:pt x="17911" y="682192"/>
                    <a:pt x="0" y="552041"/>
                  </a:cubicBezTo>
                  <a:cubicBezTo>
                    <a:pt x="-17911" y="421890"/>
                    <a:pt x="-16585" y="305562"/>
                    <a:pt x="0" y="184017"/>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indent="228600" algn="just">
                <a:lnSpc>
                  <a:spcPct val="120000"/>
                </a:lnSpc>
                <a:spcBef>
                  <a:spcPts val="0"/>
                </a:spcBef>
                <a:spcAft>
                  <a:spcPts val="0"/>
                </a:spcAft>
              </a:pPr>
              <a:r>
                <a:rPr lang="nl-NL" sz="3200" b="1" dirty="0">
                  <a:effectLst/>
                  <a:ea typeface="Times New Roman" panose="02020603050405020304" pitchFamily="18" charset="0"/>
                </a:rPr>
                <a:t>Nhận biết được những hành động nên làm và không nên làm để bảo vệ cảnh quan thiên nhiên.</a:t>
              </a:r>
              <a:endParaRPr lang="en-US" sz="3200" b="1" dirty="0">
                <a:effectLst/>
                <a:ea typeface="Times New Roman" panose="02020603050405020304" pitchFamily="18" charset="0"/>
              </a:endParaRPr>
            </a:p>
          </p:txBody>
        </p:sp>
        <p:pic>
          <p:nvPicPr>
            <p:cNvPr id="6" name="Picture 5">
              <a:extLst>
                <a:ext uri="{FF2B5EF4-FFF2-40B4-BE49-F238E27FC236}">
                  <a16:creationId xmlns:a16="http://schemas.microsoft.com/office/drawing/2014/main" id="{0A2F2B5D-1029-0B62-D44B-2E06A5E81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8" name="Group 7">
            <a:extLst>
              <a:ext uri="{FF2B5EF4-FFF2-40B4-BE49-F238E27FC236}">
                <a16:creationId xmlns:a16="http://schemas.microsoft.com/office/drawing/2014/main" id="{855581E6-788D-562A-7EB0-1970DE2C0418}"/>
              </a:ext>
            </a:extLst>
          </p:cNvPr>
          <p:cNvGrpSpPr/>
          <p:nvPr/>
        </p:nvGrpSpPr>
        <p:grpSpPr>
          <a:xfrm>
            <a:off x="578427" y="3251175"/>
            <a:ext cx="9653156" cy="2379862"/>
            <a:chOff x="2474729" y="1190605"/>
            <a:chExt cx="5801763" cy="1420080"/>
          </a:xfrm>
        </p:grpSpPr>
        <p:sp>
          <p:nvSpPr>
            <p:cNvPr id="9" name="Rectangle: Rounded Corners 8">
              <a:extLst>
                <a:ext uri="{FF2B5EF4-FFF2-40B4-BE49-F238E27FC236}">
                  <a16:creationId xmlns:a16="http://schemas.microsoft.com/office/drawing/2014/main" id="{A48C7F19-FA15-1057-D154-A83F4F19C8DF}"/>
                </a:ext>
              </a:extLst>
            </p:cNvPr>
            <p:cNvSpPr/>
            <p:nvPr/>
          </p:nvSpPr>
          <p:spPr>
            <a:xfrm>
              <a:off x="3477846" y="1544776"/>
              <a:ext cx="4798646" cy="823285"/>
            </a:xfrm>
            <a:custGeom>
              <a:avLst/>
              <a:gdLst>
                <a:gd name="connsiteX0" fmla="*/ 0 w 4798646"/>
                <a:gd name="connsiteY0" fmla="*/ 137217 h 823285"/>
                <a:gd name="connsiteX1" fmla="*/ 137217 w 4798646"/>
                <a:gd name="connsiteY1" fmla="*/ 0 h 823285"/>
                <a:gd name="connsiteX2" fmla="*/ 693049 w 4798646"/>
                <a:gd name="connsiteY2" fmla="*/ 0 h 823285"/>
                <a:gd name="connsiteX3" fmla="*/ 1203638 w 4798646"/>
                <a:gd name="connsiteY3" fmla="*/ 0 h 823285"/>
                <a:gd name="connsiteX4" fmla="*/ 1849954 w 4798646"/>
                <a:gd name="connsiteY4" fmla="*/ 0 h 823285"/>
                <a:gd name="connsiteX5" fmla="*/ 2405786 w 4798646"/>
                <a:gd name="connsiteY5" fmla="*/ 0 h 823285"/>
                <a:gd name="connsiteX6" fmla="*/ 3006860 w 4798646"/>
                <a:gd name="connsiteY6" fmla="*/ 0 h 823285"/>
                <a:gd name="connsiteX7" fmla="*/ 3562692 w 4798646"/>
                <a:gd name="connsiteY7" fmla="*/ 0 h 823285"/>
                <a:gd name="connsiteX8" fmla="*/ 4661429 w 4798646"/>
                <a:gd name="connsiteY8" fmla="*/ 0 h 823285"/>
                <a:gd name="connsiteX9" fmla="*/ 4798646 w 4798646"/>
                <a:gd name="connsiteY9" fmla="*/ 137217 h 823285"/>
                <a:gd name="connsiteX10" fmla="*/ 4798646 w 4798646"/>
                <a:gd name="connsiteY10" fmla="*/ 686068 h 823285"/>
                <a:gd name="connsiteX11" fmla="*/ 4661429 w 4798646"/>
                <a:gd name="connsiteY11" fmla="*/ 823285 h 823285"/>
                <a:gd name="connsiteX12" fmla="*/ 4060355 w 4798646"/>
                <a:gd name="connsiteY12" fmla="*/ 823285 h 823285"/>
                <a:gd name="connsiteX13" fmla="*/ 3504523 w 4798646"/>
                <a:gd name="connsiteY13" fmla="*/ 823285 h 823285"/>
                <a:gd name="connsiteX14" fmla="*/ 2903449 w 4798646"/>
                <a:gd name="connsiteY14" fmla="*/ 823285 h 823285"/>
                <a:gd name="connsiteX15" fmla="*/ 2257133 w 4798646"/>
                <a:gd name="connsiteY15" fmla="*/ 823285 h 823285"/>
                <a:gd name="connsiteX16" fmla="*/ 1656060 w 4798646"/>
                <a:gd name="connsiteY16" fmla="*/ 823285 h 823285"/>
                <a:gd name="connsiteX17" fmla="*/ 964501 w 4798646"/>
                <a:gd name="connsiteY17" fmla="*/ 823285 h 823285"/>
                <a:gd name="connsiteX18" fmla="*/ 137217 w 4798646"/>
                <a:gd name="connsiteY18" fmla="*/ 823285 h 823285"/>
                <a:gd name="connsiteX19" fmla="*/ 0 w 4798646"/>
                <a:gd name="connsiteY19" fmla="*/ 686068 h 823285"/>
                <a:gd name="connsiteX20" fmla="*/ 0 w 4798646"/>
                <a:gd name="connsiteY20" fmla="*/ 137217 h 8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8646" h="823285" fill="none" extrusionOk="0">
                  <a:moveTo>
                    <a:pt x="0" y="137217"/>
                  </a:moveTo>
                  <a:cubicBezTo>
                    <a:pt x="-78" y="67115"/>
                    <a:pt x="62491" y="-3790"/>
                    <a:pt x="137217" y="0"/>
                  </a:cubicBezTo>
                  <a:cubicBezTo>
                    <a:pt x="321202" y="7577"/>
                    <a:pt x="445113" y="-5906"/>
                    <a:pt x="693049" y="0"/>
                  </a:cubicBezTo>
                  <a:cubicBezTo>
                    <a:pt x="940985" y="5906"/>
                    <a:pt x="1038038" y="23864"/>
                    <a:pt x="1203638" y="0"/>
                  </a:cubicBezTo>
                  <a:cubicBezTo>
                    <a:pt x="1369238" y="-23864"/>
                    <a:pt x="1605725" y="-30949"/>
                    <a:pt x="1849954" y="0"/>
                  </a:cubicBezTo>
                  <a:cubicBezTo>
                    <a:pt x="2094183" y="30949"/>
                    <a:pt x="2247859" y="5544"/>
                    <a:pt x="2405786" y="0"/>
                  </a:cubicBezTo>
                  <a:cubicBezTo>
                    <a:pt x="2563713" y="-5544"/>
                    <a:pt x="2760879" y="8628"/>
                    <a:pt x="3006860" y="0"/>
                  </a:cubicBezTo>
                  <a:cubicBezTo>
                    <a:pt x="3252841" y="-8628"/>
                    <a:pt x="3313500" y="25347"/>
                    <a:pt x="3562692" y="0"/>
                  </a:cubicBezTo>
                  <a:cubicBezTo>
                    <a:pt x="3811884" y="-25347"/>
                    <a:pt x="4303903" y="-10016"/>
                    <a:pt x="4661429" y="0"/>
                  </a:cubicBezTo>
                  <a:cubicBezTo>
                    <a:pt x="4731118" y="-3080"/>
                    <a:pt x="4791964" y="63093"/>
                    <a:pt x="4798646" y="137217"/>
                  </a:cubicBezTo>
                  <a:cubicBezTo>
                    <a:pt x="4791454" y="292592"/>
                    <a:pt x="4824643" y="449820"/>
                    <a:pt x="4798646" y="686068"/>
                  </a:cubicBezTo>
                  <a:cubicBezTo>
                    <a:pt x="4809741" y="762903"/>
                    <a:pt x="4746827" y="817954"/>
                    <a:pt x="4661429" y="823285"/>
                  </a:cubicBezTo>
                  <a:cubicBezTo>
                    <a:pt x="4392325" y="845627"/>
                    <a:pt x="4268905" y="823089"/>
                    <a:pt x="4060355" y="823285"/>
                  </a:cubicBezTo>
                  <a:cubicBezTo>
                    <a:pt x="3851805" y="823481"/>
                    <a:pt x="3765373" y="847834"/>
                    <a:pt x="3504523" y="823285"/>
                  </a:cubicBezTo>
                  <a:cubicBezTo>
                    <a:pt x="3243673" y="798736"/>
                    <a:pt x="3156952" y="800809"/>
                    <a:pt x="2903449" y="823285"/>
                  </a:cubicBezTo>
                  <a:cubicBezTo>
                    <a:pt x="2649946" y="845761"/>
                    <a:pt x="2426311" y="808462"/>
                    <a:pt x="2257133" y="823285"/>
                  </a:cubicBezTo>
                  <a:cubicBezTo>
                    <a:pt x="2087955" y="838108"/>
                    <a:pt x="1925783" y="832036"/>
                    <a:pt x="1656060" y="823285"/>
                  </a:cubicBezTo>
                  <a:cubicBezTo>
                    <a:pt x="1386337" y="814534"/>
                    <a:pt x="1188005" y="851459"/>
                    <a:pt x="964501" y="823285"/>
                  </a:cubicBezTo>
                  <a:cubicBezTo>
                    <a:pt x="740997" y="795111"/>
                    <a:pt x="351173" y="808069"/>
                    <a:pt x="137217" y="823285"/>
                  </a:cubicBezTo>
                  <a:cubicBezTo>
                    <a:pt x="62745" y="808012"/>
                    <a:pt x="3324" y="768566"/>
                    <a:pt x="0" y="686068"/>
                  </a:cubicBezTo>
                  <a:cubicBezTo>
                    <a:pt x="-9402" y="483387"/>
                    <a:pt x="12025" y="339011"/>
                    <a:pt x="0" y="137217"/>
                  </a:cubicBezTo>
                  <a:close/>
                </a:path>
                <a:path w="4798646" h="823285" stroke="0" extrusionOk="0">
                  <a:moveTo>
                    <a:pt x="0" y="137217"/>
                  </a:moveTo>
                  <a:cubicBezTo>
                    <a:pt x="-2515" y="79910"/>
                    <a:pt x="49557" y="-13859"/>
                    <a:pt x="137217" y="0"/>
                  </a:cubicBezTo>
                  <a:cubicBezTo>
                    <a:pt x="254238" y="-5630"/>
                    <a:pt x="465762" y="18520"/>
                    <a:pt x="693049" y="0"/>
                  </a:cubicBezTo>
                  <a:cubicBezTo>
                    <a:pt x="920336" y="-18520"/>
                    <a:pt x="1217167" y="-23818"/>
                    <a:pt x="1384607" y="0"/>
                  </a:cubicBezTo>
                  <a:cubicBezTo>
                    <a:pt x="1552047" y="23818"/>
                    <a:pt x="1890471" y="-14549"/>
                    <a:pt x="2076165" y="0"/>
                  </a:cubicBezTo>
                  <a:cubicBezTo>
                    <a:pt x="2261859" y="14549"/>
                    <a:pt x="2396020" y="12982"/>
                    <a:pt x="2677239" y="0"/>
                  </a:cubicBezTo>
                  <a:cubicBezTo>
                    <a:pt x="2958458" y="-12982"/>
                    <a:pt x="3138686" y="6421"/>
                    <a:pt x="3414039" y="0"/>
                  </a:cubicBezTo>
                  <a:cubicBezTo>
                    <a:pt x="3689392" y="-6421"/>
                    <a:pt x="3894388" y="19299"/>
                    <a:pt x="4060355" y="0"/>
                  </a:cubicBezTo>
                  <a:cubicBezTo>
                    <a:pt x="4226322" y="-19299"/>
                    <a:pt x="4389705" y="9883"/>
                    <a:pt x="4661429" y="0"/>
                  </a:cubicBezTo>
                  <a:cubicBezTo>
                    <a:pt x="4738899" y="300"/>
                    <a:pt x="4782733" y="55275"/>
                    <a:pt x="4798646" y="137217"/>
                  </a:cubicBezTo>
                  <a:cubicBezTo>
                    <a:pt x="4801727" y="384380"/>
                    <a:pt x="4808402" y="448061"/>
                    <a:pt x="4798646" y="686068"/>
                  </a:cubicBezTo>
                  <a:cubicBezTo>
                    <a:pt x="4803355" y="760079"/>
                    <a:pt x="4725805" y="814348"/>
                    <a:pt x="4661429" y="823285"/>
                  </a:cubicBezTo>
                  <a:cubicBezTo>
                    <a:pt x="4408890" y="807843"/>
                    <a:pt x="4329254" y="817627"/>
                    <a:pt x="4150839" y="823285"/>
                  </a:cubicBezTo>
                  <a:cubicBezTo>
                    <a:pt x="3972424" y="828944"/>
                    <a:pt x="3778917" y="817791"/>
                    <a:pt x="3504523" y="823285"/>
                  </a:cubicBezTo>
                  <a:cubicBezTo>
                    <a:pt x="3230129" y="828779"/>
                    <a:pt x="3135897" y="852835"/>
                    <a:pt x="2858207" y="823285"/>
                  </a:cubicBezTo>
                  <a:cubicBezTo>
                    <a:pt x="2580517" y="793735"/>
                    <a:pt x="2455360" y="847464"/>
                    <a:pt x="2347618" y="823285"/>
                  </a:cubicBezTo>
                  <a:cubicBezTo>
                    <a:pt x="2239876" y="799106"/>
                    <a:pt x="1972487" y="837888"/>
                    <a:pt x="1701302" y="823285"/>
                  </a:cubicBezTo>
                  <a:cubicBezTo>
                    <a:pt x="1430117" y="808682"/>
                    <a:pt x="1335263" y="806584"/>
                    <a:pt x="1054986" y="823285"/>
                  </a:cubicBezTo>
                  <a:cubicBezTo>
                    <a:pt x="774709" y="839986"/>
                    <a:pt x="357724" y="814437"/>
                    <a:pt x="137217" y="823285"/>
                  </a:cubicBezTo>
                  <a:cubicBezTo>
                    <a:pt x="54281" y="831228"/>
                    <a:pt x="17078" y="761681"/>
                    <a:pt x="0" y="686068"/>
                  </a:cubicBezTo>
                  <a:cubicBezTo>
                    <a:pt x="-13261" y="546734"/>
                    <a:pt x="-2124" y="347679"/>
                    <a:pt x="0" y="137217"/>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indent="228600" algn="just">
                <a:lnSpc>
                  <a:spcPct val="120000"/>
                </a:lnSpc>
                <a:spcBef>
                  <a:spcPts val="0"/>
                </a:spcBef>
                <a:spcAft>
                  <a:spcPts val="0"/>
                </a:spcAft>
              </a:pPr>
              <a:r>
                <a:rPr lang="nl-NL" sz="3200" b="1" dirty="0">
                  <a:effectLst/>
                  <a:ea typeface="Times New Roman" panose="02020603050405020304" pitchFamily="18" charset="0"/>
                </a:rPr>
                <a:t>Xây dựng được quy tắc ứng xử để bảo vệ cảnh quan thiên nhiên.</a:t>
              </a:r>
              <a:endParaRPr lang="en-US" sz="3200" b="1" dirty="0">
                <a:effectLst/>
                <a:ea typeface="Times New Roman" panose="02020603050405020304" pitchFamily="18" charset="0"/>
              </a:endParaRPr>
            </a:p>
          </p:txBody>
        </p:sp>
        <p:pic>
          <p:nvPicPr>
            <p:cNvPr id="10" name="Picture 9" descr="A picture containing text, vector graphics, clipart&#10;&#10;Description automatically generated">
              <a:extLst>
                <a:ext uri="{FF2B5EF4-FFF2-40B4-BE49-F238E27FC236}">
                  <a16:creationId xmlns:a16="http://schemas.microsoft.com/office/drawing/2014/main" id="{EFB7CA55-3122-E7F7-C3C3-7C92685C1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29C286EF-3437-49FE-893C-A0F76F788E43}"/>
              </a:ext>
            </a:extLst>
          </p:cNvPr>
          <p:cNvPicPr>
            <a:picLocks noChangeAspect="1"/>
          </p:cNvPicPr>
          <p:nvPr/>
        </p:nvPicPr>
        <p:blipFill>
          <a:blip r:embed="rId5"/>
          <a:stretch>
            <a:fillRect/>
          </a:stretch>
        </p:blipFill>
        <p:spPr>
          <a:xfrm>
            <a:off x="2881602" y="100907"/>
            <a:ext cx="6504996" cy="1341236"/>
          </a:xfrm>
          <a:prstGeom prst="rect">
            <a:avLst/>
          </a:prstGeom>
        </p:spPr>
      </p:pic>
    </p:spTree>
    <p:extLst>
      <p:ext uri="{BB962C8B-B14F-4D97-AF65-F5344CB8AC3E}">
        <p14:creationId xmlns:p14="http://schemas.microsoft.com/office/powerpoint/2010/main" val="1422553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6950" y="1714636"/>
            <a:ext cx="7065490" cy="3322054"/>
          </a:xfrm>
          <a:prstGeom prst="rect">
            <a:avLst/>
          </a:prstGeom>
        </p:spPr>
      </p:pic>
      <p:pic>
        <p:nvPicPr>
          <p:cNvPr id="3" name="图片 6">
            <a:extLst>
              <a:ext uri="{FF2B5EF4-FFF2-40B4-BE49-F238E27FC236}">
                <a16:creationId xmlns:a16="http://schemas.microsoft.com/office/drawing/2014/main" id="{7C2F05EF-375D-48EE-A92A-A16205A76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4" name="图片 7">
            <a:extLst>
              <a:ext uri="{FF2B5EF4-FFF2-40B4-BE49-F238E27FC236}">
                <a16:creationId xmlns:a16="http://schemas.microsoft.com/office/drawing/2014/main" id="{7F16F7F7-C738-499C-BBCB-AA8823F38F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01" y="397706"/>
            <a:ext cx="4582589" cy="6139728"/>
          </a:xfrm>
          <a:prstGeom prst="rect">
            <a:avLst/>
          </a:prstGeom>
        </p:spPr>
      </p:pic>
    </p:spTree>
    <p:extLst>
      <p:ext uri="{BB962C8B-B14F-4D97-AF65-F5344CB8AC3E}">
        <p14:creationId xmlns:p14="http://schemas.microsoft.com/office/powerpoint/2010/main" val="39623080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C2F05EF-375D-48EE-A92A-A16205A76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8" name="图片 7">
            <a:extLst>
              <a:ext uri="{FF2B5EF4-FFF2-40B4-BE49-F238E27FC236}">
                <a16:creationId xmlns:a16="http://schemas.microsoft.com/office/drawing/2014/main" id="{7F16F7F7-C738-499C-BBCB-AA8823F38F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01" y="397706"/>
            <a:ext cx="4582589" cy="6139728"/>
          </a:xfrm>
          <a:prstGeom prst="rect">
            <a:avLst/>
          </a:prstGeom>
        </p:spPr>
      </p:pic>
      <p:pic>
        <p:nvPicPr>
          <p:cNvPr id="9" name="图片 8">
            <a:extLst>
              <a:ext uri="{FF2B5EF4-FFF2-40B4-BE49-F238E27FC236}">
                <a16:creationId xmlns:a16="http://schemas.microsoft.com/office/drawing/2014/main" id="{71602CA2-854D-47EF-AAB0-105D17DF05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9703" y="320566"/>
            <a:ext cx="2956817" cy="2387014"/>
          </a:xfrm>
          <a:prstGeom prst="rect">
            <a:avLst/>
          </a:prstGeom>
        </p:spPr>
      </p:pic>
      <p:pic>
        <p:nvPicPr>
          <p:cNvPr id="10" name="图片 9">
            <a:extLst>
              <a:ext uri="{FF2B5EF4-FFF2-40B4-BE49-F238E27FC236}">
                <a16:creationId xmlns:a16="http://schemas.microsoft.com/office/drawing/2014/main" id="{7CD2176C-4D41-43E7-AA35-CC4D641D8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9908" y="565641"/>
            <a:ext cx="2956817" cy="2387014"/>
          </a:xfrm>
          <a:prstGeom prst="rect">
            <a:avLst/>
          </a:prstGeom>
        </p:spPr>
      </p:pic>
      <p:sp>
        <p:nvSpPr>
          <p:cNvPr id="2" name="TextBox 1"/>
          <p:cNvSpPr txBox="1"/>
          <p:nvPr/>
        </p:nvSpPr>
        <p:spPr>
          <a:xfrm>
            <a:off x="5534378" y="1944121"/>
            <a:ext cx="4857419" cy="3631763"/>
          </a:xfrm>
          <a:prstGeom prst="rect">
            <a:avLst/>
          </a:prstGeom>
          <a:noFill/>
        </p:spPr>
        <p:txBody>
          <a:bodyPr wrap="none" rtlCol="0">
            <a:spAutoFit/>
          </a:bodyPr>
          <a:lstStyle/>
          <a:p>
            <a:pPr algn="ctr"/>
            <a:r>
              <a:rPr lang="en-US" sz="11500" dirty="0">
                <a:ln w="28575">
                  <a:solidFill>
                    <a:schemeClr val="tx1"/>
                  </a:solidFill>
                </a:ln>
                <a:solidFill>
                  <a:srgbClr val="00B050"/>
                </a:solidFill>
                <a:latin typeface="#9Slide07 SVNZiclets" panose="02000603000000000000" pitchFamily="2" charset="0"/>
              </a:rPr>
              <a:t>KHỞI </a:t>
            </a:r>
          </a:p>
          <a:p>
            <a:pPr algn="ctr"/>
            <a:r>
              <a:rPr lang="en-US" sz="11500" dirty="0">
                <a:ln w="28575">
                  <a:solidFill>
                    <a:schemeClr val="tx1"/>
                  </a:solidFill>
                </a:ln>
                <a:solidFill>
                  <a:srgbClr val="00B050"/>
                </a:solidFill>
                <a:latin typeface="#9Slide07 SVNZiclets" panose="02000603000000000000" pitchFamily="2" charset="0"/>
              </a:rPr>
              <a:t>ĐỘNG</a:t>
            </a:r>
          </a:p>
        </p:txBody>
      </p:sp>
    </p:spTree>
    <p:extLst>
      <p:ext uri="{BB962C8B-B14F-4D97-AF65-F5344CB8AC3E}">
        <p14:creationId xmlns:p14="http://schemas.microsoft.com/office/powerpoint/2010/main" val="31208833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 calcmode="lin" valueType="num">
                                      <p:cBhvr>
                                        <p:cTn id="24" dur="500" fill="hold"/>
                                        <p:tgtEl>
                                          <p:spTgt spid="2"/>
                                        </p:tgtEl>
                                        <p:attrNameLst>
                                          <p:attrName>style.rotation</p:attrName>
                                        </p:attrNameLst>
                                      </p:cBhvr>
                                      <p:tavLst>
                                        <p:tav tm="0">
                                          <p:val>
                                            <p:fltVal val="360"/>
                                          </p:val>
                                        </p:tav>
                                        <p:tav tm="100000">
                                          <p:val>
                                            <p:fltVal val="0"/>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98965C-C418-4D92-B94E-3BED358E3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6" name="Trái Đất Này Là Của Chúng Mình - Nhạc Thiếu Nhi Vui Nhộn Hay Nhất LU VÀ BU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7838133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09EA6AA-9632-4766-9009-4059FCA182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7" name="图片 6">
            <a:extLst>
              <a:ext uri="{FF2B5EF4-FFF2-40B4-BE49-F238E27FC236}">
                <a16:creationId xmlns:a16="http://schemas.microsoft.com/office/drawing/2014/main" id="{B747EBDB-BD00-4937-9877-80A1E83F9D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76" y="397706"/>
            <a:ext cx="4582589" cy="6139728"/>
          </a:xfrm>
          <a:prstGeom prst="rect">
            <a:avLst/>
          </a:prstGeom>
        </p:spPr>
      </p:pic>
      <p:pic>
        <p:nvPicPr>
          <p:cNvPr id="8" name="图片 7">
            <a:extLst>
              <a:ext uri="{FF2B5EF4-FFF2-40B4-BE49-F238E27FC236}">
                <a16:creationId xmlns:a16="http://schemas.microsoft.com/office/drawing/2014/main" id="{58F47DFF-1A2F-4D66-8AD3-57E03E6D61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9203" y="0"/>
            <a:ext cx="2956817" cy="2387014"/>
          </a:xfrm>
          <a:prstGeom prst="rect">
            <a:avLst/>
          </a:prstGeom>
        </p:spPr>
      </p:pic>
      <p:pic>
        <p:nvPicPr>
          <p:cNvPr id="9" name="图片 8">
            <a:extLst>
              <a:ext uri="{FF2B5EF4-FFF2-40B4-BE49-F238E27FC236}">
                <a16:creationId xmlns:a16="http://schemas.microsoft.com/office/drawing/2014/main" id="{0BC809DE-30FF-4DA8-A2E2-4D0039276E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9908" y="565641"/>
            <a:ext cx="2956817" cy="2387014"/>
          </a:xfrm>
          <a:prstGeom prst="rect">
            <a:avLst/>
          </a:prstGeom>
        </p:spPr>
      </p:pic>
      <p:pic>
        <p:nvPicPr>
          <p:cNvPr id="10" name="Picture 9"/>
          <p:cNvPicPr>
            <a:picLocks noChangeAspect="1"/>
          </p:cNvPicPr>
          <p:nvPr/>
        </p:nvPicPr>
        <p:blipFill>
          <a:blip r:embed="rId6"/>
          <a:stretch>
            <a:fillRect/>
          </a:stretch>
        </p:blipFill>
        <p:spPr>
          <a:xfrm>
            <a:off x="3609203" y="1082109"/>
            <a:ext cx="7651143" cy="6736664"/>
          </a:xfrm>
          <a:prstGeom prst="rect">
            <a:avLst/>
          </a:prstGeom>
        </p:spPr>
      </p:pic>
      <p:sp>
        <p:nvSpPr>
          <p:cNvPr id="2" name="Rectangle 1"/>
          <p:cNvSpPr/>
          <p:nvPr/>
        </p:nvSpPr>
        <p:spPr>
          <a:xfrm>
            <a:off x="3213277" y="565641"/>
            <a:ext cx="7532831" cy="923330"/>
          </a:xfrm>
          <a:prstGeom prst="rect">
            <a:avLst/>
          </a:prstGeom>
          <a:noFill/>
        </p:spPr>
        <p:txBody>
          <a:bodyPr wrap="none" lIns="91440" tIns="45720" rIns="91440" bIns="45720">
            <a:spAutoFit/>
          </a:bodyPr>
          <a:lstStyle/>
          <a:p>
            <a:pPr algn="ctr"/>
            <a:r>
              <a:rPr lang="vi-VN" sz="5400" b="1" dirty="0">
                <a:ln w="22225">
                  <a:solidFill>
                    <a:schemeClr val="accent2"/>
                  </a:solidFill>
                  <a:prstDash val="solid"/>
                </a:ln>
                <a:solidFill>
                  <a:schemeClr val="accent2">
                    <a:lumMod val="40000"/>
                    <a:lumOff val="60000"/>
                  </a:schemeClr>
                </a:solidFill>
              </a:rPr>
              <a:t>Hoạt động trải nghiệm</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59362745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360"/>
                                          </p:val>
                                        </p:tav>
                                        <p:tav tm="100000">
                                          <p:val>
                                            <p:fltVal val="0"/>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E8D0C5-C747-4ADC-A4E8-94368C573B1E}"/>
              </a:ext>
            </a:extLst>
          </p:cNvPr>
          <p:cNvGrpSpPr/>
          <p:nvPr/>
        </p:nvGrpSpPr>
        <p:grpSpPr>
          <a:xfrm>
            <a:off x="194205" y="632544"/>
            <a:ext cx="10038058" cy="3516629"/>
            <a:chOff x="2066036" y="-96935"/>
            <a:chExt cx="7006296" cy="2352490"/>
          </a:xfrm>
        </p:grpSpPr>
        <p:sp>
          <p:nvSpPr>
            <p:cNvPr id="5" name="Rectangle: Rounded Corners 4">
              <a:extLst>
                <a:ext uri="{FF2B5EF4-FFF2-40B4-BE49-F238E27FC236}">
                  <a16:creationId xmlns:a16="http://schemas.microsoft.com/office/drawing/2014/main" id="{D248DE0F-92ED-EEE0-D317-790F16124D85}"/>
                </a:ext>
              </a:extLst>
            </p:cNvPr>
            <p:cNvSpPr/>
            <p:nvPr/>
          </p:nvSpPr>
          <p:spPr>
            <a:xfrm>
              <a:off x="3483156" y="484922"/>
              <a:ext cx="5589176" cy="1104081"/>
            </a:xfrm>
            <a:custGeom>
              <a:avLst/>
              <a:gdLst>
                <a:gd name="connsiteX0" fmla="*/ 0 w 5589176"/>
                <a:gd name="connsiteY0" fmla="*/ 184017 h 1104081"/>
                <a:gd name="connsiteX1" fmla="*/ 184017 w 5589176"/>
                <a:gd name="connsiteY1" fmla="*/ 0 h 1104081"/>
                <a:gd name="connsiteX2" fmla="*/ 888871 w 5589176"/>
                <a:gd name="connsiteY2" fmla="*/ 0 h 1104081"/>
                <a:gd name="connsiteX3" fmla="*/ 1489303 w 5589176"/>
                <a:gd name="connsiteY3" fmla="*/ 0 h 1104081"/>
                <a:gd name="connsiteX4" fmla="*/ 2037522 w 5589176"/>
                <a:gd name="connsiteY4" fmla="*/ 0 h 1104081"/>
                <a:gd name="connsiteX5" fmla="*/ 2794588 w 5589176"/>
                <a:gd name="connsiteY5" fmla="*/ 0 h 1104081"/>
                <a:gd name="connsiteX6" fmla="*/ 3551654 w 5589176"/>
                <a:gd name="connsiteY6" fmla="*/ 0 h 1104081"/>
                <a:gd name="connsiteX7" fmla="*/ 4152085 w 5589176"/>
                <a:gd name="connsiteY7" fmla="*/ 0 h 1104081"/>
                <a:gd name="connsiteX8" fmla="*/ 5405159 w 5589176"/>
                <a:gd name="connsiteY8" fmla="*/ 0 h 1104081"/>
                <a:gd name="connsiteX9" fmla="*/ 5589176 w 5589176"/>
                <a:gd name="connsiteY9" fmla="*/ 184017 h 1104081"/>
                <a:gd name="connsiteX10" fmla="*/ 5589176 w 5589176"/>
                <a:gd name="connsiteY10" fmla="*/ 544680 h 1104081"/>
                <a:gd name="connsiteX11" fmla="*/ 5589176 w 5589176"/>
                <a:gd name="connsiteY11" fmla="*/ 920064 h 1104081"/>
                <a:gd name="connsiteX12" fmla="*/ 5405159 w 5589176"/>
                <a:gd name="connsiteY12" fmla="*/ 1104081 h 1104081"/>
                <a:gd name="connsiteX13" fmla="*/ 4752516 w 5589176"/>
                <a:gd name="connsiteY13" fmla="*/ 1104081 h 1104081"/>
                <a:gd name="connsiteX14" fmla="*/ 4047662 w 5589176"/>
                <a:gd name="connsiteY14" fmla="*/ 1104081 h 1104081"/>
                <a:gd name="connsiteX15" fmla="*/ 3342808 w 5589176"/>
                <a:gd name="connsiteY15" fmla="*/ 1104081 h 1104081"/>
                <a:gd name="connsiteX16" fmla="*/ 2585742 w 5589176"/>
                <a:gd name="connsiteY16" fmla="*/ 1104081 h 1104081"/>
                <a:gd name="connsiteX17" fmla="*/ 1933100 w 5589176"/>
                <a:gd name="connsiteY17" fmla="*/ 1104081 h 1104081"/>
                <a:gd name="connsiteX18" fmla="*/ 1228245 w 5589176"/>
                <a:gd name="connsiteY18" fmla="*/ 1104081 h 1104081"/>
                <a:gd name="connsiteX19" fmla="*/ 184017 w 5589176"/>
                <a:gd name="connsiteY19" fmla="*/ 1104081 h 1104081"/>
                <a:gd name="connsiteX20" fmla="*/ 0 w 5589176"/>
                <a:gd name="connsiteY20" fmla="*/ 920064 h 1104081"/>
                <a:gd name="connsiteX21" fmla="*/ 0 w 5589176"/>
                <a:gd name="connsiteY21" fmla="*/ 559401 h 1104081"/>
                <a:gd name="connsiteX22" fmla="*/ 0 w 5589176"/>
                <a:gd name="connsiteY22" fmla="*/ 184017 h 110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1104081" fill="none" extrusionOk="0">
                  <a:moveTo>
                    <a:pt x="0" y="184017"/>
                  </a:moveTo>
                  <a:cubicBezTo>
                    <a:pt x="17438" y="82939"/>
                    <a:pt x="71495" y="1108"/>
                    <a:pt x="184017" y="0"/>
                  </a:cubicBezTo>
                  <a:cubicBezTo>
                    <a:pt x="479232" y="-1477"/>
                    <a:pt x="598731" y="-27690"/>
                    <a:pt x="888871" y="0"/>
                  </a:cubicBezTo>
                  <a:cubicBezTo>
                    <a:pt x="1179011" y="27690"/>
                    <a:pt x="1343733" y="-22755"/>
                    <a:pt x="1489303" y="0"/>
                  </a:cubicBezTo>
                  <a:cubicBezTo>
                    <a:pt x="1634873" y="22755"/>
                    <a:pt x="1919116" y="7000"/>
                    <a:pt x="2037522" y="0"/>
                  </a:cubicBezTo>
                  <a:cubicBezTo>
                    <a:pt x="2155928" y="-7000"/>
                    <a:pt x="2436149" y="7451"/>
                    <a:pt x="2794588" y="0"/>
                  </a:cubicBezTo>
                  <a:cubicBezTo>
                    <a:pt x="3153027" y="-7451"/>
                    <a:pt x="3227806" y="18337"/>
                    <a:pt x="3551654" y="0"/>
                  </a:cubicBezTo>
                  <a:cubicBezTo>
                    <a:pt x="3875502" y="-18337"/>
                    <a:pt x="3922292" y="-17173"/>
                    <a:pt x="4152085" y="0"/>
                  </a:cubicBezTo>
                  <a:cubicBezTo>
                    <a:pt x="4381878" y="17173"/>
                    <a:pt x="5139518" y="-18008"/>
                    <a:pt x="5405159" y="0"/>
                  </a:cubicBezTo>
                  <a:cubicBezTo>
                    <a:pt x="5523459" y="1580"/>
                    <a:pt x="5599318" y="76764"/>
                    <a:pt x="5589176" y="184017"/>
                  </a:cubicBezTo>
                  <a:cubicBezTo>
                    <a:pt x="5586402" y="284871"/>
                    <a:pt x="5599489" y="443568"/>
                    <a:pt x="5589176" y="544680"/>
                  </a:cubicBezTo>
                  <a:cubicBezTo>
                    <a:pt x="5578863" y="645792"/>
                    <a:pt x="5582923" y="769612"/>
                    <a:pt x="5589176" y="920064"/>
                  </a:cubicBezTo>
                  <a:cubicBezTo>
                    <a:pt x="5591890" y="1030484"/>
                    <a:pt x="5516042" y="1124400"/>
                    <a:pt x="5405159" y="1104081"/>
                  </a:cubicBezTo>
                  <a:cubicBezTo>
                    <a:pt x="5081090" y="1087332"/>
                    <a:pt x="5070037" y="1101452"/>
                    <a:pt x="4752516" y="1104081"/>
                  </a:cubicBezTo>
                  <a:cubicBezTo>
                    <a:pt x="4434995" y="1106710"/>
                    <a:pt x="4260112" y="1093231"/>
                    <a:pt x="4047662" y="1104081"/>
                  </a:cubicBezTo>
                  <a:cubicBezTo>
                    <a:pt x="3835212" y="1114931"/>
                    <a:pt x="3581419" y="1110612"/>
                    <a:pt x="3342808" y="1104081"/>
                  </a:cubicBezTo>
                  <a:cubicBezTo>
                    <a:pt x="3104197" y="1097550"/>
                    <a:pt x="2804044" y="1088854"/>
                    <a:pt x="2585742" y="1104081"/>
                  </a:cubicBezTo>
                  <a:cubicBezTo>
                    <a:pt x="2367440" y="1119308"/>
                    <a:pt x="2101327" y="1123898"/>
                    <a:pt x="1933100" y="1104081"/>
                  </a:cubicBezTo>
                  <a:cubicBezTo>
                    <a:pt x="1764873" y="1084264"/>
                    <a:pt x="1414569" y="1123313"/>
                    <a:pt x="1228245" y="1104081"/>
                  </a:cubicBezTo>
                  <a:cubicBezTo>
                    <a:pt x="1041922" y="1084849"/>
                    <a:pt x="671311" y="1147337"/>
                    <a:pt x="184017" y="1104081"/>
                  </a:cubicBezTo>
                  <a:cubicBezTo>
                    <a:pt x="94079" y="1087969"/>
                    <a:pt x="-20646" y="1015113"/>
                    <a:pt x="0" y="920064"/>
                  </a:cubicBezTo>
                  <a:cubicBezTo>
                    <a:pt x="-16974" y="804710"/>
                    <a:pt x="-5527" y="737482"/>
                    <a:pt x="0" y="559401"/>
                  </a:cubicBezTo>
                  <a:cubicBezTo>
                    <a:pt x="5527" y="381320"/>
                    <a:pt x="-2651" y="282144"/>
                    <a:pt x="0" y="184017"/>
                  </a:cubicBezTo>
                  <a:close/>
                </a:path>
                <a:path w="5589176" h="1104081" stroke="0" extrusionOk="0">
                  <a:moveTo>
                    <a:pt x="0" y="184017"/>
                  </a:moveTo>
                  <a:cubicBezTo>
                    <a:pt x="-469" y="85833"/>
                    <a:pt x="74833" y="-8815"/>
                    <a:pt x="184017" y="0"/>
                  </a:cubicBezTo>
                  <a:cubicBezTo>
                    <a:pt x="360439" y="10579"/>
                    <a:pt x="621693" y="7703"/>
                    <a:pt x="732237" y="0"/>
                  </a:cubicBezTo>
                  <a:cubicBezTo>
                    <a:pt x="842781" y="-7703"/>
                    <a:pt x="1105483" y="-19566"/>
                    <a:pt x="1437091" y="0"/>
                  </a:cubicBezTo>
                  <a:cubicBezTo>
                    <a:pt x="1768699" y="19566"/>
                    <a:pt x="1986158" y="-9801"/>
                    <a:pt x="2141945" y="0"/>
                  </a:cubicBezTo>
                  <a:cubicBezTo>
                    <a:pt x="2297732" y="9801"/>
                    <a:pt x="2613604" y="-20827"/>
                    <a:pt x="2742377" y="0"/>
                  </a:cubicBezTo>
                  <a:cubicBezTo>
                    <a:pt x="2871150" y="20827"/>
                    <a:pt x="3172004" y="33165"/>
                    <a:pt x="3499442" y="0"/>
                  </a:cubicBezTo>
                  <a:cubicBezTo>
                    <a:pt x="3826880" y="-33165"/>
                    <a:pt x="3936632" y="-31293"/>
                    <a:pt x="4152085" y="0"/>
                  </a:cubicBezTo>
                  <a:cubicBezTo>
                    <a:pt x="4367538" y="31293"/>
                    <a:pt x="4810306" y="16141"/>
                    <a:pt x="5405159" y="0"/>
                  </a:cubicBezTo>
                  <a:cubicBezTo>
                    <a:pt x="5510132" y="595"/>
                    <a:pt x="5576688" y="77554"/>
                    <a:pt x="5589176" y="184017"/>
                  </a:cubicBezTo>
                  <a:cubicBezTo>
                    <a:pt x="5599483" y="350346"/>
                    <a:pt x="5582117" y="403609"/>
                    <a:pt x="5589176" y="552041"/>
                  </a:cubicBezTo>
                  <a:cubicBezTo>
                    <a:pt x="5596235" y="700473"/>
                    <a:pt x="5584659" y="753889"/>
                    <a:pt x="5589176" y="920064"/>
                  </a:cubicBezTo>
                  <a:cubicBezTo>
                    <a:pt x="5593987" y="1017521"/>
                    <a:pt x="5500584" y="1107077"/>
                    <a:pt x="5405159" y="1104081"/>
                  </a:cubicBezTo>
                  <a:cubicBezTo>
                    <a:pt x="5161428" y="1120027"/>
                    <a:pt x="5095484" y="1084518"/>
                    <a:pt x="4804728" y="1104081"/>
                  </a:cubicBezTo>
                  <a:cubicBezTo>
                    <a:pt x="4513972" y="1123644"/>
                    <a:pt x="4425538" y="1094857"/>
                    <a:pt x="4152085" y="1104081"/>
                  </a:cubicBezTo>
                  <a:cubicBezTo>
                    <a:pt x="3878632" y="1113305"/>
                    <a:pt x="3847900" y="1092568"/>
                    <a:pt x="3656076" y="1104081"/>
                  </a:cubicBezTo>
                  <a:cubicBezTo>
                    <a:pt x="3464252" y="1115594"/>
                    <a:pt x="3186618" y="1107929"/>
                    <a:pt x="3003434" y="1104081"/>
                  </a:cubicBezTo>
                  <a:cubicBezTo>
                    <a:pt x="2820250" y="1100233"/>
                    <a:pt x="2625082" y="1119309"/>
                    <a:pt x="2350791" y="1104081"/>
                  </a:cubicBezTo>
                  <a:cubicBezTo>
                    <a:pt x="2076500" y="1088853"/>
                    <a:pt x="2085207" y="1112821"/>
                    <a:pt x="1854782" y="1104081"/>
                  </a:cubicBezTo>
                  <a:cubicBezTo>
                    <a:pt x="1624357" y="1095341"/>
                    <a:pt x="1464033" y="1125499"/>
                    <a:pt x="1358774" y="1104081"/>
                  </a:cubicBezTo>
                  <a:cubicBezTo>
                    <a:pt x="1253515" y="1082663"/>
                    <a:pt x="478180" y="1100432"/>
                    <a:pt x="184017" y="1104081"/>
                  </a:cubicBezTo>
                  <a:cubicBezTo>
                    <a:pt x="74339" y="1120436"/>
                    <a:pt x="15475" y="1021170"/>
                    <a:pt x="0" y="920064"/>
                  </a:cubicBezTo>
                  <a:cubicBezTo>
                    <a:pt x="-1375" y="758919"/>
                    <a:pt x="17911" y="682192"/>
                    <a:pt x="0" y="552041"/>
                  </a:cubicBezTo>
                  <a:cubicBezTo>
                    <a:pt x="-17911" y="421890"/>
                    <a:pt x="-16585" y="305562"/>
                    <a:pt x="0" y="184017"/>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indent="228600" algn="just">
                <a:lnSpc>
                  <a:spcPct val="120000"/>
                </a:lnSpc>
                <a:spcBef>
                  <a:spcPts val="0"/>
                </a:spcBef>
                <a:spcAft>
                  <a:spcPts val="0"/>
                </a:spcAft>
              </a:pPr>
              <a:r>
                <a:rPr lang="nl-NL" sz="3200" b="1" dirty="0">
                  <a:effectLst/>
                  <a:ea typeface="Times New Roman" panose="02020603050405020304" pitchFamily="18" charset="0"/>
                </a:rPr>
                <a:t>Nhận biết được những hành động nên làm và không nên làm để bảo vệ cảnh quan thiên nhiên.</a:t>
              </a:r>
              <a:endParaRPr lang="en-US" sz="3200" b="1" dirty="0">
                <a:effectLst/>
                <a:ea typeface="Times New Roman" panose="02020603050405020304" pitchFamily="18" charset="0"/>
              </a:endParaRPr>
            </a:p>
          </p:txBody>
        </p:sp>
        <p:pic>
          <p:nvPicPr>
            <p:cNvPr id="6" name="Picture 5">
              <a:extLst>
                <a:ext uri="{FF2B5EF4-FFF2-40B4-BE49-F238E27FC236}">
                  <a16:creationId xmlns:a16="http://schemas.microsoft.com/office/drawing/2014/main" id="{0A2F2B5D-1029-0B62-D44B-2E06A5E81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8" name="Group 7">
            <a:extLst>
              <a:ext uri="{FF2B5EF4-FFF2-40B4-BE49-F238E27FC236}">
                <a16:creationId xmlns:a16="http://schemas.microsoft.com/office/drawing/2014/main" id="{855581E6-788D-562A-7EB0-1970DE2C0418}"/>
              </a:ext>
            </a:extLst>
          </p:cNvPr>
          <p:cNvGrpSpPr/>
          <p:nvPr/>
        </p:nvGrpSpPr>
        <p:grpSpPr>
          <a:xfrm>
            <a:off x="578427" y="3251175"/>
            <a:ext cx="9653156" cy="2379862"/>
            <a:chOff x="2474729" y="1190605"/>
            <a:chExt cx="5801763" cy="1420080"/>
          </a:xfrm>
        </p:grpSpPr>
        <p:sp>
          <p:nvSpPr>
            <p:cNvPr id="9" name="Rectangle: Rounded Corners 8">
              <a:extLst>
                <a:ext uri="{FF2B5EF4-FFF2-40B4-BE49-F238E27FC236}">
                  <a16:creationId xmlns:a16="http://schemas.microsoft.com/office/drawing/2014/main" id="{A48C7F19-FA15-1057-D154-A83F4F19C8DF}"/>
                </a:ext>
              </a:extLst>
            </p:cNvPr>
            <p:cNvSpPr/>
            <p:nvPr/>
          </p:nvSpPr>
          <p:spPr>
            <a:xfrm>
              <a:off x="3477846" y="1544776"/>
              <a:ext cx="4798646" cy="823285"/>
            </a:xfrm>
            <a:custGeom>
              <a:avLst/>
              <a:gdLst>
                <a:gd name="connsiteX0" fmla="*/ 0 w 4798646"/>
                <a:gd name="connsiteY0" fmla="*/ 137217 h 823285"/>
                <a:gd name="connsiteX1" fmla="*/ 137217 w 4798646"/>
                <a:gd name="connsiteY1" fmla="*/ 0 h 823285"/>
                <a:gd name="connsiteX2" fmla="*/ 693049 w 4798646"/>
                <a:gd name="connsiteY2" fmla="*/ 0 h 823285"/>
                <a:gd name="connsiteX3" fmla="*/ 1203638 w 4798646"/>
                <a:gd name="connsiteY3" fmla="*/ 0 h 823285"/>
                <a:gd name="connsiteX4" fmla="*/ 1849954 w 4798646"/>
                <a:gd name="connsiteY4" fmla="*/ 0 h 823285"/>
                <a:gd name="connsiteX5" fmla="*/ 2405786 w 4798646"/>
                <a:gd name="connsiteY5" fmla="*/ 0 h 823285"/>
                <a:gd name="connsiteX6" fmla="*/ 3006860 w 4798646"/>
                <a:gd name="connsiteY6" fmla="*/ 0 h 823285"/>
                <a:gd name="connsiteX7" fmla="*/ 3562692 w 4798646"/>
                <a:gd name="connsiteY7" fmla="*/ 0 h 823285"/>
                <a:gd name="connsiteX8" fmla="*/ 4661429 w 4798646"/>
                <a:gd name="connsiteY8" fmla="*/ 0 h 823285"/>
                <a:gd name="connsiteX9" fmla="*/ 4798646 w 4798646"/>
                <a:gd name="connsiteY9" fmla="*/ 137217 h 823285"/>
                <a:gd name="connsiteX10" fmla="*/ 4798646 w 4798646"/>
                <a:gd name="connsiteY10" fmla="*/ 686068 h 823285"/>
                <a:gd name="connsiteX11" fmla="*/ 4661429 w 4798646"/>
                <a:gd name="connsiteY11" fmla="*/ 823285 h 823285"/>
                <a:gd name="connsiteX12" fmla="*/ 4060355 w 4798646"/>
                <a:gd name="connsiteY12" fmla="*/ 823285 h 823285"/>
                <a:gd name="connsiteX13" fmla="*/ 3504523 w 4798646"/>
                <a:gd name="connsiteY13" fmla="*/ 823285 h 823285"/>
                <a:gd name="connsiteX14" fmla="*/ 2903449 w 4798646"/>
                <a:gd name="connsiteY14" fmla="*/ 823285 h 823285"/>
                <a:gd name="connsiteX15" fmla="*/ 2257133 w 4798646"/>
                <a:gd name="connsiteY15" fmla="*/ 823285 h 823285"/>
                <a:gd name="connsiteX16" fmla="*/ 1656060 w 4798646"/>
                <a:gd name="connsiteY16" fmla="*/ 823285 h 823285"/>
                <a:gd name="connsiteX17" fmla="*/ 964501 w 4798646"/>
                <a:gd name="connsiteY17" fmla="*/ 823285 h 823285"/>
                <a:gd name="connsiteX18" fmla="*/ 137217 w 4798646"/>
                <a:gd name="connsiteY18" fmla="*/ 823285 h 823285"/>
                <a:gd name="connsiteX19" fmla="*/ 0 w 4798646"/>
                <a:gd name="connsiteY19" fmla="*/ 686068 h 823285"/>
                <a:gd name="connsiteX20" fmla="*/ 0 w 4798646"/>
                <a:gd name="connsiteY20" fmla="*/ 137217 h 8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8646" h="823285" fill="none" extrusionOk="0">
                  <a:moveTo>
                    <a:pt x="0" y="137217"/>
                  </a:moveTo>
                  <a:cubicBezTo>
                    <a:pt x="-78" y="67115"/>
                    <a:pt x="62491" y="-3790"/>
                    <a:pt x="137217" y="0"/>
                  </a:cubicBezTo>
                  <a:cubicBezTo>
                    <a:pt x="321202" y="7577"/>
                    <a:pt x="445113" y="-5906"/>
                    <a:pt x="693049" y="0"/>
                  </a:cubicBezTo>
                  <a:cubicBezTo>
                    <a:pt x="940985" y="5906"/>
                    <a:pt x="1038038" y="23864"/>
                    <a:pt x="1203638" y="0"/>
                  </a:cubicBezTo>
                  <a:cubicBezTo>
                    <a:pt x="1369238" y="-23864"/>
                    <a:pt x="1605725" y="-30949"/>
                    <a:pt x="1849954" y="0"/>
                  </a:cubicBezTo>
                  <a:cubicBezTo>
                    <a:pt x="2094183" y="30949"/>
                    <a:pt x="2247859" y="5544"/>
                    <a:pt x="2405786" y="0"/>
                  </a:cubicBezTo>
                  <a:cubicBezTo>
                    <a:pt x="2563713" y="-5544"/>
                    <a:pt x="2760879" y="8628"/>
                    <a:pt x="3006860" y="0"/>
                  </a:cubicBezTo>
                  <a:cubicBezTo>
                    <a:pt x="3252841" y="-8628"/>
                    <a:pt x="3313500" y="25347"/>
                    <a:pt x="3562692" y="0"/>
                  </a:cubicBezTo>
                  <a:cubicBezTo>
                    <a:pt x="3811884" y="-25347"/>
                    <a:pt x="4303903" y="-10016"/>
                    <a:pt x="4661429" y="0"/>
                  </a:cubicBezTo>
                  <a:cubicBezTo>
                    <a:pt x="4731118" y="-3080"/>
                    <a:pt x="4791964" y="63093"/>
                    <a:pt x="4798646" y="137217"/>
                  </a:cubicBezTo>
                  <a:cubicBezTo>
                    <a:pt x="4791454" y="292592"/>
                    <a:pt x="4824643" y="449820"/>
                    <a:pt x="4798646" y="686068"/>
                  </a:cubicBezTo>
                  <a:cubicBezTo>
                    <a:pt x="4809741" y="762903"/>
                    <a:pt x="4746827" y="817954"/>
                    <a:pt x="4661429" y="823285"/>
                  </a:cubicBezTo>
                  <a:cubicBezTo>
                    <a:pt x="4392325" y="845627"/>
                    <a:pt x="4268905" y="823089"/>
                    <a:pt x="4060355" y="823285"/>
                  </a:cubicBezTo>
                  <a:cubicBezTo>
                    <a:pt x="3851805" y="823481"/>
                    <a:pt x="3765373" y="847834"/>
                    <a:pt x="3504523" y="823285"/>
                  </a:cubicBezTo>
                  <a:cubicBezTo>
                    <a:pt x="3243673" y="798736"/>
                    <a:pt x="3156952" y="800809"/>
                    <a:pt x="2903449" y="823285"/>
                  </a:cubicBezTo>
                  <a:cubicBezTo>
                    <a:pt x="2649946" y="845761"/>
                    <a:pt x="2426311" y="808462"/>
                    <a:pt x="2257133" y="823285"/>
                  </a:cubicBezTo>
                  <a:cubicBezTo>
                    <a:pt x="2087955" y="838108"/>
                    <a:pt x="1925783" y="832036"/>
                    <a:pt x="1656060" y="823285"/>
                  </a:cubicBezTo>
                  <a:cubicBezTo>
                    <a:pt x="1386337" y="814534"/>
                    <a:pt x="1188005" y="851459"/>
                    <a:pt x="964501" y="823285"/>
                  </a:cubicBezTo>
                  <a:cubicBezTo>
                    <a:pt x="740997" y="795111"/>
                    <a:pt x="351173" y="808069"/>
                    <a:pt x="137217" y="823285"/>
                  </a:cubicBezTo>
                  <a:cubicBezTo>
                    <a:pt x="62745" y="808012"/>
                    <a:pt x="3324" y="768566"/>
                    <a:pt x="0" y="686068"/>
                  </a:cubicBezTo>
                  <a:cubicBezTo>
                    <a:pt x="-9402" y="483387"/>
                    <a:pt x="12025" y="339011"/>
                    <a:pt x="0" y="137217"/>
                  </a:cubicBezTo>
                  <a:close/>
                </a:path>
                <a:path w="4798646" h="823285" stroke="0" extrusionOk="0">
                  <a:moveTo>
                    <a:pt x="0" y="137217"/>
                  </a:moveTo>
                  <a:cubicBezTo>
                    <a:pt x="-2515" y="79910"/>
                    <a:pt x="49557" y="-13859"/>
                    <a:pt x="137217" y="0"/>
                  </a:cubicBezTo>
                  <a:cubicBezTo>
                    <a:pt x="254238" y="-5630"/>
                    <a:pt x="465762" y="18520"/>
                    <a:pt x="693049" y="0"/>
                  </a:cubicBezTo>
                  <a:cubicBezTo>
                    <a:pt x="920336" y="-18520"/>
                    <a:pt x="1217167" y="-23818"/>
                    <a:pt x="1384607" y="0"/>
                  </a:cubicBezTo>
                  <a:cubicBezTo>
                    <a:pt x="1552047" y="23818"/>
                    <a:pt x="1890471" y="-14549"/>
                    <a:pt x="2076165" y="0"/>
                  </a:cubicBezTo>
                  <a:cubicBezTo>
                    <a:pt x="2261859" y="14549"/>
                    <a:pt x="2396020" y="12982"/>
                    <a:pt x="2677239" y="0"/>
                  </a:cubicBezTo>
                  <a:cubicBezTo>
                    <a:pt x="2958458" y="-12982"/>
                    <a:pt x="3138686" y="6421"/>
                    <a:pt x="3414039" y="0"/>
                  </a:cubicBezTo>
                  <a:cubicBezTo>
                    <a:pt x="3689392" y="-6421"/>
                    <a:pt x="3894388" y="19299"/>
                    <a:pt x="4060355" y="0"/>
                  </a:cubicBezTo>
                  <a:cubicBezTo>
                    <a:pt x="4226322" y="-19299"/>
                    <a:pt x="4389705" y="9883"/>
                    <a:pt x="4661429" y="0"/>
                  </a:cubicBezTo>
                  <a:cubicBezTo>
                    <a:pt x="4738899" y="300"/>
                    <a:pt x="4782733" y="55275"/>
                    <a:pt x="4798646" y="137217"/>
                  </a:cubicBezTo>
                  <a:cubicBezTo>
                    <a:pt x="4801727" y="384380"/>
                    <a:pt x="4808402" y="448061"/>
                    <a:pt x="4798646" y="686068"/>
                  </a:cubicBezTo>
                  <a:cubicBezTo>
                    <a:pt x="4803355" y="760079"/>
                    <a:pt x="4725805" y="814348"/>
                    <a:pt x="4661429" y="823285"/>
                  </a:cubicBezTo>
                  <a:cubicBezTo>
                    <a:pt x="4408890" y="807843"/>
                    <a:pt x="4329254" y="817627"/>
                    <a:pt x="4150839" y="823285"/>
                  </a:cubicBezTo>
                  <a:cubicBezTo>
                    <a:pt x="3972424" y="828944"/>
                    <a:pt x="3778917" y="817791"/>
                    <a:pt x="3504523" y="823285"/>
                  </a:cubicBezTo>
                  <a:cubicBezTo>
                    <a:pt x="3230129" y="828779"/>
                    <a:pt x="3135897" y="852835"/>
                    <a:pt x="2858207" y="823285"/>
                  </a:cubicBezTo>
                  <a:cubicBezTo>
                    <a:pt x="2580517" y="793735"/>
                    <a:pt x="2455360" y="847464"/>
                    <a:pt x="2347618" y="823285"/>
                  </a:cubicBezTo>
                  <a:cubicBezTo>
                    <a:pt x="2239876" y="799106"/>
                    <a:pt x="1972487" y="837888"/>
                    <a:pt x="1701302" y="823285"/>
                  </a:cubicBezTo>
                  <a:cubicBezTo>
                    <a:pt x="1430117" y="808682"/>
                    <a:pt x="1335263" y="806584"/>
                    <a:pt x="1054986" y="823285"/>
                  </a:cubicBezTo>
                  <a:cubicBezTo>
                    <a:pt x="774709" y="839986"/>
                    <a:pt x="357724" y="814437"/>
                    <a:pt x="137217" y="823285"/>
                  </a:cubicBezTo>
                  <a:cubicBezTo>
                    <a:pt x="54281" y="831228"/>
                    <a:pt x="17078" y="761681"/>
                    <a:pt x="0" y="686068"/>
                  </a:cubicBezTo>
                  <a:cubicBezTo>
                    <a:pt x="-13261" y="546734"/>
                    <a:pt x="-2124" y="347679"/>
                    <a:pt x="0" y="137217"/>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indent="228600" algn="just">
                <a:lnSpc>
                  <a:spcPct val="120000"/>
                </a:lnSpc>
                <a:spcBef>
                  <a:spcPts val="0"/>
                </a:spcBef>
                <a:spcAft>
                  <a:spcPts val="0"/>
                </a:spcAft>
              </a:pPr>
              <a:r>
                <a:rPr lang="nl-NL" sz="3200" b="1" dirty="0">
                  <a:effectLst/>
                  <a:ea typeface="Times New Roman" panose="02020603050405020304" pitchFamily="18" charset="0"/>
                </a:rPr>
                <a:t>Xây dựng được quy tắc ứng xử để bảo vệ cảnh quan thiên nhiên.</a:t>
              </a:r>
              <a:endParaRPr lang="en-US" sz="3200" b="1" dirty="0">
                <a:effectLst/>
                <a:ea typeface="Times New Roman" panose="02020603050405020304" pitchFamily="18" charset="0"/>
              </a:endParaRPr>
            </a:p>
          </p:txBody>
        </p:sp>
        <p:pic>
          <p:nvPicPr>
            <p:cNvPr id="10" name="Picture 9" descr="A picture containing text, vector graphics, clipart&#10;&#10;Description automatically generated">
              <a:extLst>
                <a:ext uri="{FF2B5EF4-FFF2-40B4-BE49-F238E27FC236}">
                  <a16:creationId xmlns:a16="http://schemas.microsoft.com/office/drawing/2014/main" id="{EFB7CA55-3122-E7F7-C3C3-7C92685C1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29C286EF-3437-49FE-893C-A0F76F788E43}"/>
              </a:ext>
            </a:extLst>
          </p:cNvPr>
          <p:cNvPicPr>
            <a:picLocks noChangeAspect="1"/>
          </p:cNvPicPr>
          <p:nvPr/>
        </p:nvPicPr>
        <p:blipFill>
          <a:blip r:embed="rId5"/>
          <a:stretch>
            <a:fillRect/>
          </a:stretch>
        </p:blipFill>
        <p:spPr>
          <a:xfrm>
            <a:off x="2881602" y="100907"/>
            <a:ext cx="6504996" cy="1341236"/>
          </a:xfrm>
          <a:prstGeom prst="rect">
            <a:avLst/>
          </a:prstGeom>
        </p:spPr>
      </p:pic>
    </p:spTree>
    <p:extLst>
      <p:ext uri="{BB962C8B-B14F-4D97-AF65-F5344CB8AC3E}">
        <p14:creationId xmlns:p14="http://schemas.microsoft.com/office/powerpoint/2010/main" val="3800150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C2F05EF-375D-48EE-A92A-A16205A76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8" name="图片 7">
            <a:extLst>
              <a:ext uri="{FF2B5EF4-FFF2-40B4-BE49-F238E27FC236}">
                <a16:creationId xmlns:a16="http://schemas.microsoft.com/office/drawing/2014/main" id="{7F16F7F7-C738-499C-BBCB-AA8823F38F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01" y="397706"/>
            <a:ext cx="4582589" cy="6139728"/>
          </a:xfrm>
          <a:prstGeom prst="rect">
            <a:avLst/>
          </a:prstGeom>
        </p:spPr>
      </p:pic>
      <p:pic>
        <p:nvPicPr>
          <p:cNvPr id="9" name="图片 8">
            <a:extLst>
              <a:ext uri="{FF2B5EF4-FFF2-40B4-BE49-F238E27FC236}">
                <a16:creationId xmlns:a16="http://schemas.microsoft.com/office/drawing/2014/main" id="{71602CA2-854D-47EF-AAB0-105D17DF05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9703" y="320566"/>
            <a:ext cx="2956817" cy="2387014"/>
          </a:xfrm>
          <a:prstGeom prst="rect">
            <a:avLst/>
          </a:prstGeom>
        </p:spPr>
      </p:pic>
      <p:pic>
        <p:nvPicPr>
          <p:cNvPr id="10" name="图片 9">
            <a:extLst>
              <a:ext uri="{FF2B5EF4-FFF2-40B4-BE49-F238E27FC236}">
                <a16:creationId xmlns:a16="http://schemas.microsoft.com/office/drawing/2014/main" id="{7CD2176C-4D41-43E7-AA35-CC4D641D8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9908" y="565641"/>
            <a:ext cx="2956817" cy="2387014"/>
          </a:xfrm>
          <a:prstGeom prst="rect">
            <a:avLst/>
          </a:prstGeom>
        </p:spPr>
      </p:pic>
      <p:sp>
        <p:nvSpPr>
          <p:cNvPr id="2" name="TextBox 1"/>
          <p:cNvSpPr txBox="1"/>
          <p:nvPr/>
        </p:nvSpPr>
        <p:spPr>
          <a:xfrm>
            <a:off x="5798071" y="1944121"/>
            <a:ext cx="4330032" cy="3631763"/>
          </a:xfrm>
          <a:prstGeom prst="rect">
            <a:avLst/>
          </a:prstGeom>
          <a:noFill/>
        </p:spPr>
        <p:txBody>
          <a:bodyPr wrap="none" rtlCol="0">
            <a:spAutoFit/>
          </a:bodyPr>
          <a:lstStyle/>
          <a:p>
            <a:pPr algn="ctr"/>
            <a:r>
              <a:rPr lang="en-US" sz="11500" dirty="0">
                <a:ln w="28575">
                  <a:solidFill>
                    <a:schemeClr val="tx1"/>
                  </a:solidFill>
                </a:ln>
                <a:solidFill>
                  <a:srgbClr val="FFC000"/>
                </a:solidFill>
                <a:latin typeface="#9Slide07 SVNZiclets" panose="02000603000000000000" pitchFamily="2" charset="0"/>
              </a:rPr>
              <a:t>KHÁM</a:t>
            </a:r>
          </a:p>
          <a:p>
            <a:pPr algn="ctr"/>
            <a:r>
              <a:rPr lang="en-US" sz="11500" dirty="0">
                <a:ln w="28575">
                  <a:solidFill>
                    <a:schemeClr val="tx1"/>
                  </a:solidFill>
                </a:ln>
                <a:solidFill>
                  <a:srgbClr val="FFC000"/>
                </a:solidFill>
                <a:latin typeface="#9Slide07 SVNZiclets" panose="02000603000000000000" pitchFamily="2" charset="0"/>
              </a:rPr>
              <a:t>PHÁ</a:t>
            </a:r>
          </a:p>
        </p:txBody>
      </p:sp>
    </p:spTree>
    <p:extLst>
      <p:ext uri="{BB962C8B-B14F-4D97-AF65-F5344CB8AC3E}">
        <p14:creationId xmlns:p14="http://schemas.microsoft.com/office/powerpoint/2010/main" val="4030480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 calcmode="lin" valueType="num">
                                      <p:cBhvr>
                                        <p:cTn id="24" dur="500" fill="hold"/>
                                        <p:tgtEl>
                                          <p:spTgt spid="2"/>
                                        </p:tgtEl>
                                        <p:attrNameLst>
                                          <p:attrName>style.rotation</p:attrName>
                                        </p:attrNameLst>
                                      </p:cBhvr>
                                      <p:tavLst>
                                        <p:tav tm="0">
                                          <p:val>
                                            <p:fltVal val="360"/>
                                          </p:val>
                                        </p:tav>
                                        <p:tav tm="100000">
                                          <p:val>
                                            <p:fltVal val="0"/>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descr="e7d195523061f1c01d60fa9f1cfcbfb3d7dea265119d71e15FBB43640B43E9A75E03FE54C774D5D4779ED45933E78901D3CB0E69E39D04A9E1E9B25CF060C4BCA4D072860494D0D8E683C2FE58414E15B4EE7CEF1DF2ECBC036FDF4FA2F4DEACFD5C7223227E58EB6F2C194EC526F92005D0C07CA7FDAC3201BF60CCE39DA4BEBFFE96DD96DD2E39">
            <a:extLst>
              <a:ext uri="{FF2B5EF4-FFF2-40B4-BE49-F238E27FC236}">
                <a16:creationId xmlns:a16="http://schemas.microsoft.com/office/drawing/2014/main" id="{364ABFBA-A266-4EDB-A951-2BEFBA7DBEF8}"/>
              </a:ext>
            </a:extLst>
          </p:cNvPr>
          <p:cNvSpPr/>
          <p:nvPr/>
        </p:nvSpPr>
        <p:spPr>
          <a:xfrm>
            <a:off x="0" y="2016451"/>
            <a:ext cx="12192000" cy="2918715"/>
          </a:xfrm>
          <a:prstGeom prst="rect">
            <a:avLst/>
          </a:prstGeom>
          <a:solidFill>
            <a:srgbClr val="92D050"/>
          </a:solidFill>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zh-CN" altLang="en-US">
              <a:solidFill>
                <a:srgbClr val="FFFFFF"/>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4" name="图片 3">
            <a:extLst>
              <a:ext uri="{FF2B5EF4-FFF2-40B4-BE49-F238E27FC236}">
                <a16:creationId xmlns:a16="http://schemas.microsoft.com/office/drawing/2014/main" id="{B6F01F21-6D1C-4923-AB15-5D29DD7757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9227" y="1758348"/>
            <a:ext cx="5092774" cy="3365770"/>
          </a:xfrm>
          <a:prstGeom prst="rect">
            <a:avLst/>
          </a:prstGeom>
        </p:spPr>
      </p:pic>
      <p:grpSp>
        <p:nvGrpSpPr>
          <p:cNvPr id="7" name="组合 6">
            <a:extLst>
              <a:ext uri="{FF2B5EF4-FFF2-40B4-BE49-F238E27FC236}">
                <a16:creationId xmlns:a16="http://schemas.microsoft.com/office/drawing/2014/main" id="{0149CF10-9CFA-455B-8925-6DDD027782DF}"/>
              </a:ext>
            </a:extLst>
          </p:cNvPr>
          <p:cNvGrpSpPr/>
          <p:nvPr/>
        </p:nvGrpSpPr>
        <p:grpSpPr>
          <a:xfrm>
            <a:off x="869670" y="973422"/>
            <a:ext cx="5435191" cy="798665"/>
            <a:chOff x="5159105" y="2080703"/>
            <a:chExt cx="5435191" cy="798665"/>
          </a:xfrm>
        </p:grpSpPr>
        <p:pic>
          <p:nvPicPr>
            <p:cNvPr id="8" name="图片 7">
              <a:extLst>
                <a:ext uri="{FF2B5EF4-FFF2-40B4-BE49-F238E27FC236}">
                  <a16:creationId xmlns:a16="http://schemas.microsoft.com/office/drawing/2014/main" id="{FB70EA32-6924-424B-879B-52B07D6C0E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5730" y="2080703"/>
              <a:ext cx="994710" cy="792084"/>
            </a:xfrm>
            <a:prstGeom prst="rect">
              <a:avLst/>
            </a:prstGeom>
          </p:spPr>
        </p:pic>
        <p:pic>
          <p:nvPicPr>
            <p:cNvPr id="9" name="图片 8">
              <a:extLst>
                <a:ext uri="{FF2B5EF4-FFF2-40B4-BE49-F238E27FC236}">
                  <a16:creationId xmlns:a16="http://schemas.microsoft.com/office/drawing/2014/main" id="{B77F38CE-DC6B-402B-81EE-068C945111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940273" y="2117368"/>
              <a:ext cx="956931" cy="762000"/>
            </a:xfrm>
            <a:prstGeom prst="rect">
              <a:avLst/>
            </a:prstGeom>
          </p:spPr>
        </p:pic>
        <p:sp>
          <p:nvSpPr>
            <p:cNvPr id="10" name="文本框 9">
              <a:extLst>
                <a:ext uri="{FF2B5EF4-FFF2-40B4-BE49-F238E27FC236}">
                  <a16:creationId xmlns:a16="http://schemas.microsoft.com/office/drawing/2014/main" id="{0AFA0F8F-A0D1-43F0-8BF5-B0AFE634C5A7}"/>
                </a:ext>
              </a:extLst>
            </p:cNvPr>
            <p:cNvSpPr txBox="1"/>
            <p:nvPr/>
          </p:nvSpPr>
          <p:spPr>
            <a:xfrm>
              <a:off x="5159105" y="2184358"/>
              <a:ext cx="5435191" cy="584775"/>
            </a:xfrm>
            <a:prstGeom prst="rect">
              <a:avLst/>
            </a:prstGeom>
            <a:noFill/>
          </p:spPr>
          <p:txBody>
            <a:bodyPr wrap="square" rtlCol="0">
              <a:spAutoFit/>
            </a:bodyPr>
            <a:lstStyle>
              <a:defPPr>
                <a:defRPr lang="zh-CN"/>
              </a:defPPr>
              <a:lvl1pPr>
                <a:defRPr kumimoji="1" sz="2800" b="1">
                  <a:solidFill>
                    <a:srgbClr val="165B2F"/>
                  </a:solidFill>
                  <a:latin typeface="Microsoft YaHei" charset="-122"/>
                  <a:ea typeface="Microsoft YaHei" charset="-122"/>
                  <a:cs typeface="Microsoft YaHei" charset="-122"/>
                </a:defRPr>
              </a:lvl1pPr>
            </a:lstStyle>
            <a:p>
              <a:pPr algn="ctr"/>
              <a:r>
                <a:rPr lang="en-US" altLang="zh-CN" sz="3200" dirty="0" err="1">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Hoạt</a:t>
              </a:r>
              <a:r>
                <a:rPr lang="en-US" altLang="zh-CN" sz="3200" dirty="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 </a:t>
              </a:r>
              <a:r>
                <a:rPr lang="en-US" altLang="zh-CN" sz="3200" dirty="0" err="1">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động</a:t>
              </a:r>
              <a:r>
                <a:rPr lang="en-US" altLang="zh-CN" sz="3200" dirty="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 1</a:t>
              </a:r>
              <a:endParaRPr lang="zh-CN" altLang="en-US" sz="3200" dirty="0">
                <a:ln w="28575">
                  <a:solidFill>
                    <a:schemeClr val="tx1"/>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endParaRPr>
            </a:p>
          </p:txBody>
        </p:sp>
      </p:grpSp>
      <p:sp>
        <p:nvSpPr>
          <p:cNvPr id="12" name="文本框 11">
            <a:extLst>
              <a:ext uri="{FF2B5EF4-FFF2-40B4-BE49-F238E27FC236}">
                <a16:creationId xmlns:a16="http://schemas.microsoft.com/office/drawing/2014/main" id="{C8AF7176-F13F-4A54-8D49-56E00123DAD8}"/>
              </a:ext>
            </a:extLst>
          </p:cNvPr>
          <p:cNvSpPr txBox="1"/>
          <p:nvPr/>
        </p:nvSpPr>
        <p:spPr>
          <a:xfrm>
            <a:off x="2471005" y="2235148"/>
            <a:ext cx="5643991" cy="523220"/>
          </a:xfrm>
          <a:prstGeom prst="rect">
            <a:avLst/>
          </a:prstGeom>
          <a:noFill/>
        </p:spPr>
        <p:txBody>
          <a:bodyPr wrap="square" rtlCol="0">
            <a:spAutoFit/>
          </a:bodyPr>
          <a:lstStyle/>
          <a:p>
            <a:r>
              <a:rPr lang="en-US" altLang="zh-CN" sz="2800" b="1" dirty="0">
                <a:ln w="28575">
                  <a:solidFill>
                    <a:srgbClr val="00B050"/>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TRÒ CHƠI</a:t>
            </a:r>
            <a:endParaRPr lang="zh-CN" altLang="en-US" sz="2800" b="1" dirty="0">
              <a:ln w="28575">
                <a:solidFill>
                  <a:srgbClr val="00B050"/>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endParaRPr>
          </a:p>
        </p:txBody>
      </p:sp>
      <p:sp>
        <p:nvSpPr>
          <p:cNvPr id="13" name="矩形 12">
            <a:extLst>
              <a:ext uri="{FF2B5EF4-FFF2-40B4-BE49-F238E27FC236}">
                <a16:creationId xmlns:a16="http://schemas.microsoft.com/office/drawing/2014/main" id="{417FF1F9-A1CB-48FE-B9E3-53079B07BB93}"/>
              </a:ext>
            </a:extLst>
          </p:cNvPr>
          <p:cNvSpPr/>
          <p:nvPr/>
        </p:nvSpPr>
        <p:spPr>
          <a:xfrm>
            <a:off x="515035" y="2558812"/>
            <a:ext cx="6241051" cy="882421"/>
          </a:xfrm>
          <a:prstGeom prst="rect">
            <a:avLst/>
          </a:prstGeom>
        </p:spPr>
        <p:txBody>
          <a:bodyPr wrap="square">
            <a:spAutoFit/>
          </a:bodyPr>
          <a:lstStyle/>
          <a:p>
            <a:pPr algn="ctr">
              <a:lnSpc>
                <a:spcPct val="150000"/>
              </a:lnSpc>
            </a:pPr>
            <a:r>
              <a:rPr lang="en-US" altLang="zh-CN" sz="4000" dirty="0">
                <a:ln>
                  <a:solidFill>
                    <a:schemeClr val="tx1"/>
                  </a:solidFill>
                </a:ln>
                <a:solidFill>
                  <a:schemeClr val="accent4">
                    <a:lumMod val="60000"/>
                    <a:lumOff val="40000"/>
                  </a:schemeClr>
                </a:solidFill>
                <a:latin typeface="#9Slide07 SVNZiclets" panose="02000603000000000000" pitchFamily="2" charset="0"/>
                <a:ea typeface="字魂105号-简雅黑" panose="00000500000000000000" pitchFamily="2" charset="-122"/>
                <a:sym typeface="字魂105号-简雅黑" panose="00000500000000000000" pitchFamily="2" charset="-122"/>
              </a:rPr>
              <a:t>NÊN HAY KHÔNG NÊN?</a:t>
            </a:r>
          </a:p>
        </p:txBody>
      </p:sp>
      <p:pic>
        <p:nvPicPr>
          <p:cNvPr id="1026" name="Picture 2" descr="Do this! theme | Baamboozle - Baamboozle | The Most Fun Classroom Gam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16519" y="2576748"/>
            <a:ext cx="4232427" cy="42324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umbs Up Emoji Smiley - Free vector graphic on Pixab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379" y="4890101"/>
            <a:ext cx="1764665" cy="15840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w emoji needed for reactions - Forums Feedback - Second Life Community"/>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16596" y="4760288"/>
            <a:ext cx="1958807" cy="1958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2200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2000"/>
                            </p:stCondLst>
                            <p:childTnLst>
                              <p:par>
                                <p:cTn id="24" presetID="14" presetClass="entr" presetSubtype="10" fill="hold" nodeType="after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randombar(horizontal)">
                                      <p:cBhvr>
                                        <p:cTn id="26" dur="500"/>
                                        <p:tgtEl>
                                          <p:spTgt spid="1026"/>
                                        </p:tgtEl>
                                      </p:cBhvr>
                                    </p:animEffect>
                                  </p:childTnLst>
                                </p:cTn>
                              </p:par>
                            </p:childTnLst>
                          </p:cTn>
                        </p:par>
                        <p:par>
                          <p:cTn id="27" fill="hold">
                            <p:stCondLst>
                              <p:cond delay="2500"/>
                            </p:stCondLst>
                            <p:childTnLst>
                              <p:par>
                                <p:cTn id="28" presetID="14" presetClass="entr" presetSubtype="10" fill="hold" nodeType="after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randombar(horizontal)">
                                      <p:cBhvr>
                                        <p:cTn id="30" dur="500"/>
                                        <p:tgtEl>
                                          <p:spTgt spid="1030"/>
                                        </p:tgtEl>
                                      </p:cBhvr>
                                    </p:animEffect>
                                  </p:childTnLst>
                                </p:cTn>
                              </p:par>
                            </p:childTnLst>
                          </p:cTn>
                        </p:par>
                        <p:par>
                          <p:cTn id="31" fill="hold">
                            <p:stCondLst>
                              <p:cond delay="3000"/>
                            </p:stCondLst>
                            <p:childTnLst>
                              <p:par>
                                <p:cTn id="32" presetID="14" presetClass="entr" presetSubtype="10" fill="hold" nodeType="after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randombar(horizontal)">
                                      <p:cBhvr>
                                        <p:cTn id="3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descr="e7d195523061f1c01d60fa9f1cfcbfb3d7dea265119d71e15FBB43640B43E9A75E03FE54C774D5D4779ED45933E78901D3CB0E69E39D04A9E1E9B25CF060C4BCA4D072860494D0D8E683C2FE58414E15B4EE7CEF1DF2ECBC036FDF4FA2F4DEACFD5C7223227E58EB6F2C194EC526F92005D0C07CA7FDAC3201BF60CCE39DA4BEBFFE96DD96DD2E39">
            <a:extLst>
              <a:ext uri="{FF2B5EF4-FFF2-40B4-BE49-F238E27FC236}">
                <a16:creationId xmlns:a16="http://schemas.microsoft.com/office/drawing/2014/main" id="{364ABFBA-A266-4EDB-A951-2BEFBA7DBEF8}"/>
              </a:ext>
            </a:extLst>
          </p:cNvPr>
          <p:cNvSpPr/>
          <p:nvPr/>
        </p:nvSpPr>
        <p:spPr>
          <a:xfrm>
            <a:off x="0" y="2016451"/>
            <a:ext cx="12192000" cy="4231949"/>
          </a:xfrm>
          <a:prstGeom prst="rect">
            <a:avLst/>
          </a:prstGeom>
          <a:solidFill>
            <a:srgbClr val="92D050"/>
          </a:solidFill>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pPr algn="just"/>
            <a:endParaRPr lang="zh-CN" altLang="en-US" sz="4000" dirty="0">
              <a:solidFill>
                <a:schemeClr val="tx1"/>
              </a:solidFill>
              <a:latin typeface="Cambria" panose="02040503050406030204" pitchFamily="18" charset="0"/>
              <a:ea typeface="字魂105号-简雅黑" panose="00000500000000000000" pitchFamily="2" charset="-122"/>
              <a:sym typeface="字魂105号-简雅黑" panose="00000500000000000000" pitchFamily="2" charset="-122"/>
            </a:endParaRPr>
          </a:p>
        </p:txBody>
      </p:sp>
      <p:sp>
        <p:nvSpPr>
          <p:cNvPr id="12" name="文本框 11">
            <a:extLst>
              <a:ext uri="{FF2B5EF4-FFF2-40B4-BE49-F238E27FC236}">
                <a16:creationId xmlns:a16="http://schemas.microsoft.com/office/drawing/2014/main" id="{C8AF7176-F13F-4A54-8D49-56E00123DAD8}"/>
              </a:ext>
            </a:extLst>
          </p:cNvPr>
          <p:cNvSpPr txBox="1"/>
          <p:nvPr/>
        </p:nvSpPr>
        <p:spPr>
          <a:xfrm>
            <a:off x="2471005" y="2235148"/>
            <a:ext cx="5643991" cy="523220"/>
          </a:xfrm>
          <a:prstGeom prst="rect">
            <a:avLst/>
          </a:prstGeom>
          <a:noFill/>
        </p:spPr>
        <p:txBody>
          <a:bodyPr wrap="square" rtlCol="0">
            <a:spAutoFit/>
          </a:bodyPr>
          <a:lstStyle/>
          <a:p>
            <a:r>
              <a:rPr lang="en-US" altLang="zh-CN" sz="2800" b="1" dirty="0">
                <a:ln w="28575">
                  <a:solidFill>
                    <a:srgbClr val="00B050"/>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rPr>
              <a:t>TRÒ CHƠI</a:t>
            </a:r>
            <a:endParaRPr lang="zh-CN" altLang="en-US" sz="2800" b="1" dirty="0">
              <a:ln w="28575">
                <a:solidFill>
                  <a:srgbClr val="00B050"/>
                </a:solidFill>
              </a:ln>
              <a:solidFill>
                <a:schemeClr val="bg1"/>
              </a:solidFill>
              <a:latin typeface="#9Slide07 SVNZiclets" panose="02000603000000000000" pitchFamily="2" charset="0"/>
              <a:ea typeface="字魂105号-简雅黑" panose="00000500000000000000" pitchFamily="2" charset="-122"/>
              <a:sym typeface="字魂105号-简雅黑" panose="00000500000000000000" pitchFamily="2" charset="-122"/>
            </a:endParaRPr>
          </a:p>
        </p:txBody>
      </p:sp>
      <p:sp>
        <p:nvSpPr>
          <p:cNvPr id="13" name="矩形 12">
            <a:extLst>
              <a:ext uri="{FF2B5EF4-FFF2-40B4-BE49-F238E27FC236}">
                <a16:creationId xmlns:a16="http://schemas.microsoft.com/office/drawing/2014/main" id="{417FF1F9-A1CB-48FE-B9E3-53079B07BB93}"/>
              </a:ext>
            </a:extLst>
          </p:cNvPr>
          <p:cNvSpPr/>
          <p:nvPr/>
        </p:nvSpPr>
        <p:spPr>
          <a:xfrm>
            <a:off x="515035" y="2558812"/>
            <a:ext cx="6241051" cy="882421"/>
          </a:xfrm>
          <a:prstGeom prst="rect">
            <a:avLst/>
          </a:prstGeom>
        </p:spPr>
        <p:txBody>
          <a:bodyPr wrap="square">
            <a:spAutoFit/>
          </a:bodyPr>
          <a:lstStyle/>
          <a:p>
            <a:pPr algn="ctr">
              <a:lnSpc>
                <a:spcPct val="150000"/>
              </a:lnSpc>
            </a:pPr>
            <a:r>
              <a:rPr lang="en-US" altLang="zh-CN" sz="4000" dirty="0">
                <a:ln>
                  <a:solidFill>
                    <a:schemeClr val="tx1"/>
                  </a:solidFill>
                </a:ln>
                <a:solidFill>
                  <a:schemeClr val="accent4">
                    <a:lumMod val="60000"/>
                    <a:lumOff val="40000"/>
                  </a:schemeClr>
                </a:solidFill>
                <a:latin typeface="#9Slide07 SVNZiclets" panose="02000603000000000000" pitchFamily="2" charset="0"/>
                <a:ea typeface="字魂105号-简雅黑" panose="00000500000000000000" pitchFamily="2" charset="-122"/>
                <a:sym typeface="字魂105号-简雅黑" panose="00000500000000000000" pitchFamily="2" charset="-122"/>
              </a:rPr>
              <a:t>NÊN HAY KHÔNG NÊN?</a:t>
            </a:r>
          </a:p>
        </p:txBody>
      </p:sp>
      <p:pic>
        <p:nvPicPr>
          <p:cNvPr id="1026" name="Picture 2" descr="Do this! theme | Baamboozle - Baamboozle | The Most Fun Classroom Gam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01851" y="-544887"/>
            <a:ext cx="2910840" cy="29108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2898" y="2362146"/>
            <a:ext cx="7270717" cy="3539430"/>
          </a:xfrm>
          <a:prstGeom prst="rect">
            <a:avLst/>
          </a:prstGeom>
        </p:spPr>
        <p:txBody>
          <a:bodyPr wrap="square">
            <a:spAutoFit/>
          </a:bodyPr>
          <a:lstStyle/>
          <a:p>
            <a:pPr marL="285750" indent="-285750" algn="just">
              <a:buFont typeface="Arial" panose="020B0604020202020204" pitchFamily="34" charset="0"/>
              <a:buChar char="•"/>
            </a:pPr>
            <a:r>
              <a:rPr lang="vi-VN" sz="3200" dirty="0">
                <a:solidFill>
                  <a:schemeClr val="tx1">
                    <a:lumMod val="95000"/>
                    <a:lumOff val="5000"/>
                  </a:schemeClr>
                </a:solidFill>
                <a:latin typeface="Cambria" panose="02040503050406030204" pitchFamily="18" charset="0"/>
                <a:ea typeface="Cambria" panose="02040503050406030204" pitchFamily="18" charset="0"/>
              </a:rPr>
              <a:t>Diễn tả bằng hành động các hành vi ứng xử với cảnh quan thiên nhiên để các bạn khác xác định hành vi đó là “Nên” hay “Không nên:</a:t>
            </a:r>
          </a:p>
          <a:p>
            <a:pPr marL="285750" indent="-285750" algn="just">
              <a:buFont typeface="Arial" panose="020B0604020202020204" pitchFamily="34" charset="0"/>
              <a:buChar char="•"/>
            </a:pPr>
            <a:r>
              <a:rPr lang="vi-VN" sz="3200" dirty="0">
                <a:solidFill>
                  <a:schemeClr val="tx1">
                    <a:lumMod val="95000"/>
                    <a:lumOff val="5000"/>
                  </a:schemeClr>
                </a:solidFill>
                <a:latin typeface="Cambria" panose="02040503050406030204" pitchFamily="18" charset="0"/>
                <a:ea typeface="Cambria" panose="02040503050406030204" pitchFamily="18" charset="0"/>
              </a:rPr>
              <a:t>Các bạn dưới lớp sau khi xem các hành động, hãy giơ biểu tượng cảm xúc “Nên” hay “Không nên” nhé!</a:t>
            </a:r>
          </a:p>
        </p:txBody>
      </p:sp>
      <p:pic>
        <p:nvPicPr>
          <p:cNvPr id="15" name="Picture 14"/>
          <p:cNvPicPr/>
          <p:nvPr/>
        </p:nvPicPr>
        <p:blipFill>
          <a:blip r:embed="rId4"/>
          <a:stretch>
            <a:fillRect/>
          </a:stretch>
        </p:blipFill>
        <p:spPr>
          <a:xfrm>
            <a:off x="7566790" y="2496758"/>
            <a:ext cx="4442475" cy="3242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8241777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1" nodeType="clickEffect">
                                  <p:stCondLst>
                                    <p:cond delay="0"/>
                                  </p:stCondLst>
                                  <p:childTnLst>
                                    <p:animMotion origin="layout" path="M 0 0 L 0 -0.25 E" pathEditMode="relative" ptsTypes="">
                                      <p:cBhvr>
                                        <p:cTn id="6" dur="2000" fill="hold"/>
                                        <p:tgtEl>
                                          <p:spTgt spid="12"/>
                                        </p:tgtEl>
                                        <p:attrNameLst>
                                          <p:attrName>ppt_x</p:attrName>
                                          <p:attrName>ppt_y</p:attrName>
                                        </p:attrNameLst>
                                      </p:cBhvr>
                                    </p:animMotion>
                                  </p:childTnLst>
                                </p:cTn>
                              </p:par>
                              <p:par>
                                <p:cTn id="7" presetID="64" presetClass="path" presetSubtype="0" accel="50000" decel="50000" fill="hold" grpId="1" nodeType="withEffect">
                                  <p:stCondLst>
                                    <p:cond delay="0"/>
                                  </p:stCondLst>
                                  <p:childTnLst>
                                    <p:animMotion origin="layout" path="M 0 0 L 0 -0.25 E" pathEditMode="relative" ptsTypes="">
                                      <p:cBhvr>
                                        <p:cTn id="8" dur="2000" fill="hold"/>
                                        <p:tgtEl>
                                          <p:spTgt spid="13"/>
                                        </p:tgtEl>
                                        <p:attrNameLst>
                                          <p:attrName>ppt_x</p:attrName>
                                          <p:attrName>ppt_y</p:attrName>
                                        </p:attrNameLst>
                                      </p:cBhvr>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1"/>
      <p:bldP spid="13" grpId="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98965C-C418-4D92-B94E-3BED358E3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92483"/>
            <a:ext cx="12192000" cy="1665517"/>
          </a:xfrm>
          <a:prstGeom prst="rect">
            <a:avLst/>
          </a:prstGeom>
        </p:spPr>
      </p:pic>
      <p:pic>
        <p:nvPicPr>
          <p:cNvPr id="3" name="图片 2">
            <a:extLst>
              <a:ext uri="{FF2B5EF4-FFF2-40B4-BE49-F238E27FC236}">
                <a16:creationId xmlns:a16="http://schemas.microsoft.com/office/drawing/2014/main" id="{0994A23D-0B2B-44F5-82DF-7B30E92C73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074" y="888468"/>
            <a:ext cx="3940431" cy="4123341"/>
          </a:xfrm>
          <a:prstGeom prst="rect">
            <a:avLst/>
          </a:prstGeom>
        </p:spPr>
      </p:pic>
      <p:sp>
        <p:nvSpPr>
          <p:cNvPr id="8" name="文本框 7">
            <a:extLst>
              <a:ext uri="{FF2B5EF4-FFF2-40B4-BE49-F238E27FC236}">
                <a16:creationId xmlns:a16="http://schemas.microsoft.com/office/drawing/2014/main" id="{7C1BC6AD-9D14-44B6-A154-C66C2F8F3F95}"/>
              </a:ext>
            </a:extLst>
          </p:cNvPr>
          <p:cNvSpPr txBox="1"/>
          <p:nvPr/>
        </p:nvSpPr>
        <p:spPr>
          <a:xfrm>
            <a:off x="1579222" y="1924885"/>
            <a:ext cx="1972133" cy="2123658"/>
          </a:xfrm>
          <a:prstGeom prst="rect">
            <a:avLst/>
          </a:prstGeom>
          <a:noFill/>
        </p:spPr>
        <p:txBody>
          <a:bodyPr vert="horz" wrap="square" rtlCol="0">
            <a:spAutoFit/>
          </a:bodyPr>
          <a:lstStyle/>
          <a:p>
            <a:pPr algn="ctr"/>
            <a:r>
              <a:rPr kumimoji="1" lang="en-US" altLang="zh-CN" sz="4400" b="1" dirty="0">
                <a:ln>
                  <a:solidFill>
                    <a:schemeClr val="tx1"/>
                  </a:solidFill>
                </a:ln>
                <a:solidFill>
                  <a:schemeClr val="bg1"/>
                </a:solidFill>
                <a:latin typeface="#9Slide07 SVNZiclets" panose="02000603000000000000" pitchFamily="2" charset="0"/>
                <a:ea typeface="字魂105号-简雅黑" panose="00000500000000000000" pitchFamily="2" charset="-122"/>
                <a:cs typeface="Microsoft YaHei" charset="-122"/>
                <a:sym typeface="字魂105号-简雅黑" panose="00000500000000000000" pitchFamily="2" charset="-122"/>
              </a:rPr>
              <a:t>EM CẦN NHỚ</a:t>
            </a:r>
            <a:endParaRPr kumimoji="1" lang="zh-CN" altLang="en-US" sz="4400" b="1" dirty="0">
              <a:ln>
                <a:solidFill>
                  <a:schemeClr val="tx1"/>
                </a:solidFill>
              </a:ln>
              <a:solidFill>
                <a:schemeClr val="bg1"/>
              </a:solidFill>
              <a:latin typeface="#9Slide07 SVNZiclets" panose="02000603000000000000" pitchFamily="2" charset="0"/>
              <a:ea typeface="字魂105号-简雅黑" panose="00000500000000000000" pitchFamily="2" charset="-122"/>
              <a:cs typeface="Microsoft YaHei" charset="-122"/>
              <a:sym typeface="字魂105号-简雅黑" panose="00000500000000000000" pitchFamily="2" charset="-122"/>
            </a:endParaRPr>
          </a:p>
        </p:txBody>
      </p:sp>
      <p:sp>
        <p:nvSpPr>
          <p:cNvPr id="10" name="文本框 9">
            <a:extLst>
              <a:ext uri="{FF2B5EF4-FFF2-40B4-BE49-F238E27FC236}">
                <a16:creationId xmlns:a16="http://schemas.microsoft.com/office/drawing/2014/main" id="{7160D492-CB48-4443-91CB-5AC0E32FCB1D}"/>
              </a:ext>
            </a:extLst>
          </p:cNvPr>
          <p:cNvSpPr txBox="1"/>
          <p:nvPr/>
        </p:nvSpPr>
        <p:spPr>
          <a:xfrm>
            <a:off x="4535503" y="733676"/>
            <a:ext cx="7269481" cy="452431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lnSpc>
                <a:spcPct val="150000"/>
              </a:lnSpc>
            </a:pPr>
            <a:r>
              <a:rPr lang="nl-NL" sz="3200" i="1" dirty="0">
                <a:solidFill>
                  <a:schemeClr val="bg1"/>
                </a:solidFill>
                <a:latin typeface="Cambria" panose="02040503050406030204" pitchFamily="18" charset="0"/>
                <a:ea typeface="Cambria" panose="02040503050406030204" pitchFamily="18" charset="0"/>
              </a:rPr>
              <a:t>Chúng ta vừa thấy những hành động thường diễn ra ở nơi công cộng. Chúng ta nên tránh những việc không nên làm (vứt rác bừa bãi, nhặt rác bảo vào thùng; vẽ bậy lên tường,...) và tích cực làm những việc tốt để bảo vệ cảnh quan thiên nhiên.</a:t>
            </a:r>
            <a:endParaRPr lang="zh-CN" altLang="en-US" sz="3200" dirty="0">
              <a:solidFill>
                <a:schemeClr val="bg1"/>
              </a:solidFill>
              <a:latin typeface="Cambria" panose="02040503050406030204" pitchFamily="18" charset="0"/>
              <a:ea typeface="字魂105号-简雅黑" panose="00000500000000000000" pitchFamily="2" charset="-122"/>
              <a:cs typeface="+mn-ea"/>
              <a:sym typeface="字魂105号-简雅黑" panose="00000500000000000000" pitchFamily="2" charset="-122"/>
            </a:endParaRPr>
          </a:p>
        </p:txBody>
      </p:sp>
    </p:spTree>
    <p:extLst>
      <p:ext uri="{BB962C8B-B14F-4D97-AF65-F5344CB8AC3E}">
        <p14:creationId xmlns:p14="http://schemas.microsoft.com/office/powerpoint/2010/main" val="13644036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468</Words>
  <Application>Microsoft Office PowerPoint</Application>
  <PresentationFormat>Widescreen</PresentationFormat>
  <Paragraphs>52</Paragraphs>
  <Slides>17</Slides>
  <Notes>14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等线</vt:lpstr>
      <vt:lpstr>等线 Light</vt:lpstr>
      <vt:lpstr>Microsoft YaHei</vt:lpstr>
      <vt:lpstr>#9Slide07 SVNZiclets</vt:lpstr>
      <vt:lpstr>Arial</vt:lpstr>
      <vt:lpstr>Calibri</vt:lpstr>
      <vt:lpstr>Cambria</vt:lpstr>
      <vt:lpstr>Times New Roman</vt:lpstr>
      <vt:lpstr>字魂105号-简雅黑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Nguyen Tra My</cp:lastModifiedBy>
  <cp:revision>15</cp:revision>
  <dcterms:created xsi:type="dcterms:W3CDTF">2019-02-14T02:47:40Z</dcterms:created>
  <dcterms:modified xsi:type="dcterms:W3CDTF">2023-04-02T02:00:07Z</dcterms:modified>
</cp:coreProperties>
</file>