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4"/>
  </p:notesMasterIdLst>
  <p:sldIdLst>
    <p:sldId id="256" r:id="rId3"/>
    <p:sldId id="271" r:id="rId4"/>
    <p:sldId id="2630" r:id="rId5"/>
    <p:sldId id="2626" r:id="rId6"/>
    <p:sldId id="2618" r:id="rId7"/>
    <p:sldId id="2627" r:id="rId8"/>
    <p:sldId id="2628" r:id="rId9"/>
    <p:sldId id="2625" r:id="rId10"/>
    <p:sldId id="2629" r:id="rId11"/>
    <p:sldId id="2631" r:id="rId12"/>
    <p:sldId id="32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24" autoAdjust="0"/>
    <p:restoredTop sz="94660"/>
  </p:normalViewPr>
  <p:slideViewPr>
    <p:cSldViewPr snapToGrid="0">
      <p:cViewPr varScale="1">
        <p:scale>
          <a:sx n="84" d="100"/>
          <a:sy n="84" d="100"/>
        </p:scale>
        <p:origin x="49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6569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75843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680E377B-7062-427C-ACFA-F08F5AF7D6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9250" y="361950"/>
            <a:ext cx="1295400" cy="1295400"/>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9.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4.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5.xml"/><Relationship Id="rId7"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4773182" y="559786"/>
            <a:ext cx="6179069" cy="1367580"/>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2735428" y="2208718"/>
            <a:ext cx="9972344" cy="291255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962526" y="576262"/>
            <a:ext cx="10667820" cy="48895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dirty="0"/>
          </a:p>
        </p:txBody>
      </p:sp>
      <p:sp>
        <p:nvSpPr>
          <p:cNvPr id="2" name="TextBox 1">
            <a:extLst>
              <a:ext uri="{FF2B5EF4-FFF2-40B4-BE49-F238E27FC236}">
                <a16:creationId xmlns:a16="http://schemas.microsoft.com/office/drawing/2014/main" id="{077E83B2-9BBC-C6A3-6EBC-5AED980BC8B7}"/>
              </a:ext>
            </a:extLst>
          </p:cNvPr>
          <p:cNvSpPr txBox="1"/>
          <p:nvPr/>
        </p:nvSpPr>
        <p:spPr>
          <a:xfrm>
            <a:off x="1063502" y="2009381"/>
            <a:ext cx="10340813" cy="324749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Giới thiệu được một cảnh đẹp của đất nước Việt Nam. </a:t>
            </a:r>
          </a:p>
          <a:p>
            <a:pPr marL="285750" marR="0" lvl="0" indent="-285750" algn="just"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Nêu được cảm nghĩ về các cảnh đẹp của đất nước Việt Nam.  </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C29C5BD9-4626-B6E2-4F90-7AFF0166D4E8}"/>
              </a:ext>
            </a:extLst>
          </p:cNvPr>
          <p:cNvPicPr>
            <a:picLocks noChangeAspect="1"/>
          </p:cNvPicPr>
          <p:nvPr/>
        </p:nvPicPr>
        <p:blipFill>
          <a:blip r:embed="rId7"/>
          <a:stretch>
            <a:fillRect/>
          </a:stretch>
        </p:blipFill>
        <p:spPr>
          <a:xfrm>
            <a:off x="3174773" y="736938"/>
            <a:ext cx="6181880" cy="932769"/>
          </a:xfrm>
          <a:prstGeom prst="rect">
            <a:avLst/>
          </a:prstGeom>
        </p:spPr>
      </p:pic>
    </p:spTree>
    <p:custDataLst>
      <p:tags r:id="rId1"/>
    </p:custDataLst>
    <p:extLst>
      <p:ext uri="{BB962C8B-B14F-4D97-AF65-F5344CB8AC3E}">
        <p14:creationId xmlns:p14="http://schemas.microsoft.com/office/powerpoint/2010/main" val="948832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7"/>
            <a:ext cx="5278633" cy="2217709"/>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962526" y="576262"/>
            <a:ext cx="10667820" cy="48895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dirty="0"/>
          </a:p>
        </p:txBody>
      </p:sp>
      <p:sp>
        <p:nvSpPr>
          <p:cNvPr id="2" name="TextBox 1">
            <a:extLst>
              <a:ext uri="{FF2B5EF4-FFF2-40B4-BE49-F238E27FC236}">
                <a16:creationId xmlns:a16="http://schemas.microsoft.com/office/drawing/2014/main" id="{077E83B2-9BBC-C6A3-6EBC-5AED980BC8B7}"/>
              </a:ext>
            </a:extLst>
          </p:cNvPr>
          <p:cNvSpPr txBox="1"/>
          <p:nvPr/>
        </p:nvSpPr>
        <p:spPr>
          <a:xfrm>
            <a:off x="1063502" y="2009381"/>
            <a:ext cx="10340813" cy="324749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Giới thiệu được một cảnh đẹp của đất nước Việt Nam. </a:t>
            </a:r>
          </a:p>
          <a:p>
            <a:pPr marL="285750" marR="0" lvl="0" indent="-285750" algn="just"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Nêu được cảm nghĩ về các cảnh đẹp của đất nước Việt Nam.  </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C29C5BD9-4626-B6E2-4F90-7AFF0166D4E8}"/>
              </a:ext>
            </a:extLst>
          </p:cNvPr>
          <p:cNvPicPr>
            <a:picLocks noChangeAspect="1"/>
          </p:cNvPicPr>
          <p:nvPr/>
        </p:nvPicPr>
        <p:blipFill>
          <a:blip r:embed="rId7"/>
          <a:stretch>
            <a:fillRect/>
          </a:stretch>
        </p:blipFill>
        <p:spPr>
          <a:xfrm>
            <a:off x="3174773" y="736938"/>
            <a:ext cx="6181880" cy="93276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821933" y="1031218"/>
            <a:ext cx="10787865"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custGeom>
                    <a:avLst/>
                    <a:gdLst>
                      <a:gd name="connsiteX0" fmla="*/ 0 w 10787865"/>
                      <a:gd name="connsiteY0" fmla="*/ 0 h 646331"/>
                      <a:gd name="connsiteX1" fmla="*/ 634580 w 10787865"/>
                      <a:gd name="connsiteY1" fmla="*/ 0 h 646331"/>
                      <a:gd name="connsiteX2" fmla="*/ 1053403 w 10787865"/>
                      <a:gd name="connsiteY2" fmla="*/ 0 h 646331"/>
                      <a:gd name="connsiteX3" fmla="*/ 1364348 w 10787865"/>
                      <a:gd name="connsiteY3" fmla="*/ 0 h 646331"/>
                      <a:gd name="connsiteX4" fmla="*/ 1891049 w 10787865"/>
                      <a:gd name="connsiteY4" fmla="*/ 0 h 646331"/>
                      <a:gd name="connsiteX5" fmla="*/ 2309872 w 10787865"/>
                      <a:gd name="connsiteY5" fmla="*/ 0 h 646331"/>
                      <a:gd name="connsiteX6" fmla="*/ 2836573 w 10787865"/>
                      <a:gd name="connsiteY6" fmla="*/ 0 h 646331"/>
                      <a:gd name="connsiteX7" fmla="*/ 3471153 w 10787865"/>
                      <a:gd name="connsiteY7" fmla="*/ 0 h 646331"/>
                      <a:gd name="connsiteX8" fmla="*/ 3782098 w 10787865"/>
                      <a:gd name="connsiteY8" fmla="*/ 0 h 646331"/>
                      <a:gd name="connsiteX9" fmla="*/ 4416678 w 10787865"/>
                      <a:gd name="connsiteY9" fmla="*/ 0 h 646331"/>
                      <a:gd name="connsiteX10" fmla="*/ 5267016 w 10787865"/>
                      <a:gd name="connsiteY10" fmla="*/ 0 h 646331"/>
                      <a:gd name="connsiteX11" fmla="*/ 5577960 w 10787865"/>
                      <a:gd name="connsiteY11" fmla="*/ 0 h 646331"/>
                      <a:gd name="connsiteX12" fmla="*/ 6320419 w 10787865"/>
                      <a:gd name="connsiteY12" fmla="*/ 0 h 646331"/>
                      <a:gd name="connsiteX13" fmla="*/ 7170757 w 10787865"/>
                      <a:gd name="connsiteY13" fmla="*/ 0 h 646331"/>
                      <a:gd name="connsiteX14" fmla="*/ 7913216 w 10787865"/>
                      <a:gd name="connsiteY14" fmla="*/ 0 h 646331"/>
                      <a:gd name="connsiteX15" fmla="*/ 8655675 w 10787865"/>
                      <a:gd name="connsiteY15" fmla="*/ 0 h 646331"/>
                      <a:gd name="connsiteX16" fmla="*/ 9506012 w 10787865"/>
                      <a:gd name="connsiteY16" fmla="*/ 0 h 646331"/>
                      <a:gd name="connsiteX17" fmla="*/ 10787865 w 10787865"/>
                      <a:gd name="connsiteY17" fmla="*/ 0 h 646331"/>
                      <a:gd name="connsiteX18" fmla="*/ 10787865 w 10787865"/>
                      <a:gd name="connsiteY18" fmla="*/ 646331 h 646331"/>
                      <a:gd name="connsiteX19" fmla="*/ 10153284 w 10787865"/>
                      <a:gd name="connsiteY19" fmla="*/ 646331 h 646331"/>
                      <a:gd name="connsiteX20" fmla="*/ 9518704 w 10787865"/>
                      <a:gd name="connsiteY20" fmla="*/ 646331 h 646331"/>
                      <a:gd name="connsiteX21" fmla="*/ 8884123 w 10787865"/>
                      <a:gd name="connsiteY21" fmla="*/ 646331 h 646331"/>
                      <a:gd name="connsiteX22" fmla="*/ 8141665 w 10787865"/>
                      <a:gd name="connsiteY22" fmla="*/ 646331 h 646331"/>
                      <a:gd name="connsiteX23" fmla="*/ 7830720 w 10787865"/>
                      <a:gd name="connsiteY23" fmla="*/ 646331 h 646331"/>
                      <a:gd name="connsiteX24" fmla="*/ 6980383 w 10787865"/>
                      <a:gd name="connsiteY24" fmla="*/ 646331 h 646331"/>
                      <a:gd name="connsiteX25" fmla="*/ 6453681 w 10787865"/>
                      <a:gd name="connsiteY25" fmla="*/ 646331 h 646331"/>
                      <a:gd name="connsiteX26" fmla="*/ 6142737 w 10787865"/>
                      <a:gd name="connsiteY26" fmla="*/ 646331 h 646331"/>
                      <a:gd name="connsiteX27" fmla="*/ 5616035 w 10787865"/>
                      <a:gd name="connsiteY27" fmla="*/ 646331 h 646331"/>
                      <a:gd name="connsiteX28" fmla="*/ 4873577 w 10787865"/>
                      <a:gd name="connsiteY28" fmla="*/ 646331 h 646331"/>
                      <a:gd name="connsiteX29" fmla="*/ 4023239 w 10787865"/>
                      <a:gd name="connsiteY29" fmla="*/ 646331 h 646331"/>
                      <a:gd name="connsiteX30" fmla="*/ 3496537 w 10787865"/>
                      <a:gd name="connsiteY30" fmla="*/ 646331 h 646331"/>
                      <a:gd name="connsiteX31" fmla="*/ 3185592 w 10787865"/>
                      <a:gd name="connsiteY31" fmla="*/ 646331 h 646331"/>
                      <a:gd name="connsiteX32" fmla="*/ 2551012 w 10787865"/>
                      <a:gd name="connsiteY32" fmla="*/ 646331 h 646331"/>
                      <a:gd name="connsiteX33" fmla="*/ 1808554 w 10787865"/>
                      <a:gd name="connsiteY33" fmla="*/ 646331 h 646331"/>
                      <a:gd name="connsiteX34" fmla="*/ 958216 w 10787865"/>
                      <a:gd name="connsiteY34" fmla="*/ 646331 h 646331"/>
                      <a:gd name="connsiteX35" fmla="*/ 0 w 10787865"/>
                      <a:gd name="connsiteY35" fmla="*/ 646331 h 646331"/>
                      <a:gd name="connsiteX36" fmla="*/ 0 w 10787865"/>
                      <a:gd name="connsiteY36" fmla="*/ 0 h 646331"/>
                      <a:gd name="connsiteX0" fmla="*/ 0 w 10787865"/>
                      <a:gd name="connsiteY0" fmla="*/ 0 h 646331"/>
                      <a:gd name="connsiteX1" fmla="*/ 850337 w 10787865"/>
                      <a:gd name="connsiteY1" fmla="*/ 0 h 646331"/>
                      <a:gd name="connsiteX2" fmla="*/ 1377039 w 10787865"/>
                      <a:gd name="connsiteY2" fmla="*/ 0 h 646331"/>
                      <a:gd name="connsiteX3" fmla="*/ 1795861 w 10787865"/>
                      <a:gd name="connsiteY3" fmla="*/ 0 h 646331"/>
                      <a:gd name="connsiteX4" fmla="*/ 2106806 w 10787865"/>
                      <a:gd name="connsiteY4" fmla="*/ 0 h 646331"/>
                      <a:gd name="connsiteX5" fmla="*/ 2849265 w 10787865"/>
                      <a:gd name="connsiteY5" fmla="*/ 0 h 646331"/>
                      <a:gd name="connsiteX6" fmla="*/ 3699602 w 10787865"/>
                      <a:gd name="connsiteY6" fmla="*/ 0 h 646331"/>
                      <a:gd name="connsiteX7" fmla="*/ 4549940 w 10787865"/>
                      <a:gd name="connsiteY7" fmla="*/ 0 h 646331"/>
                      <a:gd name="connsiteX8" fmla="*/ 5292399 w 10787865"/>
                      <a:gd name="connsiteY8" fmla="*/ 0 h 646331"/>
                      <a:gd name="connsiteX9" fmla="*/ 5711222 w 10787865"/>
                      <a:gd name="connsiteY9" fmla="*/ 0 h 646331"/>
                      <a:gd name="connsiteX10" fmla="*/ 6130045 w 10787865"/>
                      <a:gd name="connsiteY10" fmla="*/ 0 h 646331"/>
                      <a:gd name="connsiteX11" fmla="*/ 6548868 w 10787865"/>
                      <a:gd name="connsiteY11" fmla="*/ 0 h 646331"/>
                      <a:gd name="connsiteX12" fmla="*/ 7075570 w 10787865"/>
                      <a:gd name="connsiteY12" fmla="*/ 0 h 646331"/>
                      <a:gd name="connsiteX13" fmla="*/ 7386514 w 10787865"/>
                      <a:gd name="connsiteY13" fmla="*/ 0 h 646331"/>
                      <a:gd name="connsiteX14" fmla="*/ 7913216 w 10787865"/>
                      <a:gd name="connsiteY14" fmla="*/ 0 h 646331"/>
                      <a:gd name="connsiteX15" fmla="*/ 8332039 w 10787865"/>
                      <a:gd name="connsiteY15" fmla="*/ 0 h 646331"/>
                      <a:gd name="connsiteX16" fmla="*/ 8966619 w 10787865"/>
                      <a:gd name="connsiteY16" fmla="*/ 0 h 646331"/>
                      <a:gd name="connsiteX17" fmla="*/ 9277564 w 10787865"/>
                      <a:gd name="connsiteY17" fmla="*/ 0 h 646331"/>
                      <a:gd name="connsiteX18" fmla="*/ 9588508 w 10787865"/>
                      <a:gd name="connsiteY18" fmla="*/ 0 h 646331"/>
                      <a:gd name="connsiteX19" fmla="*/ 10007331 w 10787865"/>
                      <a:gd name="connsiteY19" fmla="*/ 0 h 646331"/>
                      <a:gd name="connsiteX20" fmla="*/ 10787865 w 10787865"/>
                      <a:gd name="connsiteY20" fmla="*/ 0 h 646331"/>
                      <a:gd name="connsiteX21" fmla="*/ 10787865 w 10787865"/>
                      <a:gd name="connsiteY21" fmla="*/ 646331 h 646331"/>
                      <a:gd name="connsiteX22" fmla="*/ 10369041 w 10787865"/>
                      <a:gd name="connsiteY22" fmla="*/ 646331 h 646331"/>
                      <a:gd name="connsiteX23" fmla="*/ 9734461 w 10787865"/>
                      <a:gd name="connsiteY23" fmla="*/ 646331 h 646331"/>
                      <a:gd name="connsiteX24" fmla="*/ 9315638 w 10787865"/>
                      <a:gd name="connsiteY24" fmla="*/ 646331 h 646331"/>
                      <a:gd name="connsiteX25" fmla="*/ 8465301 w 10787865"/>
                      <a:gd name="connsiteY25" fmla="*/ 646331 h 646331"/>
                      <a:gd name="connsiteX26" fmla="*/ 7722842 w 10787865"/>
                      <a:gd name="connsiteY26" fmla="*/ 646331 h 646331"/>
                      <a:gd name="connsiteX27" fmla="*/ 7088262 w 10787865"/>
                      <a:gd name="connsiteY27" fmla="*/ 646331 h 646331"/>
                      <a:gd name="connsiteX28" fmla="*/ 6561560 w 10787865"/>
                      <a:gd name="connsiteY28" fmla="*/ 646331 h 646331"/>
                      <a:gd name="connsiteX29" fmla="*/ 5711222 w 10787865"/>
                      <a:gd name="connsiteY29" fmla="*/ 646331 h 646331"/>
                      <a:gd name="connsiteX30" fmla="*/ 5400278 w 10787865"/>
                      <a:gd name="connsiteY30" fmla="*/ 646331 h 646331"/>
                      <a:gd name="connsiteX31" fmla="*/ 4765697 w 10787865"/>
                      <a:gd name="connsiteY31" fmla="*/ 646331 h 646331"/>
                      <a:gd name="connsiteX32" fmla="*/ 3915360 w 10787865"/>
                      <a:gd name="connsiteY32" fmla="*/ 646331 h 646331"/>
                      <a:gd name="connsiteX33" fmla="*/ 3065022 w 10787865"/>
                      <a:gd name="connsiteY33" fmla="*/ 646331 h 646331"/>
                      <a:gd name="connsiteX34" fmla="*/ 2430442 w 10787865"/>
                      <a:gd name="connsiteY34" fmla="*/ 646331 h 646331"/>
                      <a:gd name="connsiteX35" fmla="*/ 2011619 w 10787865"/>
                      <a:gd name="connsiteY35" fmla="*/ 646331 h 646331"/>
                      <a:gd name="connsiteX36" fmla="*/ 1161281 w 10787865"/>
                      <a:gd name="connsiteY36" fmla="*/ 646331 h 646331"/>
                      <a:gd name="connsiteX37" fmla="*/ 0 w 10787865"/>
                      <a:gd name="connsiteY37" fmla="*/ 646331 h 646331"/>
                      <a:gd name="connsiteX38" fmla="*/ 0 w 10787865"/>
                      <a:gd name="connsiteY3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87865" h="646331" fill="none" extrusionOk="0">
                        <a:moveTo>
                          <a:pt x="0" y="0"/>
                        </a:moveTo>
                        <a:cubicBezTo>
                          <a:pt x="172171" y="7820"/>
                          <a:pt x="441497" y="-37625"/>
                          <a:pt x="634580" y="0"/>
                        </a:cubicBezTo>
                        <a:cubicBezTo>
                          <a:pt x="871925" y="-869"/>
                          <a:pt x="841974" y="-20336"/>
                          <a:pt x="1053403" y="0"/>
                        </a:cubicBezTo>
                        <a:cubicBezTo>
                          <a:pt x="1260657" y="21245"/>
                          <a:pt x="1302891" y="9262"/>
                          <a:pt x="1364348" y="0"/>
                        </a:cubicBezTo>
                        <a:cubicBezTo>
                          <a:pt x="1440748" y="-2799"/>
                          <a:pt x="1801812" y="32547"/>
                          <a:pt x="1891049" y="0"/>
                        </a:cubicBezTo>
                        <a:cubicBezTo>
                          <a:pt x="2011203" y="-40455"/>
                          <a:pt x="2176204" y="-10130"/>
                          <a:pt x="2309872" y="0"/>
                        </a:cubicBezTo>
                        <a:cubicBezTo>
                          <a:pt x="2435510" y="17249"/>
                          <a:pt x="2653772" y="-35190"/>
                          <a:pt x="2836573" y="0"/>
                        </a:cubicBezTo>
                        <a:cubicBezTo>
                          <a:pt x="3047745" y="33955"/>
                          <a:pt x="3204353" y="1050"/>
                          <a:pt x="3471153" y="0"/>
                        </a:cubicBezTo>
                        <a:cubicBezTo>
                          <a:pt x="3698995" y="-18427"/>
                          <a:pt x="3686144" y="-9945"/>
                          <a:pt x="3782098" y="0"/>
                        </a:cubicBezTo>
                        <a:cubicBezTo>
                          <a:pt x="3867421" y="5325"/>
                          <a:pt x="4265306" y="16798"/>
                          <a:pt x="4416678" y="0"/>
                        </a:cubicBezTo>
                        <a:cubicBezTo>
                          <a:pt x="4617286" y="-43299"/>
                          <a:pt x="5065560" y="24511"/>
                          <a:pt x="5267016" y="0"/>
                        </a:cubicBezTo>
                        <a:cubicBezTo>
                          <a:pt x="5450204" y="-27860"/>
                          <a:pt x="5483501" y="-7248"/>
                          <a:pt x="5577960" y="0"/>
                        </a:cubicBezTo>
                        <a:cubicBezTo>
                          <a:pt x="5692642" y="17270"/>
                          <a:pt x="6064168" y="4270"/>
                          <a:pt x="6320419" y="0"/>
                        </a:cubicBezTo>
                        <a:cubicBezTo>
                          <a:pt x="6584415" y="20732"/>
                          <a:pt x="7029478" y="20414"/>
                          <a:pt x="7170757" y="0"/>
                        </a:cubicBezTo>
                        <a:cubicBezTo>
                          <a:pt x="7329524" y="-45215"/>
                          <a:pt x="7686613" y="24643"/>
                          <a:pt x="7913216" y="0"/>
                        </a:cubicBezTo>
                        <a:cubicBezTo>
                          <a:pt x="8088318" y="1384"/>
                          <a:pt x="8491329" y="20068"/>
                          <a:pt x="8655675" y="0"/>
                        </a:cubicBezTo>
                        <a:cubicBezTo>
                          <a:pt x="8803752" y="-39967"/>
                          <a:pt x="9169454" y="-5533"/>
                          <a:pt x="9506012" y="0"/>
                        </a:cubicBezTo>
                        <a:cubicBezTo>
                          <a:pt x="9840885" y="-61249"/>
                          <a:pt x="10352161" y="19954"/>
                          <a:pt x="10787865" y="0"/>
                        </a:cubicBezTo>
                        <a:cubicBezTo>
                          <a:pt x="10758877" y="163331"/>
                          <a:pt x="10798448" y="449104"/>
                          <a:pt x="10787865" y="646331"/>
                        </a:cubicBezTo>
                        <a:cubicBezTo>
                          <a:pt x="10523566" y="670791"/>
                          <a:pt x="10402187" y="653056"/>
                          <a:pt x="10153284" y="646331"/>
                        </a:cubicBezTo>
                        <a:cubicBezTo>
                          <a:pt x="9920350" y="660104"/>
                          <a:pt x="9638391" y="660489"/>
                          <a:pt x="9518704" y="646331"/>
                        </a:cubicBezTo>
                        <a:cubicBezTo>
                          <a:pt x="9365912" y="640358"/>
                          <a:pt x="9178910" y="647688"/>
                          <a:pt x="8884123" y="646331"/>
                        </a:cubicBezTo>
                        <a:cubicBezTo>
                          <a:pt x="8557227" y="684413"/>
                          <a:pt x="8386606" y="634552"/>
                          <a:pt x="8141665" y="646331"/>
                        </a:cubicBezTo>
                        <a:cubicBezTo>
                          <a:pt x="7913857" y="672155"/>
                          <a:pt x="7902388" y="641441"/>
                          <a:pt x="7830720" y="646331"/>
                        </a:cubicBezTo>
                        <a:cubicBezTo>
                          <a:pt x="7752132" y="677684"/>
                          <a:pt x="7226846" y="640557"/>
                          <a:pt x="6980383" y="646331"/>
                        </a:cubicBezTo>
                        <a:cubicBezTo>
                          <a:pt x="6787693" y="651966"/>
                          <a:pt x="6636188" y="632262"/>
                          <a:pt x="6453681" y="646331"/>
                        </a:cubicBezTo>
                        <a:cubicBezTo>
                          <a:pt x="6301947" y="653027"/>
                          <a:pt x="6262658" y="661955"/>
                          <a:pt x="6142737" y="646331"/>
                        </a:cubicBezTo>
                        <a:cubicBezTo>
                          <a:pt x="6045403" y="639281"/>
                          <a:pt x="5815824" y="619617"/>
                          <a:pt x="5616035" y="646331"/>
                        </a:cubicBezTo>
                        <a:cubicBezTo>
                          <a:pt x="5406514" y="679596"/>
                          <a:pt x="5238336" y="648258"/>
                          <a:pt x="4873577" y="646331"/>
                        </a:cubicBezTo>
                        <a:cubicBezTo>
                          <a:pt x="4508639" y="614609"/>
                          <a:pt x="4349581" y="643206"/>
                          <a:pt x="4023239" y="646331"/>
                        </a:cubicBezTo>
                        <a:cubicBezTo>
                          <a:pt x="3668696" y="651343"/>
                          <a:pt x="3699031" y="628966"/>
                          <a:pt x="3496537" y="646331"/>
                        </a:cubicBezTo>
                        <a:cubicBezTo>
                          <a:pt x="3294924" y="661047"/>
                          <a:pt x="3259435" y="636139"/>
                          <a:pt x="3185592" y="646331"/>
                        </a:cubicBezTo>
                        <a:cubicBezTo>
                          <a:pt x="3091906" y="652812"/>
                          <a:pt x="2804364" y="614544"/>
                          <a:pt x="2551012" y="646331"/>
                        </a:cubicBezTo>
                        <a:cubicBezTo>
                          <a:pt x="2342718" y="680658"/>
                          <a:pt x="2085556" y="597181"/>
                          <a:pt x="1808554" y="646331"/>
                        </a:cubicBezTo>
                        <a:cubicBezTo>
                          <a:pt x="1563919" y="699446"/>
                          <a:pt x="1374900" y="645730"/>
                          <a:pt x="958216" y="646331"/>
                        </a:cubicBezTo>
                        <a:cubicBezTo>
                          <a:pt x="609851" y="685404"/>
                          <a:pt x="296247" y="625180"/>
                          <a:pt x="0" y="646331"/>
                        </a:cubicBezTo>
                        <a:cubicBezTo>
                          <a:pt x="18680" y="383011"/>
                          <a:pt x="35816" y="183812"/>
                          <a:pt x="0" y="0"/>
                        </a:cubicBezTo>
                        <a:close/>
                      </a:path>
                      <a:path w="10787865" h="646331" stroke="0" extrusionOk="0">
                        <a:moveTo>
                          <a:pt x="0" y="0"/>
                        </a:moveTo>
                        <a:cubicBezTo>
                          <a:pt x="420383" y="16017"/>
                          <a:pt x="707939" y="-6901"/>
                          <a:pt x="850337" y="0"/>
                        </a:cubicBezTo>
                        <a:cubicBezTo>
                          <a:pt x="1029577" y="-25364"/>
                          <a:pt x="1110518" y="-40362"/>
                          <a:pt x="1377039" y="0"/>
                        </a:cubicBezTo>
                        <a:cubicBezTo>
                          <a:pt x="1639838" y="32177"/>
                          <a:pt x="1640852" y="-1237"/>
                          <a:pt x="1795861" y="0"/>
                        </a:cubicBezTo>
                        <a:cubicBezTo>
                          <a:pt x="1950633" y="8905"/>
                          <a:pt x="1962495" y="576"/>
                          <a:pt x="2106806" y="0"/>
                        </a:cubicBezTo>
                        <a:cubicBezTo>
                          <a:pt x="2270351" y="-39469"/>
                          <a:pt x="2619277" y="21676"/>
                          <a:pt x="2849265" y="0"/>
                        </a:cubicBezTo>
                        <a:cubicBezTo>
                          <a:pt x="3148550" y="-4138"/>
                          <a:pt x="3303847" y="28859"/>
                          <a:pt x="3699602" y="0"/>
                        </a:cubicBezTo>
                        <a:cubicBezTo>
                          <a:pt x="4043495" y="-65700"/>
                          <a:pt x="4259159" y="40361"/>
                          <a:pt x="4549940" y="0"/>
                        </a:cubicBezTo>
                        <a:cubicBezTo>
                          <a:pt x="4850366" y="-49648"/>
                          <a:pt x="5136886" y="23414"/>
                          <a:pt x="5292399" y="0"/>
                        </a:cubicBezTo>
                        <a:cubicBezTo>
                          <a:pt x="5461314" y="-678"/>
                          <a:pt x="5519988" y="-14721"/>
                          <a:pt x="5711222" y="0"/>
                        </a:cubicBezTo>
                        <a:cubicBezTo>
                          <a:pt x="5901023" y="20852"/>
                          <a:pt x="6006652" y="-8124"/>
                          <a:pt x="6130045" y="0"/>
                        </a:cubicBezTo>
                        <a:cubicBezTo>
                          <a:pt x="6284903" y="-21334"/>
                          <a:pt x="6419991" y="6623"/>
                          <a:pt x="6548868" y="0"/>
                        </a:cubicBezTo>
                        <a:cubicBezTo>
                          <a:pt x="6690823" y="37831"/>
                          <a:pt x="6906726" y="1165"/>
                          <a:pt x="7075570" y="0"/>
                        </a:cubicBezTo>
                        <a:cubicBezTo>
                          <a:pt x="7246011" y="-26649"/>
                          <a:pt x="7314078" y="-15367"/>
                          <a:pt x="7386514" y="0"/>
                        </a:cubicBezTo>
                        <a:cubicBezTo>
                          <a:pt x="7443431" y="15714"/>
                          <a:pt x="7814817" y="24042"/>
                          <a:pt x="7913216" y="0"/>
                        </a:cubicBezTo>
                        <a:cubicBezTo>
                          <a:pt x="8055565" y="-25232"/>
                          <a:pt x="8126094" y="13156"/>
                          <a:pt x="8332039" y="0"/>
                        </a:cubicBezTo>
                        <a:cubicBezTo>
                          <a:pt x="8523894" y="3674"/>
                          <a:pt x="8808055" y="-21044"/>
                          <a:pt x="8966619" y="0"/>
                        </a:cubicBezTo>
                        <a:cubicBezTo>
                          <a:pt x="9163192" y="-10067"/>
                          <a:pt x="9134998" y="9069"/>
                          <a:pt x="9277564" y="0"/>
                        </a:cubicBezTo>
                        <a:cubicBezTo>
                          <a:pt x="9425914" y="-7972"/>
                          <a:pt x="9470324" y="-7753"/>
                          <a:pt x="9588508" y="0"/>
                        </a:cubicBezTo>
                        <a:cubicBezTo>
                          <a:pt x="9695068" y="10306"/>
                          <a:pt x="9850321" y="-315"/>
                          <a:pt x="10007331" y="0"/>
                        </a:cubicBezTo>
                        <a:cubicBezTo>
                          <a:pt x="10189671" y="-41995"/>
                          <a:pt x="10526797" y="35733"/>
                          <a:pt x="10787865" y="0"/>
                        </a:cubicBezTo>
                        <a:cubicBezTo>
                          <a:pt x="10812750" y="193118"/>
                          <a:pt x="10787971" y="390083"/>
                          <a:pt x="10787865" y="646331"/>
                        </a:cubicBezTo>
                        <a:cubicBezTo>
                          <a:pt x="10703560" y="636710"/>
                          <a:pt x="10586235" y="632467"/>
                          <a:pt x="10369041" y="646331"/>
                        </a:cubicBezTo>
                        <a:cubicBezTo>
                          <a:pt x="10179063" y="663288"/>
                          <a:pt x="10050781" y="655465"/>
                          <a:pt x="9734461" y="646331"/>
                        </a:cubicBezTo>
                        <a:cubicBezTo>
                          <a:pt x="9627749" y="636742"/>
                          <a:pt x="9460753" y="634157"/>
                          <a:pt x="9315638" y="646331"/>
                        </a:cubicBezTo>
                        <a:cubicBezTo>
                          <a:pt x="9218599" y="645750"/>
                          <a:pt x="8782779" y="673652"/>
                          <a:pt x="8465301" y="646331"/>
                        </a:cubicBezTo>
                        <a:cubicBezTo>
                          <a:pt x="8155045" y="619279"/>
                          <a:pt x="8053630" y="604206"/>
                          <a:pt x="7722842" y="646331"/>
                        </a:cubicBezTo>
                        <a:cubicBezTo>
                          <a:pt x="7394856" y="649384"/>
                          <a:pt x="7249004" y="627487"/>
                          <a:pt x="7088262" y="646331"/>
                        </a:cubicBezTo>
                        <a:cubicBezTo>
                          <a:pt x="6882586" y="640180"/>
                          <a:pt x="6785899" y="614150"/>
                          <a:pt x="6561560" y="646331"/>
                        </a:cubicBezTo>
                        <a:cubicBezTo>
                          <a:pt x="6351929" y="652221"/>
                          <a:pt x="5931291" y="654955"/>
                          <a:pt x="5711222" y="646331"/>
                        </a:cubicBezTo>
                        <a:cubicBezTo>
                          <a:pt x="5447771" y="647888"/>
                          <a:pt x="5524919" y="618561"/>
                          <a:pt x="5400278" y="646331"/>
                        </a:cubicBezTo>
                        <a:cubicBezTo>
                          <a:pt x="5284130" y="654858"/>
                          <a:pt x="4910994" y="658210"/>
                          <a:pt x="4765697" y="646331"/>
                        </a:cubicBezTo>
                        <a:cubicBezTo>
                          <a:pt x="4616290" y="659206"/>
                          <a:pt x="4149357" y="677377"/>
                          <a:pt x="3915360" y="646331"/>
                        </a:cubicBezTo>
                        <a:cubicBezTo>
                          <a:pt x="3672986" y="595266"/>
                          <a:pt x="3437914" y="591076"/>
                          <a:pt x="3065022" y="646331"/>
                        </a:cubicBezTo>
                        <a:cubicBezTo>
                          <a:pt x="2686882" y="680367"/>
                          <a:pt x="2712342" y="662845"/>
                          <a:pt x="2430442" y="646331"/>
                        </a:cubicBezTo>
                        <a:cubicBezTo>
                          <a:pt x="2147394" y="631344"/>
                          <a:pt x="2106219" y="673076"/>
                          <a:pt x="2011619" y="646331"/>
                        </a:cubicBezTo>
                        <a:cubicBezTo>
                          <a:pt x="1916062" y="653882"/>
                          <a:pt x="1350427" y="648039"/>
                          <a:pt x="1161281" y="646331"/>
                        </a:cubicBezTo>
                        <a:cubicBezTo>
                          <a:pt x="976368" y="633661"/>
                          <a:pt x="284494" y="703014"/>
                          <a:pt x="0" y="646331"/>
                        </a:cubicBezTo>
                        <a:cubicBezTo>
                          <a:pt x="-22571" y="409564"/>
                          <a:pt x="-36531" y="133935"/>
                          <a:pt x="0" y="0"/>
                        </a:cubicBezTo>
                        <a:close/>
                      </a:path>
                      <a:path w="10787865" h="646331" fill="none" stroke="0" extrusionOk="0">
                        <a:moveTo>
                          <a:pt x="0" y="0"/>
                        </a:moveTo>
                        <a:cubicBezTo>
                          <a:pt x="119098" y="-54872"/>
                          <a:pt x="420579" y="-16116"/>
                          <a:pt x="634580" y="0"/>
                        </a:cubicBezTo>
                        <a:cubicBezTo>
                          <a:pt x="880557" y="12076"/>
                          <a:pt x="840968" y="-24822"/>
                          <a:pt x="1053403" y="0"/>
                        </a:cubicBezTo>
                        <a:cubicBezTo>
                          <a:pt x="1256490" y="20713"/>
                          <a:pt x="1300339" y="14111"/>
                          <a:pt x="1364348" y="0"/>
                        </a:cubicBezTo>
                        <a:cubicBezTo>
                          <a:pt x="1410589" y="4200"/>
                          <a:pt x="1762396" y="32163"/>
                          <a:pt x="1891049" y="0"/>
                        </a:cubicBezTo>
                        <a:cubicBezTo>
                          <a:pt x="2007256" y="524"/>
                          <a:pt x="2180967" y="911"/>
                          <a:pt x="2309872" y="0"/>
                        </a:cubicBezTo>
                        <a:cubicBezTo>
                          <a:pt x="2451036" y="-32841"/>
                          <a:pt x="2600193" y="-12215"/>
                          <a:pt x="2836573" y="0"/>
                        </a:cubicBezTo>
                        <a:cubicBezTo>
                          <a:pt x="3074562" y="52957"/>
                          <a:pt x="3231635" y="35656"/>
                          <a:pt x="3471153" y="0"/>
                        </a:cubicBezTo>
                        <a:cubicBezTo>
                          <a:pt x="3699673" y="-18499"/>
                          <a:pt x="3686795" y="-8115"/>
                          <a:pt x="3782098" y="0"/>
                        </a:cubicBezTo>
                        <a:cubicBezTo>
                          <a:pt x="3905351" y="33968"/>
                          <a:pt x="4204315" y="14314"/>
                          <a:pt x="4416678" y="0"/>
                        </a:cubicBezTo>
                        <a:cubicBezTo>
                          <a:pt x="4623386" y="-18810"/>
                          <a:pt x="5073688" y="65343"/>
                          <a:pt x="5267016" y="0"/>
                        </a:cubicBezTo>
                        <a:cubicBezTo>
                          <a:pt x="5455542" y="-27844"/>
                          <a:pt x="5487920" y="-11027"/>
                          <a:pt x="5577960" y="0"/>
                        </a:cubicBezTo>
                        <a:cubicBezTo>
                          <a:pt x="5657484" y="6821"/>
                          <a:pt x="6109229" y="-17039"/>
                          <a:pt x="6320419" y="0"/>
                        </a:cubicBezTo>
                        <a:cubicBezTo>
                          <a:pt x="6550159" y="16525"/>
                          <a:pt x="6971883" y="50056"/>
                          <a:pt x="7170757" y="0"/>
                        </a:cubicBezTo>
                        <a:cubicBezTo>
                          <a:pt x="7345074" y="-17616"/>
                          <a:pt x="7701742" y="-25618"/>
                          <a:pt x="7913216" y="0"/>
                        </a:cubicBezTo>
                        <a:cubicBezTo>
                          <a:pt x="8097036" y="8870"/>
                          <a:pt x="8525714" y="44804"/>
                          <a:pt x="8655675" y="0"/>
                        </a:cubicBezTo>
                        <a:cubicBezTo>
                          <a:pt x="8759437" y="-61800"/>
                          <a:pt x="9170404" y="-18328"/>
                          <a:pt x="9506012" y="0"/>
                        </a:cubicBezTo>
                        <a:cubicBezTo>
                          <a:pt x="9863712" y="-9705"/>
                          <a:pt x="10360726" y="77759"/>
                          <a:pt x="10787865" y="0"/>
                        </a:cubicBezTo>
                        <a:cubicBezTo>
                          <a:pt x="10765998" y="177659"/>
                          <a:pt x="10769843" y="483063"/>
                          <a:pt x="10787865" y="646331"/>
                        </a:cubicBezTo>
                        <a:cubicBezTo>
                          <a:pt x="10553579" y="655960"/>
                          <a:pt x="10403462" y="659172"/>
                          <a:pt x="10153284" y="646331"/>
                        </a:cubicBezTo>
                        <a:cubicBezTo>
                          <a:pt x="9895442" y="654074"/>
                          <a:pt x="9641780" y="680042"/>
                          <a:pt x="9518704" y="646331"/>
                        </a:cubicBezTo>
                        <a:cubicBezTo>
                          <a:pt x="9408812" y="644839"/>
                          <a:pt x="9180660" y="634027"/>
                          <a:pt x="8884123" y="646331"/>
                        </a:cubicBezTo>
                        <a:cubicBezTo>
                          <a:pt x="8593272" y="703437"/>
                          <a:pt x="8367395" y="612793"/>
                          <a:pt x="8141665" y="646331"/>
                        </a:cubicBezTo>
                        <a:cubicBezTo>
                          <a:pt x="7915955" y="670516"/>
                          <a:pt x="7903257" y="648824"/>
                          <a:pt x="7830720" y="646331"/>
                        </a:cubicBezTo>
                        <a:cubicBezTo>
                          <a:pt x="7774786" y="645392"/>
                          <a:pt x="7199401" y="671636"/>
                          <a:pt x="6980383" y="646331"/>
                        </a:cubicBezTo>
                        <a:cubicBezTo>
                          <a:pt x="6767426" y="642168"/>
                          <a:pt x="6623683" y="632087"/>
                          <a:pt x="6453681" y="646331"/>
                        </a:cubicBezTo>
                        <a:cubicBezTo>
                          <a:pt x="6298334" y="651563"/>
                          <a:pt x="6264769" y="657814"/>
                          <a:pt x="6142737" y="646331"/>
                        </a:cubicBezTo>
                        <a:cubicBezTo>
                          <a:pt x="6029766" y="671983"/>
                          <a:pt x="5829760" y="670189"/>
                          <a:pt x="5616035" y="646331"/>
                        </a:cubicBezTo>
                        <a:cubicBezTo>
                          <a:pt x="5367877" y="673660"/>
                          <a:pt x="5221304" y="658713"/>
                          <a:pt x="4873577" y="646331"/>
                        </a:cubicBezTo>
                        <a:cubicBezTo>
                          <a:pt x="4511825" y="640580"/>
                          <a:pt x="4371361" y="669315"/>
                          <a:pt x="4023239" y="646331"/>
                        </a:cubicBezTo>
                        <a:cubicBezTo>
                          <a:pt x="3666862" y="650562"/>
                          <a:pt x="3692271" y="623847"/>
                          <a:pt x="3496537" y="646331"/>
                        </a:cubicBezTo>
                        <a:cubicBezTo>
                          <a:pt x="3291743" y="675134"/>
                          <a:pt x="3269027" y="631040"/>
                          <a:pt x="3185592" y="646331"/>
                        </a:cubicBezTo>
                        <a:cubicBezTo>
                          <a:pt x="3132665" y="658304"/>
                          <a:pt x="2780924" y="642340"/>
                          <a:pt x="2551012" y="646331"/>
                        </a:cubicBezTo>
                        <a:cubicBezTo>
                          <a:pt x="2319510" y="674902"/>
                          <a:pt x="2066740" y="632603"/>
                          <a:pt x="1808554" y="646331"/>
                        </a:cubicBezTo>
                        <a:cubicBezTo>
                          <a:pt x="1499211" y="685200"/>
                          <a:pt x="1337190" y="652518"/>
                          <a:pt x="958216" y="646331"/>
                        </a:cubicBezTo>
                        <a:cubicBezTo>
                          <a:pt x="553628" y="721805"/>
                          <a:pt x="312781" y="606364"/>
                          <a:pt x="0" y="646331"/>
                        </a:cubicBezTo>
                        <a:cubicBezTo>
                          <a:pt x="28873" y="385911"/>
                          <a:pt x="33750" y="186337"/>
                          <a:pt x="0" y="0"/>
                        </a:cubicBezTo>
                        <a:close/>
                      </a:path>
                    </a:pathLst>
                  </a:cu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rotWithShape="1">
          <a:blip r:embed="rId7"/>
          <a:srcRect l="4120"/>
          <a:stretch/>
        </p:blipFill>
        <p:spPr>
          <a:xfrm>
            <a:off x="523981" y="1954212"/>
            <a:ext cx="5783475" cy="3361690"/>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307457" y="1931095"/>
            <a:ext cx="5537242" cy="2972693"/>
          </a:xfrm>
          <a:prstGeom prst="rect">
            <a:avLst/>
          </a:prstGeom>
        </p:spPr>
      </p:pic>
    </p:spTree>
    <p:custDataLst>
      <p:tags r:id="rId1"/>
    </p:custDataLst>
    <p:extLst>
      <p:ext uri="{BB962C8B-B14F-4D97-AF65-F5344CB8AC3E}">
        <p14:creationId xmlns:p14="http://schemas.microsoft.com/office/powerpoint/2010/main" val="3967677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585489" y="63016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186890" y="841504"/>
            <a:ext cx="9932444" cy="3211637"/>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620891"/>
            </a:xfrm>
            <a:prstGeom prst="rect">
              <a:avLst/>
            </a:prstGeom>
          </p:spPr>
          <p:txBody>
            <a:bodyPr wrap="square">
              <a:spAutoFit/>
            </a:bodyPr>
            <a:lstStyle/>
            <a:p>
              <a:pPr marL="571500" indent="-571500">
                <a:lnSpc>
                  <a:spcPct val="150000"/>
                </a:lnSpc>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lnSpc>
                  <a:spcPct val="150000"/>
                </a:lnSpc>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1291360" y="3877627"/>
            <a:ext cx="9789995" cy="2629066"/>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019925" y="782048"/>
                <a:ext cx="4064851" cy="693645"/>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499" y="3661626"/>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1D723351-607C-0127-49A2-D59C8C11E70D}"/>
              </a:ext>
            </a:extLst>
          </p:cNvPr>
          <p:cNvSpPr txBox="1"/>
          <p:nvPr/>
        </p:nvSpPr>
        <p:spPr>
          <a:xfrm>
            <a:off x="2054832" y="459925"/>
            <a:ext cx="3298004" cy="646331"/>
          </a:xfrm>
          <a:prstGeom prst="rect">
            <a:avLst/>
          </a:prstGeom>
          <a:noFill/>
        </p:spPr>
        <p:txBody>
          <a:bodyPr wrap="square" rtlCol="0">
            <a:spAutoFit/>
          </a:bodyPr>
          <a:lstStyle/>
          <a:p>
            <a:r>
              <a:rPr lang="en-US" sz="3600" b="1" dirty="0" err="1">
                <a:solidFill>
                  <a:schemeClr val="accent6">
                    <a:lumMod val="50000"/>
                  </a:schemeClr>
                </a:solidFill>
                <a:latin typeface="Agency FB" panose="020B0503020202020204" pitchFamily="34" charset="0"/>
              </a:rPr>
              <a:t>Bài</a:t>
            </a:r>
            <a:r>
              <a:rPr lang="en-US" sz="3600" b="1" dirty="0">
                <a:solidFill>
                  <a:schemeClr val="accent6">
                    <a:lumMod val="50000"/>
                  </a:schemeClr>
                </a:solidFill>
                <a:latin typeface="Agency FB" panose="020B0503020202020204" pitchFamily="34" charset="0"/>
              </a:rPr>
              <a:t> </a:t>
            </a:r>
            <a:r>
              <a:rPr lang="en-US" sz="3600" b="1" dirty="0" err="1">
                <a:solidFill>
                  <a:schemeClr val="accent6">
                    <a:lumMod val="50000"/>
                  </a:schemeClr>
                </a:solidFill>
                <a:latin typeface="Agency FB" panose="020B0503020202020204" pitchFamily="34" charset="0"/>
              </a:rPr>
              <a:t>tham</a:t>
            </a:r>
            <a:r>
              <a:rPr lang="en-US" sz="3600" b="1" dirty="0">
                <a:solidFill>
                  <a:schemeClr val="accent6">
                    <a:lumMod val="50000"/>
                  </a:schemeClr>
                </a:solidFill>
                <a:latin typeface="Agency FB" panose="020B0503020202020204" pitchFamily="34" charset="0"/>
              </a:rPr>
              <a:t> </a:t>
            </a:r>
            <a:r>
              <a:rPr lang="en-US" sz="3600" b="1" dirty="0" err="1">
                <a:solidFill>
                  <a:schemeClr val="accent6">
                    <a:lumMod val="50000"/>
                  </a:schemeClr>
                </a:solidFill>
                <a:latin typeface="Agency FB" panose="020B0503020202020204" pitchFamily="34" charset="0"/>
              </a:rPr>
              <a:t>khảo</a:t>
            </a:r>
            <a:endParaRPr lang="en-US" sz="3600" b="1" dirty="0">
              <a:solidFill>
                <a:schemeClr val="accent6">
                  <a:lumMod val="50000"/>
                </a:schemeClr>
              </a:solidFill>
              <a:latin typeface="Agency FB" panose="020B0503020202020204" pitchFamily="34" charset="0"/>
            </a:endParaRPr>
          </a:p>
        </p:txBody>
      </p:sp>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595415" y="3778033"/>
            <a:ext cx="345260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Nunito black" pitchFamily="2" charset="0"/>
                <a:ea typeface="Times New Roman" panose="02020603050405020304" pitchFamily="18" charset="0"/>
                <a:cs typeface="Calibri" panose="020F0502020204030204" pitchFamily="34"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Thống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nhất</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ý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kiến</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trong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nhóm</a:t>
            </a:r>
            <a:endParaRPr lang="vi-VN" sz="3000" dirty="0">
              <a:solidFill>
                <a:srgbClr val="9900CC"/>
              </a:solidFill>
              <a:latin typeface="Nunito black" pitchFamily="2"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3200" kern="0" dirty="0">
                <a:solidFill>
                  <a:prstClr val="black"/>
                </a:solidFill>
                <a:latin typeface="Calibri" panose="020F0502020204030204" pitchFamily="34" charset="0"/>
                <a:ea typeface="黑体"/>
                <a:cs typeface="Calibri" panose="020F0502020204030204" pitchFamily="34" charset="0"/>
                <a:sym typeface="Arial"/>
              </a:rPr>
              <a:t>Em 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Mõi 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sp>
        <p:nvSpPr>
          <p:cNvPr id="2" name="TextBox 1">
            <a:extLst>
              <a:ext uri="{FF2B5EF4-FFF2-40B4-BE49-F238E27FC236}">
                <a16:creationId xmlns:a16="http://schemas.microsoft.com/office/drawing/2014/main" id="{B6700D2D-1E8C-A717-3326-5084FB7ED8F2}"/>
              </a:ext>
            </a:extLst>
          </p:cNvPr>
          <p:cNvSpPr txBox="1"/>
          <p:nvPr/>
        </p:nvSpPr>
        <p:spPr>
          <a:xfrm>
            <a:off x="4849403" y="601332"/>
            <a:ext cx="3298004" cy="707886"/>
          </a:xfrm>
          <a:prstGeom prst="rect">
            <a:avLst/>
          </a:prstGeom>
          <a:noFill/>
        </p:spPr>
        <p:txBody>
          <a:bodyPr wrap="square" rtlCol="0">
            <a:spAutoFit/>
          </a:bodyPr>
          <a:lstStyle/>
          <a:p>
            <a:r>
              <a:rPr lang="en-US" sz="4000" b="1" dirty="0" err="1">
                <a:solidFill>
                  <a:schemeClr val="accent6">
                    <a:lumMod val="50000"/>
                  </a:schemeClr>
                </a:solidFill>
                <a:latin typeface="Agency FB" panose="020B0503020202020204" pitchFamily="34" charset="0"/>
              </a:rPr>
              <a:t>Bài</a:t>
            </a:r>
            <a:r>
              <a:rPr lang="en-US" sz="4000" b="1" dirty="0">
                <a:solidFill>
                  <a:schemeClr val="accent6">
                    <a:lumMod val="50000"/>
                  </a:schemeClr>
                </a:solidFill>
                <a:latin typeface="Agency FB" panose="020B0503020202020204" pitchFamily="34" charset="0"/>
              </a:rPr>
              <a:t> </a:t>
            </a:r>
            <a:r>
              <a:rPr lang="en-US" sz="4000" b="1" dirty="0" err="1">
                <a:solidFill>
                  <a:schemeClr val="accent6">
                    <a:lumMod val="50000"/>
                  </a:schemeClr>
                </a:solidFill>
                <a:latin typeface="Agency FB" panose="020B0503020202020204" pitchFamily="34" charset="0"/>
              </a:rPr>
              <a:t>tham</a:t>
            </a:r>
            <a:r>
              <a:rPr lang="en-US" sz="4000" b="1" dirty="0">
                <a:solidFill>
                  <a:schemeClr val="accent6">
                    <a:lumMod val="50000"/>
                  </a:schemeClr>
                </a:solidFill>
                <a:latin typeface="Agency FB" panose="020B0503020202020204" pitchFamily="34" charset="0"/>
              </a:rPr>
              <a:t> </a:t>
            </a:r>
            <a:r>
              <a:rPr lang="en-US" sz="4000" b="1" dirty="0" err="1">
                <a:solidFill>
                  <a:schemeClr val="accent6">
                    <a:lumMod val="50000"/>
                  </a:schemeClr>
                </a:solidFill>
                <a:latin typeface="Agency FB" panose="020B0503020202020204" pitchFamily="34" charset="0"/>
              </a:rPr>
              <a:t>khảo</a:t>
            </a:r>
            <a:endParaRPr lang="en-US" sz="4000" b="1" dirty="0">
              <a:solidFill>
                <a:schemeClr val="accent6">
                  <a:lumMod val="50000"/>
                </a:schemeClr>
              </a:solidFill>
              <a:latin typeface="Agency FB" panose="020B0503020202020204" pitchFamily="34" charset="0"/>
            </a:endParaRPr>
          </a:p>
        </p:txBody>
      </p:sp>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38</TotalTime>
  <Words>386</Words>
  <Application>Microsoft Office PowerPoint</Application>
  <PresentationFormat>Widescreen</PresentationFormat>
  <Paragraphs>30</Paragraphs>
  <Slides>11</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Arial Unicode MS</vt:lpstr>
      <vt:lpstr>Agency FB</vt:lpstr>
      <vt:lpstr>Arial</vt:lpstr>
      <vt:lpstr>Calibri</vt:lpstr>
      <vt:lpstr>Cambria</vt:lpstr>
      <vt:lpstr>Coiny</vt:lpstr>
      <vt:lpstr>Nunito black</vt:lpstr>
      <vt:lpstr>Times New Roman</vt:lpstr>
      <vt:lpstr>Wingdings</vt:lpstr>
      <vt:lpstr>字魂36号-正文宋楷</vt:lpstr>
      <vt:lpstr>方正清刻本悦宋简体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14</cp:revision>
  <dcterms:created xsi:type="dcterms:W3CDTF">2023-01-04T07:27:20Z</dcterms:created>
  <dcterms:modified xsi:type="dcterms:W3CDTF">2023-03-27T02:16:01Z</dcterms:modified>
</cp:coreProperties>
</file>