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 id="2147483690" r:id="rId3"/>
    <p:sldMasterId id="2147483696" r:id="rId4"/>
    <p:sldMasterId id="2147483702" r:id="rId5"/>
  </p:sldMasterIdLst>
  <p:notesMasterIdLst>
    <p:notesMasterId r:id="rId42"/>
  </p:notesMasterIdLst>
  <p:sldIdLst>
    <p:sldId id="8695" r:id="rId6"/>
    <p:sldId id="2007577206" r:id="rId7"/>
    <p:sldId id="258" r:id="rId8"/>
    <p:sldId id="3952" r:id="rId9"/>
    <p:sldId id="3953" r:id="rId10"/>
    <p:sldId id="910" r:id="rId11"/>
    <p:sldId id="8692" r:id="rId12"/>
    <p:sldId id="3351" r:id="rId13"/>
    <p:sldId id="8694" r:id="rId14"/>
    <p:sldId id="925" r:id="rId15"/>
    <p:sldId id="3354" r:id="rId16"/>
    <p:sldId id="8700" r:id="rId17"/>
    <p:sldId id="922" r:id="rId18"/>
    <p:sldId id="914" r:id="rId19"/>
    <p:sldId id="2007577208" r:id="rId20"/>
    <p:sldId id="479" r:id="rId21"/>
    <p:sldId id="314" r:id="rId22"/>
    <p:sldId id="8696" r:id="rId23"/>
    <p:sldId id="2007577209" r:id="rId24"/>
    <p:sldId id="8701" r:id="rId25"/>
    <p:sldId id="291" r:id="rId26"/>
    <p:sldId id="912" r:id="rId27"/>
    <p:sldId id="8702" r:id="rId28"/>
    <p:sldId id="8697" r:id="rId29"/>
    <p:sldId id="913" r:id="rId30"/>
    <p:sldId id="3356" r:id="rId31"/>
    <p:sldId id="3346" r:id="rId32"/>
    <p:sldId id="3342" r:id="rId33"/>
    <p:sldId id="3343" r:id="rId34"/>
    <p:sldId id="3347" r:id="rId35"/>
    <p:sldId id="3355" r:id="rId36"/>
    <p:sldId id="313" r:id="rId37"/>
    <p:sldId id="2007577210" r:id="rId38"/>
    <p:sldId id="8703" r:id="rId39"/>
    <p:sldId id="2007577207" r:id="rId40"/>
    <p:sldId id="8693"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809" autoAdjust="0"/>
    <p:restoredTop sz="90013" autoAdjust="0"/>
  </p:normalViewPr>
  <p:slideViewPr>
    <p:cSldViewPr snapToGrid="0">
      <p:cViewPr varScale="1">
        <p:scale>
          <a:sx n="78" d="100"/>
          <a:sy n="78" d="100"/>
        </p:scale>
        <p:origin x="768"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7348F6-3F58-4F66-9F2E-BFE398788B69}" type="datetimeFigureOut">
              <a:rPr lang="en-US" smtClean="0"/>
              <a:t>3/27/2023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30EF91-A3C3-4C34-BD58-4566D3A1CA92}" type="slidenum">
              <a:rPr lang="en-US" smtClean="0"/>
              <a:t>‹#›</a:t>
            </a:fld>
            <a:endParaRPr lang="en-US"/>
          </a:p>
        </p:txBody>
      </p:sp>
    </p:spTree>
    <p:extLst>
      <p:ext uri="{BB962C8B-B14F-4D97-AF65-F5344CB8AC3E}">
        <p14:creationId xmlns:p14="http://schemas.microsoft.com/office/powerpoint/2010/main" val="32443748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093484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00671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457773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24474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04509D-BEB1-46BE-BA4E-82A12FF6F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347767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幻灯片图像占位符 1"/>
          <p:cNvSpPr>
            <a:spLocks noGrp="1" noRot="1" noChangeAspect="1"/>
          </p:cNvSpPr>
          <p:nvPr>
            <p:ph type="sldImg"/>
          </p:nvPr>
        </p:nvSpPr>
        <p:spPr bwMode="auto">
          <a:noFill/>
          <a:ln>
            <a:solidFill>
              <a:srgbClr val="000000"/>
            </a:solidFill>
            <a:miter lim="800000"/>
            <a:headEnd/>
            <a:tailEnd/>
          </a:ln>
        </p:spPr>
      </p:sp>
      <p:sp>
        <p:nvSpPr>
          <p:cNvPr id="74754"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a:p>
        </p:txBody>
      </p:sp>
      <p:sp>
        <p:nvSpPr>
          <p:cNvPr id="76803"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C6D4A97-B3A9-4347-872E-EDB9A7358FD1}" type="slidenum">
              <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zh-CN"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04509D-BEB1-46BE-BA4E-82A12FF6F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109530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048259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dirty="0"/>
          </a:p>
        </p:txBody>
      </p:sp>
      <p:sp>
        <p:nvSpPr>
          <p:cNvPr id="4" name="Slide Number Placeholder 3"/>
          <p:cNvSpPr>
            <a:spLocks noGrp="1"/>
          </p:cNvSpPr>
          <p:nvPr>
            <p:ph type="sldNum" sz="quarter" idx="5"/>
          </p:nvPr>
        </p:nvSpPr>
        <p:spPr/>
        <p:txBody>
          <a:bodyPr/>
          <a:lstStyle/>
          <a:p>
            <a:fld id="{9130EF91-A3C3-4C34-BD58-4566D3A1CA92}" type="slidenum">
              <a:rPr lang="en-US" smtClean="0"/>
              <a:t>25</a:t>
            </a:fld>
            <a:endParaRPr lang="en-US"/>
          </a:p>
        </p:txBody>
      </p:sp>
    </p:spTree>
    <p:extLst>
      <p:ext uri="{BB962C8B-B14F-4D97-AF65-F5344CB8AC3E}">
        <p14:creationId xmlns:p14="http://schemas.microsoft.com/office/powerpoint/2010/main" val="20701018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zh-CN"/>
          </a:p>
        </p:txBody>
      </p:sp>
      <p:sp>
        <p:nvSpPr>
          <p:cNvPr id="65539" name="Header Placeholder 3"/>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marL="0" marR="0" lvl="0" indent="0" algn="l" defTabSz="1030288" rtl="0" eaLnBrk="1" fontAlgn="base" latinLnBrk="0" hangingPunct="1">
              <a:lnSpc>
                <a:spcPct val="100000"/>
              </a:lnSpc>
              <a:spcBef>
                <a:spcPct val="0"/>
              </a:spcBef>
              <a:spcAft>
                <a:spcPct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rPr>
              <a:t>My First Template</a:t>
            </a:r>
          </a:p>
        </p:txBody>
      </p:sp>
    </p:spTree>
    <p:extLst>
      <p:ext uri="{BB962C8B-B14F-4D97-AF65-F5344CB8AC3E}">
        <p14:creationId xmlns:p14="http://schemas.microsoft.com/office/powerpoint/2010/main" val="38453914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8E8EDC-1225-47E3-9680-C9FAF722F7A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896081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642059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95A699-AB68-4A20-99FB-6F69DC266D4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887372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62F313-D051-4284-95AD-6163FA1286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689017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C6A3E7-7B0A-43E6-AF50-B970C3A8BCF7}" type="slidenum">
              <a:rPr kumimoji="0" lang="id-ID" sz="1200" b="0" i="0" u="none" strike="noStrike" kern="1200" cap="none" spc="0" normalizeH="0" baseline="0" noProof="0" smtClean="0">
                <a:ln>
                  <a:noFill/>
                </a:ln>
                <a:solidFill>
                  <a:prstClr val="black"/>
                </a:solidFill>
                <a:effectLst/>
                <a:uLnTx/>
                <a:uFillTx/>
                <a:latin typeface="等线"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id-ID"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24715068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94867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066DFD-D77D-44AB-A44B-39D08D78940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250551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04509D-BEB1-46BE-BA4E-82A12FF6F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917555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1FC198-2D83-4DFC-8CDD-7D23AF44D41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35143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679601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099313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1FC198-2D83-4DFC-8CDD-7D23AF44D41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942207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927953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04509D-BEB1-46BE-BA4E-82A12FF6F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873279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04509D-BEB1-46BE-BA4E-82A12FF6F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096519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C5934F-EAF2-4BA1-98D1-AB7BE00B8F7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521326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77338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5.xml"/><Relationship Id="rId4" Type="http://schemas.openxmlformats.org/officeDocument/2006/relationships/image" Target="../media/image10.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5.xml"/><Relationship Id="rId4" Type="http://schemas.openxmlformats.org/officeDocument/2006/relationships/image" Target="../media/image10.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5.xml"/><Relationship Id="rId4" Type="http://schemas.openxmlformats.org/officeDocument/2006/relationships/image" Target="../media/image10.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5.xml"/><Relationship Id="rId4" Type="http://schemas.openxmlformats.org/officeDocument/2006/relationships/image" Target="../media/image12.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5.xml"/><Relationship Id="rId4" Type="http://schemas.openxmlformats.org/officeDocument/2006/relationships/image" Target="../media/image12.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5.xml"/><Relationship Id="rId4" Type="http://schemas.openxmlformats.org/officeDocument/2006/relationships/image" Target="../media/image12.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5.xml"/><Relationship Id="rId4" Type="http://schemas.openxmlformats.org/officeDocument/2006/relationships/image" Target="../media/image1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5.xml"/><Relationship Id="rId4" Type="http://schemas.openxmlformats.org/officeDocument/2006/relationships/image" Target="../media/image12.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5.xml"/><Relationship Id="rId5" Type="http://schemas.openxmlformats.org/officeDocument/2006/relationships/image" Target="../media/image16.png"/><Relationship Id="rId4" Type="http://schemas.openxmlformats.org/officeDocument/2006/relationships/image" Target="../media/image1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9E6307-B339-4BB6-917D-3C23473274C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2072071-EDC3-4497-9CF5-D380D82635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60F51E2-6110-42B6-AD1C-2A061E700915}"/>
              </a:ext>
            </a:extLst>
          </p:cNvPr>
          <p:cNvSpPr>
            <a:spLocks noGrp="1"/>
          </p:cNvSpPr>
          <p:nvPr>
            <p:ph type="dt" sz="half" idx="10"/>
          </p:nvPr>
        </p:nvSpPr>
        <p:spPr/>
        <p:txBody>
          <a:bodyPr/>
          <a:lstStyle/>
          <a:p>
            <a:fld id="{851456EF-EDA7-466D-90A9-97D47B7037CB}" type="datetimeFigureOut">
              <a:rPr lang="zh-CN" altLang="en-US" smtClean="0"/>
              <a:t>2023/3/27</a:t>
            </a:fld>
            <a:endParaRPr lang="zh-CN" altLang="en-US"/>
          </a:p>
        </p:txBody>
      </p:sp>
      <p:sp>
        <p:nvSpPr>
          <p:cNvPr id="5" name="页脚占位符 4">
            <a:extLst>
              <a:ext uri="{FF2B5EF4-FFF2-40B4-BE49-F238E27FC236}">
                <a16:creationId xmlns:a16="http://schemas.microsoft.com/office/drawing/2014/main" id="{0FB077BF-E70D-46F2-806A-019D5E9D853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190F3DE-A7B7-4C33-862E-179405C3ACF5}"/>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7020694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8DF56CA-60B2-41D2-9BC1-9F491180B7C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D036413-0D1F-49C6-ABC3-E88B00AA9D19}"/>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90967AC-5B2E-4CE5-B02B-28F41E919F81}"/>
              </a:ext>
            </a:extLst>
          </p:cNvPr>
          <p:cNvSpPr>
            <a:spLocks noGrp="1"/>
          </p:cNvSpPr>
          <p:nvPr>
            <p:ph type="dt" sz="half" idx="10"/>
          </p:nvPr>
        </p:nvSpPr>
        <p:spPr/>
        <p:txBody>
          <a:bodyPr/>
          <a:lstStyle/>
          <a:p>
            <a:fld id="{851456EF-EDA7-466D-90A9-97D47B7037CB}" type="datetimeFigureOut">
              <a:rPr lang="zh-CN" altLang="en-US" smtClean="0"/>
              <a:t>2023/3/27</a:t>
            </a:fld>
            <a:endParaRPr lang="zh-CN" altLang="en-US"/>
          </a:p>
        </p:txBody>
      </p:sp>
      <p:sp>
        <p:nvSpPr>
          <p:cNvPr id="5" name="页脚占位符 4">
            <a:extLst>
              <a:ext uri="{FF2B5EF4-FFF2-40B4-BE49-F238E27FC236}">
                <a16:creationId xmlns:a16="http://schemas.microsoft.com/office/drawing/2014/main" id="{8E7432D6-B28E-4415-90A8-1491910D2A2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FD1B169-DE41-4C59-B264-6376E14F05E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4027670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F2B3E7E-5BF0-4A59-8E75-85A611782CB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8194D29-58BB-4975-B376-EF1A5BC29E8C}"/>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808C711-39DA-4EF0-8F62-5B958554AD34}"/>
              </a:ext>
            </a:extLst>
          </p:cNvPr>
          <p:cNvSpPr>
            <a:spLocks noGrp="1"/>
          </p:cNvSpPr>
          <p:nvPr>
            <p:ph type="dt" sz="half" idx="10"/>
          </p:nvPr>
        </p:nvSpPr>
        <p:spPr/>
        <p:txBody>
          <a:bodyPr/>
          <a:lstStyle/>
          <a:p>
            <a:fld id="{851456EF-EDA7-466D-90A9-97D47B7037CB}" type="datetimeFigureOut">
              <a:rPr lang="zh-CN" altLang="en-US" smtClean="0"/>
              <a:t>2023/3/27</a:t>
            </a:fld>
            <a:endParaRPr lang="zh-CN" altLang="en-US"/>
          </a:p>
        </p:txBody>
      </p:sp>
      <p:sp>
        <p:nvSpPr>
          <p:cNvPr id="5" name="页脚占位符 4">
            <a:extLst>
              <a:ext uri="{FF2B5EF4-FFF2-40B4-BE49-F238E27FC236}">
                <a16:creationId xmlns:a16="http://schemas.microsoft.com/office/drawing/2014/main" id="{E334A974-65FE-4464-B01A-02E8F7EFEA5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5120632-8296-4676-AD40-600AE63B59EE}"/>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2317394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id="{88119F5A-AD65-4B0E-9FC3-A3BA1274ECD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
        <p:nvSpPr>
          <p:cNvPr id="5" name="矩形 4">
            <a:extLst>
              <a:ext uri="{FF2B5EF4-FFF2-40B4-BE49-F238E27FC236}">
                <a16:creationId xmlns:a16="http://schemas.microsoft.com/office/drawing/2014/main" id="{F592397F-5CF4-41CA-BFBF-162359753C44}"/>
              </a:ext>
            </a:extLst>
          </p:cNvPr>
          <p:cNvSpPr/>
          <p:nvPr userDrawn="1"/>
        </p:nvSpPr>
        <p:spPr>
          <a:xfrm>
            <a:off x="335279" y="238124"/>
            <a:ext cx="11521442" cy="6410325"/>
          </a:xfrm>
          <a:prstGeom prst="rect">
            <a:avLst/>
          </a:prstGeom>
          <a:solidFill>
            <a:schemeClr val="bg1"/>
          </a:solidFill>
          <a:ln>
            <a:noFill/>
          </a:ln>
          <a:effectLst>
            <a:outerShdw blurRad="393700" sx="102000" sy="102000" algn="ctr"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433661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32271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7C25B2B0-692A-46A2-956F-D87A1A3CFB5B}" type="datetimeFigureOut">
              <a:rPr lang="zh-CN" altLang="en-US"/>
              <a:pPr>
                <a:defRPr/>
              </a:pPr>
              <a:t>2023/3/27</a:t>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CCE584FB-8213-408C-973A-0BFE315A5B2C}" type="slidenum">
              <a:rPr lang="zh-CN" altLang="en-US"/>
              <a:pPr>
                <a:defRPr/>
              </a:pPr>
              <a:t>‹#›</a:t>
            </a:fld>
            <a:endParaRPr lang="zh-CN" altLang="en-US"/>
          </a:p>
        </p:txBody>
      </p:sp>
    </p:spTree>
    <p:extLst>
      <p:ext uri="{BB962C8B-B14F-4D97-AF65-F5344CB8AC3E}">
        <p14:creationId xmlns:p14="http://schemas.microsoft.com/office/powerpoint/2010/main" val="22816199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9" name="矩形 8"/>
          <p:cNvSpPr/>
          <p:nvPr userDrawn="1"/>
        </p:nvSpPr>
        <p:spPr>
          <a:xfrm>
            <a:off x="0" y="0"/>
            <a:ext cx="12192000" cy="68580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4527166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9020590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24358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F63E011B-7CC6-4939-851B-6CA56146200C}" type="datetimeFigureOut">
              <a:rPr lang="en-US" smtClean="0"/>
              <a:t>3/27/2023</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01A0558C-DB40-4C49-A012-897C8BDB6873}" type="slidenum">
              <a:rPr lang="en-US" smtClean="0"/>
              <a:t>‹#›</a:t>
            </a:fld>
            <a:endParaRPr lang="en-US"/>
          </a:p>
        </p:txBody>
      </p:sp>
    </p:spTree>
    <p:extLst>
      <p:ext uri="{BB962C8B-B14F-4D97-AF65-F5344CB8AC3E}">
        <p14:creationId xmlns:p14="http://schemas.microsoft.com/office/powerpoint/2010/main" val="13002989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F63E011B-7CC6-4939-851B-6CA56146200C}" type="datetimeFigureOut">
              <a:rPr lang="en-US" smtClean="0"/>
              <a:t>3/27/2023</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01A0558C-DB40-4C49-A012-897C8BDB6873}" type="slidenum">
              <a:rPr lang="en-US" smtClean="0"/>
              <a:t>‹#›</a:t>
            </a:fld>
            <a:endParaRPr lang="en-US"/>
          </a:p>
        </p:txBody>
      </p:sp>
    </p:spTree>
    <p:extLst>
      <p:ext uri="{BB962C8B-B14F-4D97-AF65-F5344CB8AC3E}">
        <p14:creationId xmlns:p14="http://schemas.microsoft.com/office/powerpoint/2010/main" val="21540197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EF77EB-7B1C-4797-B807-1B765A21622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F7EB334-C061-42FA-A5AE-07BFA35371E8}"/>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147535A-CA5C-4FEB-8741-595DAEBF8813}"/>
              </a:ext>
            </a:extLst>
          </p:cNvPr>
          <p:cNvSpPr>
            <a:spLocks noGrp="1"/>
          </p:cNvSpPr>
          <p:nvPr>
            <p:ph type="dt" sz="half" idx="10"/>
          </p:nvPr>
        </p:nvSpPr>
        <p:spPr/>
        <p:txBody>
          <a:bodyPr/>
          <a:lstStyle/>
          <a:p>
            <a:fld id="{851456EF-EDA7-466D-90A9-97D47B7037CB}" type="datetimeFigureOut">
              <a:rPr lang="zh-CN" altLang="en-US" smtClean="0"/>
              <a:t>2023/3/27</a:t>
            </a:fld>
            <a:endParaRPr lang="zh-CN" altLang="en-US"/>
          </a:p>
        </p:txBody>
      </p:sp>
      <p:sp>
        <p:nvSpPr>
          <p:cNvPr id="5" name="页脚占位符 4">
            <a:extLst>
              <a:ext uri="{FF2B5EF4-FFF2-40B4-BE49-F238E27FC236}">
                <a16:creationId xmlns:a16="http://schemas.microsoft.com/office/drawing/2014/main" id="{0E5168A3-DC42-4431-B2A4-33DDF8F9422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28EB0B5-8941-4C75-B707-5940D44EDB0D}"/>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8423582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F63E011B-7CC6-4939-851B-6CA56146200C}" type="datetimeFigureOut">
              <a:rPr lang="en-US" smtClean="0"/>
              <a:t>3/27/2023</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01A0558C-DB40-4C49-A012-897C8BDB6873}" type="slidenum">
              <a:rPr lang="en-US" smtClean="0"/>
              <a:t>‹#›</a:t>
            </a:fld>
            <a:endParaRPr lang="en-US"/>
          </a:p>
        </p:txBody>
      </p:sp>
    </p:spTree>
    <p:extLst>
      <p:ext uri="{BB962C8B-B14F-4D97-AF65-F5344CB8AC3E}">
        <p14:creationId xmlns:p14="http://schemas.microsoft.com/office/powerpoint/2010/main" val="145914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F63E011B-7CC6-4939-851B-6CA56146200C}" type="datetimeFigureOut">
              <a:rPr lang="en-US" smtClean="0"/>
              <a:t>3/27/2023</a:t>
            </a:fld>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01A0558C-DB40-4C49-A012-897C8BDB6873}" type="slidenum">
              <a:rPr lang="en-US" smtClean="0"/>
              <a:t>‹#›</a:t>
            </a:fld>
            <a:endParaRPr lang="en-US"/>
          </a:p>
        </p:txBody>
      </p:sp>
    </p:spTree>
    <p:extLst>
      <p:ext uri="{BB962C8B-B14F-4D97-AF65-F5344CB8AC3E}">
        <p14:creationId xmlns:p14="http://schemas.microsoft.com/office/powerpoint/2010/main" val="35377367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1"/>
            <a:ext cx="2844800" cy="365125"/>
          </a:xfrm>
          <a:prstGeom prst="rect">
            <a:avLst/>
          </a:prstGeom>
        </p:spPr>
        <p:txBody>
          <a:bodyPr/>
          <a:lstStyle/>
          <a:p>
            <a:fld id="{F63E011B-7CC6-4939-851B-6CA56146200C}" type="datetimeFigureOut">
              <a:rPr lang="en-US" smtClean="0"/>
              <a:t>3/27/2023</a:t>
            </a:fld>
            <a:endParaRPr lang="en-US"/>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fld id="{01A0558C-DB40-4C49-A012-897C8BDB6873}" type="slidenum">
              <a:rPr lang="en-US" smtClean="0"/>
              <a:t>‹#›</a:t>
            </a:fld>
            <a:endParaRPr lang="en-US"/>
          </a:p>
        </p:txBody>
      </p:sp>
    </p:spTree>
    <p:extLst>
      <p:ext uri="{BB962C8B-B14F-4D97-AF65-F5344CB8AC3E}">
        <p14:creationId xmlns:p14="http://schemas.microsoft.com/office/powerpoint/2010/main" val="3650898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1"/>
            <a:ext cx="2844800" cy="365125"/>
          </a:xfrm>
          <a:prstGeom prst="rect">
            <a:avLst/>
          </a:prstGeom>
        </p:spPr>
        <p:txBody>
          <a:bodyPr/>
          <a:lstStyle/>
          <a:p>
            <a:fld id="{F63E011B-7CC6-4939-851B-6CA56146200C}" type="datetimeFigureOut">
              <a:rPr lang="en-US" smtClean="0"/>
              <a:t>3/27/2023</a:t>
            </a:fld>
            <a:endParaRPr lang="en-US"/>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01A0558C-DB40-4C49-A012-897C8BDB6873}" type="slidenum">
              <a:rPr lang="en-US" smtClean="0"/>
              <a:t>‹#›</a:t>
            </a:fld>
            <a:endParaRPr lang="en-US"/>
          </a:p>
        </p:txBody>
      </p:sp>
    </p:spTree>
    <p:extLst>
      <p:ext uri="{BB962C8B-B14F-4D97-AF65-F5344CB8AC3E}">
        <p14:creationId xmlns:p14="http://schemas.microsoft.com/office/powerpoint/2010/main" val="12292839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F63E011B-7CC6-4939-851B-6CA56146200C}" type="datetimeFigureOut">
              <a:rPr lang="en-US" smtClean="0"/>
              <a:t>3/27/2023</a:t>
            </a:fld>
            <a:endParaRPr lang="en-US"/>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01A0558C-DB40-4C49-A012-897C8BDB6873}" type="slidenum">
              <a:rPr lang="en-US" smtClean="0"/>
              <a:t>‹#›</a:t>
            </a:fld>
            <a:endParaRPr lang="en-US"/>
          </a:p>
        </p:txBody>
      </p:sp>
    </p:spTree>
    <p:extLst>
      <p:ext uri="{BB962C8B-B14F-4D97-AF65-F5344CB8AC3E}">
        <p14:creationId xmlns:p14="http://schemas.microsoft.com/office/powerpoint/2010/main" val="16976536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F63E011B-7CC6-4939-851B-6CA56146200C}" type="datetimeFigureOut">
              <a:rPr lang="en-US" smtClean="0"/>
              <a:t>3/27/2023</a:t>
            </a:fld>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01A0558C-DB40-4C49-A012-897C8BDB6873}" type="slidenum">
              <a:rPr lang="en-US" smtClean="0"/>
              <a:t>‹#›</a:t>
            </a:fld>
            <a:endParaRPr lang="en-US"/>
          </a:p>
        </p:txBody>
      </p:sp>
    </p:spTree>
    <p:extLst>
      <p:ext uri="{BB962C8B-B14F-4D97-AF65-F5344CB8AC3E}">
        <p14:creationId xmlns:p14="http://schemas.microsoft.com/office/powerpoint/2010/main" val="9482637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F63E011B-7CC6-4939-851B-6CA56146200C}" type="datetimeFigureOut">
              <a:rPr lang="en-US" smtClean="0"/>
              <a:t>3/27/2023</a:t>
            </a:fld>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01A0558C-DB40-4C49-A012-897C8BDB6873}" type="slidenum">
              <a:rPr lang="en-US" smtClean="0"/>
              <a:t>‹#›</a:t>
            </a:fld>
            <a:endParaRPr lang="en-US"/>
          </a:p>
        </p:txBody>
      </p:sp>
    </p:spTree>
    <p:extLst>
      <p:ext uri="{BB962C8B-B14F-4D97-AF65-F5344CB8AC3E}">
        <p14:creationId xmlns:p14="http://schemas.microsoft.com/office/powerpoint/2010/main" val="18885752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F63E011B-7CC6-4939-851B-6CA56146200C}" type="datetimeFigureOut">
              <a:rPr lang="en-US" smtClean="0"/>
              <a:t>3/27/2023</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01A0558C-DB40-4C49-A012-897C8BDB6873}" type="slidenum">
              <a:rPr lang="en-US" smtClean="0"/>
              <a:t>‹#›</a:t>
            </a:fld>
            <a:endParaRPr lang="en-US"/>
          </a:p>
        </p:txBody>
      </p:sp>
    </p:spTree>
    <p:extLst>
      <p:ext uri="{BB962C8B-B14F-4D97-AF65-F5344CB8AC3E}">
        <p14:creationId xmlns:p14="http://schemas.microsoft.com/office/powerpoint/2010/main" val="1954226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F63E011B-7CC6-4939-851B-6CA56146200C}" type="datetimeFigureOut">
              <a:rPr lang="en-US" smtClean="0"/>
              <a:t>3/27/2023</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01A0558C-DB40-4C49-A012-897C8BDB6873}" type="slidenum">
              <a:rPr lang="en-US" smtClean="0"/>
              <a:t>‹#›</a:t>
            </a:fld>
            <a:endParaRPr lang="en-US"/>
          </a:p>
        </p:txBody>
      </p:sp>
    </p:spTree>
    <p:extLst>
      <p:ext uri="{BB962C8B-B14F-4D97-AF65-F5344CB8AC3E}">
        <p14:creationId xmlns:p14="http://schemas.microsoft.com/office/powerpoint/2010/main" val="13909991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3/27/2023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24116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05127F-20D8-4068-878F-48890575BF37}"/>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EB98F518-0D22-4132-8C68-ED1D54680E2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A1F2D2F-B897-46FD-A83C-A03ED06B7A11}"/>
              </a:ext>
            </a:extLst>
          </p:cNvPr>
          <p:cNvSpPr>
            <a:spLocks noGrp="1"/>
          </p:cNvSpPr>
          <p:nvPr>
            <p:ph type="dt" sz="half" idx="10"/>
          </p:nvPr>
        </p:nvSpPr>
        <p:spPr/>
        <p:txBody>
          <a:bodyPr/>
          <a:lstStyle/>
          <a:p>
            <a:fld id="{851456EF-EDA7-466D-90A9-97D47B7037CB}" type="datetimeFigureOut">
              <a:rPr lang="zh-CN" altLang="en-US" smtClean="0"/>
              <a:t>2023/3/27</a:t>
            </a:fld>
            <a:endParaRPr lang="zh-CN" altLang="en-US"/>
          </a:p>
        </p:txBody>
      </p:sp>
      <p:sp>
        <p:nvSpPr>
          <p:cNvPr id="5" name="页脚占位符 4">
            <a:extLst>
              <a:ext uri="{FF2B5EF4-FFF2-40B4-BE49-F238E27FC236}">
                <a16:creationId xmlns:a16="http://schemas.microsoft.com/office/drawing/2014/main" id="{BE6671F4-D60B-47B4-BB35-3100C47437F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E45399D-A2E8-4CAD-B3BB-26E911D8EAC7}"/>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7527099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3/27/2023</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256709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3/27/2023</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24400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3/27/2023</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144671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3/27/2023</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255063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3/27/2023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91900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3/27/2023</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404839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3/27/2023</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772722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3/27/2023</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971693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3/27/2023</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807438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Slide bìa">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CA212C29-8C70-AE77-57EB-4449A323DBA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3338624" y="-238452"/>
            <a:ext cx="8761228" cy="7096452"/>
          </a:xfrm>
          <a:prstGeom prst="rect">
            <a:avLst/>
          </a:prstGeom>
        </p:spPr>
      </p:pic>
      <p:pic>
        <p:nvPicPr>
          <p:cNvPr id="3" name="图片 4">
            <a:extLst>
              <a:ext uri="{FF2B5EF4-FFF2-40B4-BE49-F238E27FC236}">
                <a16:creationId xmlns:a16="http://schemas.microsoft.com/office/drawing/2014/main" id="{36C20E64-D616-16D8-E7B1-5831A7B3B19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418" t="2880" r="872" b="2717"/>
          <a:stretch/>
        </p:blipFill>
        <p:spPr>
          <a:xfrm>
            <a:off x="-353642" y="-101010"/>
            <a:ext cx="6722544" cy="7230140"/>
          </a:xfrm>
          <a:prstGeom prst="rect">
            <a:avLst/>
          </a:prstGeom>
        </p:spPr>
      </p:pic>
      <p:pic>
        <p:nvPicPr>
          <p:cNvPr id="4" name="图片 12">
            <a:extLst>
              <a:ext uri="{FF2B5EF4-FFF2-40B4-BE49-F238E27FC236}">
                <a16:creationId xmlns:a16="http://schemas.microsoft.com/office/drawing/2014/main" id="{153142AE-7DF4-20D7-2E6E-3EBF0DC31636}"/>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16305" t="18450" r="20439" b="16744"/>
          <a:stretch/>
        </p:blipFill>
        <p:spPr>
          <a:xfrm flipH="1">
            <a:off x="9946036" y="1062845"/>
            <a:ext cx="2234285" cy="2289049"/>
          </a:xfrm>
          <a:prstGeom prst="rect">
            <a:avLst/>
          </a:prstGeom>
        </p:spPr>
      </p:pic>
    </p:spTree>
    <p:extLst>
      <p:ext uri="{BB962C8B-B14F-4D97-AF65-F5344CB8AC3E}">
        <p14:creationId xmlns:p14="http://schemas.microsoft.com/office/powerpoint/2010/main" val="133374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94A8BC-975A-4B24-8DA5-BFD4085B51A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B4331B-1258-49A7-A448-BA619BD2CBFB}"/>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CA832F10-E7A1-4918-9586-614F89310C75}"/>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96315400-E657-44A6-9431-0775D1338014}"/>
              </a:ext>
            </a:extLst>
          </p:cNvPr>
          <p:cNvSpPr>
            <a:spLocks noGrp="1"/>
          </p:cNvSpPr>
          <p:nvPr>
            <p:ph type="dt" sz="half" idx="10"/>
          </p:nvPr>
        </p:nvSpPr>
        <p:spPr/>
        <p:txBody>
          <a:bodyPr/>
          <a:lstStyle/>
          <a:p>
            <a:fld id="{851456EF-EDA7-466D-90A9-97D47B7037CB}" type="datetimeFigureOut">
              <a:rPr lang="zh-CN" altLang="en-US" smtClean="0"/>
              <a:t>2023/3/27</a:t>
            </a:fld>
            <a:endParaRPr lang="zh-CN" altLang="en-US"/>
          </a:p>
        </p:txBody>
      </p:sp>
      <p:sp>
        <p:nvSpPr>
          <p:cNvPr id="6" name="页脚占位符 5">
            <a:extLst>
              <a:ext uri="{FF2B5EF4-FFF2-40B4-BE49-F238E27FC236}">
                <a16:creationId xmlns:a16="http://schemas.microsoft.com/office/drawing/2014/main" id="{894BE32A-A4EE-4002-9DA3-2E867BA7937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905ECE8-9536-4F2A-A2C6-F24A7E3A8A3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1881909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2_Slide bìa">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CA212C29-8C70-AE77-57EB-4449A323DBA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3338624" y="13716000"/>
            <a:ext cx="8761228" cy="7096452"/>
          </a:xfrm>
          <a:prstGeom prst="rect">
            <a:avLst/>
          </a:prstGeom>
        </p:spPr>
      </p:pic>
      <p:pic>
        <p:nvPicPr>
          <p:cNvPr id="3" name="图片 4">
            <a:extLst>
              <a:ext uri="{FF2B5EF4-FFF2-40B4-BE49-F238E27FC236}">
                <a16:creationId xmlns:a16="http://schemas.microsoft.com/office/drawing/2014/main" id="{36C20E64-D616-16D8-E7B1-5831A7B3B19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418" t="2880" r="872" b="2717"/>
          <a:stretch/>
        </p:blipFill>
        <p:spPr>
          <a:xfrm>
            <a:off x="-353642" y="13716000"/>
            <a:ext cx="6722544" cy="7230140"/>
          </a:xfrm>
          <a:prstGeom prst="rect">
            <a:avLst/>
          </a:prstGeom>
        </p:spPr>
      </p:pic>
      <p:pic>
        <p:nvPicPr>
          <p:cNvPr id="4" name="图片 12">
            <a:extLst>
              <a:ext uri="{FF2B5EF4-FFF2-40B4-BE49-F238E27FC236}">
                <a16:creationId xmlns:a16="http://schemas.microsoft.com/office/drawing/2014/main" id="{153142AE-7DF4-20D7-2E6E-3EBF0DC31636}"/>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16305" t="18450" r="20439" b="16744"/>
          <a:stretch/>
        </p:blipFill>
        <p:spPr>
          <a:xfrm flipH="1">
            <a:off x="9946036" y="13716000"/>
            <a:ext cx="2234285" cy="2289049"/>
          </a:xfrm>
          <a:prstGeom prst="rect">
            <a:avLst/>
          </a:prstGeom>
        </p:spPr>
      </p:pic>
    </p:spTree>
    <p:extLst>
      <p:ext uri="{BB962C8B-B14F-4D97-AF65-F5344CB8AC3E}">
        <p14:creationId xmlns:p14="http://schemas.microsoft.com/office/powerpoint/2010/main" val="2708357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1_Slide bìa">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CA212C29-8C70-AE77-57EB-4449A323DBA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3338624" y="13716000"/>
            <a:ext cx="8761228" cy="7096452"/>
          </a:xfrm>
          <a:prstGeom prst="rect">
            <a:avLst/>
          </a:prstGeom>
        </p:spPr>
      </p:pic>
      <p:pic>
        <p:nvPicPr>
          <p:cNvPr id="3" name="图片 4">
            <a:extLst>
              <a:ext uri="{FF2B5EF4-FFF2-40B4-BE49-F238E27FC236}">
                <a16:creationId xmlns:a16="http://schemas.microsoft.com/office/drawing/2014/main" id="{36C20E64-D616-16D8-E7B1-5831A7B3B19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418" t="2880" r="872" b="2717"/>
          <a:stretch/>
        </p:blipFill>
        <p:spPr>
          <a:xfrm>
            <a:off x="-353642" y="13716000"/>
            <a:ext cx="6722544" cy="7230140"/>
          </a:xfrm>
          <a:prstGeom prst="rect">
            <a:avLst/>
          </a:prstGeom>
        </p:spPr>
      </p:pic>
      <p:pic>
        <p:nvPicPr>
          <p:cNvPr id="4" name="图片 12">
            <a:extLst>
              <a:ext uri="{FF2B5EF4-FFF2-40B4-BE49-F238E27FC236}">
                <a16:creationId xmlns:a16="http://schemas.microsoft.com/office/drawing/2014/main" id="{153142AE-7DF4-20D7-2E6E-3EBF0DC31636}"/>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16305" t="18450" r="20439" b="16744"/>
          <a:stretch/>
        </p:blipFill>
        <p:spPr>
          <a:xfrm flipH="1">
            <a:off x="9946036" y="13716000"/>
            <a:ext cx="2234285" cy="2289049"/>
          </a:xfrm>
          <a:prstGeom prst="rect">
            <a:avLst/>
          </a:prstGeom>
        </p:spPr>
      </p:pic>
    </p:spTree>
    <p:extLst>
      <p:ext uri="{BB962C8B-B14F-4D97-AF65-F5344CB8AC3E}">
        <p14:creationId xmlns:p14="http://schemas.microsoft.com/office/powerpoint/2010/main" val="3363050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lide 2">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4C24649-FB60-2477-AF89-A2FF4ACAD45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flipH="1">
            <a:off x="-334925" y="-1846588"/>
            <a:ext cx="12099852" cy="9800683"/>
          </a:xfrm>
          <a:prstGeom prst="rect">
            <a:avLst/>
          </a:prstGeom>
        </p:spPr>
      </p:pic>
      <p:pic>
        <p:nvPicPr>
          <p:cNvPr id="8" name="图片 4">
            <a:extLst>
              <a:ext uri="{FF2B5EF4-FFF2-40B4-BE49-F238E27FC236}">
                <a16:creationId xmlns:a16="http://schemas.microsoft.com/office/drawing/2014/main" id="{411F3838-1A08-D686-1970-F64C2AD6EAB5}"/>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418" t="2880" r="872" b="2717"/>
          <a:stretch/>
        </p:blipFill>
        <p:spPr>
          <a:xfrm flipH="1">
            <a:off x="7830881" y="2023234"/>
            <a:ext cx="4688958" cy="5043005"/>
          </a:xfrm>
          <a:prstGeom prst="rect">
            <a:avLst/>
          </a:prstGeom>
        </p:spPr>
      </p:pic>
    </p:spTree>
    <p:extLst>
      <p:ext uri="{BB962C8B-B14F-4D97-AF65-F5344CB8AC3E}">
        <p14:creationId xmlns:p14="http://schemas.microsoft.com/office/powerpoint/2010/main" val="4101547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Slide 2">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4C24649-FB60-2477-AF89-A2FF4ACAD45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flipH="1">
            <a:off x="-334925" y="13716000"/>
            <a:ext cx="12099852" cy="9800683"/>
          </a:xfrm>
          <a:prstGeom prst="rect">
            <a:avLst/>
          </a:prstGeom>
        </p:spPr>
      </p:pic>
      <p:pic>
        <p:nvPicPr>
          <p:cNvPr id="8" name="图片 4">
            <a:extLst>
              <a:ext uri="{FF2B5EF4-FFF2-40B4-BE49-F238E27FC236}">
                <a16:creationId xmlns:a16="http://schemas.microsoft.com/office/drawing/2014/main" id="{411F3838-1A08-D686-1970-F64C2AD6EAB5}"/>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418" t="2880" r="872" b="2717"/>
          <a:stretch/>
        </p:blipFill>
        <p:spPr>
          <a:xfrm flipH="1">
            <a:off x="7830881" y="13716000"/>
            <a:ext cx="4688958" cy="5043005"/>
          </a:xfrm>
          <a:prstGeom prst="rect">
            <a:avLst/>
          </a:prstGeom>
        </p:spPr>
      </p:pic>
    </p:spTree>
    <p:extLst>
      <p:ext uri="{BB962C8B-B14F-4D97-AF65-F5344CB8AC3E}">
        <p14:creationId xmlns:p14="http://schemas.microsoft.com/office/powerpoint/2010/main" val="331710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Slide 2">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4C24649-FB60-2477-AF89-A2FF4ACAD45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flipH="1">
            <a:off x="-334925" y="13716000"/>
            <a:ext cx="12099852" cy="9800683"/>
          </a:xfrm>
          <a:prstGeom prst="rect">
            <a:avLst/>
          </a:prstGeom>
        </p:spPr>
      </p:pic>
      <p:pic>
        <p:nvPicPr>
          <p:cNvPr id="8" name="图片 4">
            <a:extLst>
              <a:ext uri="{FF2B5EF4-FFF2-40B4-BE49-F238E27FC236}">
                <a16:creationId xmlns:a16="http://schemas.microsoft.com/office/drawing/2014/main" id="{411F3838-1A08-D686-1970-F64C2AD6EAB5}"/>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418" t="2880" r="872" b="2717"/>
          <a:stretch/>
        </p:blipFill>
        <p:spPr>
          <a:xfrm flipH="1">
            <a:off x="7830881" y="13716000"/>
            <a:ext cx="4688958" cy="5043005"/>
          </a:xfrm>
          <a:prstGeom prst="rect">
            <a:avLst/>
          </a:prstGeom>
        </p:spPr>
      </p:pic>
    </p:spTree>
    <p:extLst>
      <p:ext uri="{BB962C8B-B14F-4D97-AF65-F5344CB8AC3E}">
        <p14:creationId xmlns:p14="http://schemas.microsoft.com/office/powerpoint/2010/main" val="3202913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Slide 2">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4C24649-FB60-2477-AF89-A2FF4ACAD45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flipH="1">
            <a:off x="-334925" y="13716000"/>
            <a:ext cx="12099852" cy="9800683"/>
          </a:xfrm>
          <a:prstGeom prst="rect">
            <a:avLst/>
          </a:prstGeom>
        </p:spPr>
      </p:pic>
      <p:pic>
        <p:nvPicPr>
          <p:cNvPr id="8" name="图片 4">
            <a:extLst>
              <a:ext uri="{FF2B5EF4-FFF2-40B4-BE49-F238E27FC236}">
                <a16:creationId xmlns:a16="http://schemas.microsoft.com/office/drawing/2014/main" id="{411F3838-1A08-D686-1970-F64C2AD6EAB5}"/>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418" t="2880" r="872" b="2717"/>
          <a:stretch/>
        </p:blipFill>
        <p:spPr>
          <a:xfrm flipH="1">
            <a:off x="7830881" y="13716000"/>
            <a:ext cx="4688958" cy="5043005"/>
          </a:xfrm>
          <a:prstGeom prst="rect">
            <a:avLst/>
          </a:prstGeom>
        </p:spPr>
      </p:pic>
    </p:spTree>
    <p:extLst>
      <p:ext uri="{BB962C8B-B14F-4D97-AF65-F5344CB8AC3E}">
        <p14:creationId xmlns:p14="http://schemas.microsoft.com/office/powerpoint/2010/main" val="3967192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Mục">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AEF5D8-5DB5-451D-850C-AFB6107AF5E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ltLang="zh-CN"/>
              <a:t>Bấm để sửa kiểu tiêu đề Bản cái</a:t>
            </a:r>
            <a:endParaRPr lang="zh-CN" altLang="en-US"/>
          </a:p>
        </p:txBody>
      </p:sp>
      <p:sp>
        <p:nvSpPr>
          <p:cNvPr id="3" name="文本占位符 2">
            <a:extLst>
              <a:ext uri="{FF2B5EF4-FFF2-40B4-BE49-F238E27FC236}">
                <a16:creationId xmlns:a16="http://schemas.microsoft.com/office/drawing/2014/main" id="{0CF460D0-172E-46E4-8CBB-D62D5CA180D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ltLang="zh-CN"/>
              <a:t>Bấm để chỉnh sửa kiểu văn bản của Bản cái</a:t>
            </a:r>
          </a:p>
        </p:txBody>
      </p:sp>
      <p:sp>
        <p:nvSpPr>
          <p:cNvPr id="4" name="日期占位符 3">
            <a:extLst>
              <a:ext uri="{FF2B5EF4-FFF2-40B4-BE49-F238E27FC236}">
                <a16:creationId xmlns:a16="http://schemas.microsoft.com/office/drawing/2014/main" id="{C44A0456-73A7-4E82-9CFC-98B717B0A35C}"/>
              </a:ext>
            </a:extLst>
          </p:cNvPr>
          <p:cNvSpPr>
            <a:spLocks noGrp="1"/>
          </p:cNvSpPr>
          <p:nvPr>
            <p:ph type="dt" sz="half" idx="10"/>
          </p:nvPr>
        </p:nvSpPr>
        <p:spPr>
          <a:xfrm>
            <a:off x="838200" y="6356350"/>
            <a:ext cx="2743200" cy="365125"/>
          </a:xfrm>
          <a:prstGeom prst="rect">
            <a:avLst/>
          </a:prstGeom>
        </p:spPr>
        <p:txBody>
          <a:bodyPr/>
          <a:lstStyle/>
          <a:p>
            <a:fld id="{0D28869A-535E-4AAF-A710-B1C800AA18AA}" type="datetimeFigureOut">
              <a:rPr lang="en-US" smtClean="0"/>
              <a:t>3/27/2023</a:t>
            </a:fld>
            <a:endParaRPr lang="en-US"/>
          </a:p>
        </p:txBody>
      </p:sp>
      <p:sp>
        <p:nvSpPr>
          <p:cNvPr id="5" name="页脚占位符 4">
            <a:extLst>
              <a:ext uri="{FF2B5EF4-FFF2-40B4-BE49-F238E27FC236}">
                <a16:creationId xmlns:a16="http://schemas.microsoft.com/office/drawing/2014/main" id="{E647556D-F397-4AF4-A91A-0EA8BC26D8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灯片编号占位符 5">
            <a:extLst>
              <a:ext uri="{FF2B5EF4-FFF2-40B4-BE49-F238E27FC236}">
                <a16:creationId xmlns:a16="http://schemas.microsoft.com/office/drawing/2014/main" id="{8EE28F62-CB8C-4956-A162-4DB9D28EFBE8}"/>
              </a:ext>
            </a:extLst>
          </p:cNvPr>
          <p:cNvSpPr>
            <a:spLocks noGrp="1"/>
          </p:cNvSpPr>
          <p:nvPr>
            <p:ph type="sldNum" sz="quarter" idx="12"/>
          </p:nvPr>
        </p:nvSpPr>
        <p:spPr>
          <a:xfrm>
            <a:off x="8610600" y="6356350"/>
            <a:ext cx="2743200" cy="365125"/>
          </a:xfrm>
          <a:prstGeom prst="rect">
            <a:avLst/>
          </a:prstGeom>
        </p:spPr>
        <p:txBody>
          <a:bodyPr/>
          <a:lstStyle/>
          <a:p>
            <a:fld id="{3F7AA20C-D13A-40B4-ABDB-62C48F8A088C}" type="slidenum">
              <a:rPr lang="en-US" smtClean="0"/>
              <a:t>‹#›</a:t>
            </a:fld>
            <a:endParaRPr lang="en-US"/>
          </a:p>
        </p:txBody>
      </p:sp>
      <p:pic>
        <p:nvPicPr>
          <p:cNvPr id="7" name="图片 6">
            <a:extLst>
              <a:ext uri="{FF2B5EF4-FFF2-40B4-BE49-F238E27FC236}">
                <a16:creationId xmlns:a16="http://schemas.microsoft.com/office/drawing/2014/main" id="{A2BD0520-57A6-DAD8-BD5B-436C3C256D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669849" y="-837417"/>
            <a:ext cx="10350797" cy="8383977"/>
          </a:xfrm>
          <a:prstGeom prst="rect">
            <a:avLst/>
          </a:prstGeom>
        </p:spPr>
      </p:pic>
      <p:pic>
        <p:nvPicPr>
          <p:cNvPr id="8" name="图片 4">
            <a:extLst>
              <a:ext uri="{FF2B5EF4-FFF2-40B4-BE49-F238E27FC236}">
                <a16:creationId xmlns:a16="http://schemas.microsoft.com/office/drawing/2014/main" id="{2AC2DBF8-B6BC-9F18-6983-CFB743BB9249}"/>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418" t="2880" r="872" b="2717"/>
          <a:stretch/>
        </p:blipFill>
        <p:spPr>
          <a:xfrm flipH="1">
            <a:off x="4950287" y="-418753"/>
            <a:ext cx="3821031" cy="4109544"/>
          </a:xfrm>
          <a:prstGeom prst="rect">
            <a:avLst/>
          </a:prstGeom>
        </p:spPr>
      </p:pic>
      <p:pic>
        <p:nvPicPr>
          <p:cNvPr id="9" name="图片 33">
            <a:extLst>
              <a:ext uri="{FF2B5EF4-FFF2-40B4-BE49-F238E27FC236}">
                <a16:creationId xmlns:a16="http://schemas.microsoft.com/office/drawing/2014/main" id="{5ED663F2-DFEC-77A7-7008-166A73A8A1D4}"/>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16305" t="18450" r="20439" b="16744"/>
          <a:stretch/>
        </p:blipFill>
        <p:spPr>
          <a:xfrm rot="2647756">
            <a:off x="2159547" y="2287451"/>
            <a:ext cx="2777454" cy="2845530"/>
          </a:xfrm>
          <a:prstGeom prst="rect">
            <a:avLst/>
          </a:prstGeom>
        </p:spPr>
      </p:pic>
    </p:spTree>
    <p:extLst>
      <p:ext uri="{BB962C8B-B14F-4D97-AF65-F5344CB8AC3E}">
        <p14:creationId xmlns:p14="http://schemas.microsoft.com/office/powerpoint/2010/main" val="2657087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4_Mục">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AEF5D8-5DB5-451D-850C-AFB6107AF5E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ltLang="zh-CN"/>
              <a:t>Bấm để sửa kiểu tiêu đề Bản cái</a:t>
            </a:r>
            <a:endParaRPr lang="zh-CN" altLang="en-US"/>
          </a:p>
        </p:txBody>
      </p:sp>
      <p:sp>
        <p:nvSpPr>
          <p:cNvPr id="3" name="文本占位符 2">
            <a:extLst>
              <a:ext uri="{FF2B5EF4-FFF2-40B4-BE49-F238E27FC236}">
                <a16:creationId xmlns:a16="http://schemas.microsoft.com/office/drawing/2014/main" id="{0CF460D0-172E-46E4-8CBB-D62D5CA180D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ltLang="zh-CN"/>
              <a:t>Bấm để chỉnh sửa kiểu văn bản của Bản cái</a:t>
            </a:r>
          </a:p>
        </p:txBody>
      </p:sp>
      <p:sp>
        <p:nvSpPr>
          <p:cNvPr id="4" name="日期占位符 3">
            <a:extLst>
              <a:ext uri="{FF2B5EF4-FFF2-40B4-BE49-F238E27FC236}">
                <a16:creationId xmlns:a16="http://schemas.microsoft.com/office/drawing/2014/main" id="{C44A0456-73A7-4E82-9CFC-98B717B0A35C}"/>
              </a:ext>
            </a:extLst>
          </p:cNvPr>
          <p:cNvSpPr>
            <a:spLocks noGrp="1"/>
          </p:cNvSpPr>
          <p:nvPr>
            <p:ph type="dt" sz="half" idx="10"/>
          </p:nvPr>
        </p:nvSpPr>
        <p:spPr>
          <a:xfrm>
            <a:off x="838200" y="6356350"/>
            <a:ext cx="2743200" cy="365125"/>
          </a:xfrm>
          <a:prstGeom prst="rect">
            <a:avLst/>
          </a:prstGeom>
        </p:spPr>
        <p:txBody>
          <a:bodyPr/>
          <a:lstStyle/>
          <a:p>
            <a:fld id="{0D28869A-535E-4AAF-A710-B1C800AA18AA}" type="datetimeFigureOut">
              <a:rPr lang="en-US" smtClean="0"/>
              <a:t>3/27/2023</a:t>
            </a:fld>
            <a:endParaRPr lang="en-US"/>
          </a:p>
        </p:txBody>
      </p:sp>
      <p:sp>
        <p:nvSpPr>
          <p:cNvPr id="5" name="页脚占位符 4">
            <a:extLst>
              <a:ext uri="{FF2B5EF4-FFF2-40B4-BE49-F238E27FC236}">
                <a16:creationId xmlns:a16="http://schemas.microsoft.com/office/drawing/2014/main" id="{E647556D-F397-4AF4-A91A-0EA8BC26D8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灯片编号占位符 5">
            <a:extLst>
              <a:ext uri="{FF2B5EF4-FFF2-40B4-BE49-F238E27FC236}">
                <a16:creationId xmlns:a16="http://schemas.microsoft.com/office/drawing/2014/main" id="{8EE28F62-CB8C-4956-A162-4DB9D28EFBE8}"/>
              </a:ext>
            </a:extLst>
          </p:cNvPr>
          <p:cNvSpPr>
            <a:spLocks noGrp="1"/>
          </p:cNvSpPr>
          <p:nvPr>
            <p:ph type="sldNum" sz="quarter" idx="12"/>
          </p:nvPr>
        </p:nvSpPr>
        <p:spPr>
          <a:xfrm>
            <a:off x="8610600" y="6356350"/>
            <a:ext cx="2743200" cy="365125"/>
          </a:xfrm>
          <a:prstGeom prst="rect">
            <a:avLst/>
          </a:prstGeom>
        </p:spPr>
        <p:txBody>
          <a:bodyPr/>
          <a:lstStyle/>
          <a:p>
            <a:fld id="{3F7AA20C-D13A-40B4-ABDB-62C48F8A088C}" type="slidenum">
              <a:rPr lang="en-US" smtClean="0"/>
              <a:t>‹#›</a:t>
            </a:fld>
            <a:endParaRPr lang="en-US"/>
          </a:p>
        </p:txBody>
      </p:sp>
      <p:pic>
        <p:nvPicPr>
          <p:cNvPr id="7" name="图片 6">
            <a:extLst>
              <a:ext uri="{FF2B5EF4-FFF2-40B4-BE49-F238E27FC236}">
                <a16:creationId xmlns:a16="http://schemas.microsoft.com/office/drawing/2014/main" id="{A2BD0520-57A6-DAD8-BD5B-436C3C256D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669849" y="13716000"/>
            <a:ext cx="10350797" cy="8383977"/>
          </a:xfrm>
          <a:prstGeom prst="rect">
            <a:avLst/>
          </a:prstGeom>
        </p:spPr>
      </p:pic>
      <p:pic>
        <p:nvPicPr>
          <p:cNvPr id="8" name="图片 4">
            <a:extLst>
              <a:ext uri="{FF2B5EF4-FFF2-40B4-BE49-F238E27FC236}">
                <a16:creationId xmlns:a16="http://schemas.microsoft.com/office/drawing/2014/main" id="{2AC2DBF8-B6BC-9F18-6983-CFB743BB9249}"/>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418" t="2880" r="872" b="2717"/>
          <a:stretch/>
        </p:blipFill>
        <p:spPr>
          <a:xfrm flipH="1">
            <a:off x="4950287" y="13716000"/>
            <a:ext cx="3821031" cy="4109544"/>
          </a:xfrm>
          <a:prstGeom prst="rect">
            <a:avLst/>
          </a:prstGeom>
        </p:spPr>
      </p:pic>
      <p:pic>
        <p:nvPicPr>
          <p:cNvPr id="9" name="图片 33">
            <a:extLst>
              <a:ext uri="{FF2B5EF4-FFF2-40B4-BE49-F238E27FC236}">
                <a16:creationId xmlns:a16="http://schemas.microsoft.com/office/drawing/2014/main" id="{5ED663F2-DFEC-77A7-7008-166A73A8A1D4}"/>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16305" t="18450" r="20439" b="16744"/>
          <a:stretch/>
        </p:blipFill>
        <p:spPr>
          <a:xfrm rot="2647756">
            <a:off x="2159547" y="13716000"/>
            <a:ext cx="2777454" cy="2845530"/>
          </a:xfrm>
          <a:prstGeom prst="rect">
            <a:avLst/>
          </a:prstGeom>
        </p:spPr>
      </p:pic>
    </p:spTree>
    <p:extLst>
      <p:ext uri="{BB962C8B-B14F-4D97-AF65-F5344CB8AC3E}">
        <p14:creationId xmlns:p14="http://schemas.microsoft.com/office/powerpoint/2010/main" val="902514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3_Mục">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AEF5D8-5DB5-451D-850C-AFB6107AF5E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ltLang="zh-CN"/>
              <a:t>Bấm để sửa kiểu tiêu đề Bản cái</a:t>
            </a:r>
            <a:endParaRPr lang="zh-CN" altLang="en-US"/>
          </a:p>
        </p:txBody>
      </p:sp>
      <p:sp>
        <p:nvSpPr>
          <p:cNvPr id="3" name="文本占位符 2">
            <a:extLst>
              <a:ext uri="{FF2B5EF4-FFF2-40B4-BE49-F238E27FC236}">
                <a16:creationId xmlns:a16="http://schemas.microsoft.com/office/drawing/2014/main" id="{0CF460D0-172E-46E4-8CBB-D62D5CA180D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ltLang="zh-CN"/>
              <a:t>Bấm để chỉnh sửa kiểu văn bản của Bản cái</a:t>
            </a:r>
          </a:p>
        </p:txBody>
      </p:sp>
      <p:sp>
        <p:nvSpPr>
          <p:cNvPr id="4" name="日期占位符 3">
            <a:extLst>
              <a:ext uri="{FF2B5EF4-FFF2-40B4-BE49-F238E27FC236}">
                <a16:creationId xmlns:a16="http://schemas.microsoft.com/office/drawing/2014/main" id="{C44A0456-73A7-4E82-9CFC-98B717B0A35C}"/>
              </a:ext>
            </a:extLst>
          </p:cNvPr>
          <p:cNvSpPr>
            <a:spLocks noGrp="1"/>
          </p:cNvSpPr>
          <p:nvPr>
            <p:ph type="dt" sz="half" idx="10"/>
          </p:nvPr>
        </p:nvSpPr>
        <p:spPr>
          <a:xfrm>
            <a:off x="838200" y="6356350"/>
            <a:ext cx="2743200" cy="365125"/>
          </a:xfrm>
          <a:prstGeom prst="rect">
            <a:avLst/>
          </a:prstGeom>
        </p:spPr>
        <p:txBody>
          <a:bodyPr/>
          <a:lstStyle/>
          <a:p>
            <a:fld id="{0D28869A-535E-4AAF-A710-B1C800AA18AA}" type="datetimeFigureOut">
              <a:rPr lang="en-US" smtClean="0"/>
              <a:t>3/27/2023</a:t>
            </a:fld>
            <a:endParaRPr lang="en-US"/>
          </a:p>
        </p:txBody>
      </p:sp>
      <p:sp>
        <p:nvSpPr>
          <p:cNvPr id="5" name="页脚占位符 4">
            <a:extLst>
              <a:ext uri="{FF2B5EF4-FFF2-40B4-BE49-F238E27FC236}">
                <a16:creationId xmlns:a16="http://schemas.microsoft.com/office/drawing/2014/main" id="{E647556D-F397-4AF4-A91A-0EA8BC26D8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灯片编号占位符 5">
            <a:extLst>
              <a:ext uri="{FF2B5EF4-FFF2-40B4-BE49-F238E27FC236}">
                <a16:creationId xmlns:a16="http://schemas.microsoft.com/office/drawing/2014/main" id="{8EE28F62-CB8C-4956-A162-4DB9D28EFBE8}"/>
              </a:ext>
            </a:extLst>
          </p:cNvPr>
          <p:cNvSpPr>
            <a:spLocks noGrp="1"/>
          </p:cNvSpPr>
          <p:nvPr>
            <p:ph type="sldNum" sz="quarter" idx="12"/>
          </p:nvPr>
        </p:nvSpPr>
        <p:spPr>
          <a:xfrm>
            <a:off x="8610600" y="6356350"/>
            <a:ext cx="2743200" cy="365125"/>
          </a:xfrm>
          <a:prstGeom prst="rect">
            <a:avLst/>
          </a:prstGeom>
        </p:spPr>
        <p:txBody>
          <a:bodyPr/>
          <a:lstStyle/>
          <a:p>
            <a:fld id="{3F7AA20C-D13A-40B4-ABDB-62C48F8A088C}" type="slidenum">
              <a:rPr lang="en-US" smtClean="0"/>
              <a:t>‹#›</a:t>
            </a:fld>
            <a:endParaRPr lang="en-US"/>
          </a:p>
        </p:txBody>
      </p:sp>
      <p:pic>
        <p:nvPicPr>
          <p:cNvPr id="7" name="图片 6">
            <a:extLst>
              <a:ext uri="{FF2B5EF4-FFF2-40B4-BE49-F238E27FC236}">
                <a16:creationId xmlns:a16="http://schemas.microsoft.com/office/drawing/2014/main" id="{A2BD0520-57A6-DAD8-BD5B-436C3C256D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669849" y="13716000"/>
            <a:ext cx="10350797" cy="8383977"/>
          </a:xfrm>
          <a:prstGeom prst="rect">
            <a:avLst/>
          </a:prstGeom>
        </p:spPr>
      </p:pic>
      <p:pic>
        <p:nvPicPr>
          <p:cNvPr id="8" name="图片 4">
            <a:extLst>
              <a:ext uri="{FF2B5EF4-FFF2-40B4-BE49-F238E27FC236}">
                <a16:creationId xmlns:a16="http://schemas.microsoft.com/office/drawing/2014/main" id="{2AC2DBF8-B6BC-9F18-6983-CFB743BB9249}"/>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418" t="2880" r="872" b="2717"/>
          <a:stretch/>
        </p:blipFill>
        <p:spPr>
          <a:xfrm flipH="1">
            <a:off x="4950287" y="13716000"/>
            <a:ext cx="3821031" cy="4109544"/>
          </a:xfrm>
          <a:prstGeom prst="rect">
            <a:avLst/>
          </a:prstGeom>
        </p:spPr>
      </p:pic>
      <p:pic>
        <p:nvPicPr>
          <p:cNvPr id="9" name="图片 33">
            <a:extLst>
              <a:ext uri="{FF2B5EF4-FFF2-40B4-BE49-F238E27FC236}">
                <a16:creationId xmlns:a16="http://schemas.microsoft.com/office/drawing/2014/main" id="{5ED663F2-DFEC-77A7-7008-166A73A8A1D4}"/>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16305" t="18450" r="20439" b="16744"/>
          <a:stretch/>
        </p:blipFill>
        <p:spPr>
          <a:xfrm rot="2647756">
            <a:off x="2159547" y="13716000"/>
            <a:ext cx="2777454" cy="2845530"/>
          </a:xfrm>
          <a:prstGeom prst="rect">
            <a:avLst/>
          </a:prstGeom>
        </p:spPr>
      </p:pic>
    </p:spTree>
    <p:extLst>
      <p:ext uri="{BB962C8B-B14F-4D97-AF65-F5344CB8AC3E}">
        <p14:creationId xmlns:p14="http://schemas.microsoft.com/office/powerpoint/2010/main" val="4166553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2_Mục">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AEF5D8-5DB5-451D-850C-AFB6107AF5E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ltLang="zh-CN"/>
              <a:t>Bấm để sửa kiểu tiêu đề Bản cái</a:t>
            </a:r>
            <a:endParaRPr lang="zh-CN" altLang="en-US"/>
          </a:p>
        </p:txBody>
      </p:sp>
      <p:sp>
        <p:nvSpPr>
          <p:cNvPr id="3" name="文本占位符 2">
            <a:extLst>
              <a:ext uri="{FF2B5EF4-FFF2-40B4-BE49-F238E27FC236}">
                <a16:creationId xmlns:a16="http://schemas.microsoft.com/office/drawing/2014/main" id="{0CF460D0-172E-46E4-8CBB-D62D5CA180D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ltLang="zh-CN"/>
              <a:t>Bấm để chỉnh sửa kiểu văn bản của Bản cái</a:t>
            </a:r>
          </a:p>
        </p:txBody>
      </p:sp>
      <p:sp>
        <p:nvSpPr>
          <p:cNvPr id="4" name="日期占位符 3">
            <a:extLst>
              <a:ext uri="{FF2B5EF4-FFF2-40B4-BE49-F238E27FC236}">
                <a16:creationId xmlns:a16="http://schemas.microsoft.com/office/drawing/2014/main" id="{C44A0456-73A7-4E82-9CFC-98B717B0A35C}"/>
              </a:ext>
            </a:extLst>
          </p:cNvPr>
          <p:cNvSpPr>
            <a:spLocks noGrp="1"/>
          </p:cNvSpPr>
          <p:nvPr>
            <p:ph type="dt" sz="half" idx="10"/>
          </p:nvPr>
        </p:nvSpPr>
        <p:spPr>
          <a:xfrm>
            <a:off x="838200" y="6356350"/>
            <a:ext cx="2743200" cy="365125"/>
          </a:xfrm>
          <a:prstGeom prst="rect">
            <a:avLst/>
          </a:prstGeom>
        </p:spPr>
        <p:txBody>
          <a:bodyPr/>
          <a:lstStyle/>
          <a:p>
            <a:fld id="{0D28869A-535E-4AAF-A710-B1C800AA18AA}" type="datetimeFigureOut">
              <a:rPr lang="en-US" smtClean="0"/>
              <a:t>3/27/2023</a:t>
            </a:fld>
            <a:endParaRPr lang="en-US"/>
          </a:p>
        </p:txBody>
      </p:sp>
      <p:sp>
        <p:nvSpPr>
          <p:cNvPr id="5" name="页脚占位符 4">
            <a:extLst>
              <a:ext uri="{FF2B5EF4-FFF2-40B4-BE49-F238E27FC236}">
                <a16:creationId xmlns:a16="http://schemas.microsoft.com/office/drawing/2014/main" id="{E647556D-F397-4AF4-A91A-0EA8BC26D8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灯片编号占位符 5">
            <a:extLst>
              <a:ext uri="{FF2B5EF4-FFF2-40B4-BE49-F238E27FC236}">
                <a16:creationId xmlns:a16="http://schemas.microsoft.com/office/drawing/2014/main" id="{8EE28F62-CB8C-4956-A162-4DB9D28EFBE8}"/>
              </a:ext>
            </a:extLst>
          </p:cNvPr>
          <p:cNvSpPr>
            <a:spLocks noGrp="1"/>
          </p:cNvSpPr>
          <p:nvPr>
            <p:ph type="sldNum" sz="quarter" idx="12"/>
          </p:nvPr>
        </p:nvSpPr>
        <p:spPr>
          <a:xfrm>
            <a:off x="8610600" y="6356350"/>
            <a:ext cx="2743200" cy="365125"/>
          </a:xfrm>
          <a:prstGeom prst="rect">
            <a:avLst/>
          </a:prstGeom>
        </p:spPr>
        <p:txBody>
          <a:bodyPr/>
          <a:lstStyle/>
          <a:p>
            <a:fld id="{3F7AA20C-D13A-40B4-ABDB-62C48F8A088C}" type="slidenum">
              <a:rPr lang="en-US" smtClean="0"/>
              <a:t>‹#›</a:t>
            </a:fld>
            <a:endParaRPr lang="en-US"/>
          </a:p>
        </p:txBody>
      </p:sp>
      <p:pic>
        <p:nvPicPr>
          <p:cNvPr id="7" name="图片 6">
            <a:extLst>
              <a:ext uri="{FF2B5EF4-FFF2-40B4-BE49-F238E27FC236}">
                <a16:creationId xmlns:a16="http://schemas.microsoft.com/office/drawing/2014/main" id="{A2BD0520-57A6-DAD8-BD5B-436C3C256D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669849" y="13716000"/>
            <a:ext cx="10350797" cy="8383977"/>
          </a:xfrm>
          <a:prstGeom prst="rect">
            <a:avLst/>
          </a:prstGeom>
        </p:spPr>
      </p:pic>
      <p:pic>
        <p:nvPicPr>
          <p:cNvPr id="8" name="图片 4">
            <a:extLst>
              <a:ext uri="{FF2B5EF4-FFF2-40B4-BE49-F238E27FC236}">
                <a16:creationId xmlns:a16="http://schemas.microsoft.com/office/drawing/2014/main" id="{2AC2DBF8-B6BC-9F18-6983-CFB743BB9249}"/>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418" t="2880" r="872" b="2717"/>
          <a:stretch/>
        </p:blipFill>
        <p:spPr>
          <a:xfrm flipH="1">
            <a:off x="4950287" y="13716000"/>
            <a:ext cx="3821031" cy="4109544"/>
          </a:xfrm>
          <a:prstGeom prst="rect">
            <a:avLst/>
          </a:prstGeom>
        </p:spPr>
      </p:pic>
      <p:pic>
        <p:nvPicPr>
          <p:cNvPr id="9" name="图片 33">
            <a:extLst>
              <a:ext uri="{FF2B5EF4-FFF2-40B4-BE49-F238E27FC236}">
                <a16:creationId xmlns:a16="http://schemas.microsoft.com/office/drawing/2014/main" id="{5ED663F2-DFEC-77A7-7008-166A73A8A1D4}"/>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16305" t="18450" r="20439" b="16744"/>
          <a:stretch/>
        </p:blipFill>
        <p:spPr>
          <a:xfrm rot="2647756">
            <a:off x="2159547" y="13716000"/>
            <a:ext cx="2777454" cy="2845530"/>
          </a:xfrm>
          <a:prstGeom prst="rect">
            <a:avLst/>
          </a:prstGeom>
        </p:spPr>
      </p:pic>
    </p:spTree>
    <p:extLst>
      <p:ext uri="{BB962C8B-B14F-4D97-AF65-F5344CB8AC3E}">
        <p14:creationId xmlns:p14="http://schemas.microsoft.com/office/powerpoint/2010/main" val="1388237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728D4C-61C7-4860-85A6-A3F6A9C47BB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5DC5404-67DA-47BC-BDC7-CFE0371E0D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DC7319B-9EFD-4F2B-AFB4-6F8FF9B70EC3}"/>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0BA08BC7-5813-4F8F-A400-9C517B3D3C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D2A17C35-FA6D-40CF-817E-CED56FC47449}"/>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6C908C43-40B8-47E0-BEE5-4D569B395DA2}"/>
              </a:ext>
            </a:extLst>
          </p:cNvPr>
          <p:cNvSpPr>
            <a:spLocks noGrp="1"/>
          </p:cNvSpPr>
          <p:nvPr>
            <p:ph type="dt" sz="half" idx="10"/>
          </p:nvPr>
        </p:nvSpPr>
        <p:spPr/>
        <p:txBody>
          <a:bodyPr/>
          <a:lstStyle/>
          <a:p>
            <a:fld id="{851456EF-EDA7-466D-90A9-97D47B7037CB}" type="datetimeFigureOut">
              <a:rPr lang="zh-CN" altLang="en-US" smtClean="0"/>
              <a:t>2023/3/27</a:t>
            </a:fld>
            <a:endParaRPr lang="zh-CN" altLang="en-US"/>
          </a:p>
        </p:txBody>
      </p:sp>
      <p:sp>
        <p:nvSpPr>
          <p:cNvPr id="8" name="页脚占位符 7">
            <a:extLst>
              <a:ext uri="{FF2B5EF4-FFF2-40B4-BE49-F238E27FC236}">
                <a16:creationId xmlns:a16="http://schemas.microsoft.com/office/drawing/2014/main" id="{5B9C5204-5B7E-43D5-BD5A-EE4E20494E9A}"/>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C9D37292-8C9A-410B-BA66-F18700020CD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3483154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1_Mục">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AEF5D8-5DB5-451D-850C-AFB6107AF5E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ltLang="zh-CN"/>
              <a:t>Bấm để sửa kiểu tiêu đề Bản cái</a:t>
            </a:r>
            <a:endParaRPr lang="zh-CN" altLang="en-US"/>
          </a:p>
        </p:txBody>
      </p:sp>
      <p:sp>
        <p:nvSpPr>
          <p:cNvPr id="3" name="文本占位符 2">
            <a:extLst>
              <a:ext uri="{FF2B5EF4-FFF2-40B4-BE49-F238E27FC236}">
                <a16:creationId xmlns:a16="http://schemas.microsoft.com/office/drawing/2014/main" id="{0CF460D0-172E-46E4-8CBB-D62D5CA180D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ltLang="zh-CN"/>
              <a:t>Bấm để chỉnh sửa kiểu văn bản của Bản cái</a:t>
            </a:r>
          </a:p>
        </p:txBody>
      </p:sp>
      <p:sp>
        <p:nvSpPr>
          <p:cNvPr id="4" name="日期占位符 3">
            <a:extLst>
              <a:ext uri="{FF2B5EF4-FFF2-40B4-BE49-F238E27FC236}">
                <a16:creationId xmlns:a16="http://schemas.microsoft.com/office/drawing/2014/main" id="{C44A0456-73A7-4E82-9CFC-98B717B0A35C}"/>
              </a:ext>
            </a:extLst>
          </p:cNvPr>
          <p:cNvSpPr>
            <a:spLocks noGrp="1"/>
          </p:cNvSpPr>
          <p:nvPr>
            <p:ph type="dt" sz="half" idx="10"/>
          </p:nvPr>
        </p:nvSpPr>
        <p:spPr>
          <a:xfrm>
            <a:off x="838200" y="6356350"/>
            <a:ext cx="2743200" cy="365125"/>
          </a:xfrm>
          <a:prstGeom prst="rect">
            <a:avLst/>
          </a:prstGeom>
        </p:spPr>
        <p:txBody>
          <a:bodyPr/>
          <a:lstStyle/>
          <a:p>
            <a:fld id="{0D28869A-535E-4AAF-A710-B1C800AA18AA}" type="datetimeFigureOut">
              <a:rPr lang="en-US" smtClean="0"/>
              <a:t>3/27/2023</a:t>
            </a:fld>
            <a:endParaRPr lang="en-US"/>
          </a:p>
        </p:txBody>
      </p:sp>
      <p:sp>
        <p:nvSpPr>
          <p:cNvPr id="5" name="页脚占位符 4">
            <a:extLst>
              <a:ext uri="{FF2B5EF4-FFF2-40B4-BE49-F238E27FC236}">
                <a16:creationId xmlns:a16="http://schemas.microsoft.com/office/drawing/2014/main" id="{E647556D-F397-4AF4-A91A-0EA8BC26D8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灯片编号占位符 5">
            <a:extLst>
              <a:ext uri="{FF2B5EF4-FFF2-40B4-BE49-F238E27FC236}">
                <a16:creationId xmlns:a16="http://schemas.microsoft.com/office/drawing/2014/main" id="{8EE28F62-CB8C-4956-A162-4DB9D28EFBE8}"/>
              </a:ext>
            </a:extLst>
          </p:cNvPr>
          <p:cNvSpPr>
            <a:spLocks noGrp="1"/>
          </p:cNvSpPr>
          <p:nvPr>
            <p:ph type="sldNum" sz="quarter" idx="12"/>
          </p:nvPr>
        </p:nvSpPr>
        <p:spPr>
          <a:xfrm>
            <a:off x="8610600" y="6356350"/>
            <a:ext cx="2743200" cy="365125"/>
          </a:xfrm>
          <a:prstGeom prst="rect">
            <a:avLst/>
          </a:prstGeom>
        </p:spPr>
        <p:txBody>
          <a:bodyPr/>
          <a:lstStyle/>
          <a:p>
            <a:fld id="{3F7AA20C-D13A-40B4-ABDB-62C48F8A088C}" type="slidenum">
              <a:rPr lang="en-US" smtClean="0"/>
              <a:t>‹#›</a:t>
            </a:fld>
            <a:endParaRPr lang="en-US"/>
          </a:p>
        </p:txBody>
      </p:sp>
      <p:pic>
        <p:nvPicPr>
          <p:cNvPr id="7" name="图片 6">
            <a:extLst>
              <a:ext uri="{FF2B5EF4-FFF2-40B4-BE49-F238E27FC236}">
                <a16:creationId xmlns:a16="http://schemas.microsoft.com/office/drawing/2014/main" id="{A2BD0520-57A6-DAD8-BD5B-436C3C256D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669849" y="13716000"/>
            <a:ext cx="10350797" cy="8383977"/>
          </a:xfrm>
          <a:prstGeom prst="rect">
            <a:avLst/>
          </a:prstGeom>
        </p:spPr>
      </p:pic>
      <p:pic>
        <p:nvPicPr>
          <p:cNvPr id="8" name="图片 4">
            <a:extLst>
              <a:ext uri="{FF2B5EF4-FFF2-40B4-BE49-F238E27FC236}">
                <a16:creationId xmlns:a16="http://schemas.microsoft.com/office/drawing/2014/main" id="{2AC2DBF8-B6BC-9F18-6983-CFB743BB9249}"/>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418" t="2880" r="872" b="2717"/>
          <a:stretch/>
        </p:blipFill>
        <p:spPr>
          <a:xfrm flipH="1">
            <a:off x="4950287" y="13716000"/>
            <a:ext cx="3821031" cy="4109544"/>
          </a:xfrm>
          <a:prstGeom prst="rect">
            <a:avLst/>
          </a:prstGeom>
        </p:spPr>
      </p:pic>
      <p:pic>
        <p:nvPicPr>
          <p:cNvPr id="9" name="图片 33">
            <a:extLst>
              <a:ext uri="{FF2B5EF4-FFF2-40B4-BE49-F238E27FC236}">
                <a16:creationId xmlns:a16="http://schemas.microsoft.com/office/drawing/2014/main" id="{5ED663F2-DFEC-77A7-7008-166A73A8A1D4}"/>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16305" t="18450" r="20439" b="16744"/>
          <a:stretch/>
        </p:blipFill>
        <p:spPr>
          <a:xfrm rot="2647756">
            <a:off x="2159547" y="13716000"/>
            <a:ext cx="2777454" cy="2845530"/>
          </a:xfrm>
          <a:prstGeom prst="rect">
            <a:avLst/>
          </a:prstGeom>
        </p:spPr>
      </p:pic>
    </p:spTree>
    <p:extLst>
      <p:ext uri="{BB962C8B-B14F-4D97-AF65-F5344CB8AC3E}">
        <p14:creationId xmlns:p14="http://schemas.microsoft.com/office/powerpoint/2010/main" val="1500876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61431768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0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23113022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9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19217684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8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55985997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7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98198358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6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70658021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5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13564116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03402819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5535550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4D604C9-D928-41DE-A839-3EAEC1FAB62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5DAC134-AFFB-4EBC-8577-3763C77156F6}"/>
              </a:ext>
            </a:extLst>
          </p:cNvPr>
          <p:cNvSpPr>
            <a:spLocks noGrp="1"/>
          </p:cNvSpPr>
          <p:nvPr>
            <p:ph type="dt" sz="half" idx="10"/>
          </p:nvPr>
        </p:nvSpPr>
        <p:spPr/>
        <p:txBody>
          <a:bodyPr/>
          <a:lstStyle/>
          <a:p>
            <a:fld id="{851456EF-EDA7-466D-90A9-97D47B7037CB}" type="datetimeFigureOut">
              <a:rPr lang="zh-CN" altLang="en-US" smtClean="0"/>
              <a:t>2023/3/27</a:t>
            </a:fld>
            <a:endParaRPr lang="zh-CN" altLang="en-US"/>
          </a:p>
        </p:txBody>
      </p:sp>
      <p:sp>
        <p:nvSpPr>
          <p:cNvPr id="4" name="页脚占位符 3">
            <a:extLst>
              <a:ext uri="{FF2B5EF4-FFF2-40B4-BE49-F238E27FC236}">
                <a16:creationId xmlns:a16="http://schemas.microsoft.com/office/drawing/2014/main" id="{65D0B644-513C-4606-84A6-087331DB599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AAF4FFAE-F259-4982-A5E1-51E875184446}"/>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471723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83265774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77192643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53771B5-A6C0-3522-64E8-CB82050CABB9}"/>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F6C50523-0EA6-9602-C37E-37C17B33DCD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BD7063BB-8717-DBEB-5BBC-51B8713447F5}"/>
              </a:ext>
            </a:extLst>
          </p:cNvPr>
          <p:cNvSpPr>
            <a:spLocks noGrp="1"/>
          </p:cNvSpPr>
          <p:nvPr>
            <p:ph type="dt" sz="half" idx="10"/>
          </p:nvPr>
        </p:nvSpPr>
        <p:spPr/>
        <p:txBody>
          <a:bodyPr/>
          <a:lstStyle/>
          <a:p>
            <a:fld id="{0D28869A-535E-4AAF-A710-B1C800AA18AA}" type="datetimeFigureOut">
              <a:rPr lang="en-US" smtClean="0"/>
              <a:t>3/27/2023</a:t>
            </a:fld>
            <a:endParaRPr lang="en-US"/>
          </a:p>
        </p:txBody>
      </p:sp>
      <p:sp>
        <p:nvSpPr>
          <p:cNvPr id="5" name="Chỗ dành sẵn cho Chân trang 4">
            <a:extLst>
              <a:ext uri="{FF2B5EF4-FFF2-40B4-BE49-F238E27FC236}">
                <a16:creationId xmlns:a16="http://schemas.microsoft.com/office/drawing/2014/main" id="{66B8B37A-6D96-3281-5BE9-EFDFAD084BAB}"/>
              </a:ext>
            </a:extLst>
          </p:cNvPr>
          <p:cNvSpPr>
            <a:spLocks noGrp="1"/>
          </p:cNvSpPr>
          <p:nvPr>
            <p:ph type="ftr" sz="quarter" idx="11"/>
          </p:nvPr>
        </p:nvSpPr>
        <p:spPr/>
        <p:txBody>
          <a:bodyPr/>
          <a:lstStyle/>
          <a:p>
            <a:endParaRPr lang="en-US" dirty="0"/>
          </a:p>
        </p:txBody>
      </p:sp>
      <p:sp>
        <p:nvSpPr>
          <p:cNvPr id="6" name="Chỗ dành sẵn cho Số hiệu Bản chiếu 5">
            <a:extLst>
              <a:ext uri="{FF2B5EF4-FFF2-40B4-BE49-F238E27FC236}">
                <a16:creationId xmlns:a16="http://schemas.microsoft.com/office/drawing/2014/main" id="{49273A7A-9352-0E16-2BBC-274640E50032}"/>
              </a:ext>
            </a:extLst>
          </p:cNvPr>
          <p:cNvSpPr>
            <a:spLocks noGrp="1"/>
          </p:cNvSpPr>
          <p:nvPr>
            <p:ph type="sldNum" sz="quarter" idx="12"/>
          </p:nvPr>
        </p:nvSpPr>
        <p:spPr/>
        <p:txBody>
          <a:bodyPr/>
          <a:lstStyle/>
          <a:p>
            <a:fld id="{3F7AA20C-D13A-40B4-ABDB-62C48F8A088C}" type="slidenum">
              <a:rPr lang="en-US" smtClean="0"/>
              <a:t>‹#›</a:t>
            </a:fld>
            <a:endParaRPr lang="en-US"/>
          </a:p>
        </p:txBody>
      </p:sp>
    </p:spTree>
    <p:extLst>
      <p:ext uri="{BB962C8B-B14F-4D97-AF65-F5344CB8AC3E}">
        <p14:creationId xmlns:p14="http://schemas.microsoft.com/office/powerpoint/2010/main" val="8954748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3CEC24A3-9170-4F4A-9A70-1E070370AF1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1287" t="-1" r="11287" b="12922"/>
          <a:stretch/>
        </p:blipFill>
        <p:spPr>
          <a:xfrm>
            <a:off x="0" y="0"/>
            <a:ext cx="12192000" cy="6858000"/>
          </a:xfrm>
          <a:prstGeom prst="rect">
            <a:avLst/>
          </a:prstGeom>
        </p:spPr>
      </p:pic>
      <p:pic>
        <p:nvPicPr>
          <p:cNvPr id="7" name="图片 6">
            <a:extLst>
              <a:ext uri="{FF2B5EF4-FFF2-40B4-BE49-F238E27FC236}">
                <a16:creationId xmlns:a16="http://schemas.microsoft.com/office/drawing/2014/main" id="{DAE51E96-8AC6-4E71-9C0A-DDB7222B974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90108" y="3276600"/>
            <a:ext cx="3401891" cy="3238500"/>
          </a:xfrm>
          <a:prstGeom prst="rect">
            <a:avLst/>
          </a:prstGeom>
        </p:spPr>
      </p:pic>
      <p:pic>
        <p:nvPicPr>
          <p:cNvPr id="8" name="图片 7">
            <a:extLst>
              <a:ext uri="{FF2B5EF4-FFF2-40B4-BE49-F238E27FC236}">
                <a16:creationId xmlns:a16="http://schemas.microsoft.com/office/drawing/2014/main" id="{450D5714-9E31-49D7-899F-5ED270FD6E27}"/>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272"/>
          <a:stretch/>
        </p:blipFill>
        <p:spPr>
          <a:xfrm>
            <a:off x="0" y="4343400"/>
            <a:ext cx="5912737" cy="2000250"/>
          </a:xfrm>
          <a:prstGeom prst="rect">
            <a:avLst/>
          </a:prstGeom>
        </p:spPr>
      </p:pic>
      <p:sp>
        <p:nvSpPr>
          <p:cNvPr id="6" name="矩形 5">
            <a:extLst>
              <a:ext uri="{FF2B5EF4-FFF2-40B4-BE49-F238E27FC236}">
                <a16:creationId xmlns:a16="http://schemas.microsoft.com/office/drawing/2014/main" id="{0B903FBE-72B8-4BCB-9D4D-779C7FF529A3}"/>
              </a:ext>
            </a:extLst>
          </p:cNvPr>
          <p:cNvSpPr/>
          <p:nvPr userDrawn="1"/>
        </p:nvSpPr>
        <p:spPr>
          <a:xfrm>
            <a:off x="419100" y="220337"/>
            <a:ext cx="11391900" cy="62757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9" name="图片 8">
            <a:extLst>
              <a:ext uri="{FF2B5EF4-FFF2-40B4-BE49-F238E27FC236}">
                <a16:creationId xmlns:a16="http://schemas.microsoft.com/office/drawing/2014/main" id="{898DCD13-9A47-4340-ABF6-8CC70335EDB9}"/>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67483"/>
          <a:stretch/>
        </p:blipFill>
        <p:spPr>
          <a:xfrm>
            <a:off x="0" y="4876800"/>
            <a:ext cx="12192000" cy="1981200"/>
          </a:xfrm>
          <a:prstGeom prst="rect">
            <a:avLst/>
          </a:prstGeom>
        </p:spPr>
      </p:pic>
    </p:spTree>
    <p:extLst>
      <p:ext uri="{BB962C8B-B14F-4D97-AF65-F5344CB8AC3E}">
        <p14:creationId xmlns:p14="http://schemas.microsoft.com/office/powerpoint/2010/main" val="2632142627"/>
      </p:ext>
    </p:extLst>
  </p:cSld>
  <p:clrMapOvr>
    <a:masterClrMapping/>
  </p:clrMapOvr>
  <mc:AlternateContent xmlns:mc="http://schemas.openxmlformats.org/markup-compatibility/2006" xmlns:p14="http://schemas.microsoft.com/office/powerpoint/2010/main">
    <mc:Choice Requires="p14">
      <p:transition p14:dur="10" advTm="0">
        <p:random/>
      </p:transition>
    </mc:Choice>
    <mc:Fallback xmlns="">
      <p:transition advTm="0">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B8FB671-D110-4C75-BC20-D71012F4A82D}"/>
              </a:ext>
            </a:extLst>
          </p:cNvPr>
          <p:cNvSpPr>
            <a:spLocks noGrp="1"/>
          </p:cNvSpPr>
          <p:nvPr>
            <p:ph type="dt" sz="half" idx="10"/>
          </p:nvPr>
        </p:nvSpPr>
        <p:spPr/>
        <p:txBody>
          <a:bodyPr/>
          <a:lstStyle/>
          <a:p>
            <a:fld id="{851456EF-EDA7-466D-90A9-97D47B7037CB}" type="datetimeFigureOut">
              <a:rPr lang="zh-CN" altLang="en-US" smtClean="0"/>
              <a:t>2023/3/27</a:t>
            </a:fld>
            <a:endParaRPr lang="zh-CN" altLang="en-US"/>
          </a:p>
        </p:txBody>
      </p:sp>
      <p:sp>
        <p:nvSpPr>
          <p:cNvPr id="3" name="页脚占位符 2">
            <a:extLst>
              <a:ext uri="{FF2B5EF4-FFF2-40B4-BE49-F238E27FC236}">
                <a16:creationId xmlns:a16="http://schemas.microsoft.com/office/drawing/2014/main" id="{14D5A602-2A66-4B9D-AC99-DCA045FC370A}"/>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EAFDC037-E85D-4B1C-AAF2-707E200379B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40132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68E56B-88A9-4A63-AA39-EEC66F4BBF1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DAD1967-9EA4-49D8-B47A-A4928B9BDA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7B30B7C7-9F69-405B-A724-A56FFE8CF0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15A3FB0E-9CF1-484B-B4E7-EDED727E82EA}"/>
              </a:ext>
            </a:extLst>
          </p:cNvPr>
          <p:cNvSpPr>
            <a:spLocks noGrp="1"/>
          </p:cNvSpPr>
          <p:nvPr>
            <p:ph type="dt" sz="half" idx="10"/>
          </p:nvPr>
        </p:nvSpPr>
        <p:spPr/>
        <p:txBody>
          <a:bodyPr/>
          <a:lstStyle/>
          <a:p>
            <a:fld id="{851456EF-EDA7-466D-90A9-97D47B7037CB}" type="datetimeFigureOut">
              <a:rPr lang="zh-CN" altLang="en-US" smtClean="0"/>
              <a:t>2023/3/27</a:t>
            </a:fld>
            <a:endParaRPr lang="zh-CN" altLang="en-US"/>
          </a:p>
        </p:txBody>
      </p:sp>
      <p:sp>
        <p:nvSpPr>
          <p:cNvPr id="6" name="页脚占位符 5">
            <a:extLst>
              <a:ext uri="{FF2B5EF4-FFF2-40B4-BE49-F238E27FC236}">
                <a16:creationId xmlns:a16="http://schemas.microsoft.com/office/drawing/2014/main" id="{A0058464-C1D5-4E69-91AB-FEEADBE5E5F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FD4698F-D47F-464C-8A82-581E076C7912}"/>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4388772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ACE7E5-5001-424A-AA19-22C73E29242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37281FE-6EDA-43D6-9015-553BF16EDF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30C39A6-BBC0-4016-B558-EF17FDE349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9C7275C6-0447-48E4-871A-D2274E6D9624}"/>
              </a:ext>
            </a:extLst>
          </p:cNvPr>
          <p:cNvSpPr>
            <a:spLocks noGrp="1"/>
          </p:cNvSpPr>
          <p:nvPr>
            <p:ph type="dt" sz="half" idx="10"/>
          </p:nvPr>
        </p:nvSpPr>
        <p:spPr/>
        <p:txBody>
          <a:bodyPr/>
          <a:lstStyle/>
          <a:p>
            <a:fld id="{851456EF-EDA7-466D-90A9-97D47B7037CB}" type="datetimeFigureOut">
              <a:rPr lang="zh-CN" altLang="en-US" smtClean="0"/>
              <a:t>2023/3/27</a:t>
            </a:fld>
            <a:endParaRPr lang="zh-CN" altLang="en-US"/>
          </a:p>
        </p:txBody>
      </p:sp>
      <p:sp>
        <p:nvSpPr>
          <p:cNvPr id="6" name="页脚占位符 5">
            <a:extLst>
              <a:ext uri="{FF2B5EF4-FFF2-40B4-BE49-F238E27FC236}">
                <a16:creationId xmlns:a16="http://schemas.microsoft.com/office/drawing/2014/main" id="{4EAF0A44-B67C-432B-AF7A-A261D75E71C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54500BC-68D8-47FB-87BF-3CAD99BFFBC4}"/>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0341570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1.xml"/><Relationship Id="rId7" Type="http://schemas.openxmlformats.org/officeDocument/2006/relationships/tags" Target="../tags/tag1.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theme" Target="../theme/theme3.xml"/><Relationship Id="rId5" Type="http://schemas.openxmlformats.org/officeDocument/2006/relationships/slideLayout" Target="../slideLayouts/slideLayout33.xml"/><Relationship Id="rId10" Type="http://schemas.openxmlformats.org/officeDocument/2006/relationships/image" Target="../media/image1.jpg"/><Relationship Id="rId4" Type="http://schemas.openxmlformats.org/officeDocument/2006/relationships/slideLayout" Target="../slideLayouts/slideLayout32.xml"/><Relationship Id="rId9" Type="http://schemas.openxmlformats.org/officeDocument/2006/relationships/tags" Target="../tags/tag3.xml"/></Relationships>
</file>

<file path=ppt/slideMasters/_rels/slideMaster4.xml.rels><?xml version="1.0" encoding="UTF-8" standalone="yes"?>
<Relationships xmlns="http://schemas.openxmlformats.org/package/2006/relationships"><Relationship Id="rId8" Type="http://schemas.openxmlformats.org/officeDocument/2006/relationships/tags" Target="../tags/tag5.xml"/><Relationship Id="rId3" Type="http://schemas.openxmlformats.org/officeDocument/2006/relationships/slideLayout" Target="../slideLayouts/slideLayout36.xml"/><Relationship Id="rId7" Type="http://schemas.openxmlformats.org/officeDocument/2006/relationships/tags" Target="../tags/tag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theme" Target="../theme/theme4.xml"/><Relationship Id="rId11" Type="http://schemas.openxmlformats.org/officeDocument/2006/relationships/image" Target="../media/image1.jpg"/><Relationship Id="rId5" Type="http://schemas.openxmlformats.org/officeDocument/2006/relationships/slideLayout" Target="../slideLayouts/slideLayout38.xml"/><Relationship Id="rId10" Type="http://schemas.openxmlformats.org/officeDocument/2006/relationships/image" Target="../media/image3.jpg"/><Relationship Id="rId4" Type="http://schemas.openxmlformats.org/officeDocument/2006/relationships/slideLayout" Target="../slideLayouts/slideLayout37.xml"/><Relationship Id="rId9" Type="http://schemas.openxmlformats.org/officeDocument/2006/relationships/tags" Target="../tags/tag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26" Type="http://schemas.openxmlformats.org/officeDocument/2006/relationships/theme" Target="../theme/theme5.xml"/><Relationship Id="rId3" Type="http://schemas.openxmlformats.org/officeDocument/2006/relationships/slideLayout" Target="../slideLayouts/slideLayout41.xml"/><Relationship Id="rId21" Type="http://schemas.openxmlformats.org/officeDocument/2006/relationships/slideLayout" Target="../slideLayouts/slideLayout59.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5" Type="http://schemas.openxmlformats.org/officeDocument/2006/relationships/slideLayout" Target="../slideLayouts/slideLayout63.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slideLayout" Target="../slideLayouts/slideLayout58.xml"/><Relationship Id="rId29" Type="http://schemas.openxmlformats.org/officeDocument/2006/relationships/image" Target="../media/image6.png"/><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24" Type="http://schemas.openxmlformats.org/officeDocument/2006/relationships/slideLayout" Target="../slideLayouts/slideLayout62.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23" Type="http://schemas.openxmlformats.org/officeDocument/2006/relationships/slideLayout" Target="../slideLayouts/slideLayout61.xml"/><Relationship Id="rId28" Type="http://schemas.openxmlformats.org/officeDocument/2006/relationships/image" Target="../media/image5.png"/><Relationship Id="rId10" Type="http://schemas.openxmlformats.org/officeDocument/2006/relationships/slideLayout" Target="../slideLayouts/slideLayout48.xml"/><Relationship Id="rId19" Type="http://schemas.openxmlformats.org/officeDocument/2006/relationships/slideLayout" Target="../slideLayouts/slideLayout57.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 Id="rId22" Type="http://schemas.openxmlformats.org/officeDocument/2006/relationships/slideLayout" Target="../slideLayouts/slideLayout60.xml"/><Relationship Id="rId27" Type="http://schemas.openxmlformats.org/officeDocument/2006/relationships/image" Target="../media/image4.png"/><Relationship Id="rId30"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8F7264FB-0618-4E18-959B-77CB113B87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56F56141-EDC8-4561-B210-A15B1651A4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B2B7860-1501-44BF-BDA2-4ECAC48F4C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1456EF-EDA7-466D-90A9-97D47B7037CB}" type="datetimeFigureOut">
              <a:rPr lang="zh-CN" altLang="en-US" smtClean="0"/>
              <a:t>2023/3/27</a:t>
            </a:fld>
            <a:endParaRPr lang="zh-CN" altLang="en-US"/>
          </a:p>
        </p:txBody>
      </p:sp>
      <p:sp>
        <p:nvSpPr>
          <p:cNvPr id="5" name="页脚占位符 4">
            <a:extLst>
              <a:ext uri="{FF2B5EF4-FFF2-40B4-BE49-F238E27FC236}">
                <a16:creationId xmlns:a16="http://schemas.microsoft.com/office/drawing/2014/main" id="{E21586E5-F721-4A39-860D-941C9E93EA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93DB4B5-A198-4FFC-8349-20B0234F0F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7D73ED-7EBB-4E11-B60B-79773C5177D3}" type="slidenum">
              <a:rPr lang="zh-CN" altLang="en-US" smtClean="0"/>
              <a:t>‹#›</a:t>
            </a:fld>
            <a:endParaRPr lang="zh-CN" altLang="en-US"/>
          </a:p>
        </p:txBody>
      </p:sp>
      <p:pic>
        <p:nvPicPr>
          <p:cNvPr id="8" name="Picture 7" descr="A picture containing shape&#10;&#10;Description automatically generated">
            <a:extLst>
              <a:ext uri="{FF2B5EF4-FFF2-40B4-BE49-F238E27FC236}">
                <a16:creationId xmlns:a16="http://schemas.microsoft.com/office/drawing/2014/main" id="{8F199311-2F22-4024-B46E-94F6D75B5ACC}"/>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1476376" y="266699"/>
            <a:ext cx="1133475" cy="1133475"/>
          </a:xfrm>
          <a:prstGeom prst="rect">
            <a:avLst/>
          </a:prstGeom>
        </p:spPr>
      </p:pic>
    </p:spTree>
    <p:extLst>
      <p:ext uri="{BB962C8B-B14F-4D97-AF65-F5344CB8AC3E}">
        <p14:creationId xmlns:p14="http://schemas.microsoft.com/office/powerpoint/2010/main" val="25178084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4517915"/>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shape&#10;&#10;Description automatically generated">
            <a:extLst>
              <a:ext uri="{FF2B5EF4-FFF2-40B4-BE49-F238E27FC236}">
                <a16:creationId xmlns:a16="http://schemas.microsoft.com/office/drawing/2014/main" id="{4ADBF6CA-6897-40B2-B273-B517F3659E13}"/>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730829" y="250371"/>
            <a:ext cx="1357993" cy="1357993"/>
          </a:xfrm>
          <a:prstGeom prst="rect">
            <a:avLst/>
          </a:prstGeom>
        </p:spPr>
      </p:pic>
    </p:spTree>
    <p:extLst>
      <p:ext uri="{BB962C8B-B14F-4D97-AF65-F5344CB8AC3E}">
        <p14:creationId xmlns:p14="http://schemas.microsoft.com/office/powerpoint/2010/main" val="851686878"/>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7D178EE8-F66C-1CF5-BCAB-A45612AB7D13}"/>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3/27/2023</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shape&#10;&#10;Description automatically generated">
            <a:extLst>
              <a:ext uri="{FF2B5EF4-FFF2-40B4-BE49-F238E27FC236}">
                <a16:creationId xmlns:a16="http://schemas.microsoft.com/office/drawing/2014/main" id="{9070BED5-AE08-4908-8EFE-4DF6D75E07FA}"/>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565172" y="322005"/>
            <a:ext cx="1211211" cy="1211211"/>
          </a:xfrm>
          <a:prstGeom prst="rect">
            <a:avLst/>
          </a:prstGeom>
        </p:spPr>
      </p:pic>
    </p:spTree>
    <p:extLst>
      <p:ext uri="{BB962C8B-B14F-4D97-AF65-F5344CB8AC3E}">
        <p14:creationId xmlns:p14="http://schemas.microsoft.com/office/powerpoint/2010/main" val="327509845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27">
            <a:lum/>
          </a:blip>
          <a:srcRect/>
          <a:stretch>
            <a:fillRect/>
          </a:stretch>
        </a:blipFill>
        <a:effectLst/>
      </p:bgPr>
    </p:bg>
    <p:spTree>
      <p:nvGrpSpPr>
        <p:cNvPr id="1" name=""/>
        <p:cNvGrpSpPr/>
        <p:nvPr/>
      </p:nvGrpSpPr>
      <p:grpSpPr>
        <a:xfrm>
          <a:off x="0" y="0"/>
          <a:ext cx="0" cy="0"/>
          <a:chOff x="0" y="0"/>
          <a:chExt cx="0" cy="0"/>
        </a:xfrm>
      </p:grpSpPr>
      <p:pic>
        <p:nvPicPr>
          <p:cNvPr id="8" name="Picture 19">
            <a:extLst>
              <a:ext uri="{FF2B5EF4-FFF2-40B4-BE49-F238E27FC236}">
                <a16:creationId xmlns:a16="http://schemas.microsoft.com/office/drawing/2014/main" id="{36431EB8-6FA5-F798-917C-2CBBE40F3261}"/>
              </a:ext>
            </a:extLst>
          </p:cNvPr>
          <p:cNvPicPr>
            <a:picLocks noChangeAspect="1"/>
          </p:cNvPicPr>
          <p:nvPr userDrawn="1"/>
        </p:nvPicPr>
        <p:blipFill>
          <a:blip r:embed="rId28">
            <a:lum bright="70000" contrast="-70000"/>
          </a:blip>
          <a:stretch>
            <a:fillRect/>
          </a:stretch>
        </p:blipFill>
        <p:spPr>
          <a:xfrm>
            <a:off x="-571321" y="6098214"/>
            <a:ext cx="2188654" cy="890093"/>
          </a:xfrm>
          <a:prstGeom prst="rect">
            <a:avLst/>
          </a:prstGeom>
        </p:spPr>
      </p:pic>
      <p:sp>
        <p:nvSpPr>
          <p:cNvPr id="9" name="Title 1">
            <a:extLst>
              <a:ext uri="{FF2B5EF4-FFF2-40B4-BE49-F238E27FC236}">
                <a16:creationId xmlns:a16="http://schemas.microsoft.com/office/drawing/2014/main" id="{38C38288-2CEE-830C-4CF4-43323617AEEC}"/>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Bắp</a:t>
            </a:r>
            <a:endParaRPr lang="en-US" sz="1600" b="0" dirty="0">
              <a:solidFill>
                <a:schemeClr val="accent6">
                  <a:lumMod val="50000"/>
                  <a:alpha val="41000"/>
                </a:schemeClr>
              </a:solidFill>
              <a:latin typeface="SVN-Ready" panose="02040603050506020204" pitchFamily="18" charset="0"/>
            </a:endParaRPr>
          </a:p>
        </p:txBody>
      </p:sp>
      <p:pic>
        <p:nvPicPr>
          <p:cNvPr id="10" name="Picture 15">
            <a:extLst>
              <a:ext uri="{FF2B5EF4-FFF2-40B4-BE49-F238E27FC236}">
                <a16:creationId xmlns:a16="http://schemas.microsoft.com/office/drawing/2014/main" id="{2A79181B-1D2B-BC0E-D814-8FF79333E22F}"/>
              </a:ext>
            </a:extLst>
          </p:cNvPr>
          <p:cNvPicPr>
            <a:picLocks noChangeAspect="1"/>
          </p:cNvPicPr>
          <p:nvPr userDrawn="1"/>
        </p:nvPicPr>
        <p:blipFill>
          <a:blip r:embed="rId29"/>
          <a:stretch>
            <a:fillRect/>
          </a:stretch>
        </p:blipFill>
        <p:spPr>
          <a:xfrm>
            <a:off x="523006" y="7903349"/>
            <a:ext cx="2188654" cy="2658086"/>
          </a:xfrm>
          <a:prstGeom prst="rect">
            <a:avLst/>
          </a:prstGeom>
        </p:spPr>
      </p:pic>
      <p:pic>
        <p:nvPicPr>
          <p:cNvPr id="11" name="Picture 17">
            <a:extLst>
              <a:ext uri="{FF2B5EF4-FFF2-40B4-BE49-F238E27FC236}">
                <a16:creationId xmlns:a16="http://schemas.microsoft.com/office/drawing/2014/main" id="{75C4F912-91BD-4644-728F-3D52E8E4A315}"/>
              </a:ext>
            </a:extLst>
          </p:cNvPr>
          <p:cNvPicPr>
            <a:picLocks noChangeAspect="1"/>
          </p:cNvPicPr>
          <p:nvPr userDrawn="1"/>
        </p:nvPicPr>
        <p:blipFill>
          <a:blip r:embed="rId29"/>
          <a:stretch>
            <a:fillRect/>
          </a:stretch>
        </p:blipFill>
        <p:spPr>
          <a:xfrm>
            <a:off x="-8487112" y="-76200"/>
            <a:ext cx="2188654" cy="2658086"/>
          </a:xfrm>
          <a:prstGeom prst="rect">
            <a:avLst/>
          </a:prstGeom>
        </p:spPr>
      </p:pic>
      <p:pic>
        <p:nvPicPr>
          <p:cNvPr id="12" name="Picture 21">
            <a:extLst>
              <a:ext uri="{FF2B5EF4-FFF2-40B4-BE49-F238E27FC236}">
                <a16:creationId xmlns:a16="http://schemas.microsoft.com/office/drawing/2014/main" id="{E0E47CA3-24CB-EF29-D0BB-7F86DCA7330B}"/>
              </a:ext>
            </a:extLst>
          </p:cNvPr>
          <p:cNvPicPr>
            <a:picLocks noChangeAspect="1"/>
          </p:cNvPicPr>
          <p:nvPr userDrawn="1"/>
        </p:nvPicPr>
        <p:blipFill>
          <a:blip r:embed="rId30">
            <a:duotone>
              <a:prstClr val="black"/>
              <a:schemeClr val="accent2">
                <a:tint val="45000"/>
                <a:satMod val="400000"/>
              </a:schemeClr>
            </a:duotone>
          </a:blip>
          <a:stretch>
            <a:fillRect/>
          </a:stretch>
        </p:blipFill>
        <p:spPr>
          <a:xfrm>
            <a:off x="12354459" y="45720"/>
            <a:ext cx="1542422" cy="518205"/>
          </a:xfrm>
          <a:prstGeom prst="rect">
            <a:avLst/>
          </a:prstGeom>
        </p:spPr>
      </p:pic>
      <p:pic>
        <p:nvPicPr>
          <p:cNvPr id="13" name="Picture 21">
            <a:extLst>
              <a:ext uri="{FF2B5EF4-FFF2-40B4-BE49-F238E27FC236}">
                <a16:creationId xmlns:a16="http://schemas.microsoft.com/office/drawing/2014/main" id="{F528B2F4-7A76-1CCA-01B5-3CB06D9FB3F2}"/>
              </a:ext>
            </a:extLst>
          </p:cNvPr>
          <p:cNvPicPr>
            <a:picLocks noChangeAspect="1"/>
          </p:cNvPicPr>
          <p:nvPr userDrawn="1"/>
        </p:nvPicPr>
        <p:blipFill>
          <a:blip r:embed="rId30">
            <a:biLevel thresh="75000"/>
          </a:blip>
          <a:stretch>
            <a:fillRect/>
          </a:stretch>
        </p:blipFill>
        <p:spPr>
          <a:xfrm>
            <a:off x="10881259" y="0"/>
            <a:ext cx="1542422" cy="518205"/>
          </a:xfrm>
          <a:prstGeom prst="rect">
            <a:avLst/>
          </a:prstGeom>
        </p:spPr>
      </p:pic>
    </p:spTree>
    <p:extLst>
      <p:ext uri="{BB962C8B-B14F-4D97-AF65-F5344CB8AC3E}">
        <p14:creationId xmlns:p14="http://schemas.microsoft.com/office/powerpoint/2010/main" val="258348049"/>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 id="2147483720" r:id="rId18"/>
    <p:sldLayoutId id="2147483721" r:id="rId19"/>
    <p:sldLayoutId id="2147483722" r:id="rId20"/>
    <p:sldLayoutId id="2147483723" r:id="rId21"/>
    <p:sldLayoutId id="2147483724" r:id="rId22"/>
    <p:sldLayoutId id="2147483725" r:id="rId23"/>
    <p:sldLayoutId id="2147483726" r:id="rId24"/>
    <p:sldLayoutId id="2147483727" r:id="rId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2.xml"/><Relationship Id="rId5" Type="http://schemas.microsoft.com/office/2007/relationships/hdphoto" Target="../media/hdphoto2.wdp"/><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emf"/><Relationship Id="rId2" Type="http://schemas.openxmlformats.org/officeDocument/2006/relationships/notesSlide" Target="../notesSlides/notesSlide9.xml"/><Relationship Id="rId1" Type="http://schemas.openxmlformats.org/officeDocument/2006/relationships/slideLayout" Target="../slideLayouts/slideLayout29.xml"/><Relationship Id="rId6" Type="http://schemas.openxmlformats.org/officeDocument/2006/relationships/image" Target="../media/image41.png"/><Relationship Id="rId5" Type="http://schemas.openxmlformats.org/officeDocument/2006/relationships/image" Target="../media/image40.sv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emf"/><Relationship Id="rId2" Type="http://schemas.openxmlformats.org/officeDocument/2006/relationships/notesSlide" Target="../notesSlides/notesSlide10.xml"/><Relationship Id="rId1" Type="http://schemas.openxmlformats.org/officeDocument/2006/relationships/slideLayout" Target="../slideLayouts/slideLayout29.xml"/><Relationship Id="rId6" Type="http://schemas.openxmlformats.org/officeDocument/2006/relationships/image" Target="../media/image41.png"/><Relationship Id="rId5" Type="http://schemas.openxmlformats.org/officeDocument/2006/relationships/image" Target="../media/image40.sv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44.png"/><Relationship Id="rId5" Type="http://schemas.microsoft.com/office/2007/relationships/hdphoto" Target="../media/hdphoto3.wdp"/><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8.png"/><Relationship Id="rId5" Type="http://schemas.microsoft.com/office/2007/relationships/hdphoto" Target="../media/hdphoto1.wdp"/><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63.xml"/><Relationship Id="rId5" Type="http://schemas.openxmlformats.org/officeDocument/2006/relationships/image" Target="../media/image49.png"/><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48.png"/><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42.emf"/><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svg"/></Relationships>
</file>

<file path=ppt/slides/_rels/slide26.xml.rels><?xml version="1.0" encoding="UTF-8" standalone="yes"?>
<Relationships xmlns="http://schemas.openxmlformats.org/package/2006/relationships"><Relationship Id="rId3" Type="http://schemas.openxmlformats.org/officeDocument/2006/relationships/image" Target="../media/image55.emf"/><Relationship Id="rId7" Type="http://schemas.openxmlformats.org/officeDocument/2006/relationships/image" Target="../media/image42.emf"/><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58.emf"/><Relationship Id="rId5" Type="http://schemas.openxmlformats.org/officeDocument/2006/relationships/image" Target="../media/image57.emf"/><Relationship Id="rId4" Type="http://schemas.openxmlformats.org/officeDocument/2006/relationships/image" Target="../media/image56.emf"/></Relationships>
</file>

<file path=ppt/slides/_rels/slide27.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59.png"/></Relationships>
</file>

<file path=ppt/slides/_rels/slide29.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slideLayout" Target="../slideLayouts/slideLayout24.xml"/><Relationship Id="rId7" Type="http://schemas.openxmlformats.org/officeDocument/2006/relationships/image" Target="../media/image2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1.png"/><Relationship Id="rId5" Type="http://schemas.openxmlformats.org/officeDocument/2006/relationships/image" Target="../media/image20.jpg"/><Relationship Id="rId10" Type="http://schemas.openxmlformats.org/officeDocument/2006/relationships/slide" Target="slide7.xml"/><Relationship Id="rId4" Type="http://schemas.openxmlformats.org/officeDocument/2006/relationships/image" Target="../media/image19.jpg"/><Relationship Id="rId9" Type="http://schemas.openxmlformats.org/officeDocument/2006/relationships/slide" Target="slide5.xml"/></Relationships>
</file>

<file path=ppt/slides/_rels/slide30.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4.svg"/><Relationship Id="rId2" Type="http://schemas.openxmlformats.org/officeDocument/2006/relationships/notesSlide" Target="../notesSlides/notesSlide24.xml"/><Relationship Id="rId1" Type="http://schemas.openxmlformats.org/officeDocument/2006/relationships/slideLayout" Target="../slideLayouts/slideLayout34.xml"/><Relationship Id="rId6" Type="http://schemas.openxmlformats.org/officeDocument/2006/relationships/image" Target="../media/image63.png"/><Relationship Id="rId5" Type="http://schemas.openxmlformats.org/officeDocument/2006/relationships/image" Target="../media/image62.emf"/><Relationship Id="rId4" Type="http://schemas.openxmlformats.org/officeDocument/2006/relationships/image" Target="../media/image61.svg"/></Relationships>
</file>

<file path=ppt/slides/_rels/slide33.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8.jpe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42.emf"/></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69.png"/></Relationships>
</file>

<file path=ppt/slides/_rels/slide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4.xml"/><Relationship Id="rId6" Type="http://schemas.openxmlformats.org/officeDocument/2006/relationships/image" Target="../media/image23.jpg"/><Relationship Id="rId5" Type="http://schemas.openxmlformats.org/officeDocument/2006/relationships/slide" Target="slide3.xml"/><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4.xml"/><Relationship Id="rId6" Type="http://schemas.openxmlformats.org/officeDocument/2006/relationships/image" Target="../media/image23.jpg"/><Relationship Id="rId5" Type="http://schemas.openxmlformats.org/officeDocument/2006/relationships/slide" Target="slide3.xml"/><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7C75C0D-621D-402B-8D71-31DCFBB46F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
        <p:nvSpPr>
          <p:cNvPr id="2" name="矩形 1">
            <a:extLst>
              <a:ext uri="{FF2B5EF4-FFF2-40B4-BE49-F238E27FC236}">
                <a16:creationId xmlns:a16="http://schemas.microsoft.com/office/drawing/2014/main" id="{20CF277F-1A09-4D98-BA95-93E9FC8D168F}"/>
              </a:ext>
            </a:extLst>
          </p:cNvPr>
          <p:cNvSpPr/>
          <p:nvPr/>
        </p:nvSpPr>
        <p:spPr>
          <a:xfrm>
            <a:off x="2271081" y="983848"/>
            <a:ext cx="7649836" cy="4896092"/>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ea"/>
              <a:sym typeface="+mn-lt"/>
            </a:endParaRPr>
          </a:p>
        </p:txBody>
      </p:sp>
      <p:sp>
        <p:nvSpPr>
          <p:cNvPr id="4" name="TextBox 3">
            <a:extLst>
              <a:ext uri="{FF2B5EF4-FFF2-40B4-BE49-F238E27FC236}">
                <a16:creationId xmlns:a16="http://schemas.microsoft.com/office/drawing/2014/main" id="{F1F56BD9-52A5-7B8F-FFDE-BFB388AD2582}"/>
              </a:ext>
            </a:extLst>
          </p:cNvPr>
          <p:cNvSpPr txBox="1"/>
          <p:nvPr/>
        </p:nvSpPr>
        <p:spPr>
          <a:xfrm>
            <a:off x="284904" y="600076"/>
            <a:ext cx="11622192" cy="4525791"/>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002060"/>
                </a:solidFill>
                <a:effectLst/>
                <a:highlight>
                  <a:srgbClr val="FFFF00"/>
                </a:highlight>
                <a:uLnTx/>
                <a:uFillTx/>
                <a:latin typeface="Aharoni" panose="02010803020104030203" pitchFamily="2" charset="-79"/>
                <a:ea typeface="+mn-ea"/>
                <a:cs typeface="Aharoni" panose="02010803020104030203" pitchFamily="2" charset="-79"/>
              </a:rPr>
              <a:t>Chào</a:t>
            </a:r>
            <a:r>
              <a:rPr kumimoji="0" lang="en-US" sz="6600" b="1" i="0" u="none" strike="noStrike" kern="1200" cap="none" spc="0" normalizeH="0" baseline="0" noProof="0" dirty="0">
                <a:ln>
                  <a:noFill/>
                </a:ln>
                <a:solidFill>
                  <a:srgbClr val="002060"/>
                </a:solidFill>
                <a:effectLst/>
                <a:highlight>
                  <a:srgbClr val="FFFF00"/>
                </a:highlight>
                <a:uLnTx/>
                <a:uFillTx/>
                <a:latin typeface="Aharoni" panose="02010803020104030203" pitchFamily="2" charset="-79"/>
                <a:ea typeface="+mn-ea"/>
                <a:cs typeface="Aharoni" panose="02010803020104030203" pitchFamily="2" charset="-79"/>
              </a:rPr>
              <a:t> </a:t>
            </a:r>
            <a:r>
              <a:rPr kumimoji="0" lang="en-US" sz="6600" b="1" i="0" u="none" strike="noStrike" kern="1200" cap="none" spc="0" normalizeH="0" baseline="0" noProof="0" dirty="0" err="1">
                <a:ln>
                  <a:noFill/>
                </a:ln>
                <a:solidFill>
                  <a:srgbClr val="002060"/>
                </a:solidFill>
                <a:effectLst/>
                <a:highlight>
                  <a:srgbClr val="FFFF00"/>
                </a:highlight>
                <a:uLnTx/>
                <a:uFillTx/>
                <a:latin typeface="Aharoni" panose="02010803020104030203" pitchFamily="2" charset="-79"/>
                <a:ea typeface="+mn-ea"/>
                <a:cs typeface="Aharoni" panose="02010803020104030203" pitchFamily="2" charset="-79"/>
              </a:rPr>
              <a:t>mừng</a:t>
            </a:r>
            <a:r>
              <a:rPr kumimoji="0" lang="en-US" sz="6600" b="1" i="0" u="none" strike="noStrike" kern="1200" cap="none" spc="0" normalizeH="0" baseline="0" noProof="0" dirty="0">
                <a:ln>
                  <a:noFill/>
                </a:ln>
                <a:solidFill>
                  <a:srgbClr val="002060"/>
                </a:solidFill>
                <a:effectLst/>
                <a:highlight>
                  <a:srgbClr val="FFFF00"/>
                </a:highlight>
                <a:uLnTx/>
                <a:uFillTx/>
                <a:latin typeface="Aharoni" panose="02010803020104030203" pitchFamily="2" charset="-79"/>
                <a:ea typeface="+mn-ea"/>
                <a:cs typeface="Aharoni" panose="02010803020104030203" pitchFamily="2" charset="-79"/>
              </a:rPr>
              <a:t> </a:t>
            </a:r>
            <a:r>
              <a:rPr kumimoji="0" lang="en-US" sz="6600" b="1" i="0" u="none" strike="noStrike" kern="1200" cap="none" spc="0" normalizeH="0" baseline="0" noProof="0" dirty="0" err="1">
                <a:ln>
                  <a:noFill/>
                </a:ln>
                <a:solidFill>
                  <a:srgbClr val="002060"/>
                </a:solidFill>
                <a:effectLst/>
                <a:highlight>
                  <a:srgbClr val="FFFF00"/>
                </a:highlight>
                <a:uLnTx/>
                <a:uFillTx/>
                <a:latin typeface="Aharoni" panose="02010803020104030203" pitchFamily="2" charset="-79"/>
                <a:ea typeface="+mn-ea"/>
                <a:cs typeface="Aharoni" panose="02010803020104030203" pitchFamily="2" charset="-79"/>
              </a:rPr>
              <a:t>các</a:t>
            </a:r>
            <a:r>
              <a:rPr kumimoji="0" lang="en-US" sz="6600" b="1" i="0" u="none" strike="noStrike" kern="1200" cap="none" spc="0" normalizeH="0" baseline="0" noProof="0" dirty="0">
                <a:ln>
                  <a:noFill/>
                </a:ln>
                <a:solidFill>
                  <a:srgbClr val="002060"/>
                </a:solidFill>
                <a:effectLst/>
                <a:highlight>
                  <a:srgbClr val="FFFF00"/>
                </a:highlight>
                <a:uLnTx/>
                <a:uFillTx/>
                <a:latin typeface="Aharoni" panose="02010803020104030203" pitchFamily="2" charset="-79"/>
                <a:ea typeface="+mn-ea"/>
                <a:cs typeface="Aharoni" panose="02010803020104030203" pitchFamily="2" charset="-79"/>
              </a:rPr>
              <a:t> con </a:t>
            </a:r>
            <a:r>
              <a:rPr kumimoji="0" lang="en-US" sz="6600" b="1" i="0" u="none" strike="noStrike" kern="1200" cap="none" spc="0" normalizeH="0" baseline="0" noProof="0" dirty="0" err="1">
                <a:ln>
                  <a:noFill/>
                </a:ln>
                <a:solidFill>
                  <a:srgbClr val="002060"/>
                </a:solidFill>
                <a:effectLst/>
                <a:highlight>
                  <a:srgbClr val="FFFF00"/>
                </a:highlight>
                <a:uLnTx/>
                <a:uFillTx/>
                <a:latin typeface="Aharoni" panose="02010803020104030203" pitchFamily="2" charset="-79"/>
                <a:ea typeface="+mn-ea"/>
                <a:cs typeface="Aharoni" panose="02010803020104030203" pitchFamily="2" charset="-79"/>
              </a:rPr>
              <a:t>học</a:t>
            </a:r>
            <a:r>
              <a:rPr kumimoji="0" lang="en-US" sz="6600" b="1" i="0" u="none" strike="noStrike" kern="1200" cap="none" spc="0" normalizeH="0" baseline="0" noProof="0" dirty="0">
                <a:ln>
                  <a:noFill/>
                </a:ln>
                <a:solidFill>
                  <a:srgbClr val="002060"/>
                </a:solidFill>
                <a:effectLst/>
                <a:highlight>
                  <a:srgbClr val="FFFF00"/>
                </a:highlight>
                <a:uLnTx/>
                <a:uFillTx/>
                <a:latin typeface="Aharoni" panose="02010803020104030203" pitchFamily="2" charset="-79"/>
                <a:ea typeface="+mn-ea"/>
                <a:cs typeface="Aharoni" panose="02010803020104030203" pitchFamily="2" charset="-79"/>
              </a:rPr>
              <a:t> </a:t>
            </a:r>
            <a:r>
              <a:rPr kumimoji="0" lang="en-US" sz="6600" b="1" i="0" u="none" strike="noStrike" kern="1200" cap="none" spc="0" normalizeH="0" baseline="0" noProof="0" dirty="0" err="1">
                <a:ln>
                  <a:noFill/>
                </a:ln>
                <a:solidFill>
                  <a:srgbClr val="002060"/>
                </a:solidFill>
                <a:effectLst/>
                <a:highlight>
                  <a:srgbClr val="FFFF00"/>
                </a:highlight>
                <a:uLnTx/>
                <a:uFillTx/>
                <a:latin typeface="Aharoni" panose="02010803020104030203" pitchFamily="2" charset="-79"/>
                <a:ea typeface="+mn-ea"/>
                <a:cs typeface="Aharoni" panose="02010803020104030203" pitchFamily="2" charset="-79"/>
              </a:rPr>
              <a:t>sinh</a:t>
            </a:r>
            <a:r>
              <a:rPr kumimoji="0" lang="en-US" sz="6600" b="1" i="0" u="none" strike="noStrike" kern="1200" cap="none" spc="0" normalizeH="0" baseline="0" noProof="0" dirty="0">
                <a:ln>
                  <a:noFill/>
                </a:ln>
                <a:solidFill>
                  <a:srgbClr val="002060"/>
                </a:solidFill>
                <a:effectLst/>
                <a:highlight>
                  <a:srgbClr val="FFFF00"/>
                </a:highlight>
                <a:uLnTx/>
                <a:uFillTx/>
                <a:latin typeface="Aharoni" panose="02010803020104030203" pitchFamily="2" charset="-79"/>
                <a:ea typeface="+mn-ea"/>
                <a:cs typeface="Aharoni" panose="02010803020104030203" pitchFamily="2" charset="-79"/>
              </a:rPr>
              <a:t> </a:t>
            </a:r>
            <a:r>
              <a:rPr kumimoji="0" lang="en-US" sz="6600" b="1" i="0" u="none" strike="noStrike" kern="1200" cap="none" spc="0" normalizeH="0" baseline="0" noProof="0" dirty="0" err="1">
                <a:ln>
                  <a:noFill/>
                </a:ln>
                <a:solidFill>
                  <a:srgbClr val="002060"/>
                </a:solidFill>
                <a:effectLst/>
                <a:highlight>
                  <a:srgbClr val="FFFF00"/>
                </a:highlight>
                <a:uLnTx/>
                <a:uFillTx/>
                <a:latin typeface="Aharoni" panose="02010803020104030203" pitchFamily="2" charset="-79"/>
                <a:ea typeface="+mn-ea"/>
                <a:cs typeface="Aharoni" panose="02010803020104030203" pitchFamily="2" charset="-79"/>
              </a:rPr>
              <a:t>đến</a:t>
            </a:r>
            <a:r>
              <a:rPr kumimoji="0" lang="en-US" sz="6600" b="1" i="0" u="none" strike="noStrike" kern="1200" cap="none" spc="0" normalizeH="0" baseline="0" noProof="0" dirty="0">
                <a:ln>
                  <a:noFill/>
                </a:ln>
                <a:solidFill>
                  <a:srgbClr val="002060"/>
                </a:solidFill>
                <a:effectLst/>
                <a:highlight>
                  <a:srgbClr val="FFFF00"/>
                </a:highlight>
                <a:uLnTx/>
                <a:uFillTx/>
                <a:latin typeface="Aharoni" panose="02010803020104030203" pitchFamily="2" charset="-79"/>
                <a:ea typeface="+mn-ea"/>
                <a:cs typeface="Aharoni" panose="02010803020104030203" pitchFamily="2" charset="-79"/>
              </a:rPr>
              <a:t> </a:t>
            </a:r>
            <a:r>
              <a:rPr kumimoji="0" lang="en-US" sz="6600" b="1" i="0" u="none" strike="noStrike" kern="1200" cap="none" spc="0" normalizeH="0" baseline="0" noProof="0" dirty="0" err="1">
                <a:ln>
                  <a:noFill/>
                </a:ln>
                <a:solidFill>
                  <a:srgbClr val="002060"/>
                </a:solidFill>
                <a:effectLst/>
                <a:highlight>
                  <a:srgbClr val="FFFF00"/>
                </a:highlight>
                <a:uLnTx/>
                <a:uFillTx/>
                <a:latin typeface="Aharoni" panose="02010803020104030203" pitchFamily="2" charset="-79"/>
                <a:ea typeface="+mn-ea"/>
                <a:cs typeface="Aharoni" panose="02010803020104030203" pitchFamily="2" charset="-79"/>
              </a:rPr>
              <a:t>với</a:t>
            </a:r>
            <a:r>
              <a:rPr kumimoji="0" lang="en-US" sz="6600" b="1" i="0" u="none" strike="noStrike" kern="1200" cap="none" spc="0" normalizeH="0" baseline="0" noProof="0" dirty="0">
                <a:ln>
                  <a:noFill/>
                </a:ln>
                <a:solidFill>
                  <a:srgbClr val="002060"/>
                </a:solidFill>
                <a:effectLst/>
                <a:highlight>
                  <a:srgbClr val="FFFF00"/>
                </a:highlight>
                <a:uLnTx/>
                <a:uFillTx/>
                <a:latin typeface="Aharoni" panose="02010803020104030203" pitchFamily="2" charset="-79"/>
                <a:ea typeface="+mn-ea"/>
                <a:cs typeface="Aharoni" panose="02010803020104030203" pitchFamily="2" charset="-79"/>
              </a:rPr>
              <a:t> </a:t>
            </a:r>
            <a:r>
              <a:rPr kumimoji="0" lang="en-US" sz="6600" b="1" i="0" u="none" strike="noStrike" kern="1200" cap="none" spc="0" normalizeH="0" baseline="0" noProof="0" dirty="0" err="1">
                <a:ln>
                  <a:noFill/>
                </a:ln>
                <a:solidFill>
                  <a:srgbClr val="002060"/>
                </a:solidFill>
                <a:effectLst/>
                <a:highlight>
                  <a:srgbClr val="FFFF00"/>
                </a:highlight>
                <a:uLnTx/>
                <a:uFillTx/>
                <a:latin typeface="Aharoni" panose="02010803020104030203" pitchFamily="2" charset="-79"/>
                <a:ea typeface="+mn-ea"/>
                <a:cs typeface="Aharoni" panose="02010803020104030203" pitchFamily="2" charset="-79"/>
              </a:rPr>
              <a:t>tiết</a:t>
            </a:r>
            <a:r>
              <a:rPr kumimoji="0" lang="en-US" sz="6600" b="1" i="0" u="none" strike="noStrike" kern="1200" cap="none" spc="0" normalizeH="0" baseline="0" noProof="0" dirty="0">
                <a:ln>
                  <a:noFill/>
                </a:ln>
                <a:solidFill>
                  <a:srgbClr val="002060"/>
                </a:solidFill>
                <a:effectLst/>
                <a:highlight>
                  <a:srgbClr val="FFFF00"/>
                </a:highlight>
                <a:uLnTx/>
                <a:uFillTx/>
                <a:latin typeface="Aharoni" panose="02010803020104030203" pitchFamily="2" charset="-79"/>
                <a:ea typeface="+mn-ea"/>
                <a:cs typeface="Aharoni" panose="02010803020104030203" pitchFamily="2" charset="-79"/>
              </a:rPr>
              <a:t> </a:t>
            </a:r>
            <a:r>
              <a:rPr kumimoji="0" lang="en-US" sz="6600" b="1" i="0" u="none" strike="noStrike" kern="1200" cap="none" spc="0" normalizeH="0" baseline="0" noProof="0" dirty="0" err="1">
                <a:ln>
                  <a:noFill/>
                </a:ln>
                <a:solidFill>
                  <a:srgbClr val="002060"/>
                </a:solidFill>
                <a:effectLst/>
                <a:highlight>
                  <a:srgbClr val="FFFF00"/>
                </a:highlight>
                <a:uLnTx/>
                <a:uFillTx/>
                <a:latin typeface="Aharoni" panose="02010803020104030203" pitchFamily="2" charset="-79"/>
                <a:ea typeface="+mn-ea"/>
                <a:cs typeface="Aharoni" panose="02010803020104030203" pitchFamily="2" charset="-79"/>
              </a:rPr>
              <a:t>học</a:t>
            </a:r>
            <a:r>
              <a:rPr kumimoji="0" lang="en-US" sz="6600" b="1" i="0" u="none" strike="noStrike" kern="1200" cap="none" spc="0" normalizeH="0" baseline="0" noProof="0" dirty="0">
                <a:ln>
                  <a:noFill/>
                </a:ln>
                <a:solidFill>
                  <a:srgbClr val="002060"/>
                </a:solidFill>
                <a:effectLst/>
                <a:highlight>
                  <a:srgbClr val="FFFF00"/>
                </a:highlight>
                <a:uLnTx/>
                <a:uFillTx/>
                <a:latin typeface="Aharoni" panose="02010803020104030203" pitchFamily="2" charset="-79"/>
                <a:ea typeface="+mn-ea"/>
                <a:cs typeface="Aharoni" panose="02010803020104030203" pitchFamily="2" charset="-79"/>
              </a:rPr>
              <a:t>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002060"/>
                </a:solidFill>
                <a:effectLst/>
                <a:highlight>
                  <a:srgbClr val="FFFF00"/>
                </a:highlight>
                <a:uLnTx/>
                <a:uFillTx/>
                <a:latin typeface="Aharoni" panose="02010803020104030203" pitchFamily="2" charset="-79"/>
                <a:ea typeface="+mn-ea"/>
                <a:cs typeface="Aharoni" panose="02010803020104030203" pitchFamily="2" charset="-79"/>
              </a:rPr>
              <a:t>Môn</a:t>
            </a:r>
            <a:r>
              <a:rPr kumimoji="0" lang="en-US" sz="6600" b="1" i="0" u="none" strike="noStrike" kern="1200" cap="none" spc="0" normalizeH="0" baseline="0" noProof="0" dirty="0">
                <a:ln>
                  <a:noFill/>
                </a:ln>
                <a:solidFill>
                  <a:srgbClr val="002060"/>
                </a:solidFill>
                <a:effectLst/>
                <a:highlight>
                  <a:srgbClr val="FFFF00"/>
                </a:highlight>
                <a:uLnTx/>
                <a:uFillTx/>
                <a:latin typeface="Aharoni" panose="02010803020104030203" pitchFamily="2" charset="-79"/>
                <a:ea typeface="+mn-ea"/>
                <a:cs typeface="Aharoni" panose="02010803020104030203" pitchFamily="2" charset="-79"/>
              </a:rPr>
              <a:t>: </a:t>
            </a:r>
            <a:r>
              <a:rPr kumimoji="0" lang="en-US" sz="6600" b="1" i="0" u="none" strike="noStrike" kern="1200" cap="none" spc="0" normalizeH="0" baseline="0" noProof="0" dirty="0" err="1">
                <a:ln>
                  <a:noFill/>
                </a:ln>
                <a:solidFill>
                  <a:srgbClr val="002060"/>
                </a:solidFill>
                <a:effectLst/>
                <a:highlight>
                  <a:srgbClr val="FFFF00"/>
                </a:highlight>
                <a:uLnTx/>
                <a:uFillTx/>
                <a:latin typeface="Aharoni" panose="02010803020104030203" pitchFamily="2" charset="-79"/>
                <a:ea typeface="+mn-ea"/>
                <a:cs typeface="Aharoni" panose="02010803020104030203" pitchFamily="2" charset="-79"/>
              </a:rPr>
              <a:t>Tiếng</a:t>
            </a:r>
            <a:r>
              <a:rPr kumimoji="0" lang="en-US" sz="6600" b="1" i="0" u="none" strike="noStrike" kern="1200" cap="none" spc="0" normalizeH="0" baseline="0" noProof="0" dirty="0">
                <a:ln>
                  <a:noFill/>
                </a:ln>
                <a:solidFill>
                  <a:srgbClr val="002060"/>
                </a:solidFill>
                <a:effectLst/>
                <a:highlight>
                  <a:srgbClr val="FFFF00"/>
                </a:highlight>
                <a:uLnTx/>
                <a:uFillTx/>
                <a:latin typeface="Aharoni" panose="02010803020104030203" pitchFamily="2" charset="-79"/>
                <a:ea typeface="+mn-ea"/>
                <a:cs typeface="Aharoni" panose="02010803020104030203" pitchFamily="2" charset="-79"/>
              </a:rPr>
              <a:t> </a:t>
            </a:r>
            <a:r>
              <a:rPr kumimoji="0" lang="en-US" sz="6600" b="1" i="0" u="none" strike="noStrike" kern="1200" cap="none" spc="0" normalizeH="0" baseline="0" noProof="0" dirty="0" err="1">
                <a:ln>
                  <a:noFill/>
                </a:ln>
                <a:solidFill>
                  <a:srgbClr val="002060"/>
                </a:solidFill>
                <a:effectLst/>
                <a:highlight>
                  <a:srgbClr val="FFFF00"/>
                </a:highlight>
                <a:uLnTx/>
                <a:uFillTx/>
                <a:latin typeface="Aharoni" panose="02010803020104030203" pitchFamily="2" charset="-79"/>
                <a:ea typeface="+mn-ea"/>
                <a:cs typeface="Aharoni" panose="02010803020104030203" pitchFamily="2" charset="-79"/>
              </a:rPr>
              <a:t>Việt</a:t>
            </a:r>
            <a:endParaRPr kumimoji="0" lang="en-US" sz="6600" b="1" i="0" u="none" strike="noStrike" kern="1200" cap="none" spc="0" normalizeH="0" baseline="0" noProof="0" dirty="0">
              <a:ln>
                <a:noFill/>
              </a:ln>
              <a:solidFill>
                <a:srgbClr val="002060"/>
              </a:solidFill>
              <a:effectLst/>
              <a:highlight>
                <a:srgbClr val="FFFF00"/>
              </a:highlight>
              <a:uLnTx/>
              <a:uFillTx/>
              <a:latin typeface="Aharoni" panose="02010803020104030203" pitchFamily="2" charset="-79"/>
              <a:ea typeface="+mn-ea"/>
              <a:cs typeface="Aharoni" panose="02010803020104030203" pitchFamily="2" charset="-79"/>
            </a:endParaRPr>
          </a:p>
        </p:txBody>
      </p:sp>
    </p:spTree>
    <p:extLst>
      <p:ext uri="{BB962C8B-B14F-4D97-AF65-F5344CB8AC3E}">
        <p14:creationId xmlns:p14="http://schemas.microsoft.com/office/powerpoint/2010/main" val="3352739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14">
            <a:extLst>
              <a:ext uri="{FF2B5EF4-FFF2-40B4-BE49-F238E27FC236}">
                <a16:creationId xmlns:a16="http://schemas.microsoft.com/office/drawing/2014/main" id="{7AC9A0E6-4563-466E-940A-45079A58DD4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7065" t="65100" r="9338" b="10955"/>
          <a:stretch/>
        </p:blipFill>
        <p:spPr>
          <a:xfrm>
            <a:off x="10242673" y="1641832"/>
            <a:ext cx="1536192" cy="1642172"/>
          </a:xfrm>
          <a:prstGeom prst="rect">
            <a:avLst/>
          </a:prstGeom>
        </p:spPr>
      </p:pic>
      <p:sp>
        <p:nvSpPr>
          <p:cNvPr id="33" name="Rectangle 32">
            <a:extLst>
              <a:ext uri="{FF2B5EF4-FFF2-40B4-BE49-F238E27FC236}">
                <a16:creationId xmlns:a16="http://schemas.microsoft.com/office/drawing/2014/main" id="{160A77EC-2B32-4D19-9062-60FDBF587D63}"/>
              </a:ext>
            </a:extLst>
          </p:cNvPr>
          <p:cNvSpPr/>
          <p:nvPr/>
        </p:nvSpPr>
        <p:spPr>
          <a:xfrm>
            <a:off x="2177551" y="496197"/>
            <a:ext cx="7817848" cy="830997"/>
          </a:xfrm>
          <a:prstGeom prst="rect">
            <a:avLst/>
          </a:prstGeom>
          <a:noFill/>
        </p:spPr>
        <p:txBody>
          <a:bodyPr wrap="square" lIns="91440" tIns="45720" rIns="91440" bIns="45720">
            <a:spAutoFit/>
          </a:bodyPr>
          <a:lstStyle/>
          <a:p>
            <a:pPr algn="ctr">
              <a:defRPr/>
            </a:pPr>
            <a:r>
              <a:rPr lang="en-US" sz="4800" b="1"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Lắng</a:t>
            </a:r>
            <a:r>
              <a:rPr lang="en-US" sz="4800" b="1"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nghe</a:t>
            </a:r>
            <a:r>
              <a:rPr lang="en-US" sz="4800" b="1"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đọc</a:t>
            </a:r>
            <a:r>
              <a:rPr lang="en-US" sz="4800" b="1"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mẫu</a:t>
            </a:r>
            <a:endParaRPr lang="en-US" sz="4800" b="1"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34" name="TextBox 28">
            <a:extLst>
              <a:ext uri="{FF2B5EF4-FFF2-40B4-BE49-F238E27FC236}">
                <a16:creationId xmlns:a16="http://schemas.microsoft.com/office/drawing/2014/main" id="{3BF2B770-F750-490C-A5BB-C13F39A5D404}"/>
              </a:ext>
            </a:extLst>
          </p:cNvPr>
          <p:cNvSpPr txBox="1"/>
          <p:nvPr/>
        </p:nvSpPr>
        <p:spPr>
          <a:xfrm>
            <a:off x="4453173" y="4843402"/>
            <a:ext cx="3062569" cy="2014597"/>
          </a:xfrm>
          <a:prstGeom prst="cloud">
            <a:avLst/>
          </a:prstGeom>
          <a:solidFill>
            <a:srgbClr val="70AD47">
              <a:lumMod val="60000"/>
              <a:lumOff val="40000"/>
            </a:srgbClr>
          </a:solidFill>
          <a:ln>
            <a:solidFill>
              <a:srgbClr val="C0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MẮT DÕI</a:t>
            </a:r>
            <a:endParaRPr kumimoji="0" lang="zh-CN" altLang="en-US" sz="40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TextBox 28">
            <a:extLst>
              <a:ext uri="{FF2B5EF4-FFF2-40B4-BE49-F238E27FC236}">
                <a16:creationId xmlns:a16="http://schemas.microsoft.com/office/drawing/2014/main" id="{BB8F47E0-3D24-4833-A9B2-D830A297E29C}"/>
              </a:ext>
            </a:extLst>
          </p:cNvPr>
          <p:cNvSpPr txBox="1"/>
          <p:nvPr/>
        </p:nvSpPr>
        <p:spPr>
          <a:xfrm>
            <a:off x="8264626" y="1684254"/>
            <a:ext cx="3161025" cy="2014597"/>
          </a:xfrm>
          <a:prstGeom prst="cloud">
            <a:avLst/>
          </a:prstGeom>
          <a:solidFill>
            <a:srgbClr val="FFE2AF"/>
          </a:solidFill>
        </p:spPr>
        <p:txBody>
          <a:bodyPr wrap="square" rtlCol="0">
            <a:spAutoFit/>
          </a:bodyPr>
          <a:lstStyle/>
          <a:p>
            <a:pPr algn="ctr">
              <a:defRPr/>
            </a:pPr>
            <a:r>
              <a:rPr lang="en-US" altLang="zh-CN" sz="4000" b="1"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TAI NGHE</a:t>
            </a:r>
            <a:endParaRPr lang="zh-CN" altLang="en-US" sz="4000" b="1"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TextBox 28">
            <a:extLst>
              <a:ext uri="{FF2B5EF4-FFF2-40B4-BE49-F238E27FC236}">
                <a16:creationId xmlns:a16="http://schemas.microsoft.com/office/drawing/2014/main" id="{C3C0D231-EAD2-4C7B-8903-6E1A2BFA5729}"/>
              </a:ext>
            </a:extLst>
          </p:cNvPr>
          <p:cNvSpPr txBox="1"/>
          <p:nvPr/>
        </p:nvSpPr>
        <p:spPr>
          <a:xfrm>
            <a:off x="1316621" y="1806525"/>
            <a:ext cx="2313101" cy="2014597"/>
          </a:xfrm>
          <a:prstGeom prst="cloud">
            <a:avLst/>
          </a:prstGeom>
          <a:solidFill>
            <a:srgbClr val="FFFF00"/>
          </a:solidFill>
        </p:spPr>
        <p:txBody>
          <a:bodyPr wrap="square" rtlCol="0">
            <a:spAutoFit/>
          </a:bodyPr>
          <a:lstStyle/>
          <a:p>
            <a:pPr algn="ctr">
              <a:defRPr/>
            </a:pPr>
            <a:r>
              <a:rPr lang="en-US" altLang="zh-CN" sz="4000" b="1"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TAY DÒ</a:t>
            </a:r>
            <a:endParaRPr lang="zh-CN" altLang="en-US" sz="4000" b="1"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7" name="Picture 4" descr="Check out Arrow icon created by 4B Icons | Graphic design posters, Mini  drawings, Desktop wallpaper art">
            <a:extLst>
              <a:ext uri="{FF2B5EF4-FFF2-40B4-BE49-F238E27FC236}">
                <a16:creationId xmlns:a16="http://schemas.microsoft.com/office/drawing/2014/main" id="{5A3A610F-EBAA-46EA-8786-4EA31D7EEF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49808" flipV="1">
            <a:off x="5345321" y="3929702"/>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Check out Arrow icon created by 4B Icons | Graphic design posters, Mini  drawings, Desktop wallpaper art">
            <a:extLst>
              <a:ext uri="{FF2B5EF4-FFF2-40B4-BE49-F238E27FC236}">
                <a16:creationId xmlns:a16="http://schemas.microsoft.com/office/drawing/2014/main" id="{DC20EA65-32D5-4C3B-956D-76B9DF30ED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526325" flipV="1">
            <a:off x="7037782" y="2184301"/>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descr="Check out Arrow icon created by 4B Icons | Graphic design posters, Mini  drawings, Desktop wallpaper art">
            <a:extLst>
              <a:ext uri="{FF2B5EF4-FFF2-40B4-BE49-F238E27FC236}">
                <a16:creationId xmlns:a16="http://schemas.microsoft.com/office/drawing/2014/main" id="{1AF0604A-722B-49CF-BBC6-B82305C60F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073675" flipH="1" flipV="1">
            <a:off x="3681938" y="2518888"/>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a:extLst>
              <a:ext uri="{FF2B5EF4-FFF2-40B4-BE49-F238E27FC236}">
                <a16:creationId xmlns:a16="http://schemas.microsoft.com/office/drawing/2014/main" id="{70B8FE3A-0A87-43FA-959E-E25AC4238A7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823" b="89922" l="10000" r="90000">
                        <a14:foregroundMark x1="45400" y1="12542" x2="51900" y2="42329"/>
                        <a14:foregroundMark x1="51900" y1="42329" x2="51900" y2="42329"/>
                        <a14:foregroundMark x1="52100" y1="11646" x2="55300" y2="23180"/>
                        <a14:foregroundMark x1="48800" y1="22060" x2="52700" y2="22284"/>
                        <a14:foregroundMark x1="48900" y1="66293" x2="50800" y2="67301"/>
                        <a14:foregroundMark x1="44100" y1="52968" x2="43000" y2="61478"/>
                        <a14:foregroundMark x1="56900" y1="53527" x2="58100" y2="62710"/>
                        <a14:foregroundMark x1="58200" y1="62486" x2="59200" y2="63942"/>
                        <a14:foregroundMark x1="61000" y1="38074" x2="61000" y2="38074"/>
                        <a14:foregroundMark x1="48200" y1="5823" x2="52700" y2="6495"/>
                        <a14:foregroundMark x1="42100" y1="66293" x2="42100" y2="66293"/>
                        <a14:foregroundMark x1="59200" y1="66629" x2="59200" y2="66629"/>
                        <a14:foregroundMark x1="42100" y1="68085" x2="42100" y2="68085"/>
                        <a14:foregroundMark x1="41100" y1="29003" x2="43600" y2="29787"/>
                        <a14:foregroundMark x1="57900" y1="30011" x2="59200" y2="29339"/>
                        <a14:backgroundMark x1="28900" y1="48376" x2="39300" y2="76484"/>
                        <a14:backgroundMark x1="42200" y1="52296" x2="42339" y2="53304"/>
                        <a14:backgroundMark x1="60284" y1="63145" x2="60900" y2="66069"/>
                        <a14:backgroundMark x1="59208" y1="58034" x2="60060" y2="62079"/>
                        <a14:backgroundMark x1="57500" y1="52744" x2="57575" y2="53418"/>
                        <a14:backgroundMark x1="31600" y1="68533" x2="66500" y2="83203"/>
                        <a14:backgroundMark x1="66500" y1="83203" x2="76900" y2="84546"/>
                        <a14:backgroundMark x1="29600" y1="75252" x2="69600" y2="77940"/>
                        <a14:backgroundMark x1="41390" y1="68085" x2="58400" y2="73908"/>
                        <a14:backgroundMark x1="39100" y1="67301" x2="41390" y2="68085"/>
                      </a14:backgroundRemoval>
                    </a14:imgEffect>
                  </a14:imgLayer>
                </a14:imgProps>
              </a:ext>
              <a:ext uri="{28A0092B-C50C-407E-A947-70E740481C1C}">
                <a14:useLocalDpi xmlns:a14="http://schemas.microsoft.com/office/drawing/2010/main" val="0"/>
              </a:ext>
            </a:extLst>
          </a:blip>
          <a:srcRect l="19551" t="3334" r="30144" b="52235"/>
          <a:stretch/>
        </p:blipFill>
        <p:spPr>
          <a:xfrm>
            <a:off x="3618780" y="1349616"/>
            <a:ext cx="3712779" cy="2928414"/>
          </a:xfrm>
          <a:prstGeom prst="rect">
            <a:avLst/>
          </a:prstGeom>
        </p:spPr>
      </p:pic>
    </p:spTree>
    <p:extLst>
      <p:ext uri="{BB962C8B-B14F-4D97-AF65-F5344CB8AC3E}">
        <p14:creationId xmlns:p14="http://schemas.microsoft.com/office/powerpoint/2010/main" val="4667316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250"/>
                                        <p:tgtEl>
                                          <p:spTgt spid="32"/>
                                        </p:tgtEl>
                                      </p:cBhvr>
                                    </p:animEffect>
                                    <p:anim calcmode="lin" valueType="num">
                                      <p:cBhvr>
                                        <p:cTn id="8" dur="1250" fill="hold"/>
                                        <p:tgtEl>
                                          <p:spTgt spid="32"/>
                                        </p:tgtEl>
                                        <p:attrNameLst>
                                          <p:attrName>ppt_x</p:attrName>
                                        </p:attrNameLst>
                                      </p:cBhvr>
                                      <p:tavLst>
                                        <p:tav tm="0">
                                          <p:val>
                                            <p:strVal val="#ppt_x"/>
                                          </p:val>
                                        </p:tav>
                                        <p:tav tm="100000">
                                          <p:val>
                                            <p:strVal val="#ppt_x"/>
                                          </p:val>
                                        </p:tav>
                                      </p:tavLst>
                                    </p:anim>
                                    <p:anim calcmode="lin" valueType="num">
                                      <p:cBhvr>
                                        <p:cTn id="9" dur="125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1000"/>
                                        <p:tgtEl>
                                          <p:spTgt spid="33"/>
                                        </p:tgtEl>
                                      </p:cBhvr>
                                    </p:animEffect>
                                    <p:anim calcmode="lin" valueType="num">
                                      <p:cBhvr>
                                        <p:cTn id="13" dur="1000" fill="hold"/>
                                        <p:tgtEl>
                                          <p:spTgt spid="33"/>
                                        </p:tgtEl>
                                        <p:attrNameLst>
                                          <p:attrName>ppt_x</p:attrName>
                                        </p:attrNameLst>
                                      </p:cBhvr>
                                      <p:tavLst>
                                        <p:tav tm="0">
                                          <p:val>
                                            <p:strVal val="#ppt_x"/>
                                          </p:val>
                                        </p:tav>
                                        <p:tav tm="100000">
                                          <p:val>
                                            <p:strVal val="#ppt_x"/>
                                          </p:val>
                                        </p:tav>
                                      </p:tavLst>
                                    </p:anim>
                                    <p:anim calcmode="lin" valueType="num">
                                      <p:cBhvr>
                                        <p:cTn id="14" dur="1000" fill="hold"/>
                                        <p:tgtEl>
                                          <p:spTgt spid="33"/>
                                        </p:tgtEl>
                                        <p:attrNameLst>
                                          <p:attrName>ppt_y</p:attrName>
                                        </p:attrNameLst>
                                      </p:cBhvr>
                                      <p:tavLst>
                                        <p:tav tm="0">
                                          <p:val>
                                            <p:strVal val="#ppt_y+.1"/>
                                          </p:val>
                                        </p:tav>
                                        <p:tav tm="100000">
                                          <p:val>
                                            <p:strVal val="#ppt_y"/>
                                          </p:val>
                                        </p:tav>
                                      </p:tavLst>
                                    </p:anim>
                                  </p:childTnLst>
                                </p:cTn>
                              </p:par>
                            </p:childTnLst>
                          </p:cTn>
                        </p:par>
                        <p:par>
                          <p:cTn id="15" fill="hold">
                            <p:stCondLst>
                              <p:cond delay="1250"/>
                            </p:stCondLst>
                            <p:childTnLst>
                              <p:par>
                                <p:cTn id="16" presetID="55" presetClass="entr" presetSubtype="0" fill="hold" grpId="0" nodeType="afterEffect">
                                  <p:stCondLst>
                                    <p:cond delay="0"/>
                                  </p:stCondLst>
                                  <p:iterate type="lt">
                                    <p:tmPct val="10000"/>
                                  </p:iterate>
                                  <p:childTnLst>
                                    <p:set>
                                      <p:cBhvr>
                                        <p:cTn id="17" dur="1" fill="hold">
                                          <p:stCondLst>
                                            <p:cond delay="0"/>
                                          </p:stCondLst>
                                        </p:cTn>
                                        <p:tgtEl>
                                          <p:spTgt spid="34"/>
                                        </p:tgtEl>
                                        <p:attrNameLst>
                                          <p:attrName>style.visibility</p:attrName>
                                        </p:attrNameLst>
                                      </p:cBhvr>
                                      <p:to>
                                        <p:strVal val="visible"/>
                                      </p:to>
                                    </p:set>
                                    <p:anim calcmode="lin" valueType="num">
                                      <p:cBhvr>
                                        <p:cTn id="18" dur="500" fill="hold"/>
                                        <p:tgtEl>
                                          <p:spTgt spid="34"/>
                                        </p:tgtEl>
                                        <p:attrNameLst>
                                          <p:attrName>ppt_w</p:attrName>
                                        </p:attrNameLst>
                                      </p:cBhvr>
                                      <p:tavLst>
                                        <p:tav tm="0">
                                          <p:val>
                                            <p:strVal val="#ppt_w*0.70"/>
                                          </p:val>
                                        </p:tav>
                                        <p:tav tm="100000">
                                          <p:val>
                                            <p:strVal val="#ppt_w"/>
                                          </p:val>
                                        </p:tav>
                                      </p:tavLst>
                                    </p:anim>
                                    <p:anim calcmode="lin" valueType="num">
                                      <p:cBhvr>
                                        <p:cTn id="19" dur="500" fill="hold"/>
                                        <p:tgtEl>
                                          <p:spTgt spid="34"/>
                                        </p:tgtEl>
                                        <p:attrNameLst>
                                          <p:attrName>ppt_h</p:attrName>
                                        </p:attrNameLst>
                                      </p:cBhvr>
                                      <p:tavLst>
                                        <p:tav tm="0">
                                          <p:val>
                                            <p:strVal val="#ppt_h"/>
                                          </p:val>
                                        </p:tav>
                                        <p:tav tm="100000">
                                          <p:val>
                                            <p:strVal val="#ppt_h"/>
                                          </p:val>
                                        </p:tav>
                                      </p:tavLst>
                                    </p:anim>
                                    <p:animEffect transition="in" filter="fade">
                                      <p:cBhvr>
                                        <p:cTn id="20" dur="500"/>
                                        <p:tgtEl>
                                          <p:spTgt spid="34"/>
                                        </p:tgtEl>
                                      </p:cBhvr>
                                    </p:animEffect>
                                  </p:childTnLst>
                                </p:cTn>
                              </p:par>
                              <p:par>
                                <p:cTn id="21" presetID="22" presetClass="entr" presetSubtype="8" fill="hold" nodeType="with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wipe(left)">
                                      <p:cBhvr>
                                        <p:cTn id="23" dur="500"/>
                                        <p:tgtEl>
                                          <p:spTgt spid="37"/>
                                        </p:tgtEl>
                                      </p:cBhvr>
                                    </p:animEffect>
                                  </p:childTnLst>
                                </p:cTn>
                              </p:par>
                            </p:childTnLst>
                          </p:cTn>
                        </p:par>
                        <p:par>
                          <p:cTn id="24" fill="hold">
                            <p:stCondLst>
                              <p:cond delay="2000"/>
                            </p:stCondLst>
                            <p:childTnLst>
                              <p:par>
                                <p:cTn id="25" presetID="55" presetClass="entr" presetSubtype="0" fill="hold" grpId="0" nodeType="afterEffect">
                                  <p:stCondLst>
                                    <p:cond delay="0"/>
                                  </p:stCondLst>
                                  <p:iterate type="lt">
                                    <p:tmPct val="10000"/>
                                  </p:iterate>
                                  <p:childTnLst>
                                    <p:set>
                                      <p:cBhvr>
                                        <p:cTn id="26" dur="1" fill="hold">
                                          <p:stCondLst>
                                            <p:cond delay="0"/>
                                          </p:stCondLst>
                                        </p:cTn>
                                        <p:tgtEl>
                                          <p:spTgt spid="35"/>
                                        </p:tgtEl>
                                        <p:attrNameLst>
                                          <p:attrName>style.visibility</p:attrName>
                                        </p:attrNameLst>
                                      </p:cBhvr>
                                      <p:to>
                                        <p:strVal val="visible"/>
                                      </p:to>
                                    </p:set>
                                    <p:anim calcmode="lin" valueType="num">
                                      <p:cBhvr>
                                        <p:cTn id="27" dur="500" fill="hold"/>
                                        <p:tgtEl>
                                          <p:spTgt spid="35"/>
                                        </p:tgtEl>
                                        <p:attrNameLst>
                                          <p:attrName>ppt_w</p:attrName>
                                        </p:attrNameLst>
                                      </p:cBhvr>
                                      <p:tavLst>
                                        <p:tav tm="0">
                                          <p:val>
                                            <p:strVal val="#ppt_w*0.70"/>
                                          </p:val>
                                        </p:tav>
                                        <p:tav tm="100000">
                                          <p:val>
                                            <p:strVal val="#ppt_w"/>
                                          </p:val>
                                        </p:tav>
                                      </p:tavLst>
                                    </p:anim>
                                    <p:anim calcmode="lin" valueType="num">
                                      <p:cBhvr>
                                        <p:cTn id="28" dur="500" fill="hold"/>
                                        <p:tgtEl>
                                          <p:spTgt spid="35"/>
                                        </p:tgtEl>
                                        <p:attrNameLst>
                                          <p:attrName>ppt_h</p:attrName>
                                        </p:attrNameLst>
                                      </p:cBhvr>
                                      <p:tavLst>
                                        <p:tav tm="0">
                                          <p:val>
                                            <p:strVal val="#ppt_h"/>
                                          </p:val>
                                        </p:tav>
                                        <p:tav tm="100000">
                                          <p:val>
                                            <p:strVal val="#ppt_h"/>
                                          </p:val>
                                        </p:tav>
                                      </p:tavLst>
                                    </p:anim>
                                    <p:animEffect transition="in" filter="fade">
                                      <p:cBhvr>
                                        <p:cTn id="29" dur="500"/>
                                        <p:tgtEl>
                                          <p:spTgt spid="35"/>
                                        </p:tgtEl>
                                      </p:cBhvr>
                                    </p:animEffect>
                                  </p:childTnLst>
                                </p:cTn>
                              </p:par>
                              <p:par>
                                <p:cTn id="30" presetID="22" presetClass="entr" presetSubtype="8" fill="hold" nodeType="with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wipe(left)">
                                      <p:cBhvr>
                                        <p:cTn id="32" dur="500"/>
                                        <p:tgtEl>
                                          <p:spTgt spid="38"/>
                                        </p:tgtEl>
                                      </p:cBhvr>
                                    </p:animEffect>
                                  </p:childTnLst>
                                </p:cTn>
                              </p:par>
                            </p:childTnLst>
                          </p:cTn>
                        </p:par>
                        <p:par>
                          <p:cTn id="33" fill="hold">
                            <p:stCondLst>
                              <p:cond delay="2800"/>
                            </p:stCondLst>
                            <p:childTnLst>
                              <p:par>
                                <p:cTn id="34" presetID="55" presetClass="entr" presetSubtype="0" fill="hold" grpId="0" nodeType="afterEffect">
                                  <p:stCondLst>
                                    <p:cond delay="0"/>
                                  </p:stCondLst>
                                  <p:iterate type="lt">
                                    <p:tmPct val="10000"/>
                                  </p:iterate>
                                  <p:childTnLst>
                                    <p:set>
                                      <p:cBhvr>
                                        <p:cTn id="35" dur="1" fill="hold">
                                          <p:stCondLst>
                                            <p:cond delay="0"/>
                                          </p:stCondLst>
                                        </p:cTn>
                                        <p:tgtEl>
                                          <p:spTgt spid="36"/>
                                        </p:tgtEl>
                                        <p:attrNameLst>
                                          <p:attrName>style.visibility</p:attrName>
                                        </p:attrNameLst>
                                      </p:cBhvr>
                                      <p:to>
                                        <p:strVal val="visible"/>
                                      </p:to>
                                    </p:set>
                                    <p:anim calcmode="lin" valueType="num">
                                      <p:cBhvr>
                                        <p:cTn id="36" dur="500" fill="hold"/>
                                        <p:tgtEl>
                                          <p:spTgt spid="36"/>
                                        </p:tgtEl>
                                        <p:attrNameLst>
                                          <p:attrName>ppt_w</p:attrName>
                                        </p:attrNameLst>
                                      </p:cBhvr>
                                      <p:tavLst>
                                        <p:tav tm="0">
                                          <p:val>
                                            <p:strVal val="#ppt_w*0.70"/>
                                          </p:val>
                                        </p:tav>
                                        <p:tav tm="100000">
                                          <p:val>
                                            <p:strVal val="#ppt_w"/>
                                          </p:val>
                                        </p:tav>
                                      </p:tavLst>
                                    </p:anim>
                                    <p:anim calcmode="lin" valueType="num">
                                      <p:cBhvr>
                                        <p:cTn id="37" dur="500" fill="hold"/>
                                        <p:tgtEl>
                                          <p:spTgt spid="36"/>
                                        </p:tgtEl>
                                        <p:attrNameLst>
                                          <p:attrName>ppt_h</p:attrName>
                                        </p:attrNameLst>
                                      </p:cBhvr>
                                      <p:tavLst>
                                        <p:tav tm="0">
                                          <p:val>
                                            <p:strVal val="#ppt_h"/>
                                          </p:val>
                                        </p:tav>
                                        <p:tav tm="100000">
                                          <p:val>
                                            <p:strVal val="#ppt_h"/>
                                          </p:val>
                                        </p:tav>
                                      </p:tavLst>
                                    </p:anim>
                                    <p:animEffect transition="in" filter="fade">
                                      <p:cBhvr>
                                        <p:cTn id="38" dur="500"/>
                                        <p:tgtEl>
                                          <p:spTgt spid="36"/>
                                        </p:tgtEl>
                                      </p:cBhvr>
                                    </p:animEffect>
                                  </p:childTnLst>
                                </p:cTn>
                              </p:par>
                              <p:par>
                                <p:cTn id="39" presetID="22" presetClass="entr" presetSubtype="8" fill="hold" nodeType="with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wipe(left)">
                                      <p:cBhvr>
                                        <p:cTn id="4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animBg="1"/>
      <p:bldP spid="35" grpId="0" animBg="1"/>
      <p:bldP spid="3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a:extLst>
              <a:ext uri="{FF2B5EF4-FFF2-40B4-BE49-F238E27FC236}">
                <a16:creationId xmlns:a16="http://schemas.microsoft.com/office/drawing/2014/main" id="{A0EC98C5-F19F-4917-A7AA-C70085C02810}"/>
              </a:ext>
            </a:extLst>
          </p:cNvPr>
          <p:cNvPicPr>
            <a:picLocks noChangeAspect="1"/>
          </p:cNvPicPr>
          <p:nvPr/>
        </p:nvPicPr>
        <p:blipFill>
          <a:blip r:embed="rId3"/>
          <a:stretch>
            <a:fillRect/>
          </a:stretch>
        </p:blipFill>
        <p:spPr>
          <a:xfrm>
            <a:off x="6867525" y="3990001"/>
            <a:ext cx="4991100" cy="2639737"/>
          </a:xfrm>
          <a:prstGeom prst="rect">
            <a:avLst/>
          </a:prstGeom>
        </p:spPr>
      </p:pic>
      <p:sp>
        <p:nvSpPr>
          <p:cNvPr id="51" name="TextBox 50">
            <a:extLst>
              <a:ext uri="{FF2B5EF4-FFF2-40B4-BE49-F238E27FC236}">
                <a16:creationId xmlns:a16="http://schemas.microsoft.com/office/drawing/2014/main" id="{D1E47644-719E-4E3A-AD10-40DB5C2B33D3}"/>
              </a:ext>
            </a:extLst>
          </p:cNvPr>
          <p:cNvSpPr txBox="1"/>
          <p:nvPr/>
        </p:nvSpPr>
        <p:spPr>
          <a:xfrm>
            <a:off x="4442791" y="264215"/>
            <a:ext cx="3260035" cy="769441"/>
          </a:xfrm>
          <a:prstGeom prst="rect">
            <a:avLst/>
          </a:prstGeom>
          <a:noFill/>
        </p:spPr>
        <p:txBody>
          <a:bodyPr wrap="square" rtlCol="0">
            <a:spAutoFit/>
          </a:bodyPr>
          <a:lstStyle/>
          <a:p>
            <a:r>
              <a:rPr lang="en-US" sz="4400" b="1" dirty="0" err="1">
                <a:solidFill>
                  <a:srgbClr val="FF0000"/>
                </a:solidFill>
                <a:latin typeface="UTM Edwardian" panose="02040603050506020204" pitchFamily="18" charset="0"/>
              </a:rPr>
              <a:t>Núi</a:t>
            </a:r>
            <a:r>
              <a:rPr lang="en-US" sz="4400" b="1" dirty="0">
                <a:solidFill>
                  <a:srgbClr val="FF0000"/>
                </a:solidFill>
                <a:latin typeface="UTM Edwardian" panose="02040603050506020204" pitchFamily="18" charset="0"/>
              </a:rPr>
              <a:t> </a:t>
            </a:r>
            <a:r>
              <a:rPr lang="en-US" sz="4400" b="1" dirty="0" err="1">
                <a:solidFill>
                  <a:srgbClr val="FF0000"/>
                </a:solidFill>
                <a:latin typeface="UTM Edwardian" panose="02040603050506020204" pitchFamily="18" charset="0"/>
              </a:rPr>
              <a:t>quê</a:t>
            </a:r>
            <a:r>
              <a:rPr lang="en-US" sz="4400" b="1" dirty="0">
                <a:solidFill>
                  <a:srgbClr val="FF0000"/>
                </a:solidFill>
                <a:latin typeface="UTM Edwardian" panose="02040603050506020204" pitchFamily="18" charset="0"/>
              </a:rPr>
              <a:t> </a:t>
            </a:r>
            <a:r>
              <a:rPr lang="en-US" sz="4400" b="1" dirty="0" err="1">
                <a:solidFill>
                  <a:srgbClr val="FF0000"/>
                </a:solidFill>
                <a:latin typeface="UTM Edwardian" panose="02040603050506020204" pitchFamily="18" charset="0"/>
              </a:rPr>
              <a:t>tôi</a:t>
            </a:r>
            <a:endParaRPr lang="en-US" sz="4400" b="1" dirty="0">
              <a:solidFill>
                <a:srgbClr val="FF0000"/>
              </a:solidFill>
              <a:latin typeface="UTM Edwardian" panose="02040603050506020204" pitchFamily="18" charset="0"/>
            </a:endParaRPr>
          </a:p>
        </p:txBody>
      </p:sp>
      <p:sp>
        <p:nvSpPr>
          <p:cNvPr id="52" name="TextBox 51">
            <a:extLst>
              <a:ext uri="{FF2B5EF4-FFF2-40B4-BE49-F238E27FC236}">
                <a16:creationId xmlns:a16="http://schemas.microsoft.com/office/drawing/2014/main" id="{5BADAFD4-B6D3-4730-99A4-BA3A2E36F789}"/>
              </a:ext>
            </a:extLst>
          </p:cNvPr>
          <p:cNvSpPr txBox="1"/>
          <p:nvPr/>
        </p:nvSpPr>
        <p:spPr>
          <a:xfrm>
            <a:off x="561975" y="952500"/>
            <a:ext cx="11239500" cy="6370975"/>
          </a:xfrm>
          <a:prstGeom prst="rect">
            <a:avLst/>
          </a:prstGeom>
          <a:noFill/>
        </p:spPr>
        <p:txBody>
          <a:bodyPr wrap="square" rtlCol="0">
            <a:spAutoFit/>
          </a:bodyPr>
          <a:lstStyle/>
          <a:p>
            <a:pPr algn="just"/>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Từ xa xa, trên con đường đất đỏ chạy về làng, tôi đã trông thấy bóng núi quê tôi xanh thẫm trên nền trời mây trắng.</a:t>
            </a:r>
          </a:p>
          <a:p>
            <a:pPr algn="just"/>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Về cuối thu sang đông, trên đỉnh núi có mây trắng bay như tấm khăn mỏng. Còn về mùa hè, trong ánh chớp sáng lóa của cơn dông, cả ngọn núi hiện ra xanh mướt. Lá cây bay như làn tóc của một bà tiên đang hướng mặt về phía biển. Còn cả người bà thì ẩn dưới những cánh đồng lúa chín vàng.</a:t>
            </a:r>
          </a:p>
          <a:p>
            <a:pPr algn="just"/>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Núi hiện lên trong mưa có nhiều màu lá. Lá bạch đàn, lá tre xanh tươi che rợp những con đường mòn quanh co lên đỉnh núi. Những vườn chè, vườn sắn xanh tốt bao quanh sườn núi. Thỉnh thoảng, giữa những mảnh vườn là bóng xanh um của một cây mít, và thênh thang rười rượi là màu xanh của cỏ, dứa dại và sim, mua.</a:t>
            </a:r>
          </a:p>
          <a:p>
            <a:pPr algn="just"/>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Ở lưng chừng núi có một khe nhỏ, nướ chảy ra trong vắt, đọng xuống một giếng đá...</a:t>
            </a:r>
          </a:p>
          <a:p>
            <a:pPr algn="just"/>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Từ xa xa, tôi nghe thấy tiếng lá bạch đàn và lá tre reo. Từ xa xa, tôi đã cảm thấy hương thơm của chè xanh, của bếp nhà ai tỏa khói. </a:t>
            </a:r>
          </a:p>
          <a:p>
            <a:pPr algn="r"/>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(Theo Lê Phương Liên)</a:t>
            </a:r>
          </a:p>
          <a:p>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7108444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500" fill="hold"/>
                                        <p:tgtEl>
                                          <p:spTgt spid="52"/>
                                        </p:tgtEl>
                                        <p:attrNameLst>
                                          <p:attrName>ppt_x</p:attrName>
                                        </p:attrNameLst>
                                      </p:cBhvr>
                                      <p:tavLst>
                                        <p:tav tm="0">
                                          <p:val>
                                            <p:strVal val="#ppt_x"/>
                                          </p:val>
                                        </p:tav>
                                        <p:tav tm="100000">
                                          <p:val>
                                            <p:strVal val="#ppt_x"/>
                                          </p:val>
                                        </p:tav>
                                      </p:tavLst>
                                    </p:anim>
                                    <p:anim calcmode="lin" valueType="num">
                                      <p:cBhvr additive="base">
                                        <p:cTn id="8" dur="500" fill="hold"/>
                                        <p:tgtEl>
                                          <p:spTgt spid="5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1"/>
                                        </p:tgtEl>
                                        <p:attrNameLst>
                                          <p:attrName>style.visibility</p:attrName>
                                        </p:attrNameLst>
                                      </p:cBhvr>
                                      <p:to>
                                        <p:strVal val="visible"/>
                                      </p:to>
                                    </p:set>
                                    <p:anim calcmode="lin" valueType="num">
                                      <p:cBhvr additive="base">
                                        <p:cTn id="11" dur="500" fill="hold"/>
                                        <p:tgtEl>
                                          <p:spTgt spid="51"/>
                                        </p:tgtEl>
                                        <p:attrNameLst>
                                          <p:attrName>ppt_x</p:attrName>
                                        </p:attrNameLst>
                                      </p:cBhvr>
                                      <p:tavLst>
                                        <p:tav tm="0">
                                          <p:val>
                                            <p:strVal val="#ppt_x"/>
                                          </p:val>
                                        </p:tav>
                                        <p:tav tm="100000">
                                          <p:val>
                                            <p:strVal val="#ppt_x"/>
                                          </p:val>
                                        </p:tav>
                                      </p:tavLst>
                                    </p:anim>
                                    <p:anim calcmode="lin" valueType="num">
                                      <p:cBhvr additive="base">
                                        <p:cTn id="12" dur="500" fill="hold"/>
                                        <p:tgtEl>
                                          <p:spTgt spid="5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0"/>
                                        </p:tgtEl>
                                        <p:attrNameLst>
                                          <p:attrName>style.visibility</p:attrName>
                                        </p:attrNameLst>
                                      </p:cBhvr>
                                      <p:to>
                                        <p:strVal val="visible"/>
                                      </p:to>
                                    </p:set>
                                    <p:anim calcmode="lin" valueType="num">
                                      <p:cBhvr additive="base">
                                        <p:cTn id="15" dur="500" fill="hold"/>
                                        <p:tgtEl>
                                          <p:spTgt spid="50"/>
                                        </p:tgtEl>
                                        <p:attrNameLst>
                                          <p:attrName>ppt_x</p:attrName>
                                        </p:attrNameLst>
                                      </p:cBhvr>
                                      <p:tavLst>
                                        <p:tav tm="0">
                                          <p:val>
                                            <p:strVal val="#ppt_x"/>
                                          </p:val>
                                        </p:tav>
                                        <p:tav tm="100000">
                                          <p:val>
                                            <p:strVal val="#ppt_x"/>
                                          </p:val>
                                        </p:tav>
                                      </p:tavLst>
                                    </p:anim>
                                    <p:anim calcmode="lin" valueType="num">
                                      <p:cBhvr additive="base">
                                        <p:cTn id="16"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a:extLst>
              <a:ext uri="{FF2B5EF4-FFF2-40B4-BE49-F238E27FC236}">
                <a16:creationId xmlns:a16="http://schemas.microsoft.com/office/drawing/2014/main" id="{A0EC98C5-F19F-4917-A7AA-C70085C02810}"/>
              </a:ext>
            </a:extLst>
          </p:cNvPr>
          <p:cNvPicPr>
            <a:picLocks noChangeAspect="1"/>
          </p:cNvPicPr>
          <p:nvPr/>
        </p:nvPicPr>
        <p:blipFill>
          <a:blip r:embed="rId3"/>
          <a:stretch>
            <a:fillRect/>
          </a:stretch>
        </p:blipFill>
        <p:spPr>
          <a:xfrm>
            <a:off x="6867525" y="3990001"/>
            <a:ext cx="4991100" cy="2639737"/>
          </a:xfrm>
          <a:prstGeom prst="rect">
            <a:avLst/>
          </a:prstGeom>
        </p:spPr>
      </p:pic>
      <p:sp>
        <p:nvSpPr>
          <p:cNvPr id="51" name="TextBox 50">
            <a:extLst>
              <a:ext uri="{FF2B5EF4-FFF2-40B4-BE49-F238E27FC236}">
                <a16:creationId xmlns:a16="http://schemas.microsoft.com/office/drawing/2014/main" id="{D1E47644-719E-4E3A-AD10-40DB5C2B33D3}"/>
              </a:ext>
            </a:extLst>
          </p:cNvPr>
          <p:cNvSpPr txBox="1"/>
          <p:nvPr/>
        </p:nvSpPr>
        <p:spPr>
          <a:xfrm>
            <a:off x="4442791" y="264215"/>
            <a:ext cx="326003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UTM Edwardian" panose="02040603050506020204" pitchFamily="18" charset="0"/>
                <a:cs typeface="+mn-cs"/>
              </a:rPr>
              <a:t>Núi</a:t>
            </a:r>
            <a:r>
              <a:rPr kumimoji="0" lang="en-US" sz="4400" b="1" i="0" u="none" strike="noStrike" kern="1200" cap="none" spc="0" normalizeH="0" baseline="0" noProof="0" dirty="0">
                <a:ln>
                  <a:noFill/>
                </a:ln>
                <a:solidFill>
                  <a:srgbClr val="FF0000"/>
                </a:solidFill>
                <a:effectLst/>
                <a:uLnTx/>
                <a:uFillTx/>
                <a:latin typeface="UTM Edwardian" panose="02040603050506020204" pitchFamily="18" charset="0"/>
                <a:cs typeface="+mn-cs"/>
              </a:rPr>
              <a:t> </a:t>
            </a:r>
            <a:r>
              <a:rPr kumimoji="0" lang="en-US" sz="4400" b="1" i="0" u="none" strike="noStrike" kern="1200" cap="none" spc="0" normalizeH="0" baseline="0" noProof="0" dirty="0" err="1">
                <a:ln>
                  <a:noFill/>
                </a:ln>
                <a:solidFill>
                  <a:srgbClr val="FF0000"/>
                </a:solidFill>
                <a:effectLst/>
                <a:uLnTx/>
                <a:uFillTx/>
                <a:latin typeface="UTM Edwardian" panose="02040603050506020204" pitchFamily="18" charset="0"/>
                <a:cs typeface="+mn-cs"/>
              </a:rPr>
              <a:t>quê</a:t>
            </a:r>
            <a:r>
              <a:rPr kumimoji="0" lang="en-US" sz="4400" b="1" i="0" u="none" strike="noStrike" kern="1200" cap="none" spc="0" normalizeH="0" baseline="0" noProof="0" dirty="0">
                <a:ln>
                  <a:noFill/>
                </a:ln>
                <a:solidFill>
                  <a:srgbClr val="FF0000"/>
                </a:solidFill>
                <a:effectLst/>
                <a:uLnTx/>
                <a:uFillTx/>
                <a:latin typeface="UTM Edwardian" panose="02040603050506020204" pitchFamily="18" charset="0"/>
                <a:cs typeface="+mn-cs"/>
              </a:rPr>
              <a:t> </a:t>
            </a:r>
            <a:r>
              <a:rPr kumimoji="0" lang="en-US" sz="4400" b="1" i="0" u="none" strike="noStrike" kern="1200" cap="none" spc="0" normalizeH="0" baseline="0" noProof="0" dirty="0" err="1">
                <a:ln>
                  <a:noFill/>
                </a:ln>
                <a:solidFill>
                  <a:srgbClr val="FF0000"/>
                </a:solidFill>
                <a:effectLst/>
                <a:uLnTx/>
                <a:uFillTx/>
                <a:latin typeface="UTM Edwardian" panose="02040603050506020204" pitchFamily="18" charset="0"/>
                <a:cs typeface="+mn-cs"/>
              </a:rPr>
              <a:t>tôi</a:t>
            </a:r>
            <a:endParaRPr kumimoji="0" lang="en-US" sz="4400" b="1" i="0" u="none" strike="noStrike" kern="1200" cap="none" spc="0" normalizeH="0" baseline="0" noProof="0" dirty="0">
              <a:ln>
                <a:noFill/>
              </a:ln>
              <a:solidFill>
                <a:srgbClr val="FF0000"/>
              </a:solidFill>
              <a:effectLst/>
              <a:uLnTx/>
              <a:uFillTx/>
              <a:latin typeface="UTM Edwardian" panose="02040603050506020204" pitchFamily="18" charset="0"/>
              <a:cs typeface="+mn-cs"/>
            </a:endParaRPr>
          </a:p>
        </p:txBody>
      </p:sp>
      <p:sp>
        <p:nvSpPr>
          <p:cNvPr id="52" name="TextBox 51">
            <a:extLst>
              <a:ext uri="{FF2B5EF4-FFF2-40B4-BE49-F238E27FC236}">
                <a16:creationId xmlns:a16="http://schemas.microsoft.com/office/drawing/2014/main" id="{5BADAFD4-B6D3-4730-99A4-BA3A2E36F789}"/>
              </a:ext>
            </a:extLst>
          </p:cNvPr>
          <p:cNvSpPr txBox="1"/>
          <p:nvPr/>
        </p:nvSpPr>
        <p:spPr>
          <a:xfrm>
            <a:off x="561975" y="952500"/>
            <a:ext cx="11239500" cy="63709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xa xa, trên con đường đất đỏ chạy về làng, tôi đã trông thấy bóng núi quê tôi xanh thẫm trên nền trời mây trắng.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Về cuối thu sang đông, trên đỉnh núi có mây trắng bay như tấm khăn mỏng. Còn về mùa hè, trong ánh chớp sáng lóa của cơn dông, cả ngọn núi hiện ra xanh mướt. Lá cây bay như làn tóc của một bà tiên đang hướng mặt về phía biển. Còn cả người bà thì ẩn dưới những cánh đồng lúa chín vàng.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Núi hiện lên trong mưa có nhiều màu lá. Lá bạch đàn, lá tre xanh tươi che rợp những con đường mòn quanh co lên đỉnh núi. Những vườn chè, vườn sắn xanh tốt bao quanh sườn núi. Thỉnh thoảng, giữa những mảnh vườn là bóng xanh um của một cây mít, và thênh thang rười rượi là màu xanh của cỏ, dứa dại và sim, mua.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Ở lưng chừng núi có một khe nhỏ, nướ chảy ra trong vắt, đọng xuống một giếng đá...</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xa xa, tôi nghe thấy tiếng lá bạch đàn và lá tre reo. Từ xa xa, tôi đã cảm thấy hương thơm của chè xanh, của bếp nhà ai tỏa khói.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Lê Phương Liên)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Rectangle: Rounded Corners 4">
            <a:extLst>
              <a:ext uri="{FF2B5EF4-FFF2-40B4-BE49-F238E27FC236}">
                <a16:creationId xmlns:a16="http://schemas.microsoft.com/office/drawing/2014/main" id="{7A4BC0A3-096C-42F9-AB4A-A06A4A644D8D}"/>
              </a:ext>
            </a:extLst>
          </p:cNvPr>
          <p:cNvSpPr/>
          <p:nvPr/>
        </p:nvSpPr>
        <p:spPr>
          <a:xfrm>
            <a:off x="106610" y="85725"/>
            <a:ext cx="4213930" cy="733425"/>
          </a:xfrm>
          <a:custGeom>
            <a:avLst/>
            <a:gdLst>
              <a:gd name="connsiteX0" fmla="*/ 0 w 3827215"/>
              <a:gd name="connsiteY0" fmla="*/ 366713 h 733425"/>
              <a:gd name="connsiteX1" fmla="*/ 366713 w 3827215"/>
              <a:gd name="connsiteY1" fmla="*/ 0 h 733425"/>
              <a:gd name="connsiteX2" fmla="*/ 923595 w 3827215"/>
              <a:gd name="connsiteY2" fmla="*/ 0 h 733425"/>
              <a:gd name="connsiteX3" fmla="*/ 1511415 w 3827215"/>
              <a:gd name="connsiteY3" fmla="*/ 0 h 733425"/>
              <a:gd name="connsiteX4" fmla="*/ 2068298 w 3827215"/>
              <a:gd name="connsiteY4" fmla="*/ 0 h 733425"/>
              <a:gd name="connsiteX5" fmla="*/ 2748931 w 3827215"/>
              <a:gd name="connsiteY5" fmla="*/ 0 h 733425"/>
              <a:gd name="connsiteX6" fmla="*/ 3460503 w 3827215"/>
              <a:gd name="connsiteY6" fmla="*/ 0 h 733425"/>
              <a:gd name="connsiteX7" fmla="*/ 3827216 w 3827215"/>
              <a:gd name="connsiteY7" fmla="*/ 366713 h 733425"/>
              <a:gd name="connsiteX8" fmla="*/ 3827215 w 3827215"/>
              <a:gd name="connsiteY8" fmla="*/ 366713 h 733425"/>
              <a:gd name="connsiteX9" fmla="*/ 3460502 w 3827215"/>
              <a:gd name="connsiteY9" fmla="*/ 733426 h 733425"/>
              <a:gd name="connsiteX10" fmla="*/ 2903620 w 3827215"/>
              <a:gd name="connsiteY10" fmla="*/ 733426 h 733425"/>
              <a:gd name="connsiteX11" fmla="*/ 2315800 w 3827215"/>
              <a:gd name="connsiteY11" fmla="*/ 733426 h 733425"/>
              <a:gd name="connsiteX12" fmla="*/ 1758918 w 3827215"/>
              <a:gd name="connsiteY12" fmla="*/ 733425 h 733425"/>
              <a:gd name="connsiteX13" fmla="*/ 1232974 w 3827215"/>
              <a:gd name="connsiteY13" fmla="*/ 733425 h 733425"/>
              <a:gd name="connsiteX14" fmla="*/ 366713 w 3827215"/>
              <a:gd name="connsiteY14" fmla="*/ 733425 h 733425"/>
              <a:gd name="connsiteX15" fmla="*/ 0 w 3827215"/>
              <a:gd name="connsiteY15" fmla="*/ 366712 h 733425"/>
              <a:gd name="connsiteX16" fmla="*/ 0 w 3827215"/>
              <a:gd name="connsiteY16" fmla="*/ 366713 h 73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27215" h="733425" fill="none" extrusionOk="0">
                <a:moveTo>
                  <a:pt x="0" y="366713"/>
                </a:moveTo>
                <a:cubicBezTo>
                  <a:pt x="8013" y="166725"/>
                  <a:pt x="129744" y="8015"/>
                  <a:pt x="366713" y="0"/>
                </a:cubicBezTo>
                <a:cubicBezTo>
                  <a:pt x="596907" y="-5496"/>
                  <a:pt x="793182" y="-1109"/>
                  <a:pt x="923595" y="0"/>
                </a:cubicBezTo>
                <a:cubicBezTo>
                  <a:pt x="1054008" y="1109"/>
                  <a:pt x="1390064" y="14499"/>
                  <a:pt x="1511415" y="0"/>
                </a:cubicBezTo>
                <a:cubicBezTo>
                  <a:pt x="1632766" y="-14499"/>
                  <a:pt x="1910085" y="19691"/>
                  <a:pt x="2068298" y="0"/>
                </a:cubicBezTo>
                <a:cubicBezTo>
                  <a:pt x="2226511" y="-19691"/>
                  <a:pt x="2493136" y="21321"/>
                  <a:pt x="2748931" y="0"/>
                </a:cubicBezTo>
                <a:cubicBezTo>
                  <a:pt x="3004726" y="-21321"/>
                  <a:pt x="3172857" y="17739"/>
                  <a:pt x="3460503" y="0"/>
                </a:cubicBezTo>
                <a:cubicBezTo>
                  <a:pt x="3627913" y="-10666"/>
                  <a:pt x="3814554" y="172496"/>
                  <a:pt x="3827216" y="366713"/>
                </a:cubicBezTo>
                <a:lnTo>
                  <a:pt x="3827215" y="366713"/>
                </a:lnTo>
                <a:cubicBezTo>
                  <a:pt x="3815431" y="595896"/>
                  <a:pt x="3660245" y="754889"/>
                  <a:pt x="3460502" y="733426"/>
                </a:cubicBezTo>
                <a:cubicBezTo>
                  <a:pt x="3309267" y="739483"/>
                  <a:pt x="3155177" y="733339"/>
                  <a:pt x="2903620" y="733426"/>
                </a:cubicBezTo>
                <a:cubicBezTo>
                  <a:pt x="2652063" y="733513"/>
                  <a:pt x="2563801" y="756040"/>
                  <a:pt x="2315800" y="733426"/>
                </a:cubicBezTo>
                <a:cubicBezTo>
                  <a:pt x="2067799" y="710812"/>
                  <a:pt x="1929125" y="722349"/>
                  <a:pt x="1758918" y="733425"/>
                </a:cubicBezTo>
                <a:cubicBezTo>
                  <a:pt x="1588711" y="744502"/>
                  <a:pt x="1494688" y="711588"/>
                  <a:pt x="1232974" y="733425"/>
                </a:cubicBezTo>
                <a:cubicBezTo>
                  <a:pt x="971260" y="755262"/>
                  <a:pt x="775001" y="714250"/>
                  <a:pt x="366713" y="733425"/>
                </a:cubicBezTo>
                <a:cubicBezTo>
                  <a:pt x="155517" y="744202"/>
                  <a:pt x="3974" y="558645"/>
                  <a:pt x="0" y="366712"/>
                </a:cubicBezTo>
                <a:lnTo>
                  <a:pt x="0" y="366713"/>
                </a:lnTo>
                <a:close/>
              </a:path>
              <a:path w="3827215" h="733425" stroke="0" extrusionOk="0">
                <a:moveTo>
                  <a:pt x="0" y="366713"/>
                </a:moveTo>
                <a:cubicBezTo>
                  <a:pt x="-29528" y="195174"/>
                  <a:pt x="167801" y="15303"/>
                  <a:pt x="366713" y="0"/>
                </a:cubicBezTo>
                <a:cubicBezTo>
                  <a:pt x="609221" y="-18468"/>
                  <a:pt x="682754" y="-16797"/>
                  <a:pt x="923595" y="0"/>
                </a:cubicBezTo>
                <a:cubicBezTo>
                  <a:pt x="1164436" y="16797"/>
                  <a:pt x="1286519" y="-10911"/>
                  <a:pt x="1511415" y="0"/>
                </a:cubicBezTo>
                <a:cubicBezTo>
                  <a:pt x="1736311" y="10911"/>
                  <a:pt x="1826888" y="-21608"/>
                  <a:pt x="2037360" y="0"/>
                </a:cubicBezTo>
                <a:cubicBezTo>
                  <a:pt x="2247832" y="21608"/>
                  <a:pt x="2500060" y="-31407"/>
                  <a:pt x="2687056" y="0"/>
                </a:cubicBezTo>
                <a:cubicBezTo>
                  <a:pt x="2874052" y="31407"/>
                  <a:pt x="3257478" y="30670"/>
                  <a:pt x="3460503" y="0"/>
                </a:cubicBezTo>
                <a:cubicBezTo>
                  <a:pt x="3660999" y="18850"/>
                  <a:pt x="3838135" y="165269"/>
                  <a:pt x="3827216" y="366713"/>
                </a:cubicBezTo>
                <a:lnTo>
                  <a:pt x="3827215" y="366713"/>
                </a:lnTo>
                <a:cubicBezTo>
                  <a:pt x="3851868" y="537676"/>
                  <a:pt x="3643533" y="759966"/>
                  <a:pt x="3460502" y="733426"/>
                </a:cubicBezTo>
                <a:cubicBezTo>
                  <a:pt x="3256192" y="707249"/>
                  <a:pt x="3183137" y="725380"/>
                  <a:pt x="2934558" y="733426"/>
                </a:cubicBezTo>
                <a:cubicBezTo>
                  <a:pt x="2685979" y="741472"/>
                  <a:pt x="2527016" y="718681"/>
                  <a:pt x="2284862" y="733426"/>
                </a:cubicBezTo>
                <a:cubicBezTo>
                  <a:pt x="2042708" y="748170"/>
                  <a:pt x="1880097" y="736945"/>
                  <a:pt x="1758918" y="733425"/>
                </a:cubicBezTo>
                <a:cubicBezTo>
                  <a:pt x="1637739" y="729905"/>
                  <a:pt x="1400615" y="727991"/>
                  <a:pt x="1202036" y="733425"/>
                </a:cubicBezTo>
                <a:cubicBezTo>
                  <a:pt x="1003457" y="738859"/>
                  <a:pt x="536182" y="762158"/>
                  <a:pt x="366713" y="733425"/>
                </a:cubicBezTo>
                <a:cubicBezTo>
                  <a:pt x="190279" y="724298"/>
                  <a:pt x="6093" y="565248"/>
                  <a:pt x="0" y="366712"/>
                </a:cubicBezTo>
                <a:lnTo>
                  <a:pt x="0" y="366713"/>
                </a:lnTo>
                <a:close/>
              </a:path>
            </a:pathLst>
          </a:custGeom>
          <a:solidFill>
            <a:srgbClr val="FFFF00"/>
          </a:solidFill>
          <a:ln w="57150">
            <a:extLst>
              <a:ext uri="{C807C97D-BFC1-408E-A445-0C87EB9F89A2}">
                <ask:lineSketchStyleProps xmlns:ask="http://schemas.microsoft.com/office/drawing/2018/sketchyshapes" sd="2475911327">
                  <a:custGeom>
                    <a:avLst/>
                    <a:gdLst>
                      <a:gd name="connsiteX0" fmla="*/ 0 w 4213930"/>
                      <a:gd name="connsiteY0" fmla="*/ 366713 h 733425"/>
                      <a:gd name="connsiteX1" fmla="*/ 366713 w 4213930"/>
                      <a:gd name="connsiteY1" fmla="*/ 0 h 733425"/>
                      <a:gd name="connsiteX2" fmla="*/ 993204 w 4213930"/>
                      <a:gd name="connsiteY2" fmla="*/ 0 h 733425"/>
                      <a:gd name="connsiteX3" fmla="*/ 1654500 w 4213930"/>
                      <a:gd name="connsiteY3" fmla="*/ 0 h 733425"/>
                      <a:gd name="connsiteX4" fmla="*/ 2280991 w 4213930"/>
                      <a:gd name="connsiteY4" fmla="*/ 0 h 733425"/>
                      <a:gd name="connsiteX5" fmla="*/ 3046702 w 4213930"/>
                      <a:gd name="connsiteY5" fmla="*/ 0 h 733425"/>
                      <a:gd name="connsiteX6" fmla="*/ 3847218 w 4213930"/>
                      <a:gd name="connsiteY6" fmla="*/ 0 h 733425"/>
                      <a:gd name="connsiteX7" fmla="*/ 4213931 w 4213930"/>
                      <a:gd name="connsiteY7" fmla="*/ 366713 h 733425"/>
                      <a:gd name="connsiteX8" fmla="*/ 4213930 w 4213930"/>
                      <a:gd name="connsiteY8" fmla="*/ 366713 h 733425"/>
                      <a:gd name="connsiteX9" fmla="*/ 3847217 w 4213930"/>
                      <a:gd name="connsiteY9" fmla="*/ 733426 h 733425"/>
                      <a:gd name="connsiteX10" fmla="*/ 3220726 w 4213930"/>
                      <a:gd name="connsiteY10" fmla="*/ 733426 h 733425"/>
                      <a:gd name="connsiteX11" fmla="*/ 2559431 w 4213930"/>
                      <a:gd name="connsiteY11" fmla="*/ 733426 h 733425"/>
                      <a:gd name="connsiteX12" fmla="*/ 1932940 w 4213930"/>
                      <a:gd name="connsiteY12" fmla="*/ 733425 h 733425"/>
                      <a:gd name="connsiteX13" fmla="*/ 1341254 w 4213930"/>
                      <a:gd name="connsiteY13" fmla="*/ 733425 h 733425"/>
                      <a:gd name="connsiteX14" fmla="*/ 366713 w 4213930"/>
                      <a:gd name="connsiteY14" fmla="*/ 733425 h 733425"/>
                      <a:gd name="connsiteX15" fmla="*/ 0 w 4213930"/>
                      <a:gd name="connsiteY15" fmla="*/ 366712 h 733425"/>
                      <a:gd name="connsiteX16" fmla="*/ 0 w 4213930"/>
                      <a:gd name="connsiteY16" fmla="*/ 366713 h 73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13930" h="733425" fill="none" extrusionOk="0">
                        <a:moveTo>
                          <a:pt x="0" y="366713"/>
                        </a:moveTo>
                        <a:cubicBezTo>
                          <a:pt x="8013" y="166725"/>
                          <a:pt x="129744" y="8015"/>
                          <a:pt x="366713" y="0"/>
                        </a:cubicBezTo>
                        <a:cubicBezTo>
                          <a:pt x="600931" y="6947"/>
                          <a:pt x="689459" y="6473"/>
                          <a:pt x="993204" y="0"/>
                        </a:cubicBezTo>
                        <a:cubicBezTo>
                          <a:pt x="1296949" y="-6473"/>
                          <a:pt x="1460555" y="6450"/>
                          <a:pt x="1654500" y="0"/>
                        </a:cubicBezTo>
                        <a:cubicBezTo>
                          <a:pt x="1848445" y="-6450"/>
                          <a:pt x="2005483" y="-8751"/>
                          <a:pt x="2280991" y="0"/>
                        </a:cubicBezTo>
                        <a:cubicBezTo>
                          <a:pt x="2556499" y="8751"/>
                          <a:pt x="2781014" y="-22281"/>
                          <a:pt x="3046702" y="0"/>
                        </a:cubicBezTo>
                        <a:cubicBezTo>
                          <a:pt x="3312390" y="22281"/>
                          <a:pt x="3576566" y="-30889"/>
                          <a:pt x="3847218" y="0"/>
                        </a:cubicBezTo>
                        <a:cubicBezTo>
                          <a:pt x="4014628" y="-10666"/>
                          <a:pt x="4201269" y="172496"/>
                          <a:pt x="4213931" y="366713"/>
                        </a:cubicBezTo>
                        <a:lnTo>
                          <a:pt x="4213930" y="366713"/>
                        </a:lnTo>
                        <a:cubicBezTo>
                          <a:pt x="4202146" y="595896"/>
                          <a:pt x="4046960" y="754889"/>
                          <a:pt x="3847217" y="733426"/>
                        </a:cubicBezTo>
                        <a:cubicBezTo>
                          <a:pt x="3571423" y="742956"/>
                          <a:pt x="3465230" y="748787"/>
                          <a:pt x="3220726" y="733426"/>
                        </a:cubicBezTo>
                        <a:cubicBezTo>
                          <a:pt x="2976222" y="718065"/>
                          <a:pt x="2798510" y="759547"/>
                          <a:pt x="2559431" y="733426"/>
                        </a:cubicBezTo>
                        <a:cubicBezTo>
                          <a:pt x="2320353" y="707304"/>
                          <a:pt x="2232381" y="714670"/>
                          <a:pt x="1932940" y="733425"/>
                        </a:cubicBezTo>
                        <a:cubicBezTo>
                          <a:pt x="1633499" y="752180"/>
                          <a:pt x="1575743" y="740948"/>
                          <a:pt x="1341254" y="733425"/>
                        </a:cubicBezTo>
                        <a:cubicBezTo>
                          <a:pt x="1106765" y="725902"/>
                          <a:pt x="692693" y="730434"/>
                          <a:pt x="366713" y="733425"/>
                        </a:cubicBezTo>
                        <a:cubicBezTo>
                          <a:pt x="155517" y="744202"/>
                          <a:pt x="3974" y="558645"/>
                          <a:pt x="0" y="366712"/>
                        </a:cubicBezTo>
                        <a:lnTo>
                          <a:pt x="0" y="366713"/>
                        </a:lnTo>
                        <a:close/>
                      </a:path>
                      <a:path w="4213930" h="733425" stroke="0" extrusionOk="0">
                        <a:moveTo>
                          <a:pt x="0" y="366713"/>
                        </a:moveTo>
                        <a:cubicBezTo>
                          <a:pt x="-29528" y="195174"/>
                          <a:pt x="167801" y="15303"/>
                          <a:pt x="366713" y="0"/>
                        </a:cubicBezTo>
                        <a:cubicBezTo>
                          <a:pt x="606985" y="17335"/>
                          <a:pt x="867093" y="5306"/>
                          <a:pt x="993204" y="0"/>
                        </a:cubicBezTo>
                        <a:cubicBezTo>
                          <a:pt x="1119315" y="-5306"/>
                          <a:pt x="1360878" y="-9076"/>
                          <a:pt x="1654500" y="0"/>
                        </a:cubicBezTo>
                        <a:cubicBezTo>
                          <a:pt x="1948122" y="9076"/>
                          <a:pt x="2101650" y="-14846"/>
                          <a:pt x="2246186" y="0"/>
                        </a:cubicBezTo>
                        <a:cubicBezTo>
                          <a:pt x="2390722" y="14846"/>
                          <a:pt x="2632252" y="8855"/>
                          <a:pt x="2977092" y="0"/>
                        </a:cubicBezTo>
                        <a:cubicBezTo>
                          <a:pt x="3321932" y="-8855"/>
                          <a:pt x="3570001" y="27256"/>
                          <a:pt x="3847218" y="0"/>
                        </a:cubicBezTo>
                        <a:cubicBezTo>
                          <a:pt x="4047714" y="18850"/>
                          <a:pt x="4224850" y="165269"/>
                          <a:pt x="4213931" y="366713"/>
                        </a:cubicBezTo>
                        <a:lnTo>
                          <a:pt x="4213930" y="366713"/>
                        </a:lnTo>
                        <a:cubicBezTo>
                          <a:pt x="4238583" y="537676"/>
                          <a:pt x="4030248" y="759966"/>
                          <a:pt x="3847217" y="733426"/>
                        </a:cubicBezTo>
                        <a:cubicBezTo>
                          <a:pt x="3678832" y="749218"/>
                          <a:pt x="3549118" y="716050"/>
                          <a:pt x="3255531" y="733426"/>
                        </a:cubicBezTo>
                        <a:cubicBezTo>
                          <a:pt x="2961944" y="750802"/>
                          <a:pt x="2867812" y="760756"/>
                          <a:pt x="2524625" y="733426"/>
                        </a:cubicBezTo>
                        <a:cubicBezTo>
                          <a:pt x="2181438" y="706096"/>
                          <a:pt x="2143448" y="706405"/>
                          <a:pt x="1932940" y="733425"/>
                        </a:cubicBezTo>
                        <a:cubicBezTo>
                          <a:pt x="1722432" y="760445"/>
                          <a:pt x="1432467" y="723218"/>
                          <a:pt x="1306449" y="733425"/>
                        </a:cubicBezTo>
                        <a:cubicBezTo>
                          <a:pt x="1180431" y="743632"/>
                          <a:pt x="832072" y="735424"/>
                          <a:pt x="366713" y="733425"/>
                        </a:cubicBezTo>
                        <a:cubicBezTo>
                          <a:pt x="190279" y="724298"/>
                          <a:pt x="6093" y="565248"/>
                          <a:pt x="0" y="366712"/>
                        </a:cubicBezTo>
                        <a:lnTo>
                          <a:pt x="0" y="366713"/>
                        </a:lnTo>
                        <a:close/>
                      </a:path>
                    </a:pathLst>
                  </a:cu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40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Cùng</a:t>
            </a:r>
            <a:r>
              <a:rPr lang="en-US" sz="40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chia </a:t>
            </a:r>
            <a:r>
              <a:rPr lang="en-US" sz="40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đoạn</a:t>
            </a:r>
            <a:endParaRPr lang="en-US" sz="40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Oval 5">
            <a:extLst>
              <a:ext uri="{FF2B5EF4-FFF2-40B4-BE49-F238E27FC236}">
                <a16:creationId xmlns:a16="http://schemas.microsoft.com/office/drawing/2014/main" id="{844F4512-3D4E-43E8-B4D0-9D8145A91AB3}"/>
              </a:ext>
            </a:extLst>
          </p:cNvPr>
          <p:cNvSpPr/>
          <p:nvPr/>
        </p:nvSpPr>
        <p:spPr>
          <a:xfrm>
            <a:off x="219075" y="971550"/>
            <a:ext cx="571500" cy="47625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a:t>
            </a:r>
          </a:p>
        </p:txBody>
      </p:sp>
      <p:sp>
        <p:nvSpPr>
          <p:cNvPr id="7" name="Oval 6">
            <a:extLst>
              <a:ext uri="{FF2B5EF4-FFF2-40B4-BE49-F238E27FC236}">
                <a16:creationId xmlns:a16="http://schemas.microsoft.com/office/drawing/2014/main" id="{0CE75C2F-D167-4330-BBDF-2A8231142CF3}"/>
              </a:ext>
            </a:extLst>
          </p:cNvPr>
          <p:cNvSpPr/>
          <p:nvPr/>
        </p:nvSpPr>
        <p:spPr>
          <a:xfrm>
            <a:off x="228600" y="1724025"/>
            <a:ext cx="571500" cy="47625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2</a:t>
            </a:r>
          </a:p>
        </p:txBody>
      </p:sp>
      <p:sp>
        <p:nvSpPr>
          <p:cNvPr id="8" name="Oval 7">
            <a:extLst>
              <a:ext uri="{FF2B5EF4-FFF2-40B4-BE49-F238E27FC236}">
                <a16:creationId xmlns:a16="http://schemas.microsoft.com/office/drawing/2014/main" id="{B6F19019-9F5B-44E7-91E1-1D368FA3ECED}"/>
              </a:ext>
            </a:extLst>
          </p:cNvPr>
          <p:cNvSpPr/>
          <p:nvPr/>
        </p:nvSpPr>
        <p:spPr>
          <a:xfrm>
            <a:off x="276225" y="3143250"/>
            <a:ext cx="571500" cy="47625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3</a:t>
            </a:r>
          </a:p>
        </p:txBody>
      </p:sp>
      <p:sp>
        <p:nvSpPr>
          <p:cNvPr id="9" name="Oval 8">
            <a:extLst>
              <a:ext uri="{FF2B5EF4-FFF2-40B4-BE49-F238E27FC236}">
                <a16:creationId xmlns:a16="http://schemas.microsoft.com/office/drawing/2014/main" id="{DFA8DBBC-AF79-4E36-816D-BE7C4937FD1A}"/>
              </a:ext>
            </a:extLst>
          </p:cNvPr>
          <p:cNvSpPr/>
          <p:nvPr/>
        </p:nvSpPr>
        <p:spPr>
          <a:xfrm>
            <a:off x="276225" y="4995237"/>
            <a:ext cx="571500" cy="47625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4</a:t>
            </a:r>
          </a:p>
        </p:txBody>
      </p:sp>
    </p:spTree>
    <p:extLst>
      <p:ext uri="{BB962C8B-B14F-4D97-AF65-F5344CB8AC3E}">
        <p14:creationId xmlns:p14="http://schemas.microsoft.com/office/powerpoint/2010/main" val="14769630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组合 47">
            <a:extLst>
              <a:ext uri="{FF2B5EF4-FFF2-40B4-BE49-F238E27FC236}">
                <a16:creationId xmlns:a16="http://schemas.microsoft.com/office/drawing/2014/main" id="{885C111A-D74B-497F-8940-A7D4B583E93D}"/>
              </a:ext>
            </a:extLst>
          </p:cNvPr>
          <p:cNvGrpSpPr/>
          <p:nvPr/>
        </p:nvGrpSpPr>
        <p:grpSpPr>
          <a:xfrm>
            <a:off x="725955" y="2045972"/>
            <a:ext cx="4146306" cy="1144268"/>
            <a:chOff x="3151567" y="4106353"/>
            <a:chExt cx="4182027" cy="1023787"/>
          </a:xfrm>
        </p:grpSpPr>
        <p:grpSp>
          <p:nvGrpSpPr>
            <p:cNvPr id="37" name="组合 31">
              <a:extLst>
                <a:ext uri="{FF2B5EF4-FFF2-40B4-BE49-F238E27FC236}">
                  <a16:creationId xmlns:a16="http://schemas.microsoft.com/office/drawing/2014/main" id="{668ACB64-A66F-49EB-8812-F6A932DB75A8}"/>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39" name="圆角矩形 32">
                <a:extLst>
                  <a:ext uri="{FF2B5EF4-FFF2-40B4-BE49-F238E27FC236}">
                    <a16:creationId xmlns:a16="http://schemas.microsoft.com/office/drawing/2014/main" id="{C4649BEB-EACF-4A25-9B1A-5D9FB6633BE9}"/>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40" name="圆角矩形 33">
                <a:extLst>
                  <a:ext uri="{FF2B5EF4-FFF2-40B4-BE49-F238E27FC236}">
                    <a16:creationId xmlns:a16="http://schemas.microsoft.com/office/drawing/2014/main" id="{9F04DB0A-E658-4D00-9B6A-C088810EE474}"/>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38" name="文本框 41">
              <a:extLst>
                <a:ext uri="{FF2B5EF4-FFF2-40B4-BE49-F238E27FC236}">
                  <a16:creationId xmlns:a16="http://schemas.microsoft.com/office/drawing/2014/main" id="{408599EF-550C-4537-B715-6CF38EB84517}"/>
                </a:ext>
              </a:extLst>
            </p:cNvPr>
            <p:cNvSpPr txBox="1"/>
            <p:nvPr/>
          </p:nvSpPr>
          <p:spPr>
            <a:xfrm>
              <a:off x="3995052" y="4338604"/>
              <a:ext cx="2495066"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xanh</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thẫm</a:t>
              </a:r>
              <a:endPar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41" name="组合 47">
            <a:extLst>
              <a:ext uri="{FF2B5EF4-FFF2-40B4-BE49-F238E27FC236}">
                <a16:creationId xmlns:a16="http://schemas.microsoft.com/office/drawing/2014/main" id="{1B8F4E81-2934-4B53-87F9-934D12FACB06}"/>
              </a:ext>
            </a:extLst>
          </p:cNvPr>
          <p:cNvGrpSpPr/>
          <p:nvPr/>
        </p:nvGrpSpPr>
        <p:grpSpPr>
          <a:xfrm>
            <a:off x="3446100" y="3667761"/>
            <a:ext cx="4158659" cy="997675"/>
            <a:chOff x="3151568" y="4106352"/>
            <a:chExt cx="2774950" cy="892629"/>
          </a:xfrm>
        </p:grpSpPr>
        <p:grpSp>
          <p:nvGrpSpPr>
            <p:cNvPr id="42" name="组合 31">
              <a:extLst>
                <a:ext uri="{FF2B5EF4-FFF2-40B4-BE49-F238E27FC236}">
                  <a16:creationId xmlns:a16="http://schemas.microsoft.com/office/drawing/2014/main" id="{A68A9917-FF6F-4282-84CF-C1BCD57A21BE}"/>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44" name="圆角矩形 32">
                <a:extLst>
                  <a:ext uri="{FF2B5EF4-FFF2-40B4-BE49-F238E27FC236}">
                    <a16:creationId xmlns:a16="http://schemas.microsoft.com/office/drawing/2014/main" id="{EFCA1981-AA8D-4D70-A95C-0D687F6978EF}"/>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45" name="圆角矩形 33">
                <a:extLst>
                  <a:ext uri="{FF2B5EF4-FFF2-40B4-BE49-F238E27FC236}">
                    <a16:creationId xmlns:a16="http://schemas.microsoft.com/office/drawing/2014/main" id="{6EE916A5-4918-4048-9ACA-9BF8DB97EA4E}"/>
                  </a:ext>
                </a:extLst>
              </p:cNvPr>
              <p:cNvSpPr/>
              <p:nvPr/>
            </p:nvSpPr>
            <p:spPr>
              <a:xfrm>
                <a:off x="1402080" y="3378202"/>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43" name="文本框 41">
              <a:extLst>
                <a:ext uri="{FF2B5EF4-FFF2-40B4-BE49-F238E27FC236}">
                  <a16:creationId xmlns:a16="http://schemas.microsoft.com/office/drawing/2014/main" id="{FD61423F-2FA8-4B17-B873-5027595D7A5A}"/>
                </a:ext>
              </a:extLst>
            </p:cNvPr>
            <p:cNvSpPr txBox="1"/>
            <p:nvPr/>
          </p:nvSpPr>
          <p:spPr>
            <a:xfrm>
              <a:off x="3937480" y="4258601"/>
              <a:ext cx="1245056"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che</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rợp</a:t>
              </a:r>
              <a:endPar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46" name="组合 47">
            <a:extLst>
              <a:ext uri="{FF2B5EF4-FFF2-40B4-BE49-F238E27FC236}">
                <a16:creationId xmlns:a16="http://schemas.microsoft.com/office/drawing/2014/main" id="{AC4204B9-BC55-432C-898F-BDFA42F7549F}"/>
              </a:ext>
            </a:extLst>
          </p:cNvPr>
          <p:cNvGrpSpPr/>
          <p:nvPr/>
        </p:nvGrpSpPr>
        <p:grpSpPr>
          <a:xfrm>
            <a:off x="6768675" y="5017639"/>
            <a:ext cx="4373670" cy="997675"/>
            <a:chOff x="3151568" y="4106352"/>
            <a:chExt cx="2774950" cy="892629"/>
          </a:xfrm>
        </p:grpSpPr>
        <p:grpSp>
          <p:nvGrpSpPr>
            <p:cNvPr id="47" name="组合 31">
              <a:extLst>
                <a:ext uri="{FF2B5EF4-FFF2-40B4-BE49-F238E27FC236}">
                  <a16:creationId xmlns:a16="http://schemas.microsoft.com/office/drawing/2014/main" id="{06D858AE-29A2-49A5-82FA-A1771A24D51F}"/>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49" name="圆角矩形 32">
                <a:extLst>
                  <a:ext uri="{FF2B5EF4-FFF2-40B4-BE49-F238E27FC236}">
                    <a16:creationId xmlns:a16="http://schemas.microsoft.com/office/drawing/2014/main" id="{234084C3-34AC-4CD6-A76C-B8008295E18E}"/>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50" name="圆角矩形 33">
                <a:extLst>
                  <a:ext uri="{FF2B5EF4-FFF2-40B4-BE49-F238E27FC236}">
                    <a16:creationId xmlns:a16="http://schemas.microsoft.com/office/drawing/2014/main" id="{D3BAFF9D-3B65-44E6-9BAC-E0BC1D56E9A6}"/>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48" name="文本框 41">
              <a:extLst>
                <a:ext uri="{FF2B5EF4-FFF2-40B4-BE49-F238E27FC236}">
                  <a16:creationId xmlns:a16="http://schemas.microsoft.com/office/drawing/2014/main" id="{DAF3A826-1B5D-4CA6-99C8-557C2BF4F660}"/>
                </a:ext>
              </a:extLst>
            </p:cNvPr>
            <p:cNvSpPr txBox="1"/>
            <p:nvPr/>
          </p:nvSpPr>
          <p:spPr>
            <a:xfrm>
              <a:off x="3892010" y="4237060"/>
              <a:ext cx="1438723"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rười</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rượi</a:t>
              </a:r>
              <a:endPar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56" name="Picture 55">
            <a:extLst>
              <a:ext uri="{FF2B5EF4-FFF2-40B4-BE49-F238E27FC236}">
                <a16:creationId xmlns:a16="http://schemas.microsoft.com/office/drawing/2014/main" id="{6E756B9C-FC1E-4362-BB5C-0415A7E4A142}"/>
              </a:ext>
            </a:extLst>
          </p:cNvPr>
          <p:cNvPicPr>
            <a:picLocks noChangeAspect="1"/>
          </p:cNvPicPr>
          <p:nvPr/>
        </p:nvPicPr>
        <p:blipFill>
          <a:blip r:embed="rId3"/>
          <a:stretch>
            <a:fillRect/>
          </a:stretch>
        </p:blipFill>
        <p:spPr>
          <a:xfrm>
            <a:off x="3749531" y="200522"/>
            <a:ext cx="7157324" cy="1694835"/>
          </a:xfrm>
          <a:prstGeom prst="rect">
            <a:avLst/>
          </a:prstGeom>
        </p:spPr>
      </p:pic>
    </p:spTree>
    <p:extLst>
      <p:ext uri="{BB962C8B-B14F-4D97-AF65-F5344CB8AC3E}">
        <p14:creationId xmlns:p14="http://schemas.microsoft.com/office/powerpoint/2010/main" val="9226788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barn(inVertical)">
                                      <p:cBhvr>
                                        <p:cTn id="7" dur="500"/>
                                        <p:tgtEl>
                                          <p:spTgt spid="56"/>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wipe(down)">
                                      <p:cBhvr>
                                        <p:cTn id="12" dur="580">
                                          <p:stCondLst>
                                            <p:cond delay="0"/>
                                          </p:stCondLst>
                                        </p:cTn>
                                        <p:tgtEl>
                                          <p:spTgt spid="36"/>
                                        </p:tgtEl>
                                      </p:cBhvr>
                                    </p:animEffect>
                                    <p:anim calcmode="lin" valueType="num">
                                      <p:cBhvr>
                                        <p:cTn id="13"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18" dur="26">
                                          <p:stCondLst>
                                            <p:cond delay="650"/>
                                          </p:stCondLst>
                                        </p:cTn>
                                        <p:tgtEl>
                                          <p:spTgt spid="36"/>
                                        </p:tgtEl>
                                      </p:cBhvr>
                                      <p:to x="100000" y="60000"/>
                                    </p:animScale>
                                    <p:animScale>
                                      <p:cBhvr>
                                        <p:cTn id="19" dur="166" decel="50000">
                                          <p:stCondLst>
                                            <p:cond delay="676"/>
                                          </p:stCondLst>
                                        </p:cTn>
                                        <p:tgtEl>
                                          <p:spTgt spid="36"/>
                                        </p:tgtEl>
                                      </p:cBhvr>
                                      <p:to x="100000" y="100000"/>
                                    </p:animScale>
                                    <p:animScale>
                                      <p:cBhvr>
                                        <p:cTn id="20" dur="26">
                                          <p:stCondLst>
                                            <p:cond delay="1312"/>
                                          </p:stCondLst>
                                        </p:cTn>
                                        <p:tgtEl>
                                          <p:spTgt spid="36"/>
                                        </p:tgtEl>
                                      </p:cBhvr>
                                      <p:to x="100000" y="80000"/>
                                    </p:animScale>
                                    <p:animScale>
                                      <p:cBhvr>
                                        <p:cTn id="21" dur="166" decel="50000">
                                          <p:stCondLst>
                                            <p:cond delay="1338"/>
                                          </p:stCondLst>
                                        </p:cTn>
                                        <p:tgtEl>
                                          <p:spTgt spid="36"/>
                                        </p:tgtEl>
                                      </p:cBhvr>
                                      <p:to x="100000" y="100000"/>
                                    </p:animScale>
                                    <p:animScale>
                                      <p:cBhvr>
                                        <p:cTn id="22" dur="26">
                                          <p:stCondLst>
                                            <p:cond delay="1642"/>
                                          </p:stCondLst>
                                        </p:cTn>
                                        <p:tgtEl>
                                          <p:spTgt spid="36"/>
                                        </p:tgtEl>
                                      </p:cBhvr>
                                      <p:to x="100000" y="90000"/>
                                    </p:animScale>
                                    <p:animScale>
                                      <p:cBhvr>
                                        <p:cTn id="23" dur="166" decel="50000">
                                          <p:stCondLst>
                                            <p:cond delay="1668"/>
                                          </p:stCondLst>
                                        </p:cTn>
                                        <p:tgtEl>
                                          <p:spTgt spid="36"/>
                                        </p:tgtEl>
                                      </p:cBhvr>
                                      <p:to x="100000" y="100000"/>
                                    </p:animScale>
                                    <p:animScale>
                                      <p:cBhvr>
                                        <p:cTn id="24" dur="26">
                                          <p:stCondLst>
                                            <p:cond delay="1808"/>
                                          </p:stCondLst>
                                        </p:cTn>
                                        <p:tgtEl>
                                          <p:spTgt spid="36"/>
                                        </p:tgtEl>
                                      </p:cBhvr>
                                      <p:to x="100000" y="95000"/>
                                    </p:animScale>
                                    <p:animScale>
                                      <p:cBhvr>
                                        <p:cTn id="25" dur="166" decel="50000">
                                          <p:stCondLst>
                                            <p:cond delay="1834"/>
                                          </p:stCondLst>
                                        </p:cTn>
                                        <p:tgtEl>
                                          <p:spTgt spid="36"/>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nodeType="click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wipe(down)">
                                      <p:cBhvr>
                                        <p:cTn id="30" dur="580">
                                          <p:stCondLst>
                                            <p:cond delay="0"/>
                                          </p:stCondLst>
                                        </p:cTn>
                                        <p:tgtEl>
                                          <p:spTgt spid="41"/>
                                        </p:tgtEl>
                                      </p:cBhvr>
                                    </p:animEffect>
                                    <p:anim calcmode="lin" valueType="num">
                                      <p:cBhvr>
                                        <p:cTn id="31" dur="1822" tmFilter="0,0; 0.14,0.36; 0.43,0.73; 0.71,0.91; 1.0,1.0">
                                          <p:stCondLst>
                                            <p:cond delay="0"/>
                                          </p:stCondLst>
                                        </p:cTn>
                                        <p:tgtEl>
                                          <p:spTgt spid="41"/>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41"/>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41"/>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41"/>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41"/>
                                        </p:tgtEl>
                                        <p:attrNameLst>
                                          <p:attrName>ppt_y</p:attrName>
                                        </p:attrNameLst>
                                      </p:cBhvr>
                                      <p:tavLst>
                                        <p:tav tm="0" fmla="#ppt_y-sin(pi*$)/81">
                                          <p:val>
                                            <p:fltVal val="0"/>
                                          </p:val>
                                        </p:tav>
                                        <p:tav tm="100000">
                                          <p:val>
                                            <p:fltVal val="1"/>
                                          </p:val>
                                        </p:tav>
                                      </p:tavLst>
                                    </p:anim>
                                    <p:animScale>
                                      <p:cBhvr>
                                        <p:cTn id="36" dur="26">
                                          <p:stCondLst>
                                            <p:cond delay="650"/>
                                          </p:stCondLst>
                                        </p:cTn>
                                        <p:tgtEl>
                                          <p:spTgt spid="41"/>
                                        </p:tgtEl>
                                      </p:cBhvr>
                                      <p:to x="100000" y="60000"/>
                                    </p:animScale>
                                    <p:animScale>
                                      <p:cBhvr>
                                        <p:cTn id="37" dur="166" decel="50000">
                                          <p:stCondLst>
                                            <p:cond delay="676"/>
                                          </p:stCondLst>
                                        </p:cTn>
                                        <p:tgtEl>
                                          <p:spTgt spid="41"/>
                                        </p:tgtEl>
                                      </p:cBhvr>
                                      <p:to x="100000" y="100000"/>
                                    </p:animScale>
                                    <p:animScale>
                                      <p:cBhvr>
                                        <p:cTn id="38" dur="26">
                                          <p:stCondLst>
                                            <p:cond delay="1312"/>
                                          </p:stCondLst>
                                        </p:cTn>
                                        <p:tgtEl>
                                          <p:spTgt spid="41"/>
                                        </p:tgtEl>
                                      </p:cBhvr>
                                      <p:to x="100000" y="80000"/>
                                    </p:animScale>
                                    <p:animScale>
                                      <p:cBhvr>
                                        <p:cTn id="39" dur="166" decel="50000">
                                          <p:stCondLst>
                                            <p:cond delay="1338"/>
                                          </p:stCondLst>
                                        </p:cTn>
                                        <p:tgtEl>
                                          <p:spTgt spid="41"/>
                                        </p:tgtEl>
                                      </p:cBhvr>
                                      <p:to x="100000" y="100000"/>
                                    </p:animScale>
                                    <p:animScale>
                                      <p:cBhvr>
                                        <p:cTn id="40" dur="26">
                                          <p:stCondLst>
                                            <p:cond delay="1642"/>
                                          </p:stCondLst>
                                        </p:cTn>
                                        <p:tgtEl>
                                          <p:spTgt spid="41"/>
                                        </p:tgtEl>
                                      </p:cBhvr>
                                      <p:to x="100000" y="90000"/>
                                    </p:animScale>
                                    <p:animScale>
                                      <p:cBhvr>
                                        <p:cTn id="41" dur="166" decel="50000">
                                          <p:stCondLst>
                                            <p:cond delay="1668"/>
                                          </p:stCondLst>
                                        </p:cTn>
                                        <p:tgtEl>
                                          <p:spTgt spid="41"/>
                                        </p:tgtEl>
                                      </p:cBhvr>
                                      <p:to x="100000" y="100000"/>
                                    </p:animScale>
                                    <p:animScale>
                                      <p:cBhvr>
                                        <p:cTn id="42" dur="26">
                                          <p:stCondLst>
                                            <p:cond delay="1808"/>
                                          </p:stCondLst>
                                        </p:cTn>
                                        <p:tgtEl>
                                          <p:spTgt spid="41"/>
                                        </p:tgtEl>
                                      </p:cBhvr>
                                      <p:to x="100000" y="95000"/>
                                    </p:animScale>
                                    <p:animScale>
                                      <p:cBhvr>
                                        <p:cTn id="43" dur="166" decel="50000">
                                          <p:stCondLst>
                                            <p:cond delay="1834"/>
                                          </p:stCondLst>
                                        </p:cTn>
                                        <p:tgtEl>
                                          <p:spTgt spid="41"/>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nodeType="clickEffect">
                                  <p:stCondLst>
                                    <p:cond delay="0"/>
                                  </p:stCondLst>
                                  <p:childTnLst>
                                    <p:set>
                                      <p:cBhvr>
                                        <p:cTn id="47" dur="1" fill="hold">
                                          <p:stCondLst>
                                            <p:cond delay="0"/>
                                          </p:stCondLst>
                                        </p:cTn>
                                        <p:tgtEl>
                                          <p:spTgt spid="46"/>
                                        </p:tgtEl>
                                        <p:attrNameLst>
                                          <p:attrName>style.visibility</p:attrName>
                                        </p:attrNameLst>
                                      </p:cBhvr>
                                      <p:to>
                                        <p:strVal val="visible"/>
                                      </p:to>
                                    </p:set>
                                    <p:animEffect transition="in" filter="wipe(down)">
                                      <p:cBhvr>
                                        <p:cTn id="48" dur="580">
                                          <p:stCondLst>
                                            <p:cond delay="0"/>
                                          </p:stCondLst>
                                        </p:cTn>
                                        <p:tgtEl>
                                          <p:spTgt spid="46"/>
                                        </p:tgtEl>
                                      </p:cBhvr>
                                    </p:animEffect>
                                    <p:anim calcmode="lin" valueType="num">
                                      <p:cBhvr>
                                        <p:cTn id="49" dur="1822" tmFilter="0,0; 0.14,0.36; 0.43,0.73; 0.71,0.91; 1.0,1.0">
                                          <p:stCondLst>
                                            <p:cond delay="0"/>
                                          </p:stCondLst>
                                        </p:cTn>
                                        <p:tgtEl>
                                          <p:spTgt spid="46"/>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46"/>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46"/>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46"/>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46"/>
                                        </p:tgtEl>
                                        <p:attrNameLst>
                                          <p:attrName>ppt_y</p:attrName>
                                        </p:attrNameLst>
                                      </p:cBhvr>
                                      <p:tavLst>
                                        <p:tav tm="0" fmla="#ppt_y-sin(pi*$)/81">
                                          <p:val>
                                            <p:fltVal val="0"/>
                                          </p:val>
                                        </p:tav>
                                        <p:tav tm="100000">
                                          <p:val>
                                            <p:fltVal val="1"/>
                                          </p:val>
                                        </p:tav>
                                      </p:tavLst>
                                    </p:anim>
                                    <p:animScale>
                                      <p:cBhvr>
                                        <p:cTn id="54" dur="26">
                                          <p:stCondLst>
                                            <p:cond delay="650"/>
                                          </p:stCondLst>
                                        </p:cTn>
                                        <p:tgtEl>
                                          <p:spTgt spid="46"/>
                                        </p:tgtEl>
                                      </p:cBhvr>
                                      <p:to x="100000" y="60000"/>
                                    </p:animScale>
                                    <p:animScale>
                                      <p:cBhvr>
                                        <p:cTn id="55" dur="166" decel="50000">
                                          <p:stCondLst>
                                            <p:cond delay="676"/>
                                          </p:stCondLst>
                                        </p:cTn>
                                        <p:tgtEl>
                                          <p:spTgt spid="46"/>
                                        </p:tgtEl>
                                      </p:cBhvr>
                                      <p:to x="100000" y="100000"/>
                                    </p:animScale>
                                    <p:animScale>
                                      <p:cBhvr>
                                        <p:cTn id="56" dur="26">
                                          <p:stCondLst>
                                            <p:cond delay="1312"/>
                                          </p:stCondLst>
                                        </p:cTn>
                                        <p:tgtEl>
                                          <p:spTgt spid="46"/>
                                        </p:tgtEl>
                                      </p:cBhvr>
                                      <p:to x="100000" y="80000"/>
                                    </p:animScale>
                                    <p:animScale>
                                      <p:cBhvr>
                                        <p:cTn id="57" dur="166" decel="50000">
                                          <p:stCondLst>
                                            <p:cond delay="1338"/>
                                          </p:stCondLst>
                                        </p:cTn>
                                        <p:tgtEl>
                                          <p:spTgt spid="46"/>
                                        </p:tgtEl>
                                      </p:cBhvr>
                                      <p:to x="100000" y="100000"/>
                                    </p:animScale>
                                    <p:animScale>
                                      <p:cBhvr>
                                        <p:cTn id="58" dur="26">
                                          <p:stCondLst>
                                            <p:cond delay="1642"/>
                                          </p:stCondLst>
                                        </p:cTn>
                                        <p:tgtEl>
                                          <p:spTgt spid="46"/>
                                        </p:tgtEl>
                                      </p:cBhvr>
                                      <p:to x="100000" y="90000"/>
                                    </p:animScale>
                                    <p:animScale>
                                      <p:cBhvr>
                                        <p:cTn id="59" dur="166" decel="50000">
                                          <p:stCondLst>
                                            <p:cond delay="1668"/>
                                          </p:stCondLst>
                                        </p:cTn>
                                        <p:tgtEl>
                                          <p:spTgt spid="46"/>
                                        </p:tgtEl>
                                      </p:cBhvr>
                                      <p:to x="100000" y="100000"/>
                                    </p:animScale>
                                    <p:animScale>
                                      <p:cBhvr>
                                        <p:cTn id="60" dur="26">
                                          <p:stCondLst>
                                            <p:cond delay="1808"/>
                                          </p:stCondLst>
                                        </p:cTn>
                                        <p:tgtEl>
                                          <p:spTgt spid="46"/>
                                        </p:tgtEl>
                                      </p:cBhvr>
                                      <p:to x="100000" y="95000"/>
                                    </p:animScale>
                                    <p:animScale>
                                      <p:cBhvr>
                                        <p:cTn id="61" dur="166" decel="50000">
                                          <p:stCondLst>
                                            <p:cond delay="1834"/>
                                          </p:stCondLst>
                                        </p:cTn>
                                        <p:tgtEl>
                                          <p:spTgt spid="4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ABDE838D-DCE8-41A3-B845-19EE4DE6C76F}"/>
              </a:ext>
            </a:extLst>
          </p:cNvPr>
          <p:cNvPicPr>
            <a:picLocks noChangeAspect="1"/>
          </p:cNvPicPr>
          <p:nvPr/>
        </p:nvPicPr>
        <p:blipFill>
          <a:blip r:embed="rId2"/>
          <a:stretch>
            <a:fillRect/>
          </a:stretch>
        </p:blipFill>
        <p:spPr>
          <a:xfrm>
            <a:off x="3244679" y="42787"/>
            <a:ext cx="6864691" cy="1609483"/>
          </a:xfrm>
          <a:prstGeom prst="rect">
            <a:avLst/>
          </a:prstGeom>
        </p:spPr>
      </p:pic>
      <p:sp>
        <p:nvSpPr>
          <p:cNvPr id="32" name="TextBox 31">
            <a:extLst>
              <a:ext uri="{FF2B5EF4-FFF2-40B4-BE49-F238E27FC236}">
                <a16:creationId xmlns:a16="http://schemas.microsoft.com/office/drawing/2014/main" id="{E3FA7EF8-E653-4C01-B755-58A8FA67B5FB}"/>
              </a:ext>
            </a:extLst>
          </p:cNvPr>
          <p:cNvSpPr txBox="1"/>
          <p:nvPr/>
        </p:nvSpPr>
        <p:spPr>
          <a:xfrm>
            <a:off x="680084" y="1766570"/>
            <a:ext cx="10989945" cy="2748253"/>
          </a:xfrm>
          <a:prstGeom prst="rect">
            <a:avLst/>
          </a:prstGeom>
          <a:noFill/>
        </p:spPr>
        <p:txBody>
          <a:bodyPr wrap="square" rtlCol="0">
            <a:spAutoFit/>
          </a:bodyPr>
          <a:lstStyle/>
          <a:p>
            <a:pPr algn="just">
              <a:lnSpc>
                <a:spcPct val="150000"/>
              </a:lnSpc>
            </a:pPr>
            <a:r>
              <a:rPr lang="en-US" sz="4000" b="1" dirty="0" err="1">
                <a:effectLst/>
                <a:latin typeface="Arial-Rounded" panose="020B0500000000000000" pitchFamily="34" charset="0"/>
                <a:ea typeface="Arial-Rounded" panose="020B0500000000000000" pitchFamily="34" charset="0"/>
                <a:cs typeface="Arial-Rounded" panose="020B0500000000000000" pitchFamily="34" charset="0"/>
              </a:rPr>
              <a:t>Từ</a:t>
            </a:r>
            <a:r>
              <a:rPr lang="en-US" sz="40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effectLst/>
                <a:latin typeface="Arial-Rounded" panose="020B0500000000000000" pitchFamily="34" charset="0"/>
                <a:ea typeface="Arial-Rounded" panose="020B0500000000000000" pitchFamily="34" charset="0"/>
                <a:cs typeface="Arial-Rounded" panose="020B0500000000000000" pitchFamily="34" charset="0"/>
              </a:rPr>
              <a:t>xa</a:t>
            </a:r>
            <a:r>
              <a:rPr lang="en-US" sz="40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effectLst/>
                <a:latin typeface="Arial-Rounded" panose="020B0500000000000000" pitchFamily="34" charset="0"/>
                <a:ea typeface="Arial-Rounded" panose="020B0500000000000000" pitchFamily="34" charset="0"/>
                <a:cs typeface="Arial-Rounded" panose="020B0500000000000000" pitchFamily="34" charset="0"/>
              </a:rPr>
              <a:t>xa</a:t>
            </a:r>
            <a:r>
              <a:rPr lang="en-US" sz="40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effectLst/>
                <a:latin typeface="Arial-Rounded" panose="020B0500000000000000" pitchFamily="34" charset="0"/>
                <a:ea typeface="Arial-Rounded" panose="020B0500000000000000" pitchFamily="34" charset="0"/>
                <a:cs typeface="Arial-Rounded" panose="020B0500000000000000" pitchFamily="34" charset="0"/>
              </a:rPr>
              <a:t>trên</a:t>
            </a:r>
            <a:r>
              <a:rPr lang="en-US" sz="4000" b="1" dirty="0">
                <a:effectLst/>
                <a:latin typeface="Arial-Rounded" panose="020B0500000000000000" pitchFamily="34" charset="0"/>
                <a:ea typeface="Arial-Rounded" panose="020B0500000000000000" pitchFamily="34" charset="0"/>
                <a:cs typeface="Arial-Rounded" panose="020B0500000000000000" pitchFamily="34" charset="0"/>
              </a:rPr>
              <a:t> con </a:t>
            </a:r>
            <a:r>
              <a:rPr lang="en-US" sz="4000" b="1" dirty="0" err="1">
                <a:effectLst/>
                <a:latin typeface="Arial-Rounded" panose="020B0500000000000000" pitchFamily="34" charset="0"/>
                <a:ea typeface="Arial-Rounded" panose="020B0500000000000000" pitchFamily="34" charset="0"/>
                <a:cs typeface="Arial-Rounded" panose="020B0500000000000000" pitchFamily="34" charset="0"/>
              </a:rPr>
              <a:t>đường</a:t>
            </a:r>
            <a:r>
              <a:rPr lang="en-US" sz="40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effectLst/>
                <a:latin typeface="Arial-Rounded" panose="020B0500000000000000" pitchFamily="34" charset="0"/>
                <a:ea typeface="Arial-Rounded" panose="020B0500000000000000" pitchFamily="34" charset="0"/>
                <a:cs typeface="Arial-Rounded" panose="020B0500000000000000" pitchFamily="34" charset="0"/>
              </a:rPr>
              <a:t>đất</a:t>
            </a:r>
            <a:r>
              <a:rPr lang="en-US" sz="40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effectLst/>
                <a:latin typeface="Arial-Rounded" panose="020B0500000000000000" pitchFamily="34" charset="0"/>
                <a:ea typeface="Arial-Rounded" panose="020B0500000000000000" pitchFamily="34" charset="0"/>
                <a:cs typeface="Arial-Rounded" panose="020B0500000000000000" pitchFamily="34" charset="0"/>
              </a:rPr>
              <a:t>đỏ</a:t>
            </a:r>
            <a:r>
              <a:rPr lang="en-US" sz="40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effectLst/>
                <a:latin typeface="Arial-Rounded" panose="020B0500000000000000" pitchFamily="34" charset="0"/>
                <a:ea typeface="Arial-Rounded" panose="020B0500000000000000" pitchFamily="34" charset="0"/>
                <a:cs typeface="Arial-Rounded" panose="020B0500000000000000" pitchFamily="34" charset="0"/>
              </a:rPr>
              <a:t>chạy</a:t>
            </a:r>
            <a:r>
              <a:rPr lang="en-US" sz="40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effectLst/>
                <a:latin typeface="Arial-Rounded" panose="020B0500000000000000" pitchFamily="34" charset="0"/>
                <a:ea typeface="Arial-Rounded" panose="020B0500000000000000" pitchFamily="34" charset="0"/>
                <a:cs typeface="Arial-Rounded" panose="020B0500000000000000" pitchFamily="34" charset="0"/>
              </a:rPr>
              <a:t>về</a:t>
            </a:r>
            <a:r>
              <a:rPr lang="en-US" sz="40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effectLst/>
                <a:latin typeface="Arial-Rounded" panose="020B0500000000000000" pitchFamily="34" charset="0"/>
                <a:ea typeface="Arial-Rounded" panose="020B0500000000000000" pitchFamily="34" charset="0"/>
                <a:cs typeface="Arial-Rounded" panose="020B0500000000000000" pitchFamily="34" charset="0"/>
              </a:rPr>
              <a:t>làng</a:t>
            </a:r>
            <a:r>
              <a:rPr lang="en-US" sz="4000" b="1" dirty="0">
                <a:effectLst/>
                <a:latin typeface="Arial-Rounded" panose="020B0500000000000000" pitchFamily="34" charset="0"/>
                <a:ea typeface="Arial-Rounded" panose="020B0500000000000000" pitchFamily="34" charset="0"/>
                <a:cs typeface="Arial-Rounded" panose="020B0500000000000000" pitchFamily="34" charset="0"/>
              </a:rPr>
              <a:t>,</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effectLst/>
                <a:latin typeface="Arial-Rounded" panose="020B0500000000000000" pitchFamily="34" charset="0"/>
                <a:ea typeface="Arial-Rounded" panose="020B0500000000000000" pitchFamily="34" charset="0"/>
                <a:cs typeface="Arial-Rounded" panose="020B0500000000000000" pitchFamily="34" charset="0"/>
              </a:rPr>
              <a:t>tôi</a:t>
            </a:r>
            <a:r>
              <a:rPr lang="en-US" sz="40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effectLst/>
                <a:latin typeface="Arial-Rounded" panose="020B0500000000000000" pitchFamily="34" charset="0"/>
                <a:ea typeface="Arial-Rounded" panose="020B0500000000000000" pitchFamily="34" charset="0"/>
                <a:cs typeface="Arial-Rounded" panose="020B0500000000000000" pitchFamily="34" charset="0"/>
              </a:rPr>
              <a:t>đã</a:t>
            </a:r>
            <a:r>
              <a:rPr lang="en-US" sz="40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effectLst/>
                <a:latin typeface="Arial-Rounded" panose="020B0500000000000000" pitchFamily="34" charset="0"/>
                <a:ea typeface="Arial-Rounded" panose="020B0500000000000000" pitchFamily="34" charset="0"/>
                <a:cs typeface="Arial-Rounded" panose="020B0500000000000000" pitchFamily="34" charset="0"/>
              </a:rPr>
              <a:t>trông</a:t>
            </a:r>
            <a:r>
              <a:rPr lang="en-US" sz="40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effectLst/>
                <a:latin typeface="Arial-Rounded" panose="020B0500000000000000" pitchFamily="34" charset="0"/>
                <a:ea typeface="Arial-Rounded" panose="020B0500000000000000" pitchFamily="34" charset="0"/>
                <a:cs typeface="Arial-Rounded" panose="020B0500000000000000" pitchFamily="34" charset="0"/>
              </a:rPr>
              <a:t>thấy</a:t>
            </a:r>
            <a:r>
              <a:rPr lang="en-US" sz="40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effectLst/>
                <a:latin typeface="Arial-Rounded" panose="020B0500000000000000" pitchFamily="34" charset="0"/>
                <a:ea typeface="Arial-Rounded" panose="020B0500000000000000" pitchFamily="34" charset="0"/>
                <a:cs typeface="Arial-Rounded" panose="020B0500000000000000" pitchFamily="34" charset="0"/>
              </a:rPr>
              <a:t>bóng</a:t>
            </a:r>
            <a:r>
              <a:rPr lang="en-US" sz="40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effectLst/>
                <a:latin typeface="Arial-Rounded" panose="020B0500000000000000" pitchFamily="34" charset="0"/>
                <a:ea typeface="Arial-Rounded" panose="020B0500000000000000" pitchFamily="34" charset="0"/>
                <a:cs typeface="Arial-Rounded" panose="020B0500000000000000" pitchFamily="34" charset="0"/>
              </a:rPr>
              <a:t>núi</a:t>
            </a:r>
            <a:r>
              <a:rPr lang="en-US" sz="40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effectLst/>
                <a:latin typeface="Arial-Rounded" panose="020B0500000000000000" pitchFamily="34" charset="0"/>
                <a:ea typeface="Arial-Rounded" panose="020B0500000000000000" pitchFamily="34" charset="0"/>
                <a:cs typeface="Arial-Rounded" panose="020B0500000000000000" pitchFamily="34" charset="0"/>
              </a:rPr>
              <a:t>quê</a:t>
            </a:r>
            <a:r>
              <a:rPr lang="en-US" sz="40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effectLst/>
                <a:latin typeface="Arial-Rounded" panose="020B0500000000000000" pitchFamily="34" charset="0"/>
                <a:ea typeface="Arial-Rounded" panose="020B0500000000000000" pitchFamily="34" charset="0"/>
                <a:cs typeface="Arial-Rounded" panose="020B0500000000000000" pitchFamily="34" charset="0"/>
              </a:rPr>
              <a:t>tôi</a:t>
            </a:r>
            <a:r>
              <a:rPr lang="en-US" sz="40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effectLst/>
                <a:latin typeface="Arial-Rounded" panose="020B0500000000000000" pitchFamily="34" charset="0"/>
                <a:ea typeface="Arial-Rounded" panose="020B0500000000000000" pitchFamily="34" charset="0"/>
                <a:cs typeface="Arial-Rounded" panose="020B0500000000000000" pitchFamily="34" charset="0"/>
              </a:rPr>
              <a:t>xanh</a:t>
            </a:r>
            <a:r>
              <a:rPr lang="en-US" sz="40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effectLst/>
                <a:latin typeface="Arial-Rounded" panose="020B0500000000000000" pitchFamily="34" charset="0"/>
                <a:ea typeface="Arial-Rounded" panose="020B0500000000000000" pitchFamily="34" charset="0"/>
                <a:cs typeface="Arial-Rounded" panose="020B0500000000000000" pitchFamily="34" charset="0"/>
              </a:rPr>
              <a:t>thẫm</a:t>
            </a:r>
            <a:r>
              <a:rPr lang="en-US" sz="40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effectLst/>
                <a:latin typeface="Arial-Rounded" panose="020B0500000000000000" pitchFamily="34" charset="0"/>
                <a:ea typeface="Arial-Rounded" panose="020B0500000000000000" pitchFamily="34" charset="0"/>
                <a:cs typeface="Arial-Rounded" panose="020B0500000000000000" pitchFamily="34" charset="0"/>
              </a:rPr>
              <a:t>trên</a:t>
            </a:r>
            <a:r>
              <a:rPr lang="en-US" sz="40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effectLst/>
                <a:latin typeface="Arial-Rounded" panose="020B0500000000000000" pitchFamily="34" charset="0"/>
                <a:ea typeface="Arial-Rounded" panose="020B0500000000000000" pitchFamily="34" charset="0"/>
                <a:cs typeface="Arial-Rounded" panose="020B0500000000000000" pitchFamily="34" charset="0"/>
              </a:rPr>
              <a:t>nền</a:t>
            </a:r>
            <a:r>
              <a:rPr lang="en-US" sz="40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effectLst/>
                <a:latin typeface="Arial-Rounded" panose="020B0500000000000000" pitchFamily="34" charset="0"/>
                <a:ea typeface="Arial-Rounded" panose="020B0500000000000000" pitchFamily="34" charset="0"/>
                <a:cs typeface="Arial-Rounded" panose="020B0500000000000000" pitchFamily="34" charset="0"/>
              </a:rPr>
              <a:t>trời</a:t>
            </a:r>
            <a:r>
              <a:rPr lang="en-US" sz="40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effectLst/>
                <a:latin typeface="Arial-Rounded" panose="020B0500000000000000" pitchFamily="34" charset="0"/>
                <a:ea typeface="Arial-Rounded" panose="020B0500000000000000" pitchFamily="34" charset="0"/>
                <a:cs typeface="Arial-Rounded" panose="020B0500000000000000" pitchFamily="34" charset="0"/>
              </a:rPr>
              <a:t>mây</a:t>
            </a:r>
            <a:r>
              <a:rPr lang="en-US" sz="40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effectLst/>
                <a:latin typeface="Arial-Rounded" panose="020B0500000000000000" pitchFamily="34" charset="0"/>
                <a:ea typeface="Arial-Rounded" panose="020B0500000000000000" pitchFamily="34" charset="0"/>
                <a:cs typeface="Arial-Rounded" panose="020B0500000000000000" pitchFamily="34" charset="0"/>
              </a:rPr>
              <a:t>trắng</a:t>
            </a:r>
            <a:r>
              <a:rPr lang="en-US" sz="4000" b="1" dirty="0">
                <a:effectLst/>
                <a:latin typeface="Arial-Rounded" panose="020B0500000000000000" pitchFamily="34" charset="0"/>
                <a:ea typeface="Arial-Rounded" panose="020B0500000000000000" pitchFamily="34" charset="0"/>
                <a:cs typeface="Arial-Rounded" panose="020B0500000000000000" pitchFamily="34" charset="0"/>
              </a:rPr>
              <a:t>.</a:t>
            </a:r>
            <a:endPar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3" name="Straight Connector 2">
            <a:extLst>
              <a:ext uri="{FF2B5EF4-FFF2-40B4-BE49-F238E27FC236}">
                <a16:creationId xmlns:a16="http://schemas.microsoft.com/office/drawing/2014/main" id="{F50E2A5D-9252-D04D-7DA2-9D5325F60413}"/>
              </a:ext>
            </a:extLst>
          </p:cNvPr>
          <p:cNvCxnSpPr>
            <a:cxnSpLocks/>
          </p:cNvCxnSpPr>
          <p:nvPr/>
        </p:nvCxnSpPr>
        <p:spPr>
          <a:xfrm flipH="1">
            <a:off x="3244679" y="2034540"/>
            <a:ext cx="104311" cy="582930"/>
          </a:xfrm>
          <a:prstGeom prst="line">
            <a:avLst/>
          </a:prstGeom>
          <a:ln w="57150">
            <a:solidFill>
              <a:srgbClr val="C00000"/>
            </a:solidFill>
          </a:ln>
        </p:spPr>
        <p:style>
          <a:lnRef idx="3">
            <a:schemeClr val="dk1"/>
          </a:lnRef>
          <a:fillRef idx="0">
            <a:schemeClr val="dk1"/>
          </a:fillRef>
          <a:effectRef idx="2">
            <a:schemeClr val="dk1"/>
          </a:effectRef>
          <a:fontRef idx="minor">
            <a:schemeClr val="tx1"/>
          </a:fontRef>
        </p:style>
      </p:cxnSp>
      <p:cxnSp>
        <p:nvCxnSpPr>
          <p:cNvPr id="5" name="Straight Connector 4">
            <a:extLst>
              <a:ext uri="{FF2B5EF4-FFF2-40B4-BE49-F238E27FC236}">
                <a16:creationId xmlns:a16="http://schemas.microsoft.com/office/drawing/2014/main" id="{14441CA2-34B7-18B6-1A3B-50C78B8CF51E}"/>
              </a:ext>
            </a:extLst>
          </p:cNvPr>
          <p:cNvCxnSpPr>
            <a:cxnSpLocks/>
          </p:cNvCxnSpPr>
          <p:nvPr/>
        </p:nvCxnSpPr>
        <p:spPr>
          <a:xfrm flipH="1">
            <a:off x="1991189" y="2929890"/>
            <a:ext cx="104311" cy="582930"/>
          </a:xfrm>
          <a:prstGeom prst="line">
            <a:avLst/>
          </a:prstGeom>
          <a:ln w="57150">
            <a:solidFill>
              <a:srgbClr val="C00000"/>
            </a:solidFill>
          </a:ln>
        </p:spPr>
        <p:style>
          <a:lnRef idx="3">
            <a:schemeClr val="dk1"/>
          </a:lnRef>
          <a:fillRef idx="0">
            <a:schemeClr val="dk1"/>
          </a:fillRef>
          <a:effectRef idx="2">
            <a:schemeClr val="dk1"/>
          </a:effectRef>
          <a:fontRef idx="minor">
            <a:schemeClr val="tx1"/>
          </a:fontRef>
        </p:style>
      </p:cxnSp>
      <p:cxnSp>
        <p:nvCxnSpPr>
          <p:cNvPr id="6" name="Straight Connector 5">
            <a:extLst>
              <a:ext uri="{FF2B5EF4-FFF2-40B4-BE49-F238E27FC236}">
                <a16:creationId xmlns:a16="http://schemas.microsoft.com/office/drawing/2014/main" id="{1AAF6F1E-5453-E423-CF09-E4B0F70D1F86}"/>
              </a:ext>
            </a:extLst>
          </p:cNvPr>
          <p:cNvCxnSpPr>
            <a:cxnSpLocks/>
          </p:cNvCxnSpPr>
          <p:nvPr/>
        </p:nvCxnSpPr>
        <p:spPr>
          <a:xfrm flipH="1">
            <a:off x="10293179" y="2903220"/>
            <a:ext cx="104311" cy="582930"/>
          </a:xfrm>
          <a:prstGeom prst="line">
            <a:avLst/>
          </a:prstGeom>
          <a:ln w="57150">
            <a:solidFill>
              <a:srgbClr val="C00000"/>
            </a:solidFill>
          </a:ln>
        </p:spPr>
        <p:style>
          <a:lnRef idx="3">
            <a:schemeClr val="dk1"/>
          </a:lnRef>
          <a:fillRef idx="0">
            <a:schemeClr val="dk1"/>
          </a:fillRef>
          <a:effectRef idx="2">
            <a:schemeClr val="dk1"/>
          </a:effectRef>
          <a:fontRef idx="minor">
            <a:schemeClr val="tx1"/>
          </a:fontRef>
        </p:style>
      </p:cxnSp>
      <p:cxnSp>
        <p:nvCxnSpPr>
          <p:cNvPr id="7" name="Straight Connector 6">
            <a:extLst>
              <a:ext uri="{FF2B5EF4-FFF2-40B4-BE49-F238E27FC236}">
                <a16:creationId xmlns:a16="http://schemas.microsoft.com/office/drawing/2014/main" id="{FD07C329-3D5D-1E54-30BF-319600324C9E}"/>
              </a:ext>
            </a:extLst>
          </p:cNvPr>
          <p:cNvCxnSpPr>
            <a:cxnSpLocks/>
          </p:cNvCxnSpPr>
          <p:nvPr/>
        </p:nvCxnSpPr>
        <p:spPr>
          <a:xfrm flipH="1">
            <a:off x="7850969" y="3884268"/>
            <a:ext cx="104311" cy="582930"/>
          </a:xfrm>
          <a:prstGeom prst="line">
            <a:avLst/>
          </a:prstGeom>
          <a:ln w="57150">
            <a:solidFill>
              <a:srgbClr val="C00000"/>
            </a:solidFill>
          </a:ln>
        </p:spPr>
        <p:style>
          <a:lnRef idx="3">
            <a:schemeClr val="dk1"/>
          </a:lnRef>
          <a:fillRef idx="0">
            <a:schemeClr val="dk1"/>
          </a:fillRef>
          <a:effectRef idx="2">
            <a:schemeClr val="dk1"/>
          </a:effectRef>
          <a:fontRef idx="minor">
            <a:schemeClr val="tx1"/>
          </a:fontRef>
        </p:style>
      </p:cxnSp>
      <p:cxnSp>
        <p:nvCxnSpPr>
          <p:cNvPr id="8" name="Straight Connector 7">
            <a:extLst>
              <a:ext uri="{FF2B5EF4-FFF2-40B4-BE49-F238E27FC236}">
                <a16:creationId xmlns:a16="http://schemas.microsoft.com/office/drawing/2014/main" id="{E26FED64-8278-15A5-5984-35D705CC04E1}"/>
              </a:ext>
            </a:extLst>
          </p:cNvPr>
          <p:cNvCxnSpPr>
            <a:cxnSpLocks/>
          </p:cNvCxnSpPr>
          <p:nvPr/>
        </p:nvCxnSpPr>
        <p:spPr>
          <a:xfrm flipH="1">
            <a:off x="7955280" y="3896651"/>
            <a:ext cx="104311" cy="582930"/>
          </a:xfrm>
          <a:prstGeom prst="line">
            <a:avLst/>
          </a:prstGeom>
          <a:ln w="57150">
            <a:solidFill>
              <a:srgbClr val="C00000"/>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4817804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animEffect transition="in" filter="barn(inVertical)">
                                      <p:cBhvr>
                                        <p:cTn id="7" dur="500"/>
                                        <p:tgtEl>
                                          <p:spTgt spid="3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par>
                                <p:cTn id="19" presetID="16" presetClass="entr" presetSubtype="21"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par>
                                <p:cTn id="22" presetID="16" presetClass="entr" presetSubtype="21"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ABDE838D-DCE8-41A3-B845-19EE4DE6C76F}"/>
              </a:ext>
            </a:extLst>
          </p:cNvPr>
          <p:cNvPicPr>
            <a:picLocks noChangeAspect="1"/>
          </p:cNvPicPr>
          <p:nvPr/>
        </p:nvPicPr>
        <p:blipFill>
          <a:blip r:embed="rId2"/>
          <a:stretch>
            <a:fillRect/>
          </a:stretch>
        </p:blipFill>
        <p:spPr>
          <a:xfrm>
            <a:off x="3244679" y="42787"/>
            <a:ext cx="6864691" cy="1609483"/>
          </a:xfrm>
          <a:prstGeom prst="rect">
            <a:avLst/>
          </a:prstGeom>
        </p:spPr>
      </p:pic>
      <p:sp>
        <p:nvSpPr>
          <p:cNvPr id="32" name="TextBox 31">
            <a:extLst>
              <a:ext uri="{FF2B5EF4-FFF2-40B4-BE49-F238E27FC236}">
                <a16:creationId xmlns:a16="http://schemas.microsoft.com/office/drawing/2014/main" id="{E3FA7EF8-E653-4C01-B755-58A8FA67B5FB}"/>
              </a:ext>
            </a:extLst>
          </p:cNvPr>
          <p:cNvSpPr txBox="1"/>
          <p:nvPr/>
        </p:nvSpPr>
        <p:spPr>
          <a:xfrm>
            <a:off x="680085" y="1658620"/>
            <a:ext cx="10831830" cy="2748253"/>
          </a:xfrm>
          <a:prstGeom prst="rect">
            <a:avLst/>
          </a:prstGeom>
          <a:noFill/>
        </p:spPr>
        <p:txBody>
          <a:bodyPr wrap="square" rtlCol="0">
            <a:spAutoFit/>
          </a:bodyPr>
          <a:lstStyle/>
          <a:p>
            <a:pPr algn="just">
              <a:lnSpc>
                <a:spcPct val="150000"/>
              </a:lnSpc>
            </a:pPr>
            <a:r>
              <a:rPr lang="en-US" sz="4000" b="1" dirty="0" err="1">
                <a:effectLst/>
                <a:latin typeface="Arial-Rounded" panose="020B0500000000000000" pitchFamily="34" charset="0"/>
                <a:ea typeface="Arial-Rounded" panose="020B0500000000000000" pitchFamily="34" charset="0"/>
                <a:cs typeface="Arial-Rounded" panose="020B0500000000000000" pitchFamily="34" charset="0"/>
              </a:rPr>
              <a:t>Lá</a:t>
            </a:r>
            <a:r>
              <a:rPr lang="en-US" sz="40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effectLst/>
                <a:latin typeface="Arial-Rounded" panose="020B0500000000000000" pitchFamily="34" charset="0"/>
                <a:ea typeface="Arial-Rounded" panose="020B0500000000000000" pitchFamily="34" charset="0"/>
                <a:cs typeface="Arial-Rounded" panose="020B0500000000000000" pitchFamily="34" charset="0"/>
              </a:rPr>
              <a:t>bạch</a:t>
            </a:r>
            <a:r>
              <a:rPr lang="en-US" sz="40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effectLst/>
                <a:latin typeface="Arial-Rounded" panose="020B0500000000000000" pitchFamily="34" charset="0"/>
                <a:ea typeface="Arial-Rounded" panose="020B0500000000000000" pitchFamily="34" charset="0"/>
                <a:cs typeface="Arial-Rounded" panose="020B0500000000000000" pitchFamily="34" charset="0"/>
              </a:rPr>
              <a:t>đàn</a:t>
            </a:r>
            <a:r>
              <a:rPr lang="en-US" sz="4000" b="1" dirty="0">
                <a:effectLst/>
                <a:latin typeface="Arial-Rounded" panose="020B0500000000000000" pitchFamily="34" charset="0"/>
                <a:ea typeface="Arial-Rounded" panose="020B0500000000000000" pitchFamily="34" charset="0"/>
                <a:cs typeface="Arial-Rounded" panose="020B0500000000000000" pitchFamily="34" charset="0"/>
              </a:rPr>
              <a:t>,</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effectLst/>
                <a:latin typeface="Arial-Rounded" panose="020B0500000000000000" pitchFamily="34" charset="0"/>
                <a:ea typeface="Arial-Rounded" panose="020B0500000000000000" pitchFamily="34" charset="0"/>
                <a:cs typeface="Arial-Rounded" panose="020B0500000000000000" pitchFamily="34" charset="0"/>
              </a:rPr>
              <a:t>lá</a:t>
            </a:r>
            <a:r>
              <a:rPr lang="en-US" sz="40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effectLst/>
                <a:latin typeface="Arial-Rounded" panose="020B0500000000000000" pitchFamily="34" charset="0"/>
                <a:ea typeface="Arial-Rounded" panose="020B0500000000000000" pitchFamily="34" charset="0"/>
                <a:cs typeface="Arial-Rounded" panose="020B0500000000000000" pitchFamily="34" charset="0"/>
              </a:rPr>
              <a:t>tre</a:t>
            </a:r>
            <a:r>
              <a:rPr lang="en-US" sz="40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effectLst/>
                <a:latin typeface="Arial-Rounded" panose="020B0500000000000000" pitchFamily="34" charset="0"/>
                <a:ea typeface="Arial-Rounded" panose="020B0500000000000000" pitchFamily="34" charset="0"/>
                <a:cs typeface="Arial-Rounded" panose="020B0500000000000000" pitchFamily="34" charset="0"/>
              </a:rPr>
              <a:t>xanh</a:t>
            </a:r>
            <a:r>
              <a:rPr lang="en-US" sz="40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effectLst/>
                <a:latin typeface="Arial-Rounded" panose="020B0500000000000000" pitchFamily="34" charset="0"/>
                <a:ea typeface="Arial-Rounded" panose="020B0500000000000000" pitchFamily="34" charset="0"/>
                <a:cs typeface="Arial-Rounded" panose="020B0500000000000000" pitchFamily="34" charset="0"/>
              </a:rPr>
              <a:t>tươi</a:t>
            </a:r>
            <a:r>
              <a:rPr lang="en-US" sz="40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effectLst/>
                <a:latin typeface="Arial-Rounded" panose="020B0500000000000000" pitchFamily="34" charset="0"/>
                <a:ea typeface="Arial-Rounded" panose="020B0500000000000000" pitchFamily="34" charset="0"/>
                <a:cs typeface="Arial-Rounded" panose="020B0500000000000000" pitchFamily="34" charset="0"/>
              </a:rPr>
              <a:t>che</a:t>
            </a:r>
            <a:r>
              <a:rPr lang="en-US" sz="40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effectLst/>
                <a:latin typeface="Arial-Rounded" panose="020B0500000000000000" pitchFamily="34" charset="0"/>
                <a:ea typeface="Arial-Rounded" panose="020B0500000000000000" pitchFamily="34" charset="0"/>
                <a:cs typeface="Arial-Rounded" panose="020B0500000000000000" pitchFamily="34" charset="0"/>
              </a:rPr>
              <a:t>rợp</a:t>
            </a:r>
            <a:r>
              <a:rPr lang="en-US" sz="40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effectLst/>
                <a:latin typeface="Arial-Rounded" panose="020B0500000000000000" pitchFamily="34" charset="0"/>
                <a:ea typeface="Arial-Rounded" panose="020B0500000000000000" pitchFamily="34" charset="0"/>
                <a:cs typeface="Arial-Rounded" panose="020B0500000000000000" pitchFamily="34" charset="0"/>
              </a:rPr>
              <a:t>những</a:t>
            </a:r>
            <a:r>
              <a:rPr lang="en-US" sz="4000" b="1" dirty="0">
                <a:effectLst/>
                <a:latin typeface="Arial-Rounded" panose="020B0500000000000000" pitchFamily="34" charset="0"/>
                <a:ea typeface="Arial-Rounded" panose="020B0500000000000000" pitchFamily="34" charset="0"/>
                <a:cs typeface="Arial-Rounded" panose="020B0500000000000000" pitchFamily="34" charset="0"/>
              </a:rPr>
              <a:t> con </a:t>
            </a:r>
            <a:r>
              <a:rPr lang="en-US" sz="4000" b="1" dirty="0" err="1">
                <a:effectLst/>
                <a:latin typeface="Arial-Rounded" panose="020B0500000000000000" pitchFamily="34" charset="0"/>
                <a:ea typeface="Arial-Rounded" panose="020B0500000000000000" pitchFamily="34" charset="0"/>
                <a:cs typeface="Arial-Rounded" panose="020B0500000000000000" pitchFamily="34" charset="0"/>
              </a:rPr>
              <a:t>đường</a:t>
            </a:r>
            <a:r>
              <a:rPr lang="en-US" sz="40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effectLst/>
                <a:latin typeface="Arial-Rounded" panose="020B0500000000000000" pitchFamily="34" charset="0"/>
                <a:ea typeface="Arial-Rounded" panose="020B0500000000000000" pitchFamily="34" charset="0"/>
                <a:cs typeface="Arial-Rounded" panose="020B0500000000000000" pitchFamily="34" charset="0"/>
              </a:rPr>
              <a:t>mòn</a:t>
            </a:r>
            <a:r>
              <a:rPr lang="en-US" sz="40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effectLst/>
                <a:latin typeface="Arial-Rounded" panose="020B0500000000000000" pitchFamily="34" charset="0"/>
                <a:ea typeface="Arial-Rounded" panose="020B0500000000000000" pitchFamily="34" charset="0"/>
                <a:cs typeface="Arial-Rounded" panose="020B0500000000000000" pitchFamily="34" charset="0"/>
              </a:rPr>
              <a:t>quanh</a:t>
            </a:r>
            <a:r>
              <a:rPr lang="en-US" sz="4000" b="1" dirty="0">
                <a:effectLst/>
                <a:latin typeface="Arial-Rounded" panose="020B0500000000000000" pitchFamily="34" charset="0"/>
                <a:ea typeface="Arial-Rounded" panose="020B0500000000000000" pitchFamily="34" charset="0"/>
                <a:cs typeface="Arial-Rounded" panose="020B0500000000000000" pitchFamily="34" charset="0"/>
              </a:rPr>
              <a:t> co </a:t>
            </a:r>
            <a:r>
              <a:rPr lang="en-US" sz="4000" b="1" dirty="0" err="1">
                <a:effectLst/>
                <a:latin typeface="Arial-Rounded" panose="020B0500000000000000" pitchFamily="34" charset="0"/>
                <a:ea typeface="Arial-Rounded" panose="020B0500000000000000" pitchFamily="34" charset="0"/>
                <a:cs typeface="Arial-Rounded" panose="020B0500000000000000" pitchFamily="34" charset="0"/>
              </a:rPr>
              <a:t>lên</a:t>
            </a:r>
            <a:r>
              <a:rPr lang="en-US" sz="40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effectLst/>
                <a:latin typeface="Arial-Rounded" panose="020B0500000000000000" pitchFamily="34" charset="0"/>
                <a:ea typeface="Arial-Rounded" panose="020B0500000000000000" pitchFamily="34" charset="0"/>
                <a:cs typeface="Arial-Rounded" panose="020B0500000000000000" pitchFamily="34" charset="0"/>
              </a:rPr>
              <a:t>đỉnh</a:t>
            </a:r>
            <a:r>
              <a:rPr lang="en-US" sz="40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effectLst/>
                <a:latin typeface="Arial-Rounded" panose="020B0500000000000000" pitchFamily="34" charset="0"/>
                <a:ea typeface="Arial-Rounded" panose="020B0500000000000000" pitchFamily="34" charset="0"/>
                <a:cs typeface="Arial-Rounded" panose="020B0500000000000000" pitchFamily="34" charset="0"/>
              </a:rPr>
              <a:t>núi</a:t>
            </a:r>
            <a:r>
              <a:rPr lang="en-US" sz="4000" b="1" dirty="0">
                <a:effectLst/>
                <a:latin typeface="Arial-Rounded" panose="020B0500000000000000" pitchFamily="34" charset="0"/>
                <a:ea typeface="Arial-Rounded" panose="020B0500000000000000" pitchFamily="34" charset="0"/>
                <a:cs typeface="Arial-Rounded" panose="020B0500000000000000" pitchFamily="34" charset="0"/>
              </a:rPr>
              <a:t>.</a:t>
            </a:r>
            <a:endPar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2" name="Straight Connector 1">
            <a:extLst>
              <a:ext uri="{FF2B5EF4-FFF2-40B4-BE49-F238E27FC236}">
                <a16:creationId xmlns:a16="http://schemas.microsoft.com/office/drawing/2014/main" id="{5B39B4DC-826B-1BBE-339E-152D477808E7}"/>
              </a:ext>
            </a:extLst>
          </p:cNvPr>
          <p:cNvCxnSpPr>
            <a:cxnSpLocks/>
          </p:cNvCxnSpPr>
          <p:nvPr/>
        </p:nvCxnSpPr>
        <p:spPr>
          <a:xfrm flipH="1">
            <a:off x="4376249" y="1908810"/>
            <a:ext cx="104311" cy="582930"/>
          </a:xfrm>
          <a:prstGeom prst="line">
            <a:avLst/>
          </a:prstGeom>
          <a:ln w="57150">
            <a:solidFill>
              <a:srgbClr val="C00000"/>
            </a:solidFill>
          </a:ln>
        </p:spPr>
        <p:style>
          <a:lnRef idx="3">
            <a:schemeClr val="dk1"/>
          </a:lnRef>
          <a:fillRef idx="0">
            <a:schemeClr val="dk1"/>
          </a:fillRef>
          <a:effectRef idx="2">
            <a:schemeClr val="dk1"/>
          </a:effectRef>
          <a:fontRef idx="minor">
            <a:schemeClr val="tx1"/>
          </a:fontRef>
        </p:style>
      </p:cxnSp>
      <p:cxnSp>
        <p:nvCxnSpPr>
          <p:cNvPr id="3" name="Straight Connector 2">
            <a:extLst>
              <a:ext uri="{FF2B5EF4-FFF2-40B4-BE49-F238E27FC236}">
                <a16:creationId xmlns:a16="http://schemas.microsoft.com/office/drawing/2014/main" id="{1DA12F66-633F-0A56-AE42-A417B2CFD03C}"/>
              </a:ext>
            </a:extLst>
          </p:cNvPr>
          <p:cNvCxnSpPr>
            <a:cxnSpLocks/>
          </p:cNvCxnSpPr>
          <p:nvPr/>
        </p:nvCxnSpPr>
        <p:spPr>
          <a:xfrm flipH="1">
            <a:off x="9119699" y="1908810"/>
            <a:ext cx="104311" cy="582930"/>
          </a:xfrm>
          <a:prstGeom prst="line">
            <a:avLst/>
          </a:prstGeom>
          <a:ln w="57150">
            <a:solidFill>
              <a:srgbClr val="C00000"/>
            </a:solidFill>
          </a:ln>
        </p:spPr>
        <p:style>
          <a:lnRef idx="3">
            <a:schemeClr val="dk1"/>
          </a:lnRef>
          <a:fillRef idx="0">
            <a:schemeClr val="dk1"/>
          </a:fillRef>
          <a:effectRef idx="2">
            <a:schemeClr val="dk1"/>
          </a:effectRef>
          <a:fontRef idx="minor">
            <a:schemeClr val="tx1"/>
          </a:fontRef>
        </p:style>
      </p:cxnSp>
      <p:cxnSp>
        <p:nvCxnSpPr>
          <p:cNvPr id="4" name="Straight Connector 3">
            <a:extLst>
              <a:ext uri="{FF2B5EF4-FFF2-40B4-BE49-F238E27FC236}">
                <a16:creationId xmlns:a16="http://schemas.microsoft.com/office/drawing/2014/main" id="{75ADA8EA-046C-134C-423E-D976F6D95251}"/>
              </a:ext>
            </a:extLst>
          </p:cNvPr>
          <p:cNvCxnSpPr>
            <a:cxnSpLocks/>
          </p:cNvCxnSpPr>
          <p:nvPr/>
        </p:nvCxnSpPr>
        <p:spPr>
          <a:xfrm flipH="1">
            <a:off x="6688454" y="2794635"/>
            <a:ext cx="104311" cy="582930"/>
          </a:xfrm>
          <a:prstGeom prst="line">
            <a:avLst/>
          </a:prstGeom>
          <a:ln w="57150">
            <a:solidFill>
              <a:srgbClr val="C00000"/>
            </a:solidFill>
          </a:ln>
        </p:spPr>
        <p:style>
          <a:lnRef idx="3">
            <a:schemeClr val="dk1"/>
          </a:lnRef>
          <a:fillRef idx="0">
            <a:schemeClr val="dk1"/>
          </a:fillRef>
          <a:effectRef idx="2">
            <a:schemeClr val="dk1"/>
          </a:effectRef>
          <a:fontRef idx="minor">
            <a:schemeClr val="tx1"/>
          </a:fontRef>
        </p:style>
      </p:cxnSp>
      <p:cxnSp>
        <p:nvCxnSpPr>
          <p:cNvPr id="5" name="Straight Connector 4">
            <a:extLst>
              <a:ext uri="{FF2B5EF4-FFF2-40B4-BE49-F238E27FC236}">
                <a16:creationId xmlns:a16="http://schemas.microsoft.com/office/drawing/2014/main" id="{F8310C80-74B1-E4AC-5E8D-0754AD13255A}"/>
              </a:ext>
            </a:extLst>
          </p:cNvPr>
          <p:cNvCxnSpPr>
            <a:cxnSpLocks/>
          </p:cNvCxnSpPr>
          <p:nvPr/>
        </p:nvCxnSpPr>
        <p:spPr>
          <a:xfrm flipH="1">
            <a:off x="1693544" y="3686175"/>
            <a:ext cx="104311" cy="582930"/>
          </a:xfrm>
          <a:prstGeom prst="line">
            <a:avLst/>
          </a:prstGeom>
          <a:ln w="57150">
            <a:solidFill>
              <a:srgbClr val="C00000"/>
            </a:solidFill>
          </a:ln>
        </p:spPr>
        <p:style>
          <a:lnRef idx="3">
            <a:schemeClr val="dk1"/>
          </a:lnRef>
          <a:fillRef idx="0">
            <a:schemeClr val="dk1"/>
          </a:fillRef>
          <a:effectRef idx="2">
            <a:schemeClr val="dk1"/>
          </a:effectRef>
          <a:fontRef idx="minor">
            <a:schemeClr val="tx1"/>
          </a:fontRef>
        </p:style>
      </p:cxnSp>
      <p:cxnSp>
        <p:nvCxnSpPr>
          <p:cNvPr id="6" name="Straight Connector 5">
            <a:extLst>
              <a:ext uri="{FF2B5EF4-FFF2-40B4-BE49-F238E27FC236}">
                <a16:creationId xmlns:a16="http://schemas.microsoft.com/office/drawing/2014/main" id="{5B652D3D-6DC1-34FB-1BCA-C3BF4438C63E}"/>
              </a:ext>
            </a:extLst>
          </p:cNvPr>
          <p:cNvCxnSpPr>
            <a:cxnSpLocks/>
          </p:cNvCxnSpPr>
          <p:nvPr/>
        </p:nvCxnSpPr>
        <p:spPr>
          <a:xfrm flipH="1">
            <a:off x="1797855" y="3686175"/>
            <a:ext cx="104311" cy="582930"/>
          </a:xfrm>
          <a:prstGeom prst="line">
            <a:avLst/>
          </a:prstGeom>
          <a:ln w="57150">
            <a:solidFill>
              <a:srgbClr val="C00000"/>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611171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animEffect transition="in" filter="barn(inVertical)">
                                      <p:cBhvr>
                                        <p:cTn id="7" dur="500"/>
                                        <p:tgtEl>
                                          <p:spTgt spid="3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par>
                                <p:cTn id="19" presetID="16" presetClass="entr" presetSubtype="21"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par>
                                <p:cTn id="22" presetID="16" presetClass="entr" presetSubtype="21"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4896393A-6805-5A33-212E-C6902867DA71}"/>
              </a:ext>
            </a:extLst>
          </p:cNvPr>
          <p:cNvGrpSpPr/>
          <p:nvPr/>
        </p:nvGrpSpPr>
        <p:grpSpPr>
          <a:xfrm>
            <a:off x="498914" y="986506"/>
            <a:ext cx="11235886" cy="5413015"/>
            <a:chOff x="-1101479" y="2562935"/>
            <a:chExt cx="7144680" cy="3831962"/>
          </a:xfrm>
        </p:grpSpPr>
        <p:grpSp>
          <p:nvGrpSpPr>
            <p:cNvPr id="28" name="Group 27">
              <a:extLst>
                <a:ext uri="{FF2B5EF4-FFF2-40B4-BE49-F238E27FC236}">
                  <a16:creationId xmlns:a16="http://schemas.microsoft.com/office/drawing/2014/main" id="{01BB555C-6E28-1300-996E-73FF3FCEE0D2}"/>
                </a:ext>
              </a:extLst>
            </p:cNvPr>
            <p:cNvGrpSpPr/>
            <p:nvPr/>
          </p:nvGrpSpPr>
          <p:grpSpPr>
            <a:xfrm>
              <a:off x="-1101479" y="2562935"/>
              <a:ext cx="7144680" cy="3831962"/>
              <a:chOff x="-1101479" y="2562935"/>
              <a:chExt cx="7144680" cy="3831962"/>
            </a:xfrm>
          </p:grpSpPr>
          <p:sp>
            <p:nvSpPr>
              <p:cNvPr id="30" name="Rectangle: Rounded Corners 29">
                <a:extLst>
                  <a:ext uri="{FF2B5EF4-FFF2-40B4-BE49-F238E27FC236}">
                    <a16:creationId xmlns:a16="http://schemas.microsoft.com/office/drawing/2014/main" id="{0273CDA4-5C19-72BD-6E08-9F902BD1769E}"/>
                  </a:ext>
                </a:extLst>
              </p:cNvPr>
              <p:cNvSpPr/>
              <p:nvPr/>
            </p:nvSpPr>
            <p:spPr>
              <a:xfrm>
                <a:off x="-1101479" y="3870693"/>
                <a:ext cx="7144680" cy="2524204"/>
              </a:xfrm>
              <a:custGeom>
                <a:avLst/>
                <a:gdLst>
                  <a:gd name="connsiteX0" fmla="*/ 0 w 7144680"/>
                  <a:gd name="connsiteY0" fmla="*/ 420709 h 2524204"/>
                  <a:gd name="connsiteX1" fmla="*/ 420709 w 7144680"/>
                  <a:gd name="connsiteY1" fmla="*/ 0 h 2524204"/>
                  <a:gd name="connsiteX2" fmla="*/ 1051035 w 7144680"/>
                  <a:gd name="connsiteY2" fmla="*/ 0 h 2524204"/>
                  <a:gd name="connsiteX3" fmla="*/ 1555296 w 7144680"/>
                  <a:gd name="connsiteY3" fmla="*/ 0 h 2524204"/>
                  <a:gd name="connsiteX4" fmla="*/ 2248655 w 7144680"/>
                  <a:gd name="connsiteY4" fmla="*/ 0 h 2524204"/>
                  <a:gd name="connsiteX5" fmla="*/ 2942014 w 7144680"/>
                  <a:gd name="connsiteY5" fmla="*/ 0 h 2524204"/>
                  <a:gd name="connsiteX6" fmla="*/ 3698405 w 7144680"/>
                  <a:gd name="connsiteY6" fmla="*/ 0 h 2524204"/>
                  <a:gd name="connsiteX7" fmla="*/ 4391764 w 7144680"/>
                  <a:gd name="connsiteY7" fmla="*/ 0 h 2524204"/>
                  <a:gd name="connsiteX8" fmla="*/ 5022090 w 7144680"/>
                  <a:gd name="connsiteY8" fmla="*/ 0 h 2524204"/>
                  <a:gd name="connsiteX9" fmla="*/ 5526351 w 7144680"/>
                  <a:gd name="connsiteY9" fmla="*/ 0 h 2524204"/>
                  <a:gd name="connsiteX10" fmla="*/ 6723971 w 7144680"/>
                  <a:gd name="connsiteY10" fmla="*/ 0 h 2524204"/>
                  <a:gd name="connsiteX11" fmla="*/ 7144680 w 7144680"/>
                  <a:gd name="connsiteY11" fmla="*/ 420709 h 2524204"/>
                  <a:gd name="connsiteX12" fmla="*/ 7144680 w 7144680"/>
                  <a:gd name="connsiteY12" fmla="*/ 947982 h 2524204"/>
                  <a:gd name="connsiteX13" fmla="*/ 7144680 w 7144680"/>
                  <a:gd name="connsiteY13" fmla="*/ 1475255 h 2524204"/>
                  <a:gd name="connsiteX14" fmla="*/ 7144680 w 7144680"/>
                  <a:gd name="connsiteY14" fmla="*/ 2103495 h 2524204"/>
                  <a:gd name="connsiteX15" fmla="*/ 6723971 w 7144680"/>
                  <a:gd name="connsiteY15" fmla="*/ 2524204 h 2524204"/>
                  <a:gd name="connsiteX16" fmla="*/ 6219710 w 7144680"/>
                  <a:gd name="connsiteY16" fmla="*/ 2524204 h 2524204"/>
                  <a:gd name="connsiteX17" fmla="*/ 5778482 w 7144680"/>
                  <a:gd name="connsiteY17" fmla="*/ 2524204 h 2524204"/>
                  <a:gd name="connsiteX18" fmla="*/ 5211188 w 7144680"/>
                  <a:gd name="connsiteY18" fmla="*/ 2524204 h 2524204"/>
                  <a:gd name="connsiteX19" fmla="*/ 4643895 w 7144680"/>
                  <a:gd name="connsiteY19" fmla="*/ 2524204 h 2524204"/>
                  <a:gd name="connsiteX20" fmla="*/ 3887503 w 7144680"/>
                  <a:gd name="connsiteY20" fmla="*/ 2524204 h 2524204"/>
                  <a:gd name="connsiteX21" fmla="*/ 3257177 w 7144680"/>
                  <a:gd name="connsiteY21" fmla="*/ 2524204 h 2524204"/>
                  <a:gd name="connsiteX22" fmla="*/ 2500785 w 7144680"/>
                  <a:gd name="connsiteY22" fmla="*/ 2524204 h 2524204"/>
                  <a:gd name="connsiteX23" fmla="*/ 1744394 w 7144680"/>
                  <a:gd name="connsiteY23" fmla="*/ 2524204 h 2524204"/>
                  <a:gd name="connsiteX24" fmla="*/ 1051035 w 7144680"/>
                  <a:gd name="connsiteY24" fmla="*/ 2524204 h 2524204"/>
                  <a:gd name="connsiteX25" fmla="*/ 420709 w 7144680"/>
                  <a:gd name="connsiteY25" fmla="*/ 2524204 h 2524204"/>
                  <a:gd name="connsiteX26" fmla="*/ 0 w 7144680"/>
                  <a:gd name="connsiteY26" fmla="*/ 2103495 h 2524204"/>
                  <a:gd name="connsiteX27" fmla="*/ 0 w 7144680"/>
                  <a:gd name="connsiteY27" fmla="*/ 1542566 h 2524204"/>
                  <a:gd name="connsiteX28" fmla="*/ 0 w 7144680"/>
                  <a:gd name="connsiteY28" fmla="*/ 981638 h 2524204"/>
                  <a:gd name="connsiteX29" fmla="*/ 0 w 7144680"/>
                  <a:gd name="connsiteY29"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44680" h="2524204" fill="none" extrusionOk="0">
                    <a:moveTo>
                      <a:pt x="0" y="420709"/>
                    </a:moveTo>
                    <a:cubicBezTo>
                      <a:pt x="-17578" y="199844"/>
                      <a:pt x="195783" y="999"/>
                      <a:pt x="420709" y="0"/>
                    </a:cubicBezTo>
                    <a:cubicBezTo>
                      <a:pt x="603056" y="7828"/>
                      <a:pt x="817907" y="-4035"/>
                      <a:pt x="1051035" y="0"/>
                    </a:cubicBezTo>
                    <a:cubicBezTo>
                      <a:pt x="1284163" y="4035"/>
                      <a:pt x="1347240" y="1730"/>
                      <a:pt x="1555296" y="0"/>
                    </a:cubicBezTo>
                    <a:cubicBezTo>
                      <a:pt x="1763352" y="-1730"/>
                      <a:pt x="1996559" y="-1118"/>
                      <a:pt x="2248655" y="0"/>
                    </a:cubicBezTo>
                    <a:cubicBezTo>
                      <a:pt x="2500751" y="1118"/>
                      <a:pt x="2772203" y="-16318"/>
                      <a:pt x="2942014" y="0"/>
                    </a:cubicBezTo>
                    <a:cubicBezTo>
                      <a:pt x="3111825" y="16318"/>
                      <a:pt x="3361090" y="2591"/>
                      <a:pt x="3698405" y="0"/>
                    </a:cubicBezTo>
                    <a:cubicBezTo>
                      <a:pt x="4035720" y="-2591"/>
                      <a:pt x="4219838" y="954"/>
                      <a:pt x="4391764" y="0"/>
                    </a:cubicBezTo>
                    <a:cubicBezTo>
                      <a:pt x="4563690" y="-954"/>
                      <a:pt x="4810894" y="28999"/>
                      <a:pt x="5022090" y="0"/>
                    </a:cubicBezTo>
                    <a:cubicBezTo>
                      <a:pt x="5233286" y="-28999"/>
                      <a:pt x="5319510" y="17569"/>
                      <a:pt x="5526351" y="0"/>
                    </a:cubicBezTo>
                    <a:cubicBezTo>
                      <a:pt x="5733192" y="-17569"/>
                      <a:pt x="6165892" y="-51614"/>
                      <a:pt x="6723971" y="0"/>
                    </a:cubicBezTo>
                    <a:cubicBezTo>
                      <a:pt x="6943425" y="5795"/>
                      <a:pt x="7179063" y="153503"/>
                      <a:pt x="7144680" y="420709"/>
                    </a:cubicBezTo>
                    <a:cubicBezTo>
                      <a:pt x="7157061" y="551694"/>
                      <a:pt x="7130527" y="809083"/>
                      <a:pt x="7144680" y="947982"/>
                    </a:cubicBezTo>
                    <a:cubicBezTo>
                      <a:pt x="7158833" y="1086881"/>
                      <a:pt x="7156164" y="1320884"/>
                      <a:pt x="7144680" y="1475255"/>
                    </a:cubicBezTo>
                    <a:cubicBezTo>
                      <a:pt x="7133196" y="1629626"/>
                      <a:pt x="7119683" y="1932573"/>
                      <a:pt x="7144680" y="2103495"/>
                    </a:cubicBezTo>
                    <a:cubicBezTo>
                      <a:pt x="7156093" y="2391701"/>
                      <a:pt x="6969679" y="2542010"/>
                      <a:pt x="6723971" y="2524204"/>
                    </a:cubicBezTo>
                    <a:cubicBezTo>
                      <a:pt x="6514093" y="2519676"/>
                      <a:pt x="6385289" y="2501190"/>
                      <a:pt x="6219710" y="2524204"/>
                    </a:cubicBezTo>
                    <a:cubicBezTo>
                      <a:pt x="6054131" y="2547218"/>
                      <a:pt x="5956786" y="2544033"/>
                      <a:pt x="5778482" y="2524204"/>
                    </a:cubicBezTo>
                    <a:cubicBezTo>
                      <a:pt x="5600178" y="2504375"/>
                      <a:pt x="5381145" y="2523838"/>
                      <a:pt x="5211188" y="2524204"/>
                    </a:cubicBezTo>
                    <a:cubicBezTo>
                      <a:pt x="5041231" y="2524570"/>
                      <a:pt x="4877953" y="2547968"/>
                      <a:pt x="4643895" y="2524204"/>
                    </a:cubicBezTo>
                    <a:cubicBezTo>
                      <a:pt x="4409837" y="2500440"/>
                      <a:pt x="4178389" y="2526399"/>
                      <a:pt x="3887503" y="2524204"/>
                    </a:cubicBezTo>
                    <a:cubicBezTo>
                      <a:pt x="3596617" y="2522009"/>
                      <a:pt x="3542878" y="2509248"/>
                      <a:pt x="3257177" y="2524204"/>
                    </a:cubicBezTo>
                    <a:cubicBezTo>
                      <a:pt x="2971476" y="2539160"/>
                      <a:pt x="2766875" y="2492887"/>
                      <a:pt x="2500785" y="2524204"/>
                    </a:cubicBezTo>
                    <a:cubicBezTo>
                      <a:pt x="2234695" y="2555521"/>
                      <a:pt x="2120413" y="2541270"/>
                      <a:pt x="1744394" y="2524204"/>
                    </a:cubicBezTo>
                    <a:cubicBezTo>
                      <a:pt x="1368375" y="2507138"/>
                      <a:pt x="1290310" y="2497405"/>
                      <a:pt x="1051035" y="2524204"/>
                    </a:cubicBezTo>
                    <a:cubicBezTo>
                      <a:pt x="811760" y="2551003"/>
                      <a:pt x="575434" y="2501750"/>
                      <a:pt x="420709" y="2524204"/>
                    </a:cubicBezTo>
                    <a:cubicBezTo>
                      <a:pt x="242545" y="2516745"/>
                      <a:pt x="4582" y="2359471"/>
                      <a:pt x="0" y="2103495"/>
                    </a:cubicBezTo>
                    <a:cubicBezTo>
                      <a:pt x="-21923" y="1905562"/>
                      <a:pt x="-1832" y="1741202"/>
                      <a:pt x="0" y="1542566"/>
                    </a:cubicBezTo>
                    <a:cubicBezTo>
                      <a:pt x="1832" y="1343930"/>
                      <a:pt x="13977" y="1153011"/>
                      <a:pt x="0" y="981638"/>
                    </a:cubicBezTo>
                    <a:cubicBezTo>
                      <a:pt x="-13977" y="810265"/>
                      <a:pt x="26582" y="676374"/>
                      <a:pt x="0" y="420709"/>
                    </a:cubicBezTo>
                    <a:close/>
                  </a:path>
                  <a:path w="7144680" h="2524204" stroke="0" extrusionOk="0">
                    <a:moveTo>
                      <a:pt x="0" y="420709"/>
                    </a:moveTo>
                    <a:cubicBezTo>
                      <a:pt x="-9088" y="134401"/>
                      <a:pt x="160951" y="15017"/>
                      <a:pt x="420709" y="0"/>
                    </a:cubicBezTo>
                    <a:cubicBezTo>
                      <a:pt x="624437" y="17818"/>
                      <a:pt x="869942" y="-594"/>
                      <a:pt x="1051035" y="0"/>
                    </a:cubicBezTo>
                    <a:cubicBezTo>
                      <a:pt x="1232128" y="594"/>
                      <a:pt x="1321816" y="22827"/>
                      <a:pt x="1555296" y="0"/>
                    </a:cubicBezTo>
                    <a:cubicBezTo>
                      <a:pt x="1788776" y="-22827"/>
                      <a:pt x="1821249" y="-7857"/>
                      <a:pt x="1996525" y="0"/>
                    </a:cubicBezTo>
                    <a:cubicBezTo>
                      <a:pt x="2171801" y="7857"/>
                      <a:pt x="2461797" y="2023"/>
                      <a:pt x="2689883" y="0"/>
                    </a:cubicBezTo>
                    <a:cubicBezTo>
                      <a:pt x="2917969" y="-2023"/>
                      <a:pt x="3100147" y="14732"/>
                      <a:pt x="3383242" y="0"/>
                    </a:cubicBezTo>
                    <a:cubicBezTo>
                      <a:pt x="3666337" y="-14732"/>
                      <a:pt x="3801327" y="-21144"/>
                      <a:pt x="4013568" y="0"/>
                    </a:cubicBezTo>
                    <a:cubicBezTo>
                      <a:pt x="4225809" y="21144"/>
                      <a:pt x="4452146" y="-3028"/>
                      <a:pt x="4580862" y="0"/>
                    </a:cubicBezTo>
                    <a:cubicBezTo>
                      <a:pt x="4709578" y="3028"/>
                      <a:pt x="5019175" y="-2894"/>
                      <a:pt x="5148155" y="0"/>
                    </a:cubicBezTo>
                    <a:cubicBezTo>
                      <a:pt x="5277135" y="2894"/>
                      <a:pt x="5494508" y="-7741"/>
                      <a:pt x="5589384" y="0"/>
                    </a:cubicBezTo>
                    <a:cubicBezTo>
                      <a:pt x="5684260" y="7741"/>
                      <a:pt x="6311598" y="10781"/>
                      <a:pt x="6723971" y="0"/>
                    </a:cubicBezTo>
                    <a:cubicBezTo>
                      <a:pt x="6980128" y="-20347"/>
                      <a:pt x="7138616" y="198489"/>
                      <a:pt x="7144680" y="420709"/>
                    </a:cubicBezTo>
                    <a:cubicBezTo>
                      <a:pt x="7122957" y="679038"/>
                      <a:pt x="7167316" y="841643"/>
                      <a:pt x="7144680" y="947982"/>
                    </a:cubicBezTo>
                    <a:cubicBezTo>
                      <a:pt x="7122044" y="1054321"/>
                      <a:pt x="7123567" y="1249949"/>
                      <a:pt x="7144680" y="1542566"/>
                    </a:cubicBezTo>
                    <a:cubicBezTo>
                      <a:pt x="7165793" y="1835183"/>
                      <a:pt x="7119212" y="1840395"/>
                      <a:pt x="7144680" y="2103495"/>
                    </a:cubicBezTo>
                    <a:cubicBezTo>
                      <a:pt x="7129323" y="2305447"/>
                      <a:pt x="6954320" y="2534982"/>
                      <a:pt x="6723971" y="2524204"/>
                    </a:cubicBezTo>
                    <a:cubicBezTo>
                      <a:pt x="6472061" y="2525830"/>
                      <a:pt x="6267213" y="2513025"/>
                      <a:pt x="6030612" y="2524204"/>
                    </a:cubicBezTo>
                    <a:cubicBezTo>
                      <a:pt x="5794011" y="2535383"/>
                      <a:pt x="5581688" y="2501687"/>
                      <a:pt x="5463319" y="2524204"/>
                    </a:cubicBezTo>
                    <a:cubicBezTo>
                      <a:pt x="5344950" y="2546721"/>
                      <a:pt x="5118320" y="2530004"/>
                      <a:pt x="5022090" y="2524204"/>
                    </a:cubicBezTo>
                    <a:cubicBezTo>
                      <a:pt x="4925860" y="2518404"/>
                      <a:pt x="4552965" y="2550387"/>
                      <a:pt x="4391764" y="2524204"/>
                    </a:cubicBezTo>
                    <a:cubicBezTo>
                      <a:pt x="4230563" y="2498021"/>
                      <a:pt x="4071745" y="2513954"/>
                      <a:pt x="3950536" y="2524204"/>
                    </a:cubicBezTo>
                    <a:cubicBezTo>
                      <a:pt x="3829327" y="2534454"/>
                      <a:pt x="3369210" y="2499055"/>
                      <a:pt x="3194144" y="2524204"/>
                    </a:cubicBezTo>
                    <a:cubicBezTo>
                      <a:pt x="3019078" y="2549353"/>
                      <a:pt x="2895602" y="2511740"/>
                      <a:pt x="2626851" y="2524204"/>
                    </a:cubicBezTo>
                    <a:cubicBezTo>
                      <a:pt x="2358100" y="2536668"/>
                      <a:pt x="2238132" y="2561134"/>
                      <a:pt x="1870459" y="2524204"/>
                    </a:cubicBezTo>
                    <a:cubicBezTo>
                      <a:pt x="1502786" y="2487274"/>
                      <a:pt x="1588443" y="2527842"/>
                      <a:pt x="1429231" y="2524204"/>
                    </a:cubicBezTo>
                    <a:cubicBezTo>
                      <a:pt x="1270019" y="2520566"/>
                      <a:pt x="1206672" y="2507509"/>
                      <a:pt x="988003" y="2524204"/>
                    </a:cubicBezTo>
                    <a:cubicBezTo>
                      <a:pt x="769334" y="2540899"/>
                      <a:pt x="691416" y="2545107"/>
                      <a:pt x="420709" y="2524204"/>
                    </a:cubicBezTo>
                    <a:cubicBezTo>
                      <a:pt x="211594" y="2560339"/>
                      <a:pt x="55713" y="2341994"/>
                      <a:pt x="0" y="2103495"/>
                    </a:cubicBezTo>
                    <a:cubicBezTo>
                      <a:pt x="-23759" y="1934236"/>
                      <a:pt x="-16890" y="1809373"/>
                      <a:pt x="0" y="1576222"/>
                    </a:cubicBezTo>
                    <a:cubicBezTo>
                      <a:pt x="16890" y="1343071"/>
                      <a:pt x="-17714" y="1259831"/>
                      <a:pt x="0" y="1048949"/>
                    </a:cubicBezTo>
                    <a:cubicBezTo>
                      <a:pt x="17714" y="838067"/>
                      <a:pt x="21334" y="673518"/>
                      <a:pt x="0" y="420709"/>
                    </a:cubicBezTo>
                    <a:close/>
                  </a:path>
                </a:pathLst>
              </a:custGeom>
              <a:ln w="28575">
                <a:solidFill>
                  <a:srgbClr val="FFC000"/>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1" name="Graphic 30">
                <a:extLst>
                  <a:ext uri="{FF2B5EF4-FFF2-40B4-BE49-F238E27FC236}">
                    <a16:creationId xmlns:a16="http://schemas.microsoft.com/office/drawing/2014/main" id="{A5916EFE-08D7-E8D2-8109-D5FD679F289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0700" y="2562935"/>
                <a:ext cx="2693797" cy="1801994"/>
              </a:xfrm>
              <a:prstGeom prst="rect">
                <a:avLst/>
              </a:prstGeom>
            </p:spPr>
          </p:pic>
        </p:grpSp>
        <p:sp>
          <p:nvSpPr>
            <p:cNvPr id="29" name="TextBox 28">
              <a:extLst>
                <a:ext uri="{FF2B5EF4-FFF2-40B4-BE49-F238E27FC236}">
                  <a16:creationId xmlns:a16="http://schemas.microsoft.com/office/drawing/2014/main" id="{8A7988B3-42B1-1A49-D814-A9957013CD7E}"/>
                </a:ext>
              </a:extLst>
            </p:cNvPr>
            <p:cNvSpPr txBox="1"/>
            <p:nvPr/>
          </p:nvSpPr>
          <p:spPr>
            <a:xfrm>
              <a:off x="990600" y="3463932"/>
              <a:ext cx="2933997" cy="71900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rười</a:t>
              </a:r>
              <a:r>
                <a:rPr kumimoji="0" lang="en-US" sz="6600" b="1" i="0" u="none" strike="noStrike" kern="1200" cap="none" spc="0" normalizeH="0" baseline="0" noProof="0" dirty="0">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cap="none" spc="0" normalizeH="0" baseline="0" noProof="0" dirty="0" err="1">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rượi</a:t>
              </a:r>
              <a:endParaRPr kumimoji="0" lang="en-US" sz="6600" b="1" i="0" u="none" strike="noStrike" kern="1200" cap="none" spc="0" normalizeH="0" baseline="0" noProof="0" dirty="0">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2" name="TextBox 31">
            <a:extLst>
              <a:ext uri="{FF2B5EF4-FFF2-40B4-BE49-F238E27FC236}">
                <a16:creationId xmlns:a16="http://schemas.microsoft.com/office/drawing/2014/main" id="{3BFBCE78-A793-3E24-F430-7E5B604BA9D0}"/>
              </a:ext>
            </a:extLst>
          </p:cNvPr>
          <p:cNvSpPr txBox="1"/>
          <p:nvPr/>
        </p:nvSpPr>
        <p:spPr>
          <a:xfrm>
            <a:off x="778615" y="3924662"/>
            <a:ext cx="10532116" cy="1231106"/>
          </a:xfrm>
          <a:prstGeom prst="rect">
            <a:avLst/>
          </a:prstGeom>
          <a:noFill/>
        </p:spPr>
        <p:txBody>
          <a:bodyPr wrap="square" lIns="0" tIns="0" rIns="0" bIns="0" rtlCol="0">
            <a:spAutoFit/>
          </a:bodyPr>
          <a:lstStyle/>
          <a:p>
            <a:pPr lvl="0" algn="just">
              <a:defRPr/>
            </a:pP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Màu</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xanh</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cây</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lá</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trải</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rộng</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gợi</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cảm</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giác</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dịu</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mát</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dễ</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chịu</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26" name="Picture 2" descr="Openclipart - Clipping Culture | Crypto currencies, Star illustration, Free  clip art">
            <a:extLst>
              <a:ext uri="{FF2B5EF4-FFF2-40B4-BE49-F238E27FC236}">
                <a16:creationId xmlns:a16="http://schemas.microsoft.com/office/drawing/2014/main" id="{80CB562A-191E-8993-1A26-6CA1198B9FD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43203" y="6219054"/>
            <a:ext cx="599660" cy="57567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C234F80C-1A05-C12F-C9B5-7B2EA1AA3E36}"/>
              </a:ext>
            </a:extLst>
          </p:cNvPr>
          <p:cNvGrpSpPr/>
          <p:nvPr/>
        </p:nvGrpSpPr>
        <p:grpSpPr>
          <a:xfrm>
            <a:off x="3332818" y="76200"/>
            <a:ext cx="7230908" cy="1295400"/>
            <a:chOff x="3092880" y="0"/>
            <a:chExt cx="5699569" cy="1284494"/>
          </a:xfrm>
        </p:grpSpPr>
        <p:pic>
          <p:nvPicPr>
            <p:cNvPr id="18" name="Picture 17">
              <a:extLst>
                <a:ext uri="{FF2B5EF4-FFF2-40B4-BE49-F238E27FC236}">
                  <a16:creationId xmlns:a16="http://schemas.microsoft.com/office/drawing/2014/main" id="{61536EC6-3D52-F1FF-3CBA-DE2147A64B87}"/>
                </a:ext>
              </a:extLst>
            </p:cNvPr>
            <p:cNvPicPr>
              <a:picLocks noChangeAspect="1"/>
            </p:cNvPicPr>
            <p:nvPr/>
          </p:nvPicPr>
          <p:blipFill>
            <a:blip r:embed="rId7">
              <a:lum contrast="40000"/>
            </a:blip>
            <a:stretch>
              <a:fillRect/>
            </a:stretch>
          </p:blipFill>
          <p:spPr>
            <a:xfrm>
              <a:off x="3092880" y="0"/>
              <a:ext cx="5699569" cy="1284494"/>
            </a:xfrm>
            <a:prstGeom prst="rect">
              <a:avLst/>
            </a:prstGeom>
          </p:spPr>
        </p:pic>
        <p:sp>
          <p:nvSpPr>
            <p:cNvPr id="19" name="TextBox 18">
              <a:extLst>
                <a:ext uri="{FF2B5EF4-FFF2-40B4-BE49-F238E27FC236}">
                  <a16:creationId xmlns:a16="http://schemas.microsoft.com/office/drawing/2014/main" id="{18B3E458-BC8F-32D0-B3BC-29069D9EE1DD}"/>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6736933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p:cTn id="14" dur="500" fill="hold"/>
                                        <p:tgtEl>
                                          <p:spTgt spid="27"/>
                                        </p:tgtEl>
                                        <p:attrNameLst>
                                          <p:attrName>ppt_w</p:attrName>
                                        </p:attrNameLst>
                                      </p:cBhvr>
                                      <p:tavLst>
                                        <p:tav tm="0">
                                          <p:val>
                                            <p:fltVal val="0"/>
                                          </p:val>
                                        </p:tav>
                                        <p:tav tm="100000">
                                          <p:val>
                                            <p:strVal val="#ppt_w"/>
                                          </p:val>
                                        </p:tav>
                                      </p:tavLst>
                                    </p:anim>
                                    <p:anim calcmode="lin" valueType="num">
                                      <p:cBhvr>
                                        <p:cTn id="15" dur="500" fill="hold"/>
                                        <p:tgtEl>
                                          <p:spTgt spid="27"/>
                                        </p:tgtEl>
                                        <p:attrNameLst>
                                          <p:attrName>ppt_h</p:attrName>
                                        </p:attrNameLst>
                                      </p:cBhvr>
                                      <p:tavLst>
                                        <p:tav tm="0">
                                          <p:val>
                                            <p:fltVal val="0"/>
                                          </p:val>
                                        </p:tav>
                                        <p:tav tm="100000">
                                          <p:val>
                                            <p:strVal val="#ppt_h"/>
                                          </p:val>
                                        </p:tav>
                                      </p:tavLst>
                                    </p:anim>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4896393A-6805-5A33-212E-C6902867DA71}"/>
              </a:ext>
            </a:extLst>
          </p:cNvPr>
          <p:cNvGrpSpPr/>
          <p:nvPr/>
        </p:nvGrpSpPr>
        <p:grpSpPr>
          <a:xfrm>
            <a:off x="498914" y="986506"/>
            <a:ext cx="11235886" cy="5413015"/>
            <a:chOff x="-1101479" y="2562935"/>
            <a:chExt cx="7144680" cy="3831962"/>
          </a:xfrm>
        </p:grpSpPr>
        <p:grpSp>
          <p:nvGrpSpPr>
            <p:cNvPr id="28" name="Group 27">
              <a:extLst>
                <a:ext uri="{FF2B5EF4-FFF2-40B4-BE49-F238E27FC236}">
                  <a16:creationId xmlns:a16="http://schemas.microsoft.com/office/drawing/2014/main" id="{01BB555C-6E28-1300-996E-73FF3FCEE0D2}"/>
                </a:ext>
              </a:extLst>
            </p:cNvPr>
            <p:cNvGrpSpPr/>
            <p:nvPr/>
          </p:nvGrpSpPr>
          <p:grpSpPr>
            <a:xfrm>
              <a:off x="-1101479" y="2562935"/>
              <a:ext cx="7144680" cy="3831962"/>
              <a:chOff x="-1101479" y="2562935"/>
              <a:chExt cx="7144680" cy="3831962"/>
            </a:xfrm>
          </p:grpSpPr>
          <p:sp>
            <p:nvSpPr>
              <p:cNvPr id="30" name="Rectangle: Rounded Corners 29">
                <a:extLst>
                  <a:ext uri="{FF2B5EF4-FFF2-40B4-BE49-F238E27FC236}">
                    <a16:creationId xmlns:a16="http://schemas.microsoft.com/office/drawing/2014/main" id="{0273CDA4-5C19-72BD-6E08-9F902BD1769E}"/>
                  </a:ext>
                </a:extLst>
              </p:cNvPr>
              <p:cNvSpPr/>
              <p:nvPr/>
            </p:nvSpPr>
            <p:spPr>
              <a:xfrm>
                <a:off x="-1101479" y="3870693"/>
                <a:ext cx="7144680" cy="2524204"/>
              </a:xfrm>
              <a:custGeom>
                <a:avLst/>
                <a:gdLst>
                  <a:gd name="connsiteX0" fmla="*/ 0 w 7144680"/>
                  <a:gd name="connsiteY0" fmla="*/ 420709 h 2524204"/>
                  <a:gd name="connsiteX1" fmla="*/ 420709 w 7144680"/>
                  <a:gd name="connsiteY1" fmla="*/ 0 h 2524204"/>
                  <a:gd name="connsiteX2" fmla="*/ 1051035 w 7144680"/>
                  <a:gd name="connsiteY2" fmla="*/ 0 h 2524204"/>
                  <a:gd name="connsiteX3" fmla="*/ 1555296 w 7144680"/>
                  <a:gd name="connsiteY3" fmla="*/ 0 h 2524204"/>
                  <a:gd name="connsiteX4" fmla="*/ 2248655 w 7144680"/>
                  <a:gd name="connsiteY4" fmla="*/ 0 h 2524204"/>
                  <a:gd name="connsiteX5" fmla="*/ 2942014 w 7144680"/>
                  <a:gd name="connsiteY5" fmla="*/ 0 h 2524204"/>
                  <a:gd name="connsiteX6" fmla="*/ 3698405 w 7144680"/>
                  <a:gd name="connsiteY6" fmla="*/ 0 h 2524204"/>
                  <a:gd name="connsiteX7" fmla="*/ 4391764 w 7144680"/>
                  <a:gd name="connsiteY7" fmla="*/ 0 h 2524204"/>
                  <a:gd name="connsiteX8" fmla="*/ 5022090 w 7144680"/>
                  <a:gd name="connsiteY8" fmla="*/ 0 h 2524204"/>
                  <a:gd name="connsiteX9" fmla="*/ 5526351 w 7144680"/>
                  <a:gd name="connsiteY9" fmla="*/ 0 h 2524204"/>
                  <a:gd name="connsiteX10" fmla="*/ 6723971 w 7144680"/>
                  <a:gd name="connsiteY10" fmla="*/ 0 h 2524204"/>
                  <a:gd name="connsiteX11" fmla="*/ 7144680 w 7144680"/>
                  <a:gd name="connsiteY11" fmla="*/ 420709 h 2524204"/>
                  <a:gd name="connsiteX12" fmla="*/ 7144680 w 7144680"/>
                  <a:gd name="connsiteY12" fmla="*/ 947982 h 2524204"/>
                  <a:gd name="connsiteX13" fmla="*/ 7144680 w 7144680"/>
                  <a:gd name="connsiteY13" fmla="*/ 1475255 h 2524204"/>
                  <a:gd name="connsiteX14" fmla="*/ 7144680 w 7144680"/>
                  <a:gd name="connsiteY14" fmla="*/ 2103495 h 2524204"/>
                  <a:gd name="connsiteX15" fmla="*/ 6723971 w 7144680"/>
                  <a:gd name="connsiteY15" fmla="*/ 2524204 h 2524204"/>
                  <a:gd name="connsiteX16" fmla="*/ 6219710 w 7144680"/>
                  <a:gd name="connsiteY16" fmla="*/ 2524204 h 2524204"/>
                  <a:gd name="connsiteX17" fmla="*/ 5778482 w 7144680"/>
                  <a:gd name="connsiteY17" fmla="*/ 2524204 h 2524204"/>
                  <a:gd name="connsiteX18" fmla="*/ 5211188 w 7144680"/>
                  <a:gd name="connsiteY18" fmla="*/ 2524204 h 2524204"/>
                  <a:gd name="connsiteX19" fmla="*/ 4643895 w 7144680"/>
                  <a:gd name="connsiteY19" fmla="*/ 2524204 h 2524204"/>
                  <a:gd name="connsiteX20" fmla="*/ 3887503 w 7144680"/>
                  <a:gd name="connsiteY20" fmla="*/ 2524204 h 2524204"/>
                  <a:gd name="connsiteX21" fmla="*/ 3257177 w 7144680"/>
                  <a:gd name="connsiteY21" fmla="*/ 2524204 h 2524204"/>
                  <a:gd name="connsiteX22" fmla="*/ 2500785 w 7144680"/>
                  <a:gd name="connsiteY22" fmla="*/ 2524204 h 2524204"/>
                  <a:gd name="connsiteX23" fmla="*/ 1744394 w 7144680"/>
                  <a:gd name="connsiteY23" fmla="*/ 2524204 h 2524204"/>
                  <a:gd name="connsiteX24" fmla="*/ 1051035 w 7144680"/>
                  <a:gd name="connsiteY24" fmla="*/ 2524204 h 2524204"/>
                  <a:gd name="connsiteX25" fmla="*/ 420709 w 7144680"/>
                  <a:gd name="connsiteY25" fmla="*/ 2524204 h 2524204"/>
                  <a:gd name="connsiteX26" fmla="*/ 0 w 7144680"/>
                  <a:gd name="connsiteY26" fmla="*/ 2103495 h 2524204"/>
                  <a:gd name="connsiteX27" fmla="*/ 0 w 7144680"/>
                  <a:gd name="connsiteY27" fmla="*/ 1542566 h 2524204"/>
                  <a:gd name="connsiteX28" fmla="*/ 0 w 7144680"/>
                  <a:gd name="connsiteY28" fmla="*/ 981638 h 2524204"/>
                  <a:gd name="connsiteX29" fmla="*/ 0 w 7144680"/>
                  <a:gd name="connsiteY29"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44680" h="2524204" fill="none" extrusionOk="0">
                    <a:moveTo>
                      <a:pt x="0" y="420709"/>
                    </a:moveTo>
                    <a:cubicBezTo>
                      <a:pt x="-17578" y="199844"/>
                      <a:pt x="195783" y="999"/>
                      <a:pt x="420709" y="0"/>
                    </a:cubicBezTo>
                    <a:cubicBezTo>
                      <a:pt x="603056" y="7828"/>
                      <a:pt x="817907" y="-4035"/>
                      <a:pt x="1051035" y="0"/>
                    </a:cubicBezTo>
                    <a:cubicBezTo>
                      <a:pt x="1284163" y="4035"/>
                      <a:pt x="1347240" y="1730"/>
                      <a:pt x="1555296" y="0"/>
                    </a:cubicBezTo>
                    <a:cubicBezTo>
                      <a:pt x="1763352" y="-1730"/>
                      <a:pt x="1996559" y="-1118"/>
                      <a:pt x="2248655" y="0"/>
                    </a:cubicBezTo>
                    <a:cubicBezTo>
                      <a:pt x="2500751" y="1118"/>
                      <a:pt x="2772203" y="-16318"/>
                      <a:pt x="2942014" y="0"/>
                    </a:cubicBezTo>
                    <a:cubicBezTo>
                      <a:pt x="3111825" y="16318"/>
                      <a:pt x="3361090" y="2591"/>
                      <a:pt x="3698405" y="0"/>
                    </a:cubicBezTo>
                    <a:cubicBezTo>
                      <a:pt x="4035720" y="-2591"/>
                      <a:pt x="4219838" y="954"/>
                      <a:pt x="4391764" y="0"/>
                    </a:cubicBezTo>
                    <a:cubicBezTo>
                      <a:pt x="4563690" y="-954"/>
                      <a:pt x="4810894" y="28999"/>
                      <a:pt x="5022090" y="0"/>
                    </a:cubicBezTo>
                    <a:cubicBezTo>
                      <a:pt x="5233286" y="-28999"/>
                      <a:pt x="5319510" y="17569"/>
                      <a:pt x="5526351" y="0"/>
                    </a:cubicBezTo>
                    <a:cubicBezTo>
                      <a:pt x="5733192" y="-17569"/>
                      <a:pt x="6165892" y="-51614"/>
                      <a:pt x="6723971" y="0"/>
                    </a:cubicBezTo>
                    <a:cubicBezTo>
                      <a:pt x="6943425" y="5795"/>
                      <a:pt x="7179063" y="153503"/>
                      <a:pt x="7144680" y="420709"/>
                    </a:cubicBezTo>
                    <a:cubicBezTo>
                      <a:pt x="7157061" y="551694"/>
                      <a:pt x="7130527" y="809083"/>
                      <a:pt x="7144680" y="947982"/>
                    </a:cubicBezTo>
                    <a:cubicBezTo>
                      <a:pt x="7158833" y="1086881"/>
                      <a:pt x="7156164" y="1320884"/>
                      <a:pt x="7144680" y="1475255"/>
                    </a:cubicBezTo>
                    <a:cubicBezTo>
                      <a:pt x="7133196" y="1629626"/>
                      <a:pt x="7119683" y="1932573"/>
                      <a:pt x="7144680" y="2103495"/>
                    </a:cubicBezTo>
                    <a:cubicBezTo>
                      <a:pt x="7156093" y="2391701"/>
                      <a:pt x="6969679" y="2542010"/>
                      <a:pt x="6723971" y="2524204"/>
                    </a:cubicBezTo>
                    <a:cubicBezTo>
                      <a:pt x="6514093" y="2519676"/>
                      <a:pt x="6385289" y="2501190"/>
                      <a:pt x="6219710" y="2524204"/>
                    </a:cubicBezTo>
                    <a:cubicBezTo>
                      <a:pt x="6054131" y="2547218"/>
                      <a:pt x="5956786" y="2544033"/>
                      <a:pt x="5778482" y="2524204"/>
                    </a:cubicBezTo>
                    <a:cubicBezTo>
                      <a:pt x="5600178" y="2504375"/>
                      <a:pt x="5381145" y="2523838"/>
                      <a:pt x="5211188" y="2524204"/>
                    </a:cubicBezTo>
                    <a:cubicBezTo>
                      <a:pt x="5041231" y="2524570"/>
                      <a:pt x="4877953" y="2547968"/>
                      <a:pt x="4643895" y="2524204"/>
                    </a:cubicBezTo>
                    <a:cubicBezTo>
                      <a:pt x="4409837" y="2500440"/>
                      <a:pt x="4178389" y="2526399"/>
                      <a:pt x="3887503" y="2524204"/>
                    </a:cubicBezTo>
                    <a:cubicBezTo>
                      <a:pt x="3596617" y="2522009"/>
                      <a:pt x="3542878" y="2509248"/>
                      <a:pt x="3257177" y="2524204"/>
                    </a:cubicBezTo>
                    <a:cubicBezTo>
                      <a:pt x="2971476" y="2539160"/>
                      <a:pt x="2766875" y="2492887"/>
                      <a:pt x="2500785" y="2524204"/>
                    </a:cubicBezTo>
                    <a:cubicBezTo>
                      <a:pt x="2234695" y="2555521"/>
                      <a:pt x="2120413" y="2541270"/>
                      <a:pt x="1744394" y="2524204"/>
                    </a:cubicBezTo>
                    <a:cubicBezTo>
                      <a:pt x="1368375" y="2507138"/>
                      <a:pt x="1290310" y="2497405"/>
                      <a:pt x="1051035" y="2524204"/>
                    </a:cubicBezTo>
                    <a:cubicBezTo>
                      <a:pt x="811760" y="2551003"/>
                      <a:pt x="575434" y="2501750"/>
                      <a:pt x="420709" y="2524204"/>
                    </a:cubicBezTo>
                    <a:cubicBezTo>
                      <a:pt x="242545" y="2516745"/>
                      <a:pt x="4582" y="2359471"/>
                      <a:pt x="0" y="2103495"/>
                    </a:cubicBezTo>
                    <a:cubicBezTo>
                      <a:pt x="-21923" y="1905562"/>
                      <a:pt x="-1832" y="1741202"/>
                      <a:pt x="0" y="1542566"/>
                    </a:cubicBezTo>
                    <a:cubicBezTo>
                      <a:pt x="1832" y="1343930"/>
                      <a:pt x="13977" y="1153011"/>
                      <a:pt x="0" y="981638"/>
                    </a:cubicBezTo>
                    <a:cubicBezTo>
                      <a:pt x="-13977" y="810265"/>
                      <a:pt x="26582" y="676374"/>
                      <a:pt x="0" y="420709"/>
                    </a:cubicBezTo>
                    <a:close/>
                  </a:path>
                  <a:path w="7144680" h="2524204" stroke="0" extrusionOk="0">
                    <a:moveTo>
                      <a:pt x="0" y="420709"/>
                    </a:moveTo>
                    <a:cubicBezTo>
                      <a:pt x="-9088" y="134401"/>
                      <a:pt x="160951" y="15017"/>
                      <a:pt x="420709" y="0"/>
                    </a:cubicBezTo>
                    <a:cubicBezTo>
                      <a:pt x="624437" y="17818"/>
                      <a:pt x="869942" y="-594"/>
                      <a:pt x="1051035" y="0"/>
                    </a:cubicBezTo>
                    <a:cubicBezTo>
                      <a:pt x="1232128" y="594"/>
                      <a:pt x="1321816" y="22827"/>
                      <a:pt x="1555296" y="0"/>
                    </a:cubicBezTo>
                    <a:cubicBezTo>
                      <a:pt x="1788776" y="-22827"/>
                      <a:pt x="1821249" y="-7857"/>
                      <a:pt x="1996525" y="0"/>
                    </a:cubicBezTo>
                    <a:cubicBezTo>
                      <a:pt x="2171801" y="7857"/>
                      <a:pt x="2461797" y="2023"/>
                      <a:pt x="2689883" y="0"/>
                    </a:cubicBezTo>
                    <a:cubicBezTo>
                      <a:pt x="2917969" y="-2023"/>
                      <a:pt x="3100147" y="14732"/>
                      <a:pt x="3383242" y="0"/>
                    </a:cubicBezTo>
                    <a:cubicBezTo>
                      <a:pt x="3666337" y="-14732"/>
                      <a:pt x="3801327" y="-21144"/>
                      <a:pt x="4013568" y="0"/>
                    </a:cubicBezTo>
                    <a:cubicBezTo>
                      <a:pt x="4225809" y="21144"/>
                      <a:pt x="4452146" y="-3028"/>
                      <a:pt x="4580862" y="0"/>
                    </a:cubicBezTo>
                    <a:cubicBezTo>
                      <a:pt x="4709578" y="3028"/>
                      <a:pt x="5019175" y="-2894"/>
                      <a:pt x="5148155" y="0"/>
                    </a:cubicBezTo>
                    <a:cubicBezTo>
                      <a:pt x="5277135" y="2894"/>
                      <a:pt x="5494508" y="-7741"/>
                      <a:pt x="5589384" y="0"/>
                    </a:cubicBezTo>
                    <a:cubicBezTo>
                      <a:pt x="5684260" y="7741"/>
                      <a:pt x="6311598" y="10781"/>
                      <a:pt x="6723971" y="0"/>
                    </a:cubicBezTo>
                    <a:cubicBezTo>
                      <a:pt x="6980128" y="-20347"/>
                      <a:pt x="7138616" y="198489"/>
                      <a:pt x="7144680" y="420709"/>
                    </a:cubicBezTo>
                    <a:cubicBezTo>
                      <a:pt x="7122957" y="679038"/>
                      <a:pt x="7167316" y="841643"/>
                      <a:pt x="7144680" y="947982"/>
                    </a:cubicBezTo>
                    <a:cubicBezTo>
                      <a:pt x="7122044" y="1054321"/>
                      <a:pt x="7123567" y="1249949"/>
                      <a:pt x="7144680" y="1542566"/>
                    </a:cubicBezTo>
                    <a:cubicBezTo>
                      <a:pt x="7165793" y="1835183"/>
                      <a:pt x="7119212" y="1840395"/>
                      <a:pt x="7144680" y="2103495"/>
                    </a:cubicBezTo>
                    <a:cubicBezTo>
                      <a:pt x="7129323" y="2305447"/>
                      <a:pt x="6954320" y="2534982"/>
                      <a:pt x="6723971" y="2524204"/>
                    </a:cubicBezTo>
                    <a:cubicBezTo>
                      <a:pt x="6472061" y="2525830"/>
                      <a:pt x="6267213" y="2513025"/>
                      <a:pt x="6030612" y="2524204"/>
                    </a:cubicBezTo>
                    <a:cubicBezTo>
                      <a:pt x="5794011" y="2535383"/>
                      <a:pt x="5581688" y="2501687"/>
                      <a:pt x="5463319" y="2524204"/>
                    </a:cubicBezTo>
                    <a:cubicBezTo>
                      <a:pt x="5344950" y="2546721"/>
                      <a:pt x="5118320" y="2530004"/>
                      <a:pt x="5022090" y="2524204"/>
                    </a:cubicBezTo>
                    <a:cubicBezTo>
                      <a:pt x="4925860" y="2518404"/>
                      <a:pt x="4552965" y="2550387"/>
                      <a:pt x="4391764" y="2524204"/>
                    </a:cubicBezTo>
                    <a:cubicBezTo>
                      <a:pt x="4230563" y="2498021"/>
                      <a:pt x="4071745" y="2513954"/>
                      <a:pt x="3950536" y="2524204"/>
                    </a:cubicBezTo>
                    <a:cubicBezTo>
                      <a:pt x="3829327" y="2534454"/>
                      <a:pt x="3369210" y="2499055"/>
                      <a:pt x="3194144" y="2524204"/>
                    </a:cubicBezTo>
                    <a:cubicBezTo>
                      <a:pt x="3019078" y="2549353"/>
                      <a:pt x="2895602" y="2511740"/>
                      <a:pt x="2626851" y="2524204"/>
                    </a:cubicBezTo>
                    <a:cubicBezTo>
                      <a:pt x="2358100" y="2536668"/>
                      <a:pt x="2238132" y="2561134"/>
                      <a:pt x="1870459" y="2524204"/>
                    </a:cubicBezTo>
                    <a:cubicBezTo>
                      <a:pt x="1502786" y="2487274"/>
                      <a:pt x="1588443" y="2527842"/>
                      <a:pt x="1429231" y="2524204"/>
                    </a:cubicBezTo>
                    <a:cubicBezTo>
                      <a:pt x="1270019" y="2520566"/>
                      <a:pt x="1206672" y="2507509"/>
                      <a:pt x="988003" y="2524204"/>
                    </a:cubicBezTo>
                    <a:cubicBezTo>
                      <a:pt x="769334" y="2540899"/>
                      <a:pt x="691416" y="2545107"/>
                      <a:pt x="420709" y="2524204"/>
                    </a:cubicBezTo>
                    <a:cubicBezTo>
                      <a:pt x="211594" y="2560339"/>
                      <a:pt x="55713" y="2341994"/>
                      <a:pt x="0" y="2103495"/>
                    </a:cubicBezTo>
                    <a:cubicBezTo>
                      <a:pt x="-23759" y="1934236"/>
                      <a:pt x="-16890" y="1809373"/>
                      <a:pt x="0" y="1576222"/>
                    </a:cubicBezTo>
                    <a:cubicBezTo>
                      <a:pt x="16890" y="1343071"/>
                      <a:pt x="-17714" y="1259831"/>
                      <a:pt x="0" y="1048949"/>
                    </a:cubicBezTo>
                    <a:cubicBezTo>
                      <a:pt x="17714" y="838067"/>
                      <a:pt x="21334" y="673518"/>
                      <a:pt x="0" y="420709"/>
                    </a:cubicBezTo>
                    <a:close/>
                  </a:path>
                </a:pathLst>
              </a:custGeom>
              <a:ln w="28575">
                <a:solidFill>
                  <a:srgbClr val="FFC000"/>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1" name="Graphic 30">
                <a:extLst>
                  <a:ext uri="{FF2B5EF4-FFF2-40B4-BE49-F238E27FC236}">
                    <a16:creationId xmlns:a16="http://schemas.microsoft.com/office/drawing/2014/main" id="{A5916EFE-08D7-E8D2-8109-D5FD679F289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0700" y="2562935"/>
                <a:ext cx="2693797" cy="1801994"/>
              </a:xfrm>
              <a:prstGeom prst="rect">
                <a:avLst/>
              </a:prstGeom>
            </p:spPr>
          </p:pic>
        </p:grpSp>
        <p:sp>
          <p:nvSpPr>
            <p:cNvPr id="29" name="TextBox 28">
              <a:extLst>
                <a:ext uri="{FF2B5EF4-FFF2-40B4-BE49-F238E27FC236}">
                  <a16:creationId xmlns:a16="http://schemas.microsoft.com/office/drawing/2014/main" id="{8A7988B3-42B1-1A49-D814-A9957013CD7E}"/>
                </a:ext>
              </a:extLst>
            </p:cNvPr>
            <p:cNvSpPr txBox="1"/>
            <p:nvPr/>
          </p:nvSpPr>
          <p:spPr>
            <a:xfrm>
              <a:off x="990600" y="3463932"/>
              <a:ext cx="2933997" cy="71900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Khe</a:t>
              </a:r>
              <a:endParaRPr kumimoji="0" lang="en-US" sz="6600" b="1" i="0" u="none" strike="noStrike" kern="1200" cap="none" spc="0" normalizeH="0" baseline="0" noProof="0" dirty="0">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2" name="TextBox 31">
            <a:extLst>
              <a:ext uri="{FF2B5EF4-FFF2-40B4-BE49-F238E27FC236}">
                <a16:creationId xmlns:a16="http://schemas.microsoft.com/office/drawing/2014/main" id="{3BFBCE78-A793-3E24-F430-7E5B604BA9D0}"/>
              </a:ext>
            </a:extLst>
          </p:cNvPr>
          <p:cNvSpPr txBox="1"/>
          <p:nvPr/>
        </p:nvSpPr>
        <p:spPr>
          <a:xfrm>
            <a:off x="622498" y="3801998"/>
            <a:ext cx="10532116" cy="615553"/>
          </a:xfrm>
          <a:prstGeom prst="rect">
            <a:avLst/>
          </a:prstGeom>
          <a:noFill/>
        </p:spPr>
        <p:txBody>
          <a:bodyPr wrap="square" lIns="0" tIns="0" rIns="0" bIns="0" rtlCol="0">
            <a:spAutoFit/>
          </a:bodyPr>
          <a:lstStyle/>
          <a:p>
            <a:pPr lvl="0" algn="ctr">
              <a:defRPr/>
            </a:pPr>
            <a:r>
              <a:rPr lang="vi-VN"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khoang hở dài và hẹp giữa hai vách núi.</a:t>
            </a:r>
          </a:p>
        </p:txBody>
      </p:sp>
      <p:pic>
        <p:nvPicPr>
          <p:cNvPr id="26" name="Picture 2" descr="Openclipart - Clipping Culture | Crypto currencies, Star illustration, Free  clip art">
            <a:extLst>
              <a:ext uri="{FF2B5EF4-FFF2-40B4-BE49-F238E27FC236}">
                <a16:creationId xmlns:a16="http://schemas.microsoft.com/office/drawing/2014/main" id="{80CB562A-191E-8993-1A26-6CA1198B9FD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43203" y="6219054"/>
            <a:ext cx="599660" cy="57567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C234F80C-1A05-C12F-C9B5-7B2EA1AA3E36}"/>
              </a:ext>
            </a:extLst>
          </p:cNvPr>
          <p:cNvGrpSpPr/>
          <p:nvPr/>
        </p:nvGrpSpPr>
        <p:grpSpPr>
          <a:xfrm>
            <a:off x="2911712" y="-193742"/>
            <a:ext cx="7050435" cy="1787844"/>
            <a:chOff x="3092880" y="0"/>
            <a:chExt cx="5699569" cy="1284494"/>
          </a:xfrm>
        </p:grpSpPr>
        <p:pic>
          <p:nvPicPr>
            <p:cNvPr id="18" name="Picture 17">
              <a:extLst>
                <a:ext uri="{FF2B5EF4-FFF2-40B4-BE49-F238E27FC236}">
                  <a16:creationId xmlns:a16="http://schemas.microsoft.com/office/drawing/2014/main" id="{61536EC6-3D52-F1FF-3CBA-DE2147A64B87}"/>
                </a:ext>
              </a:extLst>
            </p:cNvPr>
            <p:cNvPicPr>
              <a:picLocks noChangeAspect="1"/>
            </p:cNvPicPr>
            <p:nvPr/>
          </p:nvPicPr>
          <p:blipFill>
            <a:blip r:embed="rId7">
              <a:lum contrast="40000"/>
            </a:blip>
            <a:stretch>
              <a:fillRect/>
            </a:stretch>
          </p:blipFill>
          <p:spPr>
            <a:xfrm>
              <a:off x="3092880" y="0"/>
              <a:ext cx="5699569" cy="1284494"/>
            </a:xfrm>
            <a:prstGeom prst="rect">
              <a:avLst/>
            </a:prstGeom>
          </p:spPr>
        </p:pic>
        <p:sp>
          <p:nvSpPr>
            <p:cNvPr id="19" name="TextBox 18">
              <a:extLst>
                <a:ext uri="{FF2B5EF4-FFF2-40B4-BE49-F238E27FC236}">
                  <a16:creationId xmlns:a16="http://schemas.microsoft.com/office/drawing/2014/main" id="{18B3E458-BC8F-32D0-B3BC-29069D9EE1DD}"/>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3890332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p:cTn id="14" dur="500" fill="hold"/>
                                        <p:tgtEl>
                                          <p:spTgt spid="27"/>
                                        </p:tgtEl>
                                        <p:attrNameLst>
                                          <p:attrName>ppt_w</p:attrName>
                                        </p:attrNameLst>
                                      </p:cBhvr>
                                      <p:tavLst>
                                        <p:tav tm="0">
                                          <p:val>
                                            <p:fltVal val="0"/>
                                          </p:val>
                                        </p:tav>
                                        <p:tav tm="100000">
                                          <p:val>
                                            <p:strVal val="#ppt_w"/>
                                          </p:val>
                                        </p:tav>
                                      </p:tavLst>
                                    </p:anim>
                                    <p:anim calcmode="lin" valueType="num">
                                      <p:cBhvr>
                                        <p:cTn id="15" dur="500" fill="hold"/>
                                        <p:tgtEl>
                                          <p:spTgt spid="27"/>
                                        </p:tgtEl>
                                        <p:attrNameLst>
                                          <p:attrName>ppt_h</p:attrName>
                                        </p:attrNameLst>
                                      </p:cBhvr>
                                      <p:tavLst>
                                        <p:tav tm="0">
                                          <p:val>
                                            <p:fltVal val="0"/>
                                          </p:val>
                                        </p:tav>
                                        <p:tav tm="100000">
                                          <p:val>
                                            <p:strVal val="#ppt_h"/>
                                          </p:val>
                                        </p:tav>
                                      </p:tavLst>
                                    </p:anim>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7C75C0D-621D-402B-8D71-31DCFBB46F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
        <p:nvSpPr>
          <p:cNvPr id="12" name="矩形 11">
            <a:extLst>
              <a:ext uri="{FF2B5EF4-FFF2-40B4-BE49-F238E27FC236}">
                <a16:creationId xmlns:a16="http://schemas.microsoft.com/office/drawing/2014/main" id="{C87B4F19-8E90-404F-BDF3-0A53CF75F962}"/>
              </a:ext>
            </a:extLst>
          </p:cNvPr>
          <p:cNvSpPr/>
          <p:nvPr/>
        </p:nvSpPr>
        <p:spPr>
          <a:xfrm>
            <a:off x="1697014" y="1520732"/>
            <a:ext cx="8801224" cy="3825002"/>
          </a:xfrm>
          <a:prstGeom prst="rect">
            <a:avLst/>
          </a:prstGeom>
          <a:solidFill>
            <a:schemeClr val="bg1"/>
          </a:solidFill>
          <a:ln>
            <a:solidFill>
              <a:schemeClr val="bg1">
                <a:lumMod val="85000"/>
              </a:schemeClr>
            </a:solidFill>
          </a:ln>
          <a:effectLst>
            <a:outerShdw blurRad="279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ea"/>
              <a:sym typeface="+mn-lt"/>
            </a:endParaRPr>
          </a:p>
        </p:txBody>
      </p:sp>
      <p:sp>
        <p:nvSpPr>
          <p:cNvPr id="2" name="矩形 1">
            <a:extLst>
              <a:ext uri="{FF2B5EF4-FFF2-40B4-BE49-F238E27FC236}">
                <a16:creationId xmlns:a16="http://schemas.microsoft.com/office/drawing/2014/main" id="{20CF277F-1A09-4D98-BA95-93E9FC8D168F}"/>
              </a:ext>
            </a:extLst>
          </p:cNvPr>
          <p:cNvSpPr/>
          <p:nvPr/>
        </p:nvSpPr>
        <p:spPr>
          <a:xfrm>
            <a:off x="2271081" y="983848"/>
            <a:ext cx="7649836" cy="4896092"/>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ea"/>
              <a:sym typeface="+mn-lt"/>
            </a:endParaRPr>
          </a:p>
        </p:txBody>
      </p:sp>
      <p:pic>
        <p:nvPicPr>
          <p:cNvPr id="8" name="Picture 7">
            <a:extLst>
              <a:ext uri="{FF2B5EF4-FFF2-40B4-BE49-F238E27FC236}">
                <a16:creationId xmlns:a16="http://schemas.microsoft.com/office/drawing/2014/main" id="{773E791C-D12F-49E9-96F4-D84358B172D7}"/>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9994" b="100000" l="6270" r="96865">
                        <a14:foregroundMark x1="59518" y1="86069" x2="64607" y2="86069"/>
                        <a14:foregroundMark x1="36620" y1="71896" x2="39028" y2="81708"/>
                        <a14:foregroundMark x1="36892" y1="85766" x2="38664" y2="86735"/>
                        <a14:backgroundMark x1="27260" y1="64325" x2="28532" y2="93337"/>
                        <a14:backgroundMark x1="50795" y1="78316" x2="50432" y2="97577"/>
                        <a14:backgroundMark x1="75102" y1="82556" x2="73467" y2="97396"/>
                        <a14:backgroundMark x1="64743" y1="84070" x2="65379" y2="84918"/>
                        <a14:backgroundMark x1="59791" y1="84070" x2="59791" y2="84070"/>
                      </a14:backgroundRemoval>
                    </a14:imgEffect>
                    <a14:imgEffect>
                      <a14:brightnessContrast contrast="20000"/>
                    </a14:imgEffect>
                  </a14:imgLayer>
                </a14:imgProps>
              </a:ext>
              <a:ext uri="{28A0092B-C50C-407E-A947-70E740481C1C}">
                <a14:useLocalDpi xmlns:a14="http://schemas.microsoft.com/office/drawing/2010/main" val="0"/>
              </a:ext>
            </a:extLst>
          </a:blip>
          <a:srcRect t="60331"/>
          <a:stretch/>
        </p:blipFill>
        <p:spPr>
          <a:xfrm>
            <a:off x="2962274" y="3346791"/>
            <a:ext cx="6217299" cy="1849606"/>
          </a:xfrm>
          <a:prstGeom prst="rect">
            <a:avLst/>
          </a:prstGeom>
        </p:spPr>
      </p:pic>
      <p:pic>
        <p:nvPicPr>
          <p:cNvPr id="9" name="Picture 8">
            <a:extLst>
              <a:ext uri="{FF2B5EF4-FFF2-40B4-BE49-F238E27FC236}">
                <a16:creationId xmlns:a16="http://schemas.microsoft.com/office/drawing/2014/main" id="{F35EA713-A321-4381-A11E-C80EC60558D9}"/>
              </a:ext>
            </a:extLst>
          </p:cNvPr>
          <p:cNvPicPr>
            <a:picLocks noChangeAspect="1"/>
          </p:cNvPicPr>
          <p:nvPr/>
        </p:nvPicPr>
        <p:blipFill>
          <a:blip r:embed="rId6"/>
          <a:stretch>
            <a:fillRect/>
          </a:stretch>
        </p:blipFill>
        <p:spPr>
          <a:xfrm>
            <a:off x="2695575" y="1752600"/>
            <a:ext cx="6705600" cy="2076450"/>
          </a:xfrm>
          <a:prstGeom prst="rect">
            <a:avLst/>
          </a:prstGeom>
        </p:spPr>
      </p:pic>
    </p:spTree>
    <p:extLst>
      <p:ext uri="{BB962C8B-B14F-4D97-AF65-F5344CB8AC3E}">
        <p14:creationId xmlns:p14="http://schemas.microsoft.com/office/powerpoint/2010/main" val="25325242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350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7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7C75C0D-621D-402B-8D71-31DCFBB46F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
        <p:nvSpPr>
          <p:cNvPr id="12" name="矩形 11">
            <a:extLst>
              <a:ext uri="{FF2B5EF4-FFF2-40B4-BE49-F238E27FC236}">
                <a16:creationId xmlns:a16="http://schemas.microsoft.com/office/drawing/2014/main" id="{C87B4F19-8E90-404F-BDF3-0A53CF75F962}"/>
              </a:ext>
            </a:extLst>
          </p:cNvPr>
          <p:cNvSpPr/>
          <p:nvPr/>
        </p:nvSpPr>
        <p:spPr>
          <a:xfrm>
            <a:off x="537210" y="160020"/>
            <a:ext cx="11315700" cy="6183630"/>
          </a:xfrm>
          <a:prstGeom prst="rect">
            <a:avLst/>
          </a:prstGeom>
          <a:solidFill>
            <a:schemeClr val="bg1"/>
          </a:solidFill>
          <a:ln>
            <a:solidFill>
              <a:schemeClr val="bg1">
                <a:lumMod val="85000"/>
              </a:schemeClr>
            </a:solidFill>
          </a:ln>
          <a:effectLst>
            <a:outerShdw blurRad="279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ea"/>
              <a:sym typeface="+mn-lt"/>
            </a:endParaRPr>
          </a:p>
        </p:txBody>
      </p:sp>
      <p:sp>
        <p:nvSpPr>
          <p:cNvPr id="2" name="矩形 1">
            <a:extLst>
              <a:ext uri="{FF2B5EF4-FFF2-40B4-BE49-F238E27FC236}">
                <a16:creationId xmlns:a16="http://schemas.microsoft.com/office/drawing/2014/main" id="{20CF277F-1A09-4D98-BA95-93E9FC8D168F}"/>
              </a:ext>
            </a:extLst>
          </p:cNvPr>
          <p:cNvSpPr/>
          <p:nvPr/>
        </p:nvSpPr>
        <p:spPr>
          <a:xfrm>
            <a:off x="2271081" y="983848"/>
            <a:ext cx="7649836" cy="4896092"/>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ea"/>
              <a:sym typeface="+mn-lt"/>
            </a:endParaRPr>
          </a:p>
        </p:txBody>
      </p:sp>
      <p:grpSp>
        <p:nvGrpSpPr>
          <p:cNvPr id="4" name="Group 3">
            <a:extLst>
              <a:ext uri="{FF2B5EF4-FFF2-40B4-BE49-F238E27FC236}">
                <a16:creationId xmlns:a16="http://schemas.microsoft.com/office/drawing/2014/main" id="{55EA1682-F868-1F4A-D92C-4673F2D2F383}"/>
              </a:ext>
            </a:extLst>
          </p:cNvPr>
          <p:cNvGrpSpPr/>
          <p:nvPr/>
        </p:nvGrpSpPr>
        <p:grpSpPr>
          <a:xfrm>
            <a:off x="902082" y="542966"/>
            <a:ext cx="4961336" cy="2707191"/>
            <a:chOff x="3075431" y="1124622"/>
            <a:chExt cx="4325245" cy="2707191"/>
          </a:xfrm>
        </p:grpSpPr>
        <p:sp>
          <p:nvSpPr>
            <p:cNvPr id="5" name="Rectangle: Rounded Corners 6">
              <a:extLst>
                <a:ext uri="{FF2B5EF4-FFF2-40B4-BE49-F238E27FC236}">
                  <a16:creationId xmlns:a16="http://schemas.microsoft.com/office/drawing/2014/main" id="{E8D12765-C818-BAC7-B5E4-C93A0B3DAAB5}"/>
                </a:ext>
              </a:extLst>
            </p:cNvPr>
            <p:cNvSpPr/>
            <p:nvPr/>
          </p:nvSpPr>
          <p:spPr>
            <a:xfrm>
              <a:off x="3075431" y="1769672"/>
              <a:ext cx="4325245" cy="2062141"/>
            </a:xfrm>
            <a:custGeom>
              <a:avLst/>
              <a:gdLst>
                <a:gd name="connsiteX0" fmla="*/ 0 w 4325245"/>
                <a:gd name="connsiteY0" fmla="*/ 415975 h 2062141"/>
                <a:gd name="connsiteX1" fmla="*/ 415975 w 4325245"/>
                <a:gd name="connsiteY1" fmla="*/ 0 h 2062141"/>
                <a:gd name="connsiteX2" fmla="*/ 1044768 w 4325245"/>
                <a:gd name="connsiteY2" fmla="*/ 0 h 2062141"/>
                <a:gd name="connsiteX3" fmla="*/ 1813293 w 4325245"/>
                <a:gd name="connsiteY3" fmla="*/ 0 h 2062141"/>
                <a:gd name="connsiteX4" fmla="*/ 2477019 w 4325245"/>
                <a:gd name="connsiteY4" fmla="*/ 0 h 2062141"/>
                <a:gd name="connsiteX5" fmla="*/ 3245544 w 4325245"/>
                <a:gd name="connsiteY5" fmla="*/ 0 h 2062141"/>
                <a:gd name="connsiteX6" fmla="*/ 3909270 w 4325245"/>
                <a:gd name="connsiteY6" fmla="*/ 0 h 2062141"/>
                <a:gd name="connsiteX7" fmla="*/ 4325245 w 4325245"/>
                <a:gd name="connsiteY7" fmla="*/ 415975 h 2062141"/>
                <a:gd name="connsiteX8" fmla="*/ 4325245 w 4325245"/>
                <a:gd name="connsiteY8" fmla="*/ 1031071 h 2062141"/>
                <a:gd name="connsiteX9" fmla="*/ 4325245 w 4325245"/>
                <a:gd name="connsiteY9" fmla="*/ 1646166 h 2062141"/>
                <a:gd name="connsiteX10" fmla="*/ 3909270 w 4325245"/>
                <a:gd name="connsiteY10" fmla="*/ 2062141 h 2062141"/>
                <a:gd name="connsiteX11" fmla="*/ 3210611 w 4325245"/>
                <a:gd name="connsiteY11" fmla="*/ 2062141 h 2062141"/>
                <a:gd name="connsiteX12" fmla="*/ 2442086 w 4325245"/>
                <a:gd name="connsiteY12" fmla="*/ 2062141 h 2062141"/>
                <a:gd name="connsiteX13" fmla="*/ 1848226 w 4325245"/>
                <a:gd name="connsiteY13" fmla="*/ 2062141 h 2062141"/>
                <a:gd name="connsiteX14" fmla="*/ 1254366 w 4325245"/>
                <a:gd name="connsiteY14" fmla="*/ 2062141 h 2062141"/>
                <a:gd name="connsiteX15" fmla="*/ 415975 w 4325245"/>
                <a:gd name="connsiteY15" fmla="*/ 2062141 h 2062141"/>
                <a:gd name="connsiteX16" fmla="*/ 0 w 4325245"/>
                <a:gd name="connsiteY16" fmla="*/ 1646166 h 2062141"/>
                <a:gd name="connsiteX17" fmla="*/ 0 w 4325245"/>
                <a:gd name="connsiteY17" fmla="*/ 1067976 h 2062141"/>
                <a:gd name="connsiteX18" fmla="*/ 0 w 4325245"/>
                <a:gd name="connsiteY18" fmla="*/ 415975 h 2062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25245" h="2062141" fill="none" extrusionOk="0">
                  <a:moveTo>
                    <a:pt x="0" y="415975"/>
                  </a:moveTo>
                  <a:cubicBezTo>
                    <a:pt x="32363" y="177437"/>
                    <a:pt x="227969" y="21244"/>
                    <a:pt x="415975" y="0"/>
                  </a:cubicBezTo>
                  <a:cubicBezTo>
                    <a:pt x="713846" y="-14106"/>
                    <a:pt x="766707" y="-16625"/>
                    <a:pt x="1044768" y="0"/>
                  </a:cubicBezTo>
                  <a:cubicBezTo>
                    <a:pt x="1322829" y="16625"/>
                    <a:pt x="1557664" y="-22468"/>
                    <a:pt x="1813293" y="0"/>
                  </a:cubicBezTo>
                  <a:cubicBezTo>
                    <a:pt x="2068922" y="22468"/>
                    <a:pt x="2198130" y="14597"/>
                    <a:pt x="2477019" y="0"/>
                  </a:cubicBezTo>
                  <a:cubicBezTo>
                    <a:pt x="2755908" y="-14597"/>
                    <a:pt x="3005689" y="17813"/>
                    <a:pt x="3245544" y="0"/>
                  </a:cubicBezTo>
                  <a:cubicBezTo>
                    <a:pt x="3485400" y="-17813"/>
                    <a:pt x="3738470" y="4237"/>
                    <a:pt x="3909270" y="0"/>
                  </a:cubicBezTo>
                  <a:cubicBezTo>
                    <a:pt x="4150563" y="14200"/>
                    <a:pt x="4317276" y="171305"/>
                    <a:pt x="4325245" y="415975"/>
                  </a:cubicBezTo>
                  <a:cubicBezTo>
                    <a:pt x="4311113" y="684824"/>
                    <a:pt x="4321972" y="735766"/>
                    <a:pt x="4325245" y="1031071"/>
                  </a:cubicBezTo>
                  <a:cubicBezTo>
                    <a:pt x="4328518" y="1326376"/>
                    <a:pt x="4330175" y="1485377"/>
                    <a:pt x="4325245" y="1646166"/>
                  </a:cubicBezTo>
                  <a:cubicBezTo>
                    <a:pt x="4345795" y="1877953"/>
                    <a:pt x="4152594" y="2024778"/>
                    <a:pt x="3909270" y="2062141"/>
                  </a:cubicBezTo>
                  <a:cubicBezTo>
                    <a:pt x="3730168" y="2083231"/>
                    <a:pt x="3538802" y="2029540"/>
                    <a:pt x="3210611" y="2062141"/>
                  </a:cubicBezTo>
                  <a:cubicBezTo>
                    <a:pt x="2882420" y="2094742"/>
                    <a:pt x="2677918" y="2051119"/>
                    <a:pt x="2442086" y="2062141"/>
                  </a:cubicBezTo>
                  <a:cubicBezTo>
                    <a:pt x="2206255" y="2073163"/>
                    <a:pt x="2001388" y="2072565"/>
                    <a:pt x="1848226" y="2062141"/>
                  </a:cubicBezTo>
                  <a:cubicBezTo>
                    <a:pt x="1695064" y="2051717"/>
                    <a:pt x="1386455" y="2054804"/>
                    <a:pt x="1254366" y="2062141"/>
                  </a:cubicBezTo>
                  <a:cubicBezTo>
                    <a:pt x="1122277" y="2069478"/>
                    <a:pt x="730034" y="2053991"/>
                    <a:pt x="415975" y="2062141"/>
                  </a:cubicBezTo>
                  <a:cubicBezTo>
                    <a:pt x="138265" y="2083829"/>
                    <a:pt x="4217" y="1855513"/>
                    <a:pt x="0" y="1646166"/>
                  </a:cubicBezTo>
                  <a:cubicBezTo>
                    <a:pt x="-16691" y="1387455"/>
                    <a:pt x="18196" y="1197864"/>
                    <a:pt x="0" y="1067976"/>
                  </a:cubicBezTo>
                  <a:cubicBezTo>
                    <a:pt x="-18196" y="938088"/>
                    <a:pt x="-25016" y="730971"/>
                    <a:pt x="0" y="415975"/>
                  </a:cubicBezTo>
                  <a:close/>
                </a:path>
                <a:path w="4325245" h="2062141" stroke="0" extrusionOk="0">
                  <a:moveTo>
                    <a:pt x="0" y="415975"/>
                  </a:moveTo>
                  <a:cubicBezTo>
                    <a:pt x="184" y="191865"/>
                    <a:pt x="203938" y="31629"/>
                    <a:pt x="415975" y="0"/>
                  </a:cubicBezTo>
                  <a:cubicBezTo>
                    <a:pt x="685283" y="-31753"/>
                    <a:pt x="790172" y="-13552"/>
                    <a:pt x="1149567" y="0"/>
                  </a:cubicBezTo>
                  <a:cubicBezTo>
                    <a:pt x="1508962" y="13552"/>
                    <a:pt x="1646908" y="-24748"/>
                    <a:pt x="1778360" y="0"/>
                  </a:cubicBezTo>
                  <a:cubicBezTo>
                    <a:pt x="1909812" y="24748"/>
                    <a:pt x="2142769" y="6860"/>
                    <a:pt x="2407153" y="0"/>
                  </a:cubicBezTo>
                  <a:cubicBezTo>
                    <a:pt x="2671537" y="-6860"/>
                    <a:pt x="2847739" y="15100"/>
                    <a:pt x="3140745" y="0"/>
                  </a:cubicBezTo>
                  <a:cubicBezTo>
                    <a:pt x="3433751" y="-15100"/>
                    <a:pt x="3686608" y="33263"/>
                    <a:pt x="3909270" y="0"/>
                  </a:cubicBezTo>
                  <a:cubicBezTo>
                    <a:pt x="4114752" y="-37531"/>
                    <a:pt x="4278299" y="211356"/>
                    <a:pt x="4325245" y="415975"/>
                  </a:cubicBezTo>
                  <a:cubicBezTo>
                    <a:pt x="4296973" y="575563"/>
                    <a:pt x="4342593" y="796161"/>
                    <a:pt x="4325245" y="1031071"/>
                  </a:cubicBezTo>
                  <a:cubicBezTo>
                    <a:pt x="4307897" y="1265981"/>
                    <a:pt x="4313232" y="1453275"/>
                    <a:pt x="4325245" y="1646166"/>
                  </a:cubicBezTo>
                  <a:cubicBezTo>
                    <a:pt x="4317334" y="1856661"/>
                    <a:pt x="4108114" y="2052316"/>
                    <a:pt x="3909270" y="2062141"/>
                  </a:cubicBezTo>
                  <a:cubicBezTo>
                    <a:pt x="3656325" y="2073557"/>
                    <a:pt x="3436098" y="2076681"/>
                    <a:pt x="3315410" y="2062141"/>
                  </a:cubicBezTo>
                  <a:cubicBezTo>
                    <a:pt x="3194722" y="2047601"/>
                    <a:pt x="2784921" y="2062551"/>
                    <a:pt x="2616751" y="2062141"/>
                  </a:cubicBezTo>
                  <a:cubicBezTo>
                    <a:pt x="2448581" y="2061731"/>
                    <a:pt x="2295760" y="2052588"/>
                    <a:pt x="1987958" y="2062141"/>
                  </a:cubicBezTo>
                  <a:cubicBezTo>
                    <a:pt x="1680156" y="2071694"/>
                    <a:pt x="1514509" y="2027850"/>
                    <a:pt x="1254366" y="2062141"/>
                  </a:cubicBezTo>
                  <a:cubicBezTo>
                    <a:pt x="994223" y="2096432"/>
                    <a:pt x="824926" y="2038064"/>
                    <a:pt x="415975" y="2062141"/>
                  </a:cubicBezTo>
                  <a:cubicBezTo>
                    <a:pt x="194149" y="2045734"/>
                    <a:pt x="6113" y="1883915"/>
                    <a:pt x="0" y="1646166"/>
                  </a:cubicBezTo>
                  <a:cubicBezTo>
                    <a:pt x="-4494" y="1405123"/>
                    <a:pt x="18279" y="1300382"/>
                    <a:pt x="0" y="1067976"/>
                  </a:cubicBezTo>
                  <a:cubicBezTo>
                    <a:pt x="-18279" y="835570"/>
                    <a:pt x="16217" y="608519"/>
                    <a:pt x="0" y="415975"/>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568325" marR="0" lvl="0" indent="0" algn="just" defTabSz="914400" rtl="0" eaLnBrk="1" fontAlgn="auto" latinLnBrk="0" hangingPunct="1">
                <a:lnSpc>
                  <a:spcPct val="120000"/>
                </a:lnSpc>
                <a:spcBef>
                  <a:spcPts val="0"/>
                </a:spcBef>
                <a:spcAft>
                  <a:spcPts val="0"/>
                </a:spcAft>
                <a:buClr>
                  <a:srgbClr val="000000"/>
                </a:buClr>
                <a:buSzTx/>
                <a:buFont typeface="Arial"/>
                <a:buNone/>
                <a:tabLst/>
                <a:defRPr/>
              </a:pPr>
              <a:endParaRPr kumimoji="0" lang="en-US" sz="28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a:p>
              <a:pPr marL="568325" marR="0" lvl="0" indent="0" algn="just" defTabSz="914400" rtl="0" eaLnBrk="1" fontAlgn="auto" latinLnBrk="0" hangingPunct="1">
                <a:lnSpc>
                  <a:spcPct val="120000"/>
                </a:lnSpc>
                <a:spcBef>
                  <a:spcPts val="0"/>
                </a:spcBef>
                <a:spcAft>
                  <a:spcPts val="0"/>
                </a:spcAft>
                <a:buClr>
                  <a:srgbClr val="000000"/>
                </a:buClr>
                <a:buSzTx/>
                <a:buFont typeface="Arial"/>
                <a:buNone/>
                <a:tabLst/>
                <a:defRPr/>
              </a:pPr>
              <a:endParaRPr kumimoji="0" lang="en-US" sz="28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a:p>
              <a:pPr marL="568325" marR="0" lvl="0" indent="0" algn="just" defTabSz="914400" rtl="0" eaLnBrk="1" fontAlgn="auto" latinLnBrk="0" hangingPunct="1">
                <a:lnSpc>
                  <a:spcPct val="120000"/>
                </a:lnSpc>
                <a:spcBef>
                  <a:spcPts val="0"/>
                </a:spcBef>
                <a:spcAft>
                  <a:spcPts val="0"/>
                </a:spcAft>
                <a:buClr>
                  <a:srgbClr val="000000"/>
                </a:buClr>
                <a:buSzTx/>
                <a:buFont typeface="Arial"/>
                <a:buNone/>
                <a:tabLst/>
                <a:defRPr/>
              </a:pPr>
              <a:endParaRPr kumimoji="0" lang="en-US" sz="28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a:p>
              <a:pPr marL="568325" marR="0" lvl="0" indent="0" algn="just" defTabSz="914400" rtl="0" eaLnBrk="1" fontAlgn="auto" latinLnBrk="0" hangingPunct="1">
                <a:lnSpc>
                  <a:spcPct val="120000"/>
                </a:lnSpc>
                <a:spcBef>
                  <a:spcPts val="0"/>
                </a:spcBef>
                <a:spcAft>
                  <a:spcPts val="0"/>
                </a:spcAft>
                <a:buClr>
                  <a:srgbClr val="000000"/>
                </a:buClr>
                <a:buSzTx/>
                <a:buFont typeface="Arial"/>
                <a:buNone/>
                <a:tabLst/>
                <a:defRPr/>
              </a:pPr>
              <a:endParaRPr kumimoji="0" lang="en-US" sz="28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a:p>
              <a:pPr marL="568325" marR="0" lvl="0" indent="0" algn="just" defTabSz="914400" rtl="0" eaLnBrk="1" fontAlgn="auto" latinLnBrk="0" hangingPunct="1">
                <a:lnSpc>
                  <a:spcPct val="120000"/>
                </a:lnSpc>
                <a:spcBef>
                  <a:spcPts val="0"/>
                </a:spcBef>
                <a:spcAft>
                  <a:spcPts val="0"/>
                </a:spcAft>
                <a:buClr>
                  <a:srgbClr val="000000"/>
                </a:buClr>
                <a:buSzTx/>
                <a:buFont typeface="Arial"/>
                <a:buNone/>
                <a:tabLst/>
                <a:defRPr/>
              </a:pPr>
              <a:endParaRPr kumimoji="0" lang="en-US" sz="28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a:p>
              <a:pPr marL="568325" marR="0" lvl="0" indent="0" algn="just"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Phân</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công</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đọc</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theo</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đoạn</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a:t>
              </a:r>
            </a:p>
            <a:p>
              <a:pPr marL="568325" marR="0" lvl="0" indent="0" algn="just"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Tất</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cả</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thành</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viên</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đều</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đọc</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a:t>
              </a:r>
            </a:p>
            <a:p>
              <a:pPr marL="568325" marR="0" lvl="0" indent="0" algn="just"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Giải</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nghĩa</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từ</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cùng</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nhau</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endParaRPr kumimoji="0" lang="vi-VN" sz="28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6" name="Rectangle: Rounded Corners 5">
              <a:extLst>
                <a:ext uri="{FF2B5EF4-FFF2-40B4-BE49-F238E27FC236}">
                  <a16:creationId xmlns:a16="http://schemas.microsoft.com/office/drawing/2014/main" id="{A30093A8-983A-944C-9BDD-8F9CB752F679}"/>
                </a:ext>
              </a:extLst>
            </p:cNvPr>
            <p:cNvSpPr/>
            <p:nvPr/>
          </p:nvSpPr>
          <p:spPr>
            <a:xfrm>
              <a:off x="4206137" y="1124622"/>
              <a:ext cx="2063835" cy="532287"/>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ea typeface="+mn-ea"/>
                  <a:cs typeface="Calibri" panose="020F0502020204030204" pitchFamily="34" charset="0"/>
                  <a:sym typeface="Arial"/>
                </a:rPr>
                <a:t>Yêu</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ea typeface="+mn-ea"/>
                  <a:cs typeface="Calibri" panose="020F0502020204030204" pitchFamily="34" charset="0"/>
                  <a:sym typeface="Arial"/>
                </a:rPr>
                <a:t>Cầu</a:t>
              </a:r>
              <a:endPar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ea typeface="+mn-ea"/>
                <a:cs typeface="Calibri" panose="020F0502020204030204" pitchFamily="34" charset="0"/>
                <a:sym typeface="Arial"/>
              </a:endParaRPr>
            </a:p>
          </p:txBody>
        </p:sp>
        <p:pic>
          <p:nvPicPr>
            <p:cNvPr id="7" name="Picture 6">
              <a:extLst>
                <a:ext uri="{FF2B5EF4-FFF2-40B4-BE49-F238E27FC236}">
                  <a16:creationId xmlns:a16="http://schemas.microsoft.com/office/drawing/2014/main" id="{1C0A3A6E-AFFB-B954-B812-8CD90FE2D4B5}"/>
                </a:ext>
              </a:extLst>
            </p:cNvPr>
            <p:cNvPicPr>
              <a:picLocks noChangeAspect="1"/>
            </p:cNvPicPr>
            <p:nvPr/>
          </p:nvPicPr>
          <p:blipFill>
            <a:blip r:embed="rId4"/>
            <a:stretch>
              <a:fillRect/>
            </a:stretch>
          </p:blipFill>
          <p:spPr>
            <a:xfrm flipH="1">
              <a:off x="3114052" y="1948075"/>
              <a:ext cx="570472" cy="570472"/>
            </a:xfrm>
            <a:prstGeom prst="rect">
              <a:avLst/>
            </a:prstGeom>
          </p:spPr>
        </p:pic>
        <p:pic>
          <p:nvPicPr>
            <p:cNvPr id="10" name="Picture 9">
              <a:extLst>
                <a:ext uri="{FF2B5EF4-FFF2-40B4-BE49-F238E27FC236}">
                  <a16:creationId xmlns:a16="http://schemas.microsoft.com/office/drawing/2014/main" id="{00698D36-983B-9EC4-13DE-DB3535CF269C}"/>
                </a:ext>
              </a:extLst>
            </p:cNvPr>
            <p:cNvPicPr>
              <a:picLocks noChangeAspect="1"/>
            </p:cNvPicPr>
            <p:nvPr/>
          </p:nvPicPr>
          <p:blipFill>
            <a:blip r:embed="rId4"/>
            <a:stretch>
              <a:fillRect/>
            </a:stretch>
          </p:blipFill>
          <p:spPr>
            <a:xfrm flipH="1">
              <a:off x="3114053" y="2589143"/>
              <a:ext cx="570471" cy="570471"/>
            </a:xfrm>
            <a:prstGeom prst="rect">
              <a:avLst/>
            </a:prstGeom>
          </p:spPr>
        </p:pic>
        <p:pic>
          <p:nvPicPr>
            <p:cNvPr id="11" name="Picture 10">
              <a:extLst>
                <a:ext uri="{FF2B5EF4-FFF2-40B4-BE49-F238E27FC236}">
                  <a16:creationId xmlns:a16="http://schemas.microsoft.com/office/drawing/2014/main" id="{DD294378-A1BF-2C98-D054-BC1C499DB697}"/>
                </a:ext>
              </a:extLst>
            </p:cNvPr>
            <p:cNvPicPr>
              <a:picLocks noChangeAspect="1"/>
            </p:cNvPicPr>
            <p:nvPr/>
          </p:nvPicPr>
          <p:blipFill>
            <a:blip r:embed="rId4"/>
            <a:stretch>
              <a:fillRect/>
            </a:stretch>
          </p:blipFill>
          <p:spPr>
            <a:xfrm flipH="1">
              <a:off x="3152674" y="3159614"/>
              <a:ext cx="570470" cy="570470"/>
            </a:xfrm>
            <a:prstGeom prst="rect">
              <a:avLst/>
            </a:prstGeom>
          </p:spPr>
        </p:pic>
      </p:grpSp>
      <p:grpSp>
        <p:nvGrpSpPr>
          <p:cNvPr id="13" name="Group 12">
            <a:extLst>
              <a:ext uri="{FF2B5EF4-FFF2-40B4-BE49-F238E27FC236}">
                <a16:creationId xmlns:a16="http://schemas.microsoft.com/office/drawing/2014/main" id="{15DD5D6B-1867-740B-E03A-B05E39AC9DAA}"/>
              </a:ext>
            </a:extLst>
          </p:cNvPr>
          <p:cNvGrpSpPr/>
          <p:nvPr/>
        </p:nvGrpSpPr>
        <p:grpSpPr>
          <a:xfrm>
            <a:off x="5534111" y="2973172"/>
            <a:ext cx="5445754" cy="2437071"/>
            <a:chOff x="5189220" y="3812803"/>
            <a:chExt cx="5445754" cy="2437071"/>
          </a:xfrm>
        </p:grpSpPr>
        <p:grpSp>
          <p:nvGrpSpPr>
            <p:cNvPr id="14" name="Group 13">
              <a:extLst>
                <a:ext uri="{FF2B5EF4-FFF2-40B4-BE49-F238E27FC236}">
                  <a16:creationId xmlns:a16="http://schemas.microsoft.com/office/drawing/2014/main" id="{24961E54-A9F3-1456-5072-51C50321A440}"/>
                </a:ext>
              </a:extLst>
            </p:cNvPr>
            <p:cNvGrpSpPr/>
            <p:nvPr/>
          </p:nvGrpSpPr>
          <p:grpSpPr>
            <a:xfrm>
              <a:off x="5189220" y="3812803"/>
              <a:ext cx="5445754" cy="2437071"/>
              <a:chOff x="3323320" y="1250854"/>
              <a:chExt cx="5445754" cy="2437071"/>
            </a:xfrm>
          </p:grpSpPr>
          <p:sp>
            <p:nvSpPr>
              <p:cNvPr id="24" name="Rectangle: Rounded Corners 12">
                <a:extLst>
                  <a:ext uri="{FF2B5EF4-FFF2-40B4-BE49-F238E27FC236}">
                    <a16:creationId xmlns:a16="http://schemas.microsoft.com/office/drawing/2014/main" id="{3834FE88-0483-5E6C-6B00-93A1850B8400}"/>
                  </a:ext>
                </a:extLst>
              </p:cNvPr>
              <p:cNvSpPr/>
              <p:nvPr/>
            </p:nvSpPr>
            <p:spPr>
              <a:xfrm>
                <a:off x="3323320" y="1724299"/>
                <a:ext cx="5445754" cy="1963626"/>
              </a:xfrm>
              <a:custGeom>
                <a:avLst/>
                <a:gdLst>
                  <a:gd name="connsiteX0" fmla="*/ 0 w 5445754"/>
                  <a:gd name="connsiteY0" fmla="*/ 396103 h 1963626"/>
                  <a:gd name="connsiteX1" fmla="*/ 396103 w 5445754"/>
                  <a:gd name="connsiteY1" fmla="*/ 0 h 1963626"/>
                  <a:gd name="connsiteX2" fmla="*/ 1014360 w 5445754"/>
                  <a:gd name="connsiteY2" fmla="*/ 0 h 1963626"/>
                  <a:gd name="connsiteX3" fmla="*/ 1632617 w 5445754"/>
                  <a:gd name="connsiteY3" fmla="*/ 0 h 1963626"/>
                  <a:gd name="connsiteX4" fmla="*/ 2157803 w 5445754"/>
                  <a:gd name="connsiteY4" fmla="*/ 0 h 1963626"/>
                  <a:gd name="connsiteX5" fmla="*/ 2729525 w 5445754"/>
                  <a:gd name="connsiteY5" fmla="*/ 0 h 1963626"/>
                  <a:gd name="connsiteX6" fmla="*/ 3301247 w 5445754"/>
                  <a:gd name="connsiteY6" fmla="*/ 0 h 1963626"/>
                  <a:gd name="connsiteX7" fmla="*/ 4012575 w 5445754"/>
                  <a:gd name="connsiteY7" fmla="*/ 0 h 1963626"/>
                  <a:gd name="connsiteX8" fmla="*/ 5049651 w 5445754"/>
                  <a:gd name="connsiteY8" fmla="*/ 0 h 1963626"/>
                  <a:gd name="connsiteX9" fmla="*/ 5445754 w 5445754"/>
                  <a:gd name="connsiteY9" fmla="*/ 396103 h 1963626"/>
                  <a:gd name="connsiteX10" fmla="*/ 5445754 w 5445754"/>
                  <a:gd name="connsiteY10" fmla="*/ 970099 h 1963626"/>
                  <a:gd name="connsiteX11" fmla="*/ 5445754 w 5445754"/>
                  <a:gd name="connsiteY11" fmla="*/ 1567523 h 1963626"/>
                  <a:gd name="connsiteX12" fmla="*/ 5049651 w 5445754"/>
                  <a:gd name="connsiteY12" fmla="*/ 1963626 h 1963626"/>
                  <a:gd name="connsiteX13" fmla="*/ 4338323 w 5445754"/>
                  <a:gd name="connsiteY13" fmla="*/ 1963626 h 1963626"/>
                  <a:gd name="connsiteX14" fmla="*/ 3673530 w 5445754"/>
                  <a:gd name="connsiteY14" fmla="*/ 1963626 h 1963626"/>
                  <a:gd name="connsiteX15" fmla="*/ 2915667 w 5445754"/>
                  <a:gd name="connsiteY15" fmla="*/ 1963626 h 1963626"/>
                  <a:gd name="connsiteX16" fmla="*/ 2250874 w 5445754"/>
                  <a:gd name="connsiteY16" fmla="*/ 1963626 h 1963626"/>
                  <a:gd name="connsiteX17" fmla="*/ 1586082 w 5445754"/>
                  <a:gd name="connsiteY17" fmla="*/ 1963626 h 1963626"/>
                  <a:gd name="connsiteX18" fmla="*/ 396103 w 5445754"/>
                  <a:gd name="connsiteY18" fmla="*/ 1963626 h 1963626"/>
                  <a:gd name="connsiteX19" fmla="*/ 0 w 5445754"/>
                  <a:gd name="connsiteY19" fmla="*/ 1567523 h 1963626"/>
                  <a:gd name="connsiteX20" fmla="*/ 0 w 5445754"/>
                  <a:gd name="connsiteY20" fmla="*/ 993527 h 1963626"/>
                  <a:gd name="connsiteX21" fmla="*/ 0 w 5445754"/>
                  <a:gd name="connsiteY21" fmla="*/ 396103 h 196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45754" h="1963626" fill="none" extrusionOk="0">
                    <a:moveTo>
                      <a:pt x="0" y="396103"/>
                    </a:moveTo>
                    <a:cubicBezTo>
                      <a:pt x="14917" y="198470"/>
                      <a:pt x="142186" y="32177"/>
                      <a:pt x="396103" y="0"/>
                    </a:cubicBezTo>
                    <a:cubicBezTo>
                      <a:pt x="534279" y="-19845"/>
                      <a:pt x="801978" y="-18245"/>
                      <a:pt x="1014360" y="0"/>
                    </a:cubicBezTo>
                    <a:cubicBezTo>
                      <a:pt x="1226742" y="18245"/>
                      <a:pt x="1376676" y="-3869"/>
                      <a:pt x="1632617" y="0"/>
                    </a:cubicBezTo>
                    <a:cubicBezTo>
                      <a:pt x="1888558" y="3869"/>
                      <a:pt x="2004088" y="473"/>
                      <a:pt x="2157803" y="0"/>
                    </a:cubicBezTo>
                    <a:cubicBezTo>
                      <a:pt x="2311518" y="-473"/>
                      <a:pt x="2451318" y="9934"/>
                      <a:pt x="2729525" y="0"/>
                    </a:cubicBezTo>
                    <a:cubicBezTo>
                      <a:pt x="3007732" y="-9934"/>
                      <a:pt x="3086480" y="870"/>
                      <a:pt x="3301247" y="0"/>
                    </a:cubicBezTo>
                    <a:cubicBezTo>
                      <a:pt x="3516014" y="-870"/>
                      <a:pt x="3815233" y="-35187"/>
                      <a:pt x="4012575" y="0"/>
                    </a:cubicBezTo>
                    <a:cubicBezTo>
                      <a:pt x="4209917" y="35187"/>
                      <a:pt x="4631353" y="-37544"/>
                      <a:pt x="5049651" y="0"/>
                    </a:cubicBezTo>
                    <a:cubicBezTo>
                      <a:pt x="5275524" y="-584"/>
                      <a:pt x="5425162" y="137386"/>
                      <a:pt x="5445754" y="396103"/>
                    </a:cubicBezTo>
                    <a:cubicBezTo>
                      <a:pt x="5453241" y="588062"/>
                      <a:pt x="5459079" y="847733"/>
                      <a:pt x="5445754" y="970099"/>
                    </a:cubicBezTo>
                    <a:cubicBezTo>
                      <a:pt x="5432429" y="1092465"/>
                      <a:pt x="5457498" y="1420661"/>
                      <a:pt x="5445754" y="1567523"/>
                    </a:cubicBezTo>
                    <a:cubicBezTo>
                      <a:pt x="5463716" y="1786438"/>
                      <a:pt x="5283226" y="1989753"/>
                      <a:pt x="5049651" y="1963626"/>
                    </a:cubicBezTo>
                    <a:cubicBezTo>
                      <a:pt x="4832062" y="1941321"/>
                      <a:pt x="4535687" y="1973711"/>
                      <a:pt x="4338323" y="1963626"/>
                    </a:cubicBezTo>
                    <a:cubicBezTo>
                      <a:pt x="4140959" y="1953541"/>
                      <a:pt x="3898171" y="1954452"/>
                      <a:pt x="3673530" y="1963626"/>
                    </a:cubicBezTo>
                    <a:cubicBezTo>
                      <a:pt x="3448889" y="1972800"/>
                      <a:pt x="3127227" y="1926565"/>
                      <a:pt x="2915667" y="1963626"/>
                    </a:cubicBezTo>
                    <a:cubicBezTo>
                      <a:pt x="2704107" y="2000687"/>
                      <a:pt x="2578096" y="1954043"/>
                      <a:pt x="2250874" y="1963626"/>
                    </a:cubicBezTo>
                    <a:cubicBezTo>
                      <a:pt x="1923652" y="1973209"/>
                      <a:pt x="1761142" y="1964249"/>
                      <a:pt x="1586082" y="1963626"/>
                    </a:cubicBezTo>
                    <a:cubicBezTo>
                      <a:pt x="1411022" y="1963003"/>
                      <a:pt x="939232" y="1939074"/>
                      <a:pt x="396103" y="1963626"/>
                    </a:cubicBezTo>
                    <a:cubicBezTo>
                      <a:pt x="176570" y="1972654"/>
                      <a:pt x="-2277" y="1760118"/>
                      <a:pt x="0" y="1567523"/>
                    </a:cubicBezTo>
                    <a:cubicBezTo>
                      <a:pt x="27606" y="1395190"/>
                      <a:pt x="17578" y="1167575"/>
                      <a:pt x="0" y="993527"/>
                    </a:cubicBezTo>
                    <a:cubicBezTo>
                      <a:pt x="-17578" y="819479"/>
                      <a:pt x="5962" y="600177"/>
                      <a:pt x="0" y="396103"/>
                    </a:cubicBezTo>
                    <a:close/>
                  </a:path>
                  <a:path w="5445754" h="1963626" stroke="0" extrusionOk="0">
                    <a:moveTo>
                      <a:pt x="0" y="396103"/>
                    </a:moveTo>
                    <a:cubicBezTo>
                      <a:pt x="393" y="189365"/>
                      <a:pt x="202428" y="44828"/>
                      <a:pt x="396103" y="0"/>
                    </a:cubicBezTo>
                    <a:cubicBezTo>
                      <a:pt x="701241" y="29580"/>
                      <a:pt x="774513" y="-32670"/>
                      <a:pt x="1107431" y="0"/>
                    </a:cubicBezTo>
                    <a:cubicBezTo>
                      <a:pt x="1440349" y="32670"/>
                      <a:pt x="1513198" y="-21624"/>
                      <a:pt x="1679153" y="0"/>
                    </a:cubicBezTo>
                    <a:cubicBezTo>
                      <a:pt x="1845108" y="21624"/>
                      <a:pt x="1997144" y="-27295"/>
                      <a:pt x="2250874" y="0"/>
                    </a:cubicBezTo>
                    <a:cubicBezTo>
                      <a:pt x="2504604" y="27295"/>
                      <a:pt x="2711605" y="7336"/>
                      <a:pt x="2962202" y="0"/>
                    </a:cubicBezTo>
                    <a:cubicBezTo>
                      <a:pt x="3212799" y="-7336"/>
                      <a:pt x="3396565" y="-21926"/>
                      <a:pt x="3580459" y="0"/>
                    </a:cubicBezTo>
                    <a:cubicBezTo>
                      <a:pt x="3764353" y="21926"/>
                      <a:pt x="4140455" y="-10520"/>
                      <a:pt x="4338323" y="0"/>
                    </a:cubicBezTo>
                    <a:cubicBezTo>
                      <a:pt x="4536191" y="10520"/>
                      <a:pt x="4756895" y="-27317"/>
                      <a:pt x="5049651" y="0"/>
                    </a:cubicBezTo>
                    <a:cubicBezTo>
                      <a:pt x="5252462" y="8396"/>
                      <a:pt x="5464440" y="156656"/>
                      <a:pt x="5445754" y="396103"/>
                    </a:cubicBezTo>
                    <a:cubicBezTo>
                      <a:pt x="5418680" y="626552"/>
                      <a:pt x="5435522" y="841290"/>
                      <a:pt x="5445754" y="958385"/>
                    </a:cubicBezTo>
                    <a:cubicBezTo>
                      <a:pt x="5455986" y="1075480"/>
                      <a:pt x="5463851" y="1403102"/>
                      <a:pt x="5445754" y="1567523"/>
                    </a:cubicBezTo>
                    <a:cubicBezTo>
                      <a:pt x="5460854" y="1793718"/>
                      <a:pt x="5266927" y="1954313"/>
                      <a:pt x="5049651" y="1963626"/>
                    </a:cubicBezTo>
                    <a:cubicBezTo>
                      <a:pt x="4893569" y="1952252"/>
                      <a:pt x="4740733" y="1989570"/>
                      <a:pt x="4477929" y="1963626"/>
                    </a:cubicBezTo>
                    <a:cubicBezTo>
                      <a:pt x="4215125" y="1937682"/>
                      <a:pt x="4041768" y="1981816"/>
                      <a:pt x="3766601" y="1963626"/>
                    </a:cubicBezTo>
                    <a:cubicBezTo>
                      <a:pt x="3491434" y="1945436"/>
                      <a:pt x="3175128" y="1986950"/>
                      <a:pt x="3008738" y="1963626"/>
                    </a:cubicBezTo>
                    <a:cubicBezTo>
                      <a:pt x="2842348" y="1940302"/>
                      <a:pt x="2520816" y="1948751"/>
                      <a:pt x="2390481" y="1963626"/>
                    </a:cubicBezTo>
                    <a:cubicBezTo>
                      <a:pt x="2260146" y="1978501"/>
                      <a:pt x="1973823" y="1945581"/>
                      <a:pt x="1772224" y="1963626"/>
                    </a:cubicBezTo>
                    <a:cubicBezTo>
                      <a:pt x="1570625" y="1981671"/>
                      <a:pt x="1247296" y="1971923"/>
                      <a:pt x="1014360" y="1963626"/>
                    </a:cubicBezTo>
                    <a:cubicBezTo>
                      <a:pt x="781424" y="1955329"/>
                      <a:pt x="596949" y="1952585"/>
                      <a:pt x="396103" y="1963626"/>
                    </a:cubicBezTo>
                    <a:cubicBezTo>
                      <a:pt x="223264" y="1951137"/>
                      <a:pt x="13486" y="1793150"/>
                      <a:pt x="0" y="1567523"/>
                    </a:cubicBezTo>
                    <a:cubicBezTo>
                      <a:pt x="-10579" y="1436190"/>
                      <a:pt x="-20792" y="1153264"/>
                      <a:pt x="0" y="1005241"/>
                    </a:cubicBezTo>
                    <a:cubicBezTo>
                      <a:pt x="20792" y="857218"/>
                      <a:pt x="-6695" y="631352"/>
                      <a:pt x="0" y="396103"/>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0" marR="0" lvl="0" indent="0" algn="just" defTabSz="914400" rtl="0" eaLnBrk="1" fontAlgn="auto" latinLnBrk="0" hangingPunct="1">
                  <a:lnSpc>
                    <a:spcPct val="11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1.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Đọc</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đúng</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a:t>
                </a:r>
              </a:p>
              <a:p>
                <a:pPr marL="0" marR="0" lvl="0" indent="0" algn="just" defTabSz="914400" rtl="0" eaLnBrk="1" fontAlgn="auto" latinLnBrk="0" hangingPunct="1">
                  <a:lnSpc>
                    <a:spcPct val="11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2.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Đọc</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to,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rõ</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a:t>
                </a:r>
              </a:p>
              <a:p>
                <a:pPr marL="0" marR="0" lvl="0" indent="0" algn="just" defTabSz="914400" rtl="0" eaLnBrk="1" fontAlgn="auto" latinLnBrk="0" hangingPunct="1">
                  <a:lnSpc>
                    <a:spcPct val="11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3.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Đọc</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ngắt</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nghỉ</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đúng</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chỗ</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a:t>
                </a:r>
              </a:p>
            </p:txBody>
          </p:sp>
          <p:sp>
            <p:nvSpPr>
              <p:cNvPr id="25" name="Rectangle: Rounded Corners 24">
                <a:extLst>
                  <a:ext uri="{FF2B5EF4-FFF2-40B4-BE49-F238E27FC236}">
                    <a16:creationId xmlns:a16="http://schemas.microsoft.com/office/drawing/2014/main" id="{990C1B75-3FB6-AA34-A6DD-87A10BFA641A}"/>
                  </a:ext>
                </a:extLst>
              </p:cNvPr>
              <p:cNvSpPr/>
              <p:nvPr/>
            </p:nvSpPr>
            <p:spPr>
              <a:xfrm>
                <a:off x="4156061" y="1250854"/>
                <a:ext cx="3933275" cy="796835"/>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ea typeface="+mn-ea"/>
                    <a:cs typeface="Calibri" panose="020F0502020204030204" pitchFamily="34" charset="0"/>
                    <a:sym typeface="Arial"/>
                  </a:rPr>
                  <a:t>Tiêu</a:t>
                </a:r>
                <a:r>
                  <a:rPr kumimoji="0" lang="en-US" sz="32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ea typeface="+mn-ea"/>
                    <a:cs typeface="Calibri" panose="020F0502020204030204" pitchFamily="34" charset="0"/>
                    <a:sym typeface="Arial"/>
                  </a:rPr>
                  <a:t>chí</a:t>
                </a:r>
                <a:r>
                  <a:rPr kumimoji="0" lang="en-US" sz="32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ea typeface="+mn-ea"/>
                    <a:cs typeface="Calibri" panose="020F0502020204030204" pitchFamily="34" charset="0"/>
                    <a:sym typeface="Arial"/>
                  </a:rPr>
                  <a:t>đánh</a:t>
                </a:r>
                <a:r>
                  <a:rPr kumimoji="0" lang="en-US" sz="32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ea typeface="+mn-ea"/>
                    <a:cs typeface="Calibri" panose="020F0502020204030204" pitchFamily="34" charset="0"/>
                    <a:sym typeface="Arial"/>
                  </a:rPr>
                  <a:t>giá</a:t>
                </a:r>
                <a:endParaRPr kumimoji="0" lang="en-US" sz="32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ea typeface="+mn-ea"/>
                  <a:cs typeface="Calibri" panose="020F0502020204030204" pitchFamily="34" charset="0"/>
                  <a:sym typeface="Arial"/>
                </a:endParaRPr>
              </a:p>
            </p:txBody>
          </p:sp>
        </p:grpSp>
        <p:pic>
          <p:nvPicPr>
            <p:cNvPr id="15" name="Picture 14">
              <a:extLst>
                <a:ext uri="{FF2B5EF4-FFF2-40B4-BE49-F238E27FC236}">
                  <a16:creationId xmlns:a16="http://schemas.microsoft.com/office/drawing/2014/main" id="{5A2CC1AD-37FA-2965-1D16-4EE8D4C628B0}"/>
                </a:ext>
              </a:extLst>
            </p:cNvPr>
            <p:cNvPicPr>
              <a:picLocks noChangeAspect="1"/>
            </p:cNvPicPr>
            <p:nvPr/>
          </p:nvPicPr>
          <p:blipFill>
            <a:blip r:embed="rId5"/>
            <a:stretch>
              <a:fillRect/>
            </a:stretch>
          </p:blipFill>
          <p:spPr>
            <a:xfrm>
              <a:off x="7631950" y="4700185"/>
              <a:ext cx="469963" cy="469963"/>
            </a:xfrm>
            <a:prstGeom prst="rect">
              <a:avLst/>
            </a:prstGeom>
          </p:spPr>
        </p:pic>
        <p:pic>
          <p:nvPicPr>
            <p:cNvPr id="16" name="Picture 15">
              <a:extLst>
                <a:ext uri="{FF2B5EF4-FFF2-40B4-BE49-F238E27FC236}">
                  <a16:creationId xmlns:a16="http://schemas.microsoft.com/office/drawing/2014/main" id="{D07D11DC-6209-236C-5C28-865EB984E6F2}"/>
                </a:ext>
              </a:extLst>
            </p:cNvPr>
            <p:cNvPicPr>
              <a:picLocks noChangeAspect="1"/>
            </p:cNvPicPr>
            <p:nvPr/>
          </p:nvPicPr>
          <p:blipFill>
            <a:blip r:embed="rId6"/>
            <a:stretch>
              <a:fillRect/>
            </a:stretch>
          </p:blipFill>
          <p:spPr>
            <a:xfrm>
              <a:off x="7161001" y="4690660"/>
              <a:ext cx="469963" cy="469963"/>
            </a:xfrm>
            <a:prstGeom prst="rect">
              <a:avLst/>
            </a:prstGeom>
          </p:spPr>
        </p:pic>
        <p:pic>
          <p:nvPicPr>
            <p:cNvPr id="17" name="Picture 16">
              <a:extLst>
                <a:ext uri="{FF2B5EF4-FFF2-40B4-BE49-F238E27FC236}">
                  <a16:creationId xmlns:a16="http://schemas.microsoft.com/office/drawing/2014/main" id="{AF07DEAA-C15C-069C-7642-5266F9DEB2A6}"/>
                </a:ext>
              </a:extLst>
            </p:cNvPr>
            <p:cNvPicPr>
              <a:picLocks noChangeAspect="1"/>
            </p:cNvPicPr>
            <p:nvPr/>
          </p:nvPicPr>
          <p:blipFill>
            <a:blip r:embed="rId7"/>
            <a:stretch>
              <a:fillRect/>
            </a:stretch>
          </p:blipFill>
          <p:spPr>
            <a:xfrm>
              <a:off x="8150524" y="4690660"/>
              <a:ext cx="469963" cy="469963"/>
            </a:xfrm>
            <a:prstGeom prst="rect">
              <a:avLst/>
            </a:prstGeom>
          </p:spPr>
        </p:pic>
        <p:pic>
          <p:nvPicPr>
            <p:cNvPr id="18" name="Picture 17">
              <a:extLst>
                <a:ext uri="{FF2B5EF4-FFF2-40B4-BE49-F238E27FC236}">
                  <a16:creationId xmlns:a16="http://schemas.microsoft.com/office/drawing/2014/main" id="{F37D32B1-BBB7-2328-91B5-B231567A1E60}"/>
                </a:ext>
              </a:extLst>
            </p:cNvPr>
            <p:cNvPicPr>
              <a:picLocks noChangeAspect="1"/>
            </p:cNvPicPr>
            <p:nvPr/>
          </p:nvPicPr>
          <p:blipFill>
            <a:blip r:embed="rId5"/>
            <a:stretch>
              <a:fillRect/>
            </a:stretch>
          </p:blipFill>
          <p:spPr>
            <a:xfrm>
              <a:off x="7666906" y="5170587"/>
              <a:ext cx="469963" cy="469963"/>
            </a:xfrm>
            <a:prstGeom prst="rect">
              <a:avLst/>
            </a:prstGeom>
          </p:spPr>
        </p:pic>
        <p:pic>
          <p:nvPicPr>
            <p:cNvPr id="19" name="Picture 18">
              <a:extLst>
                <a:ext uri="{FF2B5EF4-FFF2-40B4-BE49-F238E27FC236}">
                  <a16:creationId xmlns:a16="http://schemas.microsoft.com/office/drawing/2014/main" id="{E526E68B-D1A0-70DC-5B83-662462381FD1}"/>
                </a:ext>
              </a:extLst>
            </p:cNvPr>
            <p:cNvPicPr>
              <a:picLocks noChangeAspect="1"/>
            </p:cNvPicPr>
            <p:nvPr/>
          </p:nvPicPr>
          <p:blipFill>
            <a:blip r:embed="rId6"/>
            <a:stretch>
              <a:fillRect/>
            </a:stretch>
          </p:blipFill>
          <p:spPr>
            <a:xfrm>
              <a:off x="7215007" y="5170587"/>
              <a:ext cx="469963" cy="469963"/>
            </a:xfrm>
            <a:prstGeom prst="rect">
              <a:avLst/>
            </a:prstGeom>
          </p:spPr>
        </p:pic>
        <p:pic>
          <p:nvPicPr>
            <p:cNvPr id="20" name="Picture 19">
              <a:extLst>
                <a:ext uri="{FF2B5EF4-FFF2-40B4-BE49-F238E27FC236}">
                  <a16:creationId xmlns:a16="http://schemas.microsoft.com/office/drawing/2014/main" id="{CCA9B7FD-0470-AF99-D682-1398D61534C3}"/>
                </a:ext>
              </a:extLst>
            </p:cNvPr>
            <p:cNvPicPr>
              <a:picLocks noChangeAspect="1"/>
            </p:cNvPicPr>
            <p:nvPr/>
          </p:nvPicPr>
          <p:blipFill>
            <a:blip r:embed="rId7"/>
            <a:stretch>
              <a:fillRect/>
            </a:stretch>
          </p:blipFill>
          <p:spPr>
            <a:xfrm>
              <a:off x="8223580" y="5170587"/>
              <a:ext cx="469963" cy="469963"/>
            </a:xfrm>
            <a:prstGeom prst="rect">
              <a:avLst/>
            </a:prstGeom>
          </p:spPr>
        </p:pic>
        <p:pic>
          <p:nvPicPr>
            <p:cNvPr id="21" name="Picture 20">
              <a:extLst>
                <a:ext uri="{FF2B5EF4-FFF2-40B4-BE49-F238E27FC236}">
                  <a16:creationId xmlns:a16="http://schemas.microsoft.com/office/drawing/2014/main" id="{AC43E240-082D-7238-97EB-DFA94C3FDE3D}"/>
                </a:ext>
              </a:extLst>
            </p:cNvPr>
            <p:cNvPicPr>
              <a:picLocks noChangeAspect="1"/>
            </p:cNvPicPr>
            <p:nvPr/>
          </p:nvPicPr>
          <p:blipFill>
            <a:blip r:embed="rId5"/>
            <a:stretch>
              <a:fillRect/>
            </a:stretch>
          </p:blipFill>
          <p:spPr>
            <a:xfrm>
              <a:off x="9712887" y="5632246"/>
              <a:ext cx="469963" cy="469963"/>
            </a:xfrm>
            <a:prstGeom prst="rect">
              <a:avLst/>
            </a:prstGeom>
          </p:spPr>
        </p:pic>
        <p:pic>
          <p:nvPicPr>
            <p:cNvPr id="22" name="Picture 21">
              <a:extLst>
                <a:ext uri="{FF2B5EF4-FFF2-40B4-BE49-F238E27FC236}">
                  <a16:creationId xmlns:a16="http://schemas.microsoft.com/office/drawing/2014/main" id="{7C485F67-9760-F84B-CD86-A1453049B810}"/>
                </a:ext>
              </a:extLst>
            </p:cNvPr>
            <p:cNvPicPr>
              <a:picLocks noChangeAspect="1"/>
            </p:cNvPicPr>
            <p:nvPr/>
          </p:nvPicPr>
          <p:blipFill>
            <a:blip r:embed="rId6"/>
            <a:stretch>
              <a:fillRect/>
            </a:stretch>
          </p:blipFill>
          <p:spPr>
            <a:xfrm>
              <a:off x="9318138" y="5641771"/>
              <a:ext cx="469963" cy="469963"/>
            </a:xfrm>
            <a:prstGeom prst="rect">
              <a:avLst/>
            </a:prstGeom>
          </p:spPr>
        </p:pic>
        <p:pic>
          <p:nvPicPr>
            <p:cNvPr id="23" name="Picture 22">
              <a:extLst>
                <a:ext uri="{FF2B5EF4-FFF2-40B4-BE49-F238E27FC236}">
                  <a16:creationId xmlns:a16="http://schemas.microsoft.com/office/drawing/2014/main" id="{A1C65CCD-F14F-C103-DE13-15ED71D169A2}"/>
                </a:ext>
              </a:extLst>
            </p:cNvPr>
            <p:cNvPicPr>
              <a:picLocks noChangeAspect="1"/>
            </p:cNvPicPr>
            <p:nvPr/>
          </p:nvPicPr>
          <p:blipFill>
            <a:blip r:embed="rId7"/>
            <a:stretch>
              <a:fillRect/>
            </a:stretch>
          </p:blipFill>
          <p:spPr>
            <a:xfrm>
              <a:off x="10098111" y="5632246"/>
              <a:ext cx="469963" cy="469963"/>
            </a:xfrm>
            <a:prstGeom prst="rect">
              <a:avLst/>
            </a:prstGeom>
          </p:spPr>
        </p:pic>
      </p:grpSp>
      <p:sp>
        <p:nvSpPr>
          <p:cNvPr id="26" name="TextBox 25">
            <a:extLst>
              <a:ext uri="{FF2B5EF4-FFF2-40B4-BE49-F238E27FC236}">
                <a16:creationId xmlns:a16="http://schemas.microsoft.com/office/drawing/2014/main" id="{EC793E0D-1ACD-3E83-9A9A-15068E8C6D33}"/>
              </a:ext>
            </a:extLst>
          </p:cNvPr>
          <p:cNvSpPr txBox="1"/>
          <p:nvPr/>
        </p:nvSpPr>
        <p:spPr>
          <a:xfrm>
            <a:off x="4839245" y="809109"/>
            <a:ext cx="7889965"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ea typeface="+mn-ea"/>
                <a:cs typeface="Calibri" panose="020F0502020204030204" pitchFamily="34" charset="0"/>
                <a:sym typeface="Arial"/>
              </a:rPr>
              <a:t>LUYỆN ĐỌC </a:t>
            </a:r>
            <a:endParaRPr kumimoji="0" lang="vi-VN" sz="48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ea typeface="+mn-ea"/>
              <a:cs typeface="Calibri" panose="020F050202020403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ea typeface="+mn-ea"/>
                <a:cs typeface="Calibri" panose="020F0502020204030204" pitchFamily="34" charset="0"/>
                <a:sym typeface="Arial"/>
              </a:rPr>
              <a:t>TRONG NHÓM</a:t>
            </a:r>
          </a:p>
        </p:txBody>
      </p:sp>
    </p:spTree>
    <p:extLst>
      <p:ext uri="{BB962C8B-B14F-4D97-AF65-F5344CB8AC3E}">
        <p14:creationId xmlns:p14="http://schemas.microsoft.com/office/powerpoint/2010/main" val="16825475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14:bounceEnd="66000">
                                          <p:cBhvr additive="base">
                                            <p:cTn id="12" dur="10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3"/>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barn(inVertical)">
                                          <p:cBhvr>
                                            <p:cTn id="1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1000" fill="hold"/>
                                            <p:tgtEl>
                                              <p:spTgt spid="13"/>
                                            </p:tgtEl>
                                            <p:attrNameLst>
                                              <p:attrName>ppt_x</p:attrName>
                                            </p:attrNameLst>
                                          </p:cBhvr>
                                          <p:tavLst>
                                            <p:tav tm="0">
                                              <p:val>
                                                <p:strVal val="#ppt_x"/>
                                              </p:val>
                                            </p:tav>
                                            <p:tav tm="100000">
                                              <p:val>
                                                <p:strVal val="#ppt_x"/>
                                              </p:val>
                                            </p:tav>
                                          </p:tavLst>
                                        </p:anim>
                                        <p:anim calcmode="lin" valueType="num">
                                          <p:cBhvr additive="base">
                                            <p:cTn id="13" dur="1000" fill="hold"/>
                                            <p:tgtEl>
                                              <p:spTgt spid="13"/>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barn(inVertical)">
                                          <p:cBhvr>
                                            <p:cTn id="1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7C75C0D-621D-402B-8D71-31DCFBB46F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
        <p:nvSpPr>
          <p:cNvPr id="12" name="矩形 11">
            <a:extLst>
              <a:ext uri="{FF2B5EF4-FFF2-40B4-BE49-F238E27FC236}">
                <a16:creationId xmlns:a16="http://schemas.microsoft.com/office/drawing/2014/main" id="{C87B4F19-8E90-404F-BDF3-0A53CF75F962}"/>
              </a:ext>
            </a:extLst>
          </p:cNvPr>
          <p:cNvSpPr/>
          <p:nvPr/>
        </p:nvSpPr>
        <p:spPr>
          <a:xfrm>
            <a:off x="1697014" y="1520732"/>
            <a:ext cx="8801224" cy="3825002"/>
          </a:xfrm>
          <a:prstGeom prst="rect">
            <a:avLst/>
          </a:prstGeom>
          <a:solidFill>
            <a:schemeClr val="bg1"/>
          </a:solidFill>
          <a:ln>
            <a:solidFill>
              <a:schemeClr val="bg1">
                <a:lumMod val="85000"/>
              </a:schemeClr>
            </a:solidFill>
          </a:ln>
          <a:effectLst>
            <a:outerShdw blurRad="279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ea"/>
              <a:sym typeface="+mn-lt"/>
            </a:endParaRPr>
          </a:p>
        </p:txBody>
      </p:sp>
      <p:sp>
        <p:nvSpPr>
          <p:cNvPr id="2" name="矩形 1">
            <a:extLst>
              <a:ext uri="{FF2B5EF4-FFF2-40B4-BE49-F238E27FC236}">
                <a16:creationId xmlns:a16="http://schemas.microsoft.com/office/drawing/2014/main" id="{20CF277F-1A09-4D98-BA95-93E9FC8D168F}"/>
              </a:ext>
            </a:extLst>
          </p:cNvPr>
          <p:cNvSpPr/>
          <p:nvPr/>
        </p:nvSpPr>
        <p:spPr>
          <a:xfrm>
            <a:off x="2271081" y="983848"/>
            <a:ext cx="7649836" cy="4896092"/>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ea"/>
              <a:sym typeface="+mn-lt"/>
            </a:endParaRPr>
          </a:p>
        </p:txBody>
      </p:sp>
      <p:pic>
        <p:nvPicPr>
          <p:cNvPr id="8" name="Picture 6" descr="Happy woman teacher in government uniform holding colorful pom poms character cartoon art illustration">
            <a:extLst>
              <a:ext uri="{FF2B5EF4-FFF2-40B4-BE49-F238E27FC236}">
                <a16:creationId xmlns:a16="http://schemas.microsoft.com/office/drawing/2014/main" id="{D038F404-0D12-4C1E-A214-A74106023CD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980" b="96208" l="9904" r="89936">
                        <a14:foregroundMark x1="44409" y1="44311" x2="44409" y2="44311"/>
                      </a14:backgroundRemoval>
                    </a14:imgEffect>
                  </a14:imgLayer>
                </a14:imgProps>
              </a:ext>
              <a:ext uri="{28A0092B-C50C-407E-A947-70E740481C1C}">
                <a14:useLocalDpi xmlns:a14="http://schemas.microsoft.com/office/drawing/2010/main" val="0"/>
              </a:ext>
            </a:extLst>
          </a:blip>
          <a:srcRect/>
          <a:stretch>
            <a:fillRect/>
          </a:stretch>
        </p:blipFill>
        <p:spPr bwMode="auto">
          <a:xfrm>
            <a:off x="6522807" y="1430841"/>
            <a:ext cx="4947490" cy="395957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2982C17E-CC33-4F3D-9E84-73D638023E79}"/>
              </a:ext>
            </a:extLst>
          </p:cNvPr>
          <p:cNvPicPr>
            <a:picLocks noChangeAspect="1"/>
          </p:cNvPicPr>
          <p:nvPr/>
        </p:nvPicPr>
        <p:blipFill>
          <a:blip r:embed="rId6"/>
          <a:stretch>
            <a:fillRect/>
          </a:stretch>
        </p:blipFill>
        <p:spPr>
          <a:xfrm>
            <a:off x="1638300" y="742102"/>
            <a:ext cx="6746766" cy="3754723"/>
          </a:xfrm>
          <a:prstGeom prst="rect">
            <a:avLst/>
          </a:prstGeom>
        </p:spPr>
      </p:pic>
    </p:spTree>
    <p:extLst>
      <p:ext uri="{BB962C8B-B14F-4D97-AF65-F5344CB8AC3E}">
        <p14:creationId xmlns:p14="http://schemas.microsoft.com/office/powerpoint/2010/main" val="22821131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a:extLst>
              <a:ext uri="{FF2B5EF4-FFF2-40B4-BE49-F238E27FC236}">
                <a16:creationId xmlns:a16="http://schemas.microsoft.com/office/drawing/2014/main" id="{A0EC98C5-F19F-4917-A7AA-C70085C02810}"/>
              </a:ext>
            </a:extLst>
          </p:cNvPr>
          <p:cNvPicPr>
            <a:picLocks noChangeAspect="1"/>
          </p:cNvPicPr>
          <p:nvPr/>
        </p:nvPicPr>
        <p:blipFill>
          <a:blip r:embed="rId3"/>
          <a:stretch>
            <a:fillRect/>
          </a:stretch>
        </p:blipFill>
        <p:spPr>
          <a:xfrm>
            <a:off x="6867525" y="3990001"/>
            <a:ext cx="4991100" cy="2639737"/>
          </a:xfrm>
          <a:prstGeom prst="rect">
            <a:avLst/>
          </a:prstGeom>
        </p:spPr>
      </p:pic>
      <p:sp>
        <p:nvSpPr>
          <p:cNvPr id="51" name="TextBox 50">
            <a:extLst>
              <a:ext uri="{FF2B5EF4-FFF2-40B4-BE49-F238E27FC236}">
                <a16:creationId xmlns:a16="http://schemas.microsoft.com/office/drawing/2014/main" id="{D1E47644-719E-4E3A-AD10-40DB5C2B33D3}"/>
              </a:ext>
            </a:extLst>
          </p:cNvPr>
          <p:cNvSpPr txBox="1"/>
          <p:nvPr/>
        </p:nvSpPr>
        <p:spPr>
          <a:xfrm>
            <a:off x="4442791" y="264215"/>
            <a:ext cx="326003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UTM Edwardian" panose="02040603050506020204" pitchFamily="18" charset="0"/>
                <a:cs typeface="+mn-cs"/>
              </a:rPr>
              <a:t>Núi</a:t>
            </a:r>
            <a:r>
              <a:rPr kumimoji="0" lang="en-US" sz="4400" b="1" i="0" u="none" strike="noStrike" kern="1200" cap="none" spc="0" normalizeH="0" baseline="0" noProof="0" dirty="0">
                <a:ln>
                  <a:noFill/>
                </a:ln>
                <a:solidFill>
                  <a:srgbClr val="FF0000"/>
                </a:solidFill>
                <a:effectLst/>
                <a:uLnTx/>
                <a:uFillTx/>
                <a:latin typeface="UTM Edwardian" panose="02040603050506020204" pitchFamily="18" charset="0"/>
                <a:cs typeface="+mn-cs"/>
              </a:rPr>
              <a:t> </a:t>
            </a:r>
            <a:r>
              <a:rPr kumimoji="0" lang="en-US" sz="4400" b="1" i="0" u="none" strike="noStrike" kern="1200" cap="none" spc="0" normalizeH="0" baseline="0" noProof="0" dirty="0" err="1">
                <a:ln>
                  <a:noFill/>
                </a:ln>
                <a:solidFill>
                  <a:srgbClr val="FF0000"/>
                </a:solidFill>
                <a:effectLst/>
                <a:uLnTx/>
                <a:uFillTx/>
                <a:latin typeface="UTM Edwardian" panose="02040603050506020204" pitchFamily="18" charset="0"/>
                <a:cs typeface="+mn-cs"/>
              </a:rPr>
              <a:t>quê</a:t>
            </a:r>
            <a:r>
              <a:rPr kumimoji="0" lang="en-US" sz="4400" b="1" i="0" u="none" strike="noStrike" kern="1200" cap="none" spc="0" normalizeH="0" baseline="0" noProof="0" dirty="0">
                <a:ln>
                  <a:noFill/>
                </a:ln>
                <a:solidFill>
                  <a:srgbClr val="FF0000"/>
                </a:solidFill>
                <a:effectLst/>
                <a:uLnTx/>
                <a:uFillTx/>
                <a:latin typeface="UTM Edwardian" panose="02040603050506020204" pitchFamily="18" charset="0"/>
                <a:cs typeface="+mn-cs"/>
              </a:rPr>
              <a:t> </a:t>
            </a:r>
            <a:r>
              <a:rPr kumimoji="0" lang="en-US" sz="4400" b="1" i="0" u="none" strike="noStrike" kern="1200" cap="none" spc="0" normalizeH="0" baseline="0" noProof="0" dirty="0" err="1">
                <a:ln>
                  <a:noFill/>
                </a:ln>
                <a:solidFill>
                  <a:srgbClr val="FF0000"/>
                </a:solidFill>
                <a:effectLst/>
                <a:uLnTx/>
                <a:uFillTx/>
                <a:latin typeface="UTM Edwardian" panose="02040603050506020204" pitchFamily="18" charset="0"/>
                <a:cs typeface="+mn-cs"/>
              </a:rPr>
              <a:t>tôi</a:t>
            </a:r>
            <a:endParaRPr kumimoji="0" lang="en-US" sz="4400" b="1" i="0" u="none" strike="noStrike" kern="1200" cap="none" spc="0" normalizeH="0" baseline="0" noProof="0" dirty="0">
              <a:ln>
                <a:noFill/>
              </a:ln>
              <a:solidFill>
                <a:srgbClr val="FF0000"/>
              </a:solidFill>
              <a:effectLst/>
              <a:uLnTx/>
              <a:uFillTx/>
              <a:latin typeface="UTM Edwardian" panose="02040603050506020204" pitchFamily="18" charset="0"/>
              <a:cs typeface="+mn-cs"/>
            </a:endParaRPr>
          </a:p>
        </p:txBody>
      </p:sp>
      <p:sp>
        <p:nvSpPr>
          <p:cNvPr id="52" name="TextBox 51">
            <a:extLst>
              <a:ext uri="{FF2B5EF4-FFF2-40B4-BE49-F238E27FC236}">
                <a16:creationId xmlns:a16="http://schemas.microsoft.com/office/drawing/2014/main" id="{5BADAFD4-B6D3-4730-99A4-BA3A2E36F789}"/>
              </a:ext>
            </a:extLst>
          </p:cNvPr>
          <p:cNvSpPr txBox="1"/>
          <p:nvPr/>
        </p:nvSpPr>
        <p:spPr>
          <a:xfrm>
            <a:off x="561975" y="952500"/>
            <a:ext cx="1123950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xa xa, trên con đường đất đỏ chạy về làng, tôi đã trông thấy bóng núi quê tôi xanh thẫm trên nền trời mây trắng.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Về cuối thu sang đông, trên đỉnh núi có mây trắng bay như tấm khăn mỏng. Còn về mùa hè, trong ánh chớp sáng lóa của cơn dông, cả ngọn núi hiện ra xanh mướt. Lá cây bay như làn tóc của một bà tiên đang hướng mặt về phía biển. Còn cả người bà thì ẩn dưới những cánh đồng lúa chín vàng.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Núi hiện lên trong mưa có nhiều màu lá. Lá bạch đàn, lá tre xanh tươi che rợp những con đường mòn quanh co lên đỉnh núi. Những vườn chè, vườn sắn xanh tốt bao quanh sườn núi. Thỉnh thoảng, giữa những mảnh vườn là bóng xanh um của một cây mít, và thênh thang rười rượi là màu xanh của cỏ, dứa dại và sim, mua.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Ở lưng chừng núi có một khe nhỏ, nướ chảy ra trong vắt, đọng xuống một giếng đá...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xa xa, tôi nghe thấy tiếng lá bạch đàn và lá tre reo. Từ xa xa, tôi đã cảm thấy hương thơm của chè xanh, của bếp nhà ai tỏa khói.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Lê Phương Liên)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Oval 5">
            <a:extLst>
              <a:ext uri="{FF2B5EF4-FFF2-40B4-BE49-F238E27FC236}">
                <a16:creationId xmlns:a16="http://schemas.microsoft.com/office/drawing/2014/main" id="{844F4512-3D4E-43E8-B4D0-9D8145A91AB3}"/>
              </a:ext>
            </a:extLst>
          </p:cNvPr>
          <p:cNvSpPr/>
          <p:nvPr/>
        </p:nvSpPr>
        <p:spPr>
          <a:xfrm>
            <a:off x="219075" y="971550"/>
            <a:ext cx="571500" cy="47625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sp>
        <p:nvSpPr>
          <p:cNvPr id="7" name="Oval 6">
            <a:extLst>
              <a:ext uri="{FF2B5EF4-FFF2-40B4-BE49-F238E27FC236}">
                <a16:creationId xmlns:a16="http://schemas.microsoft.com/office/drawing/2014/main" id="{0CE75C2F-D167-4330-BBDF-2A8231142CF3}"/>
              </a:ext>
            </a:extLst>
          </p:cNvPr>
          <p:cNvSpPr/>
          <p:nvPr/>
        </p:nvSpPr>
        <p:spPr>
          <a:xfrm>
            <a:off x="228600" y="1724025"/>
            <a:ext cx="571500" cy="47625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sp>
        <p:nvSpPr>
          <p:cNvPr id="8" name="Oval 7">
            <a:extLst>
              <a:ext uri="{FF2B5EF4-FFF2-40B4-BE49-F238E27FC236}">
                <a16:creationId xmlns:a16="http://schemas.microsoft.com/office/drawing/2014/main" id="{B6F19019-9F5B-44E7-91E1-1D368FA3ECED}"/>
              </a:ext>
            </a:extLst>
          </p:cNvPr>
          <p:cNvSpPr/>
          <p:nvPr/>
        </p:nvSpPr>
        <p:spPr>
          <a:xfrm>
            <a:off x="276225" y="3143250"/>
            <a:ext cx="571500" cy="47625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sp>
        <p:nvSpPr>
          <p:cNvPr id="9" name="Oval 8">
            <a:extLst>
              <a:ext uri="{FF2B5EF4-FFF2-40B4-BE49-F238E27FC236}">
                <a16:creationId xmlns:a16="http://schemas.microsoft.com/office/drawing/2014/main" id="{DFA8DBBC-AF79-4E36-816D-BE7C4937FD1A}"/>
              </a:ext>
            </a:extLst>
          </p:cNvPr>
          <p:cNvSpPr/>
          <p:nvPr/>
        </p:nvSpPr>
        <p:spPr>
          <a:xfrm>
            <a:off x="230505" y="4979670"/>
            <a:ext cx="571500" cy="47625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4</a:t>
            </a:r>
          </a:p>
        </p:txBody>
      </p:sp>
    </p:spTree>
    <p:extLst>
      <p:ext uri="{BB962C8B-B14F-4D97-AF65-F5344CB8AC3E}">
        <p14:creationId xmlns:p14="http://schemas.microsoft.com/office/powerpoint/2010/main" val="24701990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549D8C5-0A83-3EF2-9530-F9CEBE911515}"/>
              </a:ext>
            </a:extLst>
          </p:cNvPr>
          <p:cNvGrpSpPr/>
          <p:nvPr/>
        </p:nvGrpSpPr>
        <p:grpSpPr>
          <a:xfrm>
            <a:off x="2362309" y="1506033"/>
            <a:ext cx="7310232" cy="3287264"/>
            <a:chOff x="5548616" y="3863568"/>
            <a:chExt cx="5668381" cy="2548957"/>
          </a:xfrm>
        </p:grpSpPr>
        <p:grpSp>
          <p:nvGrpSpPr>
            <p:cNvPr id="3" name="Group 2">
              <a:extLst>
                <a:ext uri="{FF2B5EF4-FFF2-40B4-BE49-F238E27FC236}">
                  <a16:creationId xmlns:a16="http://schemas.microsoft.com/office/drawing/2014/main" id="{6EF2A4EA-7D34-76F5-F8BE-59756EEBD4FA}"/>
                </a:ext>
              </a:extLst>
            </p:cNvPr>
            <p:cNvGrpSpPr/>
            <p:nvPr/>
          </p:nvGrpSpPr>
          <p:grpSpPr>
            <a:xfrm>
              <a:off x="5548616" y="3863568"/>
              <a:ext cx="5668381" cy="2548957"/>
              <a:chOff x="3682716" y="1301619"/>
              <a:chExt cx="5668381" cy="2548957"/>
            </a:xfrm>
          </p:grpSpPr>
          <p:sp>
            <p:nvSpPr>
              <p:cNvPr id="13" name="Rectangle: Rounded Corners 12">
                <a:extLst>
                  <a:ext uri="{FF2B5EF4-FFF2-40B4-BE49-F238E27FC236}">
                    <a16:creationId xmlns:a16="http://schemas.microsoft.com/office/drawing/2014/main" id="{89D2DDAB-DD68-A1D4-ECE3-1A42666223DE}"/>
                  </a:ext>
                </a:extLst>
              </p:cNvPr>
              <p:cNvSpPr/>
              <p:nvPr/>
            </p:nvSpPr>
            <p:spPr>
              <a:xfrm>
                <a:off x="3682716" y="1724298"/>
                <a:ext cx="5668381" cy="2126278"/>
              </a:xfrm>
              <a:custGeom>
                <a:avLst/>
                <a:gdLst>
                  <a:gd name="connsiteX0" fmla="*/ 0 w 5668381"/>
                  <a:gd name="connsiteY0" fmla="*/ 428913 h 2126278"/>
                  <a:gd name="connsiteX1" fmla="*/ 428913 w 5668381"/>
                  <a:gd name="connsiteY1" fmla="*/ 0 h 2126278"/>
                  <a:gd name="connsiteX2" fmla="*/ 1068030 w 5668381"/>
                  <a:gd name="connsiteY2" fmla="*/ 0 h 2126278"/>
                  <a:gd name="connsiteX3" fmla="*/ 1707146 w 5668381"/>
                  <a:gd name="connsiteY3" fmla="*/ 0 h 2126278"/>
                  <a:gd name="connsiteX4" fmla="*/ 2250052 w 5668381"/>
                  <a:gd name="connsiteY4" fmla="*/ 0 h 2126278"/>
                  <a:gd name="connsiteX5" fmla="*/ 2841063 w 5668381"/>
                  <a:gd name="connsiteY5" fmla="*/ 0 h 2126278"/>
                  <a:gd name="connsiteX6" fmla="*/ 3432074 w 5668381"/>
                  <a:gd name="connsiteY6" fmla="*/ 0 h 2126278"/>
                  <a:gd name="connsiteX7" fmla="*/ 4167401 w 5668381"/>
                  <a:gd name="connsiteY7" fmla="*/ 0 h 2126278"/>
                  <a:gd name="connsiteX8" fmla="*/ 5239468 w 5668381"/>
                  <a:gd name="connsiteY8" fmla="*/ 0 h 2126278"/>
                  <a:gd name="connsiteX9" fmla="*/ 5668381 w 5668381"/>
                  <a:gd name="connsiteY9" fmla="*/ 428913 h 2126278"/>
                  <a:gd name="connsiteX10" fmla="*/ 5668381 w 5668381"/>
                  <a:gd name="connsiteY10" fmla="*/ 1050454 h 2126278"/>
                  <a:gd name="connsiteX11" fmla="*/ 5668381 w 5668381"/>
                  <a:gd name="connsiteY11" fmla="*/ 1697365 h 2126278"/>
                  <a:gd name="connsiteX12" fmla="*/ 5239468 w 5668381"/>
                  <a:gd name="connsiteY12" fmla="*/ 2126278 h 2126278"/>
                  <a:gd name="connsiteX13" fmla="*/ 4504140 w 5668381"/>
                  <a:gd name="connsiteY13" fmla="*/ 2126278 h 2126278"/>
                  <a:gd name="connsiteX14" fmla="*/ 3816918 w 5668381"/>
                  <a:gd name="connsiteY14" fmla="*/ 2126278 h 2126278"/>
                  <a:gd name="connsiteX15" fmla="*/ 3033485 w 5668381"/>
                  <a:gd name="connsiteY15" fmla="*/ 2126278 h 2126278"/>
                  <a:gd name="connsiteX16" fmla="*/ 2346263 w 5668381"/>
                  <a:gd name="connsiteY16" fmla="*/ 2126278 h 2126278"/>
                  <a:gd name="connsiteX17" fmla="*/ 1659041 w 5668381"/>
                  <a:gd name="connsiteY17" fmla="*/ 2126278 h 2126278"/>
                  <a:gd name="connsiteX18" fmla="*/ 428913 w 5668381"/>
                  <a:gd name="connsiteY18" fmla="*/ 2126278 h 2126278"/>
                  <a:gd name="connsiteX19" fmla="*/ 0 w 5668381"/>
                  <a:gd name="connsiteY19" fmla="*/ 1697365 h 2126278"/>
                  <a:gd name="connsiteX20" fmla="*/ 0 w 5668381"/>
                  <a:gd name="connsiteY20" fmla="*/ 1075824 h 2126278"/>
                  <a:gd name="connsiteX21" fmla="*/ 0 w 5668381"/>
                  <a:gd name="connsiteY21" fmla="*/ 428913 h 212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668381" h="2126278" fill="none" extrusionOk="0">
                    <a:moveTo>
                      <a:pt x="0" y="428913"/>
                    </a:moveTo>
                    <a:cubicBezTo>
                      <a:pt x="14806" y="213002"/>
                      <a:pt x="183174" y="8106"/>
                      <a:pt x="428913" y="0"/>
                    </a:cubicBezTo>
                    <a:cubicBezTo>
                      <a:pt x="558676" y="-30782"/>
                      <a:pt x="752417" y="12194"/>
                      <a:pt x="1068030" y="0"/>
                    </a:cubicBezTo>
                    <a:cubicBezTo>
                      <a:pt x="1383643" y="-12194"/>
                      <a:pt x="1526874" y="19726"/>
                      <a:pt x="1707146" y="0"/>
                    </a:cubicBezTo>
                    <a:cubicBezTo>
                      <a:pt x="1887418" y="-19726"/>
                      <a:pt x="1989662" y="-13612"/>
                      <a:pt x="2250052" y="0"/>
                    </a:cubicBezTo>
                    <a:cubicBezTo>
                      <a:pt x="2510442" y="13612"/>
                      <a:pt x="2661970" y="3601"/>
                      <a:pt x="2841063" y="0"/>
                    </a:cubicBezTo>
                    <a:cubicBezTo>
                      <a:pt x="3020156" y="-3601"/>
                      <a:pt x="3240655" y="3007"/>
                      <a:pt x="3432074" y="0"/>
                    </a:cubicBezTo>
                    <a:cubicBezTo>
                      <a:pt x="3623493" y="-3007"/>
                      <a:pt x="3981690" y="7132"/>
                      <a:pt x="4167401" y="0"/>
                    </a:cubicBezTo>
                    <a:cubicBezTo>
                      <a:pt x="4353112" y="-7132"/>
                      <a:pt x="4801090" y="-19543"/>
                      <a:pt x="5239468" y="0"/>
                    </a:cubicBezTo>
                    <a:cubicBezTo>
                      <a:pt x="5524348" y="-3944"/>
                      <a:pt x="5663526" y="182612"/>
                      <a:pt x="5668381" y="428913"/>
                    </a:cubicBezTo>
                    <a:cubicBezTo>
                      <a:pt x="5660932" y="599431"/>
                      <a:pt x="5655629" y="773190"/>
                      <a:pt x="5668381" y="1050454"/>
                    </a:cubicBezTo>
                    <a:cubicBezTo>
                      <a:pt x="5681133" y="1327718"/>
                      <a:pt x="5652326" y="1392184"/>
                      <a:pt x="5668381" y="1697365"/>
                    </a:cubicBezTo>
                    <a:cubicBezTo>
                      <a:pt x="5679894" y="1934345"/>
                      <a:pt x="5491372" y="2152774"/>
                      <a:pt x="5239468" y="2126278"/>
                    </a:cubicBezTo>
                    <a:cubicBezTo>
                      <a:pt x="5020003" y="2114389"/>
                      <a:pt x="4866082" y="2091428"/>
                      <a:pt x="4504140" y="2126278"/>
                    </a:cubicBezTo>
                    <a:cubicBezTo>
                      <a:pt x="4142198" y="2161128"/>
                      <a:pt x="4012297" y="2131901"/>
                      <a:pt x="3816918" y="2126278"/>
                    </a:cubicBezTo>
                    <a:cubicBezTo>
                      <a:pt x="3621539" y="2120655"/>
                      <a:pt x="3403376" y="2143489"/>
                      <a:pt x="3033485" y="2126278"/>
                    </a:cubicBezTo>
                    <a:cubicBezTo>
                      <a:pt x="2663594" y="2109067"/>
                      <a:pt x="2598839" y="2094688"/>
                      <a:pt x="2346263" y="2126278"/>
                    </a:cubicBezTo>
                    <a:cubicBezTo>
                      <a:pt x="2093687" y="2157868"/>
                      <a:pt x="1898573" y="2134513"/>
                      <a:pt x="1659041" y="2126278"/>
                    </a:cubicBezTo>
                    <a:cubicBezTo>
                      <a:pt x="1419509" y="2118043"/>
                      <a:pt x="796102" y="2084145"/>
                      <a:pt x="428913" y="2126278"/>
                    </a:cubicBezTo>
                    <a:cubicBezTo>
                      <a:pt x="188896" y="2163001"/>
                      <a:pt x="-1337" y="1918881"/>
                      <a:pt x="0" y="1697365"/>
                    </a:cubicBezTo>
                    <a:cubicBezTo>
                      <a:pt x="28308" y="1512035"/>
                      <a:pt x="-30030" y="1252960"/>
                      <a:pt x="0" y="1075824"/>
                    </a:cubicBezTo>
                    <a:cubicBezTo>
                      <a:pt x="30030" y="898688"/>
                      <a:pt x="9476" y="641345"/>
                      <a:pt x="0" y="428913"/>
                    </a:cubicBezTo>
                    <a:close/>
                  </a:path>
                  <a:path w="5668381" h="2126278" stroke="0" extrusionOk="0">
                    <a:moveTo>
                      <a:pt x="0" y="428913"/>
                    </a:moveTo>
                    <a:cubicBezTo>
                      <a:pt x="470" y="206388"/>
                      <a:pt x="220782" y="51374"/>
                      <a:pt x="428913" y="0"/>
                    </a:cubicBezTo>
                    <a:cubicBezTo>
                      <a:pt x="676522" y="35244"/>
                      <a:pt x="801526" y="35423"/>
                      <a:pt x="1164241" y="0"/>
                    </a:cubicBezTo>
                    <a:cubicBezTo>
                      <a:pt x="1526956" y="-35423"/>
                      <a:pt x="1515966" y="-20635"/>
                      <a:pt x="1755252" y="0"/>
                    </a:cubicBezTo>
                    <a:cubicBezTo>
                      <a:pt x="1994538" y="20635"/>
                      <a:pt x="2051520" y="13758"/>
                      <a:pt x="2346263" y="0"/>
                    </a:cubicBezTo>
                    <a:cubicBezTo>
                      <a:pt x="2641006" y="-13758"/>
                      <a:pt x="2762139" y="21537"/>
                      <a:pt x="3081590" y="0"/>
                    </a:cubicBezTo>
                    <a:cubicBezTo>
                      <a:pt x="3401041" y="-21537"/>
                      <a:pt x="3518183" y="-5892"/>
                      <a:pt x="3720707" y="0"/>
                    </a:cubicBezTo>
                    <a:cubicBezTo>
                      <a:pt x="3923231" y="5892"/>
                      <a:pt x="4228962" y="-37553"/>
                      <a:pt x="4504140" y="0"/>
                    </a:cubicBezTo>
                    <a:cubicBezTo>
                      <a:pt x="4779318" y="37553"/>
                      <a:pt x="5056488" y="-19301"/>
                      <a:pt x="5239468" y="0"/>
                    </a:cubicBezTo>
                    <a:cubicBezTo>
                      <a:pt x="5451056" y="13314"/>
                      <a:pt x="5705145" y="151334"/>
                      <a:pt x="5668381" y="428913"/>
                    </a:cubicBezTo>
                    <a:cubicBezTo>
                      <a:pt x="5645424" y="648506"/>
                      <a:pt x="5689052" y="888537"/>
                      <a:pt x="5668381" y="1037770"/>
                    </a:cubicBezTo>
                    <a:cubicBezTo>
                      <a:pt x="5647710" y="1187003"/>
                      <a:pt x="5637137" y="1463934"/>
                      <a:pt x="5668381" y="1697365"/>
                    </a:cubicBezTo>
                    <a:cubicBezTo>
                      <a:pt x="5679747" y="1939842"/>
                      <a:pt x="5471824" y="2097915"/>
                      <a:pt x="5239468" y="2126278"/>
                    </a:cubicBezTo>
                    <a:cubicBezTo>
                      <a:pt x="5012733" y="2114301"/>
                      <a:pt x="4860276" y="2144670"/>
                      <a:pt x="4648457" y="2126278"/>
                    </a:cubicBezTo>
                    <a:cubicBezTo>
                      <a:pt x="4436638" y="2107886"/>
                      <a:pt x="4112844" y="2112925"/>
                      <a:pt x="3913129" y="2126278"/>
                    </a:cubicBezTo>
                    <a:cubicBezTo>
                      <a:pt x="3713414" y="2139631"/>
                      <a:pt x="3370667" y="2124202"/>
                      <a:pt x="3129696" y="2126278"/>
                    </a:cubicBezTo>
                    <a:cubicBezTo>
                      <a:pt x="2888725" y="2128354"/>
                      <a:pt x="2782510" y="2131626"/>
                      <a:pt x="2490579" y="2126278"/>
                    </a:cubicBezTo>
                    <a:cubicBezTo>
                      <a:pt x="2198648" y="2120930"/>
                      <a:pt x="2020696" y="2100150"/>
                      <a:pt x="1851463" y="2126278"/>
                    </a:cubicBezTo>
                    <a:cubicBezTo>
                      <a:pt x="1682230" y="2152406"/>
                      <a:pt x="1310913" y="2087527"/>
                      <a:pt x="1068030" y="2126278"/>
                    </a:cubicBezTo>
                    <a:cubicBezTo>
                      <a:pt x="825147" y="2165029"/>
                      <a:pt x="730737" y="2099859"/>
                      <a:pt x="428913" y="2126278"/>
                    </a:cubicBezTo>
                    <a:cubicBezTo>
                      <a:pt x="223922" y="2117605"/>
                      <a:pt x="43956" y="1956624"/>
                      <a:pt x="0" y="1697365"/>
                    </a:cubicBezTo>
                    <a:cubicBezTo>
                      <a:pt x="-6724" y="1395257"/>
                      <a:pt x="-5747" y="1339654"/>
                      <a:pt x="0" y="1088508"/>
                    </a:cubicBezTo>
                    <a:cubicBezTo>
                      <a:pt x="5747" y="837362"/>
                      <a:pt x="-12688" y="688443"/>
                      <a:pt x="0" y="428913"/>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0" marR="0" lvl="0" indent="0" algn="just" defTabSz="914400" rtl="0" eaLnBrk="1" fontAlgn="auto" latinLnBrk="0" hangingPunct="1">
                  <a:lnSpc>
                    <a:spcPct val="11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1.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Đọc</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đúng</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a:t>
                </a:r>
              </a:p>
              <a:p>
                <a:pPr marL="0" marR="0" lvl="0" indent="0" algn="just" defTabSz="914400" rtl="0" eaLnBrk="1" fontAlgn="auto" latinLnBrk="0" hangingPunct="1">
                  <a:lnSpc>
                    <a:spcPct val="11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2.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Đọc</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to,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rõ</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a:t>
                </a:r>
              </a:p>
              <a:p>
                <a:pPr marL="0" marR="0" lvl="0" indent="0" algn="just" defTabSz="914400" rtl="0" eaLnBrk="1" fontAlgn="auto" latinLnBrk="0" hangingPunct="1">
                  <a:lnSpc>
                    <a:spcPct val="11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3.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Đọc</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ngắt</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nghỉ</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đúng</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chỗ</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a:t>
                </a:r>
              </a:p>
            </p:txBody>
          </p:sp>
          <p:sp>
            <p:nvSpPr>
              <p:cNvPr id="14" name="Rectangle: Rounded Corners 13">
                <a:extLst>
                  <a:ext uri="{FF2B5EF4-FFF2-40B4-BE49-F238E27FC236}">
                    <a16:creationId xmlns:a16="http://schemas.microsoft.com/office/drawing/2014/main" id="{2FB0342D-32AA-65F2-9CC6-0C3D2FA532FE}"/>
                  </a:ext>
                </a:extLst>
              </p:cNvPr>
              <p:cNvSpPr/>
              <p:nvPr/>
            </p:nvSpPr>
            <p:spPr>
              <a:xfrm>
                <a:off x="4831158" y="1301619"/>
                <a:ext cx="3304503" cy="695896"/>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ea typeface="+mn-ea"/>
                    <a:cs typeface="Calibri" panose="020F0502020204030204" pitchFamily="34" charset="0"/>
                    <a:sym typeface="Arial"/>
                  </a:rPr>
                  <a:t>Tiêu</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ea typeface="+mn-ea"/>
                    <a:cs typeface="Calibri" panose="020F0502020204030204" pitchFamily="34" charset="0"/>
                    <a:sym typeface="Arial"/>
                  </a:rPr>
                  <a:t>chí</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ea typeface="+mn-ea"/>
                    <a:cs typeface="Calibri" panose="020F0502020204030204" pitchFamily="34" charset="0"/>
                    <a:sym typeface="Arial"/>
                  </a:rPr>
                  <a:t>đánh</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ea typeface="+mn-ea"/>
                    <a:cs typeface="Calibri" panose="020F0502020204030204" pitchFamily="34" charset="0"/>
                    <a:sym typeface="Arial"/>
                  </a:rPr>
                  <a:t>giá</a:t>
                </a:r>
                <a:endPar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ea typeface="+mn-ea"/>
                  <a:cs typeface="Calibri" panose="020F0502020204030204" pitchFamily="34" charset="0"/>
                  <a:sym typeface="Arial"/>
                </a:endParaRPr>
              </a:p>
            </p:txBody>
          </p:sp>
        </p:grpSp>
        <p:pic>
          <p:nvPicPr>
            <p:cNvPr id="4" name="Picture 3">
              <a:extLst>
                <a:ext uri="{FF2B5EF4-FFF2-40B4-BE49-F238E27FC236}">
                  <a16:creationId xmlns:a16="http://schemas.microsoft.com/office/drawing/2014/main" id="{D49ED35C-FF02-0569-7EB9-0471EE007ABD}"/>
                </a:ext>
              </a:extLst>
            </p:cNvPr>
            <p:cNvPicPr>
              <a:picLocks noChangeAspect="1"/>
            </p:cNvPicPr>
            <p:nvPr/>
          </p:nvPicPr>
          <p:blipFill>
            <a:blip r:embed="rId2"/>
            <a:stretch>
              <a:fillRect/>
            </a:stretch>
          </p:blipFill>
          <p:spPr>
            <a:xfrm>
              <a:off x="7896036" y="4828829"/>
              <a:ext cx="469963" cy="469963"/>
            </a:xfrm>
            <a:prstGeom prst="rect">
              <a:avLst/>
            </a:prstGeom>
          </p:spPr>
        </p:pic>
        <p:pic>
          <p:nvPicPr>
            <p:cNvPr id="5" name="Picture 4">
              <a:extLst>
                <a:ext uri="{FF2B5EF4-FFF2-40B4-BE49-F238E27FC236}">
                  <a16:creationId xmlns:a16="http://schemas.microsoft.com/office/drawing/2014/main" id="{B6F94451-82FB-E887-2C62-2B4C20EAFB3E}"/>
                </a:ext>
              </a:extLst>
            </p:cNvPr>
            <p:cNvPicPr>
              <a:picLocks noChangeAspect="1"/>
            </p:cNvPicPr>
            <p:nvPr/>
          </p:nvPicPr>
          <p:blipFill>
            <a:blip r:embed="rId3"/>
            <a:stretch>
              <a:fillRect/>
            </a:stretch>
          </p:blipFill>
          <p:spPr>
            <a:xfrm>
              <a:off x="7472305" y="4828829"/>
              <a:ext cx="469963" cy="469963"/>
            </a:xfrm>
            <a:prstGeom prst="rect">
              <a:avLst/>
            </a:prstGeom>
          </p:spPr>
        </p:pic>
        <p:pic>
          <p:nvPicPr>
            <p:cNvPr id="6" name="Picture 5">
              <a:extLst>
                <a:ext uri="{FF2B5EF4-FFF2-40B4-BE49-F238E27FC236}">
                  <a16:creationId xmlns:a16="http://schemas.microsoft.com/office/drawing/2014/main" id="{4F0485CE-2EFB-6F24-4BC3-E3D2E00B462A}"/>
                </a:ext>
              </a:extLst>
            </p:cNvPr>
            <p:cNvPicPr>
              <a:picLocks noChangeAspect="1"/>
            </p:cNvPicPr>
            <p:nvPr/>
          </p:nvPicPr>
          <p:blipFill>
            <a:blip r:embed="rId4"/>
            <a:stretch>
              <a:fillRect/>
            </a:stretch>
          </p:blipFill>
          <p:spPr>
            <a:xfrm>
              <a:off x="8349310" y="4821443"/>
              <a:ext cx="469963" cy="469963"/>
            </a:xfrm>
            <a:prstGeom prst="rect">
              <a:avLst/>
            </a:prstGeom>
          </p:spPr>
        </p:pic>
        <p:pic>
          <p:nvPicPr>
            <p:cNvPr id="7" name="Picture 6">
              <a:extLst>
                <a:ext uri="{FF2B5EF4-FFF2-40B4-BE49-F238E27FC236}">
                  <a16:creationId xmlns:a16="http://schemas.microsoft.com/office/drawing/2014/main" id="{66D1547C-6964-0413-34E4-5D0B97C3067A}"/>
                </a:ext>
              </a:extLst>
            </p:cNvPr>
            <p:cNvPicPr>
              <a:picLocks noChangeAspect="1"/>
            </p:cNvPicPr>
            <p:nvPr/>
          </p:nvPicPr>
          <p:blipFill>
            <a:blip r:embed="rId2"/>
            <a:stretch>
              <a:fillRect/>
            </a:stretch>
          </p:blipFill>
          <p:spPr>
            <a:xfrm>
              <a:off x="8027617" y="5318403"/>
              <a:ext cx="469963" cy="469963"/>
            </a:xfrm>
            <a:prstGeom prst="rect">
              <a:avLst/>
            </a:prstGeom>
          </p:spPr>
        </p:pic>
        <p:pic>
          <p:nvPicPr>
            <p:cNvPr id="8" name="Picture 7">
              <a:extLst>
                <a:ext uri="{FF2B5EF4-FFF2-40B4-BE49-F238E27FC236}">
                  <a16:creationId xmlns:a16="http://schemas.microsoft.com/office/drawing/2014/main" id="{DDFDDAD3-60BD-EDD9-E8AD-2D641ED117CD}"/>
                </a:ext>
              </a:extLst>
            </p:cNvPr>
            <p:cNvPicPr>
              <a:picLocks noChangeAspect="1"/>
            </p:cNvPicPr>
            <p:nvPr/>
          </p:nvPicPr>
          <p:blipFill>
            <a:blip r:embed="rId3"/>
            <a:stretch>
              <a:fillRect/>
            </a:stretch>
          </p:blipFill>
          <p:spPr>
            <a:xfrm>
              <a:off x="7559572" y="5303632"/>
              <a:ext cx="469963" cy="469963"/>
            </a:xfrm>
            <a:prstGeom prst="rect">
              <a:avLst/>
            </a:prstGeom>
          </p:spPr>
        </p:pic>
        <p:pic>
          <p:nvPicPr>
            <p:cNvPr id="9" name="Picture 8">
              <a:extLst>
                <a:ext uri="{FF2B5EF4-FFF2-40B4-BE49-F238E27FC236}">
                  <a16:creationId xmlns:a16="http://schemas.microsoft.com/office/drawing/2014/main" id="{CC236712-A9F2-3105-75A2-D7D199D991B7}"/>
                </a:ext>
              </a:extLst>
            </p:cNvPr>
            <p:cNvPicPr>
              <a:picLocks noChangeAspect="1"/>
            </p:cNvPicPr>
            <p:nvPr/>
          </p:nvPicPr>
          <p:blipFill>
            <a:blip r:embed="rId4"/>
            <a:stretch>
              <a:fillRect/>
            </a:stretch>
          </p:blipFill>
          <p:spPr>
            <a:xfrm>
              <a:off x="8495663" y="5288860"/>
              <a:ext cx="469963" cy="469963"/>
            </a:xfrm>
            <a:prstGeom prst="rect">
              <a:avLst/>
            </a:prstGeom>
          </p:spPr>
        </p:pic>
        <p:pic>
          <p:nvPicPr>
            <p:cNvPr id="10" name="Picture 9">
              <a:extLst>
                <a:ext uri="{FF2B5EF4-FFF2-40B4-BE49-F238E27FC236}">
                  <a16:creationId xmlns:a16="http://schemas.microsoft.com/office/drawing/2014/main" id="{EC81AA80-1DC2-8B37-A307-5BDE51CB6252}"/>
                </a:ext>
              </a:extLst>
            </p:cNvPr>
            <p:cNvPicPr>
              <a:picLocks noChangeAspect="1"/>
            </p:cNvPicPr>
            <p:nvPr/>
          </p:nvPicPr>
          <p:blipFill>
            <a:blip r:embed="rId2"/>
            <a:stretch>
              <a:fillRect/>
            </a:stretch>
          </p:blipFill>
          <p:spPr>
            <a:xfrm>
              <a:off x="10050748" y="5758823"/>
              <a:ext cx="469963" cy="469963"/>
            </a:xfrm>
            <a:prstGeom prst="rect">
              <a:avLst/>
            </a:prstGeom>
          </p:spPr>
        </p:pic>
        <p:pic>
          <p:nvPicPr>
            <p:cNvPr id="11" name="Picture 10">
              <a:extLst>
                <a:ext uri="{FF2B5EF4-FFF2-40B4-BE49-F238E27FC236}">
                  <a16:creationId xmlns:a16="http://schemas.microsoft.com/office/drawing/2014/main" id="{78E2CD3E-CA39-17F8-12BD-C50094350B91}"/>
                </a:ext>
              </a:extLst>
            </p:cNvPr>
            <p:cNvPicPr>
              <a:picLocks noChangeAspect="1"/>
            </p:cNvPicPr>
            <p:nvPr/>
          </p:nvPicPr>
          <p:blipFill>
            <a:blip r:embed="rId3"/>
            <a:stretch>
              <a:fillRect/>
            </a:stretch>
          </p:blipFill>
          <p:spPr>
            <a:xfrm>
              <a:off x="9649173" y="5744052"/>
              <a:ext cx="469963" cy="469963"/>
            </a:xfrm>
            <a:prstGeom prst="rect">
              <a:avLst/>
            </a:prstGeom>
          </p:spPr>
        </p:pic>
        <p:pic>
          <p:nvPicPr>
            <p:cNvPr id="12" name="Picture 11">
              <a:extLst>
                <a:ext uri="{FF2B5EF4-FFF2-40B4-BE49-F238E27FC236}">
                  <a16:creationId xmlns:a16="http://schemas.microsoft.com/office/drawing/2014/main" id="{5A6D49AE-A9EA-932E-BFBA-2A02AE3D5006}"/>
                </a:ext>
              </a:extLst>
            </p:cNvPr>
            <p:cNvPicPr>
              <a:picLocks noChangeAspect="1"/>
            </p:cNvPicPr>
            <p:nvPr/>
          </p:nvPicPr>
          <p:blipFill>
            <a:blip r:embed="rId4"/>
            <a:stretch>
              <a:fillRect/>
            </a:stretch>
          </p:blipFill>
          <p:spPr>
            <a:xfrm>
              <a:off x="10548336" y="5773595"/>
              <a:ext cx="469963" cy="469963"/>
            </a:xfrm>
            <a:prstGeom prst="rect">
              <a:avLst/>
            </a:prstGeom>
          </p:spPr>
        </p:pic>
      </p:grpSp>
      <p:pic>
        <p:nvPicPr>
          <p:cNvPr id="15" name="Picture 14">
            <a:extLst>
              <a:ext uri="{FF2B5EF4-FFF2-40B4-BE49-F238E27FC236}">
                <a16:creationId xmlns:a16="http://schemas.microsoft.com/office/drawing/2014/main" id="{3F835D3E-A2F6-1FEB-BA7D-28EFE4B65036}"/>
              </a:ext>
            </a:extLst>
          </p:cNvPr>
          <p:cNvPicPr>
            <a:picLocks noChangeAspect="1"/>
          </p:cNvPicPr>
          <p:nvPr/>
        </p:nvPicPr>
        <p:blipFill>
          <a:blip r:embed="rId5"/>
          <a:stretch>
            <a:fillRect/>
          </a:stretch>
        </p:blipFill>
        <p:spPr>
          <a:xfrm>
            <a:off x="2063629" y="353196"/>
            <a:ext cx="7895004" cy="768163"/>
          </a:xfrm>
          <a:prstGeom prst="rect">
            <a:avLst/>
          </a:prstGeom>
        </p:spPr>
      </p:pic>
    </p:spTree>
    <p:extLst>
      <p:ext uri="{BB962C8B-B14F-4D97-AF65-F5344CB8AC3E}">
        <p14:creationId xmlns:p14="http://schemas.microsoft.com/office/powerpoint/2010/main" val="3438807823"/>
      </p:ext>
    </p:extLst>
  </p:cSld>
  <p:clrMapOvr>
    <a:masterClrMapping/>
  </p:clrMapOvr>
  <mc:AlternateContent xmlns:mc="http://schemas.openxmlformats.org/markup-compatibility/2006" xmlns:p14="http://schemas.microsoft.com/office/powerpoint/2010/main">
    <mc:Choice Requires="p14">
      <p:transition p14:dur="10" advTm="0">
        <p:random/>
      </p:transition>
    </mc:Choice>
    <mc:Fallback xmlns="">
      <p:transition advTm="0">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TextBox 52">
            <a:extLst>
              <a:ext uri="{FF2B5EF4-FFF2-40B4-BE49-F238E27FC236}">
                <a16:creationId xmlns:a16="http://schemas.microsoft.com/office/drawing/2014/main" id="{6F2C4FFF-1084-4206-AB4E-6D5646A9B155}"/>
              </a:ext>
            </a:extLst>
          </p:cNvPr>
          <p:cNvSpPr txBox="1"/>
          <p:nvPr/>
        </p:nvSpPr>
        <p:spPr>
          <a:xfrm>
            <a:off x="2060390" y="804889"/>
            <a:ext cx="788996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LUYỆN ĐỌC TOÀN</a:t>
            </a:r>
            <a:r>
              <a:rPr kumimoji="0" lang="en-US" sz="4800" b="1" i="0" u="none" strike="noStrike" kern="1200" cap="none" spc="0" normalizeH="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BÀI</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4" name="Group 53">
            <a:extLst>
              <a:ext uri="{FF2B5EF4-FFF2-40B4-BE49-F238E27FC236}">
                <a16:creationId xmlns:a16="http://schemas.microsoft.com/office/drawing/2014/main" id="{364E6657-876F-4957-8DA9-D424AE92671C}"/>
              </a:ext>
            </a:extLst>
          </p:cNvPr>
          <p:cNvGrpSpPr/>
          <p:nvPr/>
        </p:nvGrpSpPr>
        <p:grpSpPr>
          <a:xfrm>
            <a:off x="1544134" y="1910603"/>
            <a:ext cx="10160186" cy="3666080"/>
            <a:chOff x="4841104" y="3817600"/>
            <a:chExt cx="7073839" cy="2842692"/>
          </a:xfrm>
        </p:grpSpPr>
        <p:grpSp>
          <p:nvGrpSpPr>
            <p:cNvPr id="55" name="Group 54">
              <a:extLst>
                <a:ext uri="{FF2B5EF4-FFF2-40B4-BE49-F238E27FC236}">
                  <a16:creationId xmlns:a16="http://schemas.microsoft.com/office/drawing/2014/main" id="{399F1B06-F7F5-4674-BA59-F2F6F15D5045}"/>
                </a:ext>
              </a:extLst>
            </p:cNvPr>
            <p:cNvGrpSpPr/>
            <p:nvPr/>
          </p:nvGrpSpPr>
          <p:grpSpPr>
            <a:xfrm>
              <a:off x="4841104" y="3817600"/>
              <a:ext cx="7073839" cy="2842692"/>
              <a:chOff x="2975204" y="1255651"/>
              <a:chExt cx="7073839" cy="2842692"/>
            </a:xfrm>
          </p:grpSpPr>
          <p:sp>
            <p:nvSpPr>
              <p:cNvPr id="65" name="Rectangle: Rounded Corners 64">
                <a:extLst>
                  <a:ext uri="{FF2B5EF4-FFF2-40B4-BE49-F238E27FC236}">
                    <a16:creationId xmlns:a16="http://schemas.microsoft.com/office/drawing/2014/main" id="{8C4CB0CA-6118-4BC2-8529-12695137679F}"/>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10160186"/>
                          <a:gd name="connsiteY0" fmla="*/ 617604 h 3061689"/>
                          <a:gd name="connsiteX1" fmla="*/ 617604 w 10160186"/>
                          <a:gd name="connsiteY1" fmla="*/ 0 h 3061689"/>
                          <a:gd name="connsiteX2" fmla="*/ 1304141 w 10160186"/>
                          <a:gd name="connsiteY2" fmla="*/ 0 h 3061689"/>
                          <a:gd name="connsiteX3" fmla="*/ 1990678 w 10160186"/>
                          <a:gd name="connsiteY3" fmla="*/ 0 h 3061689"/>
                          <a:gd name="connsiteX4" fmla="*/ 2677214 w 10160186"/>
                          <a:gd name="connsiteY4" fmla="*/ 0 h 3061689"/>
                          <a:gd name="connsiteX5" fmla="*/ 3453001 w 10160186"/>
                          <a:gd name="connsiteY5" fmla="*/ 0 h 3061689"/>
                          <a:gd name="connsiteX6" fmla="*/ 4139538 w 10160186"/>
                          <a:gd name="connsiteY6" fmla="*/ 0 h 3061689"/>
                          <a:gd name="connsiteX7" fmla="*/ 4736825 w 10160186"/>
                          <a:gd name="connsiteY7" fmla="*/ 0 h 3061689"/>
                          <a:gd name="connsiteX8" fmla="*/ 5334112 w 10160186"/>
                          <a:gd name="connsiteY8" fmla="*/ 0 h 3061689"/>
                          <a:gd name="connsiteX9" fmla="*/ 5752899 w 10160186"/>
                          <a:gd name="connsiteY9" fmla="*/ 0 h 3061689"/>
                          <a:gd name="connsiteX10" fmla="*/ 6350186 w 10160186"/>
                          <a:gd name="connsiteY10" fmla="*/ 0 h 3061689"/>
                          <a:gd name="connsiteX11" fmla="*/ 6858223 w 10160186"/>
                          <a:gd name="connsiteY11" fmla="*/ 0 h 3061689"/>
                          <a:gd name="connsiteX12" fmla="*/ 7277011 w 10160186"/>
                          <a:gd name="connsiteY12" fmla="*/ 0 h 3061689"/>
                          <a:gd name="connsiteX13" fmla="*/ 8142047 w 10160186"/>
                          <a:gd name="connsiteY13" fmla="*/ 0 h 3061689"/>
                          <a:gd name="connsiteX14" fmla="*/ 8828584 w 10160186"/>
                          <a:gd name="connsiteY14" fmla="*/ 0 h 3061689"/>
                          <a:gd name="connsiteX15" fmla="*/ 9542582 w 10160186"/>
                          <a:gd name="connsiteY15" fmla="*/ 0 h 3061689"/>
                          <a:gd name="connsiteX16" fmla="*/ 10160186 w 10160186"/>
                          <a:gd name="connsiteY16" fmla="*/ 617604 h 3061689"/>
                          <a:gd name="connsiteX17" fmla="*/ 10160186 w 10160186"/>
                          <a:gd name="connsiteY17" fmla="*/ 1244696 h 3061689"/>
                          <a:gd name="connsiteX18" fmla="*/ 10160186 w 10160186"/>
                          <a:gd name="connsiteY18" fmla="*/ 1798728 h 3061689"/>
                          <a:gd name="connsiteX19" fmla="*/ 10160186 w 10160186"/>
                          <a:gd name="connsiteY19" fmla="*/ 2444085 h 3061689"/>
                          <a:gd name="connsiteX20" fmla="*/ 9542582 w 10160186"/>
                          <a:gd name="connsiteY20" fmla="*/ 3061689 h 3061689"/>
                          <a:gd name="connsiteX21" fmla="*/ 9034545 w 10160186"/>
                          <a:gd name="connsiteY21" fmla="*/ 3061689 h 3061689"/>
                          <a:gd name="connsiteX22" fmla="*/ 8615757 w 10160186"/>
                          <a:gd name="connsiteY22" fmla="*/ 3061689 h 3061689"/>
                          <a:gd name="connsiteX23" fmla="*/ 7750721 w 10160186"/>
                          <a:gd name="connsiteY23" fmla="*/ 3061689 h 3061689"/>
                          <a:gd name="connsiteX24" fmla="*/ 7242684 w 10160186"/>
                          <a:gd name="connsiteY24" fmla="*/ 3061689 h 3061689"/>
                          <a:gd name="connsiteX25" fmla="*/ 6734647 w 10160186"/>
                          <a:gd name="connsiteY25" fmla="*/ 3061689 h 3061689"/>
                          <a:gd name="connsiteX26" fmla="*/ 5869610 w 10160186"/>
                          <a:gd name="connsiteY26" fmla="*/ 3061689 h 3061689"/>
                          <a:gd name="connsiteX27" fmla="*/ 5450823 w 10160186"/>
                          <a:gd name="connsiteY27" fmla="*/ 3061689 h 3061689"/>
                          <a:gd name="connsiteX28" fmla="*/ 4675036 w 10160186"/>
                          <a:gd name="connsiteY28" fmla="*/ 3061689 h 3061689"/>
                          <a:gd name="connsiteX29" fmla="*/ 3988500 w 10160186"/>
                          <a:gd name="connsiteY29" fmla="*/ 3061689 h 3061689"/>
                          <a:gd name="connsiteX30" fmla="*/ 3212713 w 10160186"/>
                          <a:gd name="connsiteY30" fmla="*/ 3061689 h 3061689"/>
                          <a:gd name="connsiteX31" fmla="*/ 2436926 w 10160186"/>
                          <a:gd name="connsiteY31" fmla="*/ 3061689 h 3061689"/>
                          <a:gd name="connsiteX32" fmla="*/ 1928889 w 10160186"/>
                          <a:gd name="connsiteY32" fmla="*/ 3061689 h 3061689"/>
                          <a:gd name="connsiteX33" fmla="*/ 1510102 w 10160186"/>
                          <a:gd name="connsiteY33" fmla="*/ 3061689 h 3061689"/>
                          <a:gd name="connsiteX34" fmla="*/ 617604 w 10160186"/>
                          <a:gd name="connsiteY34" fmla="*/ 3061689 h 3061689"/>
                          <a:gd name="connsiteX35" fmla="*/ 0 w 10160186"/>
                          <a:gd name="connsiteY35" fmla="*/ 2444085 h 3061689"/>
                          <a:gd name="connsiteX36" fmla="*/ 0 w 10160186"/>
                          <a:gd name="connsiteY36" fmla="*/ 1890052 h 3061689"/>
                          <a:gd name="connsiteX37" fmla="*/ 0 w 10160186"/>
                          <a:gd name="connsiteY37" fmla="*/ 1244696 h 3061689"/>
                          <a:gd name="connsiteX38" fmla="*/ 0 w 10160186"/>
                          <a:gd name="connsiteY38" fmla="*/ 617604 h 3061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160186" h="3061689" fill="none" extrusionOk="0">
                            <a:moveTo>
                              <a:pt x="0" y="617604"/>
                            </a:moveTo>
                            <a:cubicBezTo>
                              <a:pt x="64254" y="237425"/>
                              <a:pt x="324230" y="17981"/>
                              <a:pt x="617604" y="0"/>
                            </a:cubicBezTo>
                            <a:cubicBezTo>
                              <a:pt x="818578" y="-9561"/>
                              <a:pt x="1019146" y="16012"/>
                              <a:pt x="1304141" y="0"/>
                            </a:cubicBezTo>
                            <a:cubicBezTo>
                              <a:pt x="1589136" y="-16012"/>
                              <a:pt x="1790641" y="-720"/>
                              <a:pt x="1990678" y="0"/>
                            </a:cubicBezTo>
                            <a:cubicBezTo>
                              <a:pt x="2190715" y="720"/>
                              <a:pt x="2529327" y="-14868"/>
                              <a:pt x="2677214" y="0"/>
                            </a:cubicBezTo>
                            <a:cubicBezTo>
                              <a:pt x="2825101" y="14868"/>
                              <a:pt x="3235226" y="-34514"/>
                              <a:pt x="3453001" y="0"/>
                            </a:cubicBezTo>
                            <a:cubicBezTo>
                              <a:pt x="3670776" y="34514"/>
                              <a:pt x="3952113" y="-29596"/>
                              <a:pt x="4139538" y="0"/>
                            </a:cubicBezTo>
                            <a:cubicBezTo>
                              <a:pt x="4326963" y="29596"/>
                              <a:pt x="4548594" y="24492"/>
                              <a:pt x="4736825" y="0"/>
                            </a:cubicBezTo>
                            <a:cubicBezTo>
                              <a:pt x="4925056" y="-24492"/>
                              <a:pt x="5183611" y="9400"/>
                              <a:pt x="5334112" y="0"/>
                            </a:cubicBezTo>
                            <a:cubicBezTo>
                              <a:pt x="5484613" y="-9400"/>
                              <a:pt x="5630600" y="-3484"/>
                              <a:pt x="5752899" y="0"/>
                            </a:cubicBezTo>
                            <a:cubicBezTo>
                              <a:pt x="5875198" y="3484"/>
                              <a:pt x="6101159" y="-13951"/>
                              <a:pt x="6350186" y="0"/>
                            </a:cubicBezTo>
                            <a:cubicBezTo>
                              <a:pt x="6599213" y="13951"/>
                              <a:pt x="6619111" y="2154"/>
                              <a:pt x="6858223" y="0"/>
                            </a:cubicBezTo>
                            <a:cubicBezTo>
                              <a:pt x="7097335" y="-2154"/>
                              <a:pt x="7180985" y="-4900"/>
                              <a:pt x="7277011" y="0"/>
                            </a:cubicBezTo>
                            <a:cubicBezTo>
                              <a:pt x="7373037" y="4900"/>
                              <a:pt x="7896002" y="-31082"/>
                              <a:pt x="8142047" y="0"/>
                            </a:cubicBezTo>
                            <a:cubicBezTo>
                              <a:pt x="8388092" y="31082"/>
                              <a:pt x="8593791" y="-20489"/>
                              <a:pt x="8828584" y="0"/>
                            </a:cubicBezTo>
                            <a:cubicBezTo>
                              <a:pt x="9063377" y="20489"/>
                              <a:pt x="9192787" y="-13359"/>
                              <a:pt x="9542582" y="0"/>
                            </a:cubicBezTo>
                            <a:cubicBezTo>
                              <a:pt x="9837931" y="-26880"/>
                              <a:pt x="10161665" y="314622"/>
                              <a:pt x="10160186" y="617604"/>
                            </a:cubicBezTo>
                            <a:cubicBezTo>
                              <a:pt x="10158670" y="891956"/>
                              <a:pt x="10151590" y="1100631"/>
                              <a:pt x="10160186" y="1244696"/>
                            </a:cubicBezTo>
                            <a:cubicBezTo>
                              <a:pt x="10168782" y="1388761"/>
                              <a:pt x="10176264" y="1531410"/>
                              <a:pt x="10160186" y="1798728"/>
                            </a:cubicBezTo>
                            <a:cubicBezTo>
                              <a:pt x="10144108" y="2066046"/>
                              <a:pt x="10176718" y="2233640"/>
                              <a:pt x="10160186" y="2444085"/>
                            </a:cubicBezTo>
                            <a:cubicBezTo>
                              <a:pt x="10150079" y="2857826"/>
                              <a:pt x="9930346" y="3072159"/>
                              <a:pt x="9542582" y="3061689"/>
                            </a:cubicBezTo>
                            <a:cubicBezTo>
                              <a:pt x="9307000" y="3040872"/>
                              <a:pt x="9271178" y="3069812"/>
                              <a:pt x="9034545" y="3061689"/>
                            </a:cubicBezTo>
                            <a:cubicBezTo>
                              <a:pt x="8797912" y="3053566"/>
                              <a:pt x="8750455" y="3068375"/>
                              <a:pt x="8615757" y="3061689"/>
                            </a:cubicBezTo>
                            <a:cubicBezTo>
                              <a:pt x="8481059" y="3055003"/>
                              <a:pt x="7973802" y="3057300"/>
                              <a:pt x="7750721" y="3061689"/>
                            </a:cubicBezTo>
                            <a:cubicBezTo>
                              <a:pt x="7527640" y="3066078"/>
                              <a:pt x="7416669" y="3058322"/>
                              <a:pt x="7242684" y="3061689"/>
                            </a:cubicBezTo>
                            <a:cubicBezTo>
                              <a:pt x="7068699" y="3065056"/>
                              <a:pt x="6916057" y="3067807"/>
                              <a:pt x="6734647" y="3061689"/>
                            </a:cubicBezTo>
                            <a:cubicBezTo>
                              <a:pt x="6553237" y="3055571"/>
                              <a:pt x="6137169" y="3077826"/>
                              <a:pt x="5869610" y="3061689"/>
                            </a:cubicBezTo>
                            <a:cubicBezTo>
                              <a:pt x="5602051" y="3045552"/>
                              <a:pt x="5552758" y="3055168"/>
                              <a:pt x="5450823" y="3061689"/>
                            </a:cubicBezTo>
                            <a:cubicBezTo>
                              <a:pt x="5348888" y="3068210"/>
                              <a:pt x="4844696" y="3043341"/>
                              <a:pt x="4675036" y="3061689"/>
                            </a:cubicBezTo>
                            <a:cubicBezTo>
                              <a:pt x="4505376" y="3080037"/>
                              <a:pt x="4295678" y="3062320"/>
                              <a:pt x="3988500" y="3061689"/>
                            </a:cubicBezTo>
                            <a:cubicBezTo>
                              <a:pt x="3681322" y="3061058"/>
                              <a:pt x="3428337" y="3026442"/>
                              <a:pt x="3212713" y="3061689"/>
                            </a:cubicBezTo>
                            <a:cubicBezTo>
                              <a:pt x="2997089" y="3096936"/>
                              <a:pt x="2785445" y="3035595"/>
                              <a:pt x="2436926" y="3061689"/>
                            </a:cubicBezTo>
                            <a:cubicBezTo>
                              <a:pt x="2088407" y="3087783"/>
                              <a:pt x="2159575" y="3065261"/>
                              <a:pt x="1928889" y="3061689"/>
                            </a:cubicBezTo>
                            <a:cubicBezTo>
                              <a:pt x="1698203" y="3058117"/>
                              <a:pt x="1612741" y="3063984"/>
                              <a:pt x="1510102" y="3061689"/>
                            </a:cubicBezTo>
                            <a:cubicBezTo>
                              <a:pt x="1407463" y="3059394"/>
                              <a:pt x="1054050" y="3058179"/>
                              <a:pt x="617604" y="3061689"/>
                            </a:cubicBezTo>
                            <a:cubicBezTo>
                              <a:pt x="277107" y="3080572"/>
                              <a:pt x="44735" y="2854959"/>
                              <a:pt x="0" y="2444085"/>
                            </a:cubicBezTo>
                            <a:cubicBezTo>
                              <a:pt x="18964" y="2260149"/>
                              <a:pt x="-14783" y="2134511"/>
                              <a:pt x="0" y="1890052"/>
                            </a:cubicBezTo>
                            <a:cubicBezTo>
                              <a:pt x="14783" y="1645593"/>
                              <a:pt x="-4292" y="1456758"/>
                              <a:pt x="0" y="1244696"/>
                            </a:cubicBezTo>
                            <a:cubicBezTo>
                              <a:pt x="4292" y="1032634"/>
                              <a:pt x="12096" y="790948"/>
                              <a:pt x="0" y="617604"/>
                            </a:cubicBezTo>
                            <a:close/>
                          </a:path>
                          <a:path w="10160186" h="3061689" stroke="0" extrusionOk="0">
                            <a:moveTo>
                              <a:pt x="0" y="617604"/>
                            </a:moveTo>
                            <a:cubicBezTo>
                              <a:pt x="2649" y="357523"/>
                              <a:pt x="281460" y="8844"/>
                              <a:pt x="617604" y="0"/>
                            </a:cubicBezTo>
                            <a:cubicBezTo>
                              <a:pt x="924096" y="-12741"/>
                              <a:pt x="1213899" y="-30988"/>
                              <a:pt x="1393391" y="0"/>
                            </a:cubicBezTo>
                            <a:cubicBezTo>
                              <a:pt x="1572883" y="30988"/>
                              <a:pt x="1695412" y="-24510"/>
                              <a:pt x="1901428" y="0"/>
                            </a:cubicBezTo>
                            <a:cubicBezTo>
                              <a:pt x="2107444" y="24510"/>
                              <a:pt x="2156491" y="21607"/>
                              <a:pt x="2409465" y="0"/>
                            </a:cubicBezTo>
                            <a:cubicBezTo>
                              <a:pt x="2662439" y="-21607"/>
                              <a:pt x="2933149" y="-3287"/>
                              <a:pt x="3185252" y="0"/>
                            </a:cubicBezTo>
                            <a:cubicBezTo>
                              <a:pt x="3437355" y="3287"/>
                              <a:pt x="3615413" y="1693"/>
                              <a:pt x="3782539" y="0"/>
                            </a:cubicBezTo>
                            <a:cubicBezTo>
                              <a:pt x="3949665" y="-1693"/>
                              <a:pt x="4408379" y="14528"/>
                              <a:pt x="4647575" y="0"/>
                            </a:cubicBezTo>
                            <a:cubicBezTo>
                              <a:pt x="4886771" y="-14528"/>
                              <a:pt x="5112410" y="29330"/>
                              <a:pt x="5512611" y="0"/>
                            </a:cubicBezTo>
                            <a:cubicBezTo>
                              <a:pt x="5912812" y="-29330"/>
                              <a:pt x="5994037" y="-25414"/>
                              <a:pt x="6288398" y="0"/>
                            </a:cubicBezTo>
                            <a:cubicBezTo>
                              <a:pt x="6582759" y="25414"/>
                              <a:pt x="6568080" y="-15344"/>
                              <a:pt x="6796435" y="0"/>
                            </a:cubicBezTo>
                            <a:cubicBezTo>
                              <a:pt x="7024790" y="15344"/>
                              <a:pt x="7050742" y="-14805"/>
                              <a:pt x="7215222" y="0"/>
                            </a:cubicBezTo>
                            <a:cubicBezTo>
                              <a:pt x="7379702" y="14805"/>
                              <a:pt x="7701064" y="13209"/>
                              <a:pt x="8080259" y="0"/>
                            </a:cubicBezTo>
                            <a:cubicBezTo>
                              <a:pt x="8459454" y="-13209"/>
                              <a:pt x="8426178" y="22400"/>
                              <a:pt x="8766795" y="0"/>
                            </a:cubicBezTo>
                            <a:cubicBezTo>
                              <a:pt x="9107412" y="-22400"/>
                              <a:pt x="9217299" y="-19731"/>
                              <a:pt x="9542582" y="0"/>
                            </a:cubicBezTo>
                            <a:cubicBezTo>
                              <a:pt x="9911434" y="3431"/>
                              <a:pt x="10176384" y="358989"/>
                              <a:pt x="10160186" y="617604"/>
                            </a:cubicBezTo>
                            <a:cubicBezTo>
                              <a:pt x="10132923" y="802102"/>
                              <a:pt x="10171334" y="987576"/>
                              <a:pt x="10160186" y="1244696"/>
                            </a:cubicBezTo>
                            <a:cubicBezTo>
                              <a:pt x="10149038" y="1501816"/>
                              <a:pt x="10178003" y="1682616"/>
                              <a:pt x="10160186" y="1835258"/>
                            </a:cubicBezTo>
                            <a:cubicBezTo>
                              <a:pt x="10142369" y="1987900"/>
                              <a:pt x="10133491" y="2150436"/>
                              <a:pt x="10160186" y="2444085"/>
                            </a:cubicBezTo>
                            <a:cubicBezTo>
                              <a:pt x="10132525" y="2802530"/>
                              <a:pt x="9886700" y="3022496"/>
                              <a:pt x="9542582" y="3061689"/>
                            </a:cubicBezTo>
                            <a:cubicBezTo>
                              <a:pt x="9299308" y="3051767"/>
                              <a:pt x="9026954" y="3057332"/>
                              <a:pt x="8856045" y="3061689"/>
                            </a:cubicBezTo>
                            <a:cubicBezTo>
                              <a:pt x="8685136" y="3066046"/>
                              <a:pt x="8461975" y="3038224"/>
                              <a:pt x="8348008" y="3061689"/>
                            </a:cubicBezTo>
                            <a:cubicBezTo>
                              <a:pt x="8234041" y="3085154"/>
                              <a:pt x="7952301" y="3069462"/>
                              <a:pt x="7839971" y="3061689"/>
                            </a:cubicBezTo>
                            <a:cubicBezTo>
                              <a:pt x="7727641" y="3053916"/>
                              <a:pt x="7397765" y="3093292"/>
                              <a:pt x="6974934" y="3061689"/>
                            </a:cubicBezTo>
                            <a:cubicBezTo>
                              <a:pt x="6552103" y="3030086"/>
                              <a:pt x="6566782" y="3064944"/>
                              <a:pt x="6377647" y="3061689"/>
                            </a:cubicBezTo>
                            <a:cubicBezTo>
                              <a:pt x="6188512" y="3058434"/>
                              <a:pt x="5721313" y="3044285"/>
                              <a:pt x="5512611" y="3061689"/>
                            </a:cubicBezTo>
                            <a:cubicBezTo>
                              <a:pt x="5303909" y="3079093"/>
                              <a:pt x="4879547" y="3097304"/>
                              <a:pt x="4647575" y="3061689"/>
                            </a:cubicBezTo>
                            <a:cubicBezTo>
                              <a:pt x="4415603" y="3026074"/>
                              <a:pt x="4298477" y="3077987"/>
                              <a:pt x="4050288" y="3061689"/>
                            </a:cubicBezTo>
                            <a:cubicBezTo>
                              <a:pt x="3802099" y="3045391"/>
                              <a:pt x="3801309" y="3043252"/>
                              <a:pt x="3631500" y="3061689"/>
                            </a:cubicBezTo>
                            <a:cubicBezTo>
                              <a:pt x="3461691" y="3080126"/>
                              <a:pt x="3280147" y="3083007"/>
                              <a:pt x="3123463" y="3061689"/>
                            </a:cubicBezTo>
                            <a:cubicBezTo>
                              <a:pt x="2966779" y="3040371"/>
                              <a:pt x="2784340" y="3056614"/>
                              <a:pt x="2615426" y="3061689"/>
                            </a:cubicBezTo>
                            <a:cubicBezTo>
                              <a:pt x="2446512" y="3066764"/>
                              <a:pt x="2094856" y="3047349"/>
                              <a:pt x="1839639" y="3061689"/>
                            </a:cubicBezTo>
                            <a:cubicBezTo>
                              <a:pt x="1584422" y="3076029"/>
                              <a:pt x="1599239" y="3057356"/>
                              <a:pt x="1420852" y="3061689"/>
                            </a:cubicBezTo>
                            <a:cubicBezTo>
                              <a:pt x="1242465" y="3066022"/>
                              <a:pt x="818965" y="3074015"/>
                              <a:pt x="617604" y="3061689"/>
                            </a:cubicBezTo>
                            <a:cubicBezTo>
                              <a:pt x="245536" y="3045511"/>
                              <a:pt x="9190" y="2855815"/>
                              <a:pt x="0" y="2444085"/>
                            </a:cubicBezTo>
                            <a:cubicBezTo>
                              <a:pt x="-20026" y="2186080"/>
                              <a:pt x="5116" y="1955164"/>
                              <a:pt x="0" y="1816993"/>
                            </a:cubicBezTo>
                            <a:cubicBezTo>
                              <a:pt x="-5116" y="1678822"/>
                              <a:pt x="14553" y="1402404"/>
                              <a:pt x="0" y="1262961"/>
                            </a:cubicBezTo>
                            <a:cubicBezTo>
                              <a:pt x="-14553" y="1123518"/>
                              <a:pt x="20722" y="832922"/>
                              <a:pt x="0" y="617604"/>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to,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rõ</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ngắt</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nghỉ</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chỗ</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66" name="Rectangle: Rounded Corners 65">
                <a:extLst>
                  <a:ext uri="{FF2B5EF4-FFF2-40B4-BE49-F238E27FC236}">
                    <a16:creationId xmlns:a16="http://schemas.microsoft.com/office/drawing/2014/main" id="{1DCE1C27-DFEC-4187-920C-49993FBEDFA7}"/>
                  </a:ext>
                </a:extLst>
              </p:cNvPr>
              <p:cNvSpPr/>
              <p:nvPr/>
            </p:nvSpPr>
            <p:spPr>
              <a:xfrm>
                <a:off x="4201409" y="1255651"/>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Tiêu</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chí</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đánh</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giá</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56" name="Picture 55">
              <a:extLst>
                <a:ext uri="{FF2B5EF4-FFF2-40B4-BE49-F238E27FC236}">
                  <a16:creationId xmlns:a16="http://schemas.microsoft.com/office/drawing/2014/main" id="{35ED9831-DD17-4F50-99FD-44CD230319E4}"/>
                </a:ext>
              </a:extLst>
            </p:cNvPr>
            <p:cNvPicPr>
              <a:picLocks noChangeAspect="1"/>
            </p:cNvPicPr>
            <p:nvPr/>
          </p:nvPicPr>
          <p:blipFill>
            <a:blip r:embed="rId3"/>
            <a:stretch>
              <a:fillRect/>
            </a:stretch>
          </p:blipFill>
          <p:spPr>
            <a:xfrm>
              <a:off x="7987944" y="4801718"/>
              <a:ext cx="469963" cy="469963"/>
            </a:xfrm>
            <a:prstGeom prst="rect">
              <a:avLst/>
            </a:prstGeom>
          </p:spPr>
        </p:pic>
        <p:pic>
          <p:nvPicPr>
            <p:cNvPr id="57" name="Picture 56">
              <a:extLst>
                <a:ext uri="{FF2B5EF4-FFF2-40B4-BE49-F238E27FC236}">
                  <a16:creationId xmlns:a16="http://schemas.microsoft.com/office/drawing/2014/main" id="{BDA1FBBD-2552-449E-9767-65FEEB7645AA}"/>
                </a:ext>
              </a:extLst>
            </p:cNvPr>
            <p:cNvPicPr>
              <a:picLocks noChangeAspect="1"/>
            </p:cNvPicPr>
            <p:nvPr/>
          </p:nvPicPr>
          <p:blipFill>
            <a:blip r:embed="rId4"/>
            <a:stretch>
              <a:fillRect/>
            </a:stretch>
          </p:blipFill>
          <p:spPr>
            <a:xfrm>
              <a:off x="7468199" y="4794333"/>
              <a:ext cx="469963" cy="469963"/>
            </a:xfrm>
            <a:prstGeom prst="rect">
              <a:avLst/>
            </a:prstGeom>
          </p:spPr>
        </p:pic>
        <p:pic>
          <p:nvPicPr>
            <p:cNvPr id="58" name="Picture 57">
              <a:extLst>
                <a:ext uri="{FF2B5EF4-FFF2-40B4-BE49-F238E27FC236}">
                  <a16:creationId xmlns:a16="http://schemas.microsoft.com/office/drawing/2014/main" id="{9ED64845-754D-4DE7-829A-836B1B810661}"/>
                </a:ext>
              </a:extLst>
            </p:cNvPr>
            <p:cNvPicPr>
              <a:picLocks noChangeAspect="1"/>
            </p:cNvPicPr>
            <p:nvPr/>
          </p:nvPicPr>
          <p:blipFill>
            <a:blip r:embed="rId5"/>
            <a:stretch>
              <a:fillRect/>
            </a:stretch>
          </p:blipFill>
          <p:spPr>
            <a:xfrm>
              <a:off x="8485532" y="4786947"/>
              <a:ext cx="469963" cy="469963"/>
            </a:xfrm>
            <a:prstGeom prst="rect">
              <a:avLst/>
            </a:prstGeom>
          </p:spPr>
        </p:pic>
        <p:pic>
          <p:nvPicPr>
            <p:cNvPr id="59" name="Picture 58">
              <a:extLst>
                <a:ext uri="{FF2B5EF4-FFF2-40B4-BE49-F238E27FC236}">
                  <a16:creationId xmlns:a16="http://schemas.microsoft.com/office/drawing/2014/main" id="{2839A719-2051-44FE-8F97-FD88D2535AD4}"/>
                </a:ext>
              </a:extLst>
            </p:cNvPr>
            <p:cNvPicPr>
              <a:picLocks noChangeAspect="1"/>
            </p:cNvPicPr>
            <p:nvPr/>
          </p:nvPicPr>
          <p:blipFill>
            <a:blip r:embed="rId3"/>
            <a:stretch>
              <a:fillRect/>
            </a:stretch>
          </p:blipFill>
          <p:spPr>
            <a:xfrm>
              <a:off x="8014208" y="5409767"/>
              <a:ext cx="469963" cy="469963"/>
            </a:xfrm>
            <a:prstGeom prst="rect">
              <a:avLst/>
            </a:prstGeom>
          </p:spPr>
        </p:pic>
        <p:pic>
          <p:nvPicPr>
            <p:cNvPr id="60" name="Picture 59">
              <a:extLst>
                <a:ext uri="{FF2B5EF4-FFF2-40B4-BE49-F238E27FC236}">
                  <a16:creationId xmlns:a16="http://schemas.microsoft.com/office/drawing/2014/main" id="{71DC8C94-D650-4DD0-8B54-46E23B8CFB03}"/>
                </a:ext>
              </a:extLst>
            </p:cNvPr>
            <p:cNvPicPr>
              <a:picLocks noChangeAspect="1"/>
            </p:cNvPicPr>
            <p:nvPr/>
          </p:nvPicPr>
          <p:blipFill>
            <a:blip r:embed="rId4"/>
            <a:stretch>
              <a:fillRect/>
            </a:stretch>
          </p:blipFill>
          <p:spPr>
            <a:xfrm>
              <a:off x="7457533" y="5409767"/>
              <a:ext cx="469963" cy="469963"/>
            </a:xfrm>
            <a:prstGeom prst="rect">
              <a:avLst/>
            </a:prstGeom>
          </p:spPr>
        </p:pic>
        <p:pic>
          <p:nvPicPr>
            <p:cNvPr id="61" name="Picture 60">
              <a:extLst>
                <a:ext uri="{FF2B5EF4-FFF2-40B4-BE49-F238E27FC236}">
                  <a16:creationId xmlns:a16="http://schemas.microsoft.com/office/drawing/2014/main" id="{C504DA1A-1327-4A22-97BE-F1CC97811494}"/>
                </a:ext>
              </a:extLst>
            </p:cNvPr>
            <p:cNvPicPr>
              <a:picLocks noChangeAspect="1"/>
            </p:cNvPicPr>
            <p:nvPr/>
          </p:nvPicPr>
          <p:blipFill>
            <a:blip r:embed="rId5"/>
            <a:stretch>
              <a:fillRect/>
            </a:stretch>
          </p:blipFill>
          <p:spPr>
            <a:xfrm>
              <a:off x="8570882" y="5409767"/>
              <a:ext cx="469963" cy="469963"/>
            </a:xfrm>
            <a:prstGeom prst="rect">
              <a:avLst/>
            </a:prstGeom>
          </p:spPr>
        </p:pic>
        <p:pic>
          <p:nvPicPr>
            <p:cNvPr id="62" name="Picture 61">
              <a:extLst>
                <a:ext uri="{FF2B5EF4-FFF2-40B4-BE49-F238E27FC236}">
                  <a16:creationId xmlns:a16="http://schemas.microsoft.com/office/drawing/2014/main" id="{AD6AB4C6-F3F5-4906-9328-84580459FC6B}"/>
                </a:ext>
              </a:extLst>
            </p:cNvPr>
            <p:cNvPicPr>
              <a:picLocks noChangeAspect="1"/>
            </p:cNvPicPr>
            <p:nvPr/>
          </p:nvPicPr>
          <p:blipFill>
            <a:blip r:embed="rId3"/>
            <a:stretch>
              <a:fillRect/>
            </a:stretch>
          </p:blipFill>
          <p:spPr>
            <a:xfrm>
              <a:off x="10558314" y="5964719"/>
              <a:ext cx="469963" cy="469963"/>
            </a:xfrm>
            <a:prstGeom prst="rect">
              <a:avLst/>
            </a:prstGeom>
          </p:spPr>
        </p:pic>
        <p:pic>
          <p:nvPicPr>
            <p:cNvPr id="63" name="Picture 62">
              <a:extLst>
                <a:ext uri="{FF2B5EF4-FFF2-40B4-BE49-F238E27FC236}">
                  <a16:creationId xmlns:a16="http://schemas.microsoft.com/office/drawing/2014/main" id="{70DCAF2E-32AC-409A-B533-C55320BE5848}"/>
                </a:ext>
              </a:extLst>
            </p:cNvPr>
            <p:cNvPicPr>
              <a:picLocks noChangeAspect="1"/>
            </p:cNvPicPr>
            <p:nvPr/>
          </p:nvPicPr>
          <p:blipFill>
            <a:blip r:embed="rId4"/>
            <a:stretch>
              <a:fillRect/>
            </a:stretch>
          </p:blipFill>
          <p:spPr>
            <a:xfrm>
              <a:off x="10001640" y="5964719"/>
              <a:ext cx="469963" cy="469963"/>
            </a:xfrm>
            <a:prstGeom prst="rect">
              <a:avLst/>
            </a:prstGeom>
          </p:spPr>
        </p:pic>
        <p:pic>
          <p:nvPicPr>
            <p:cNvPr id="64" name="Picture 63">
              <a:extLst>
                <a:ext uri="{FF2B5EF4-FFF2-40B4-BE49-F238E27FC236}">
                  <a16:creationId xmlns:a16="http://schemas.microsoft.com/office/drawing/2014/main" id="{4D98A80C-2E47-4879-8473-F34161A2E310}"/>
                </a:ext>
              </a:extLst>
            </p:cNvPr>
            <p:cNvPicPr>
              <a:picLocks noChangeAspect="1"/>
            </p:cNvPicPr>
            <p:nvPr/>
          </p:nvPicPr>
          <p:blipFill>
            <a:blip r:embed="rId5"/>
            <a:stretch>
              <a:fillRect/>
            </a:stretch>
          </p:blipFill>
          <p:spPr>
            <a:xfrm>
              <a:off x="11114988" y="5964719"/>
              <a:ext cx="469963" cy="469963"/>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barn(inVertical)">
                                          <p:cBhvr>
                                            <p:cTn id="7" dur="500"/>
                                            <p:tgtEl>
                                              <p:spTgt spid="53"/>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54"/>
                                            </p:tgtEl>
                                            <p:attrNameLst>
                                              <p:attrName>style.visibility</p:attrName>
                                            </p:attrNameLst>
                                          </p:cBhvr>
                                          <p:to>
                                            <p:strVal val="visible"/>
                                          </p:to>
                                        </p:set>
                                        <p:anim calcmode="lin" valueType="num" p14:bounceEnd="66000">
                                          <p:cBhvr additive="base">
                                            <p:cTn id="11" dur="1000" fill="hold"/>
                                            <p:tgtEl>
                                              <p:spTgt spid="54"/>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barn(inVertical)">
                                          <p:cBhvr>
                                            <p:cTn id="7" dur="500"/>
                                            <p:tgtEl>
                                              <p:spTgt spid="53"/>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54"/>
                                            </p:tgtEl>
                                            <p:attrNameLst>
                                              <p:attrName>style.visibility</p:attrName>
                                            </p:attrNameLst>
                                          </p:cBhvr>
                                          <p:to>
                                            <p:strVal val="visible"/>
                                          </p:to>
                                        </p:set>
                                        <p:anim calcmode="lin" valueType="num">
                                          <p:cBhvr additive="base">
                                            <p:cTn id="11" dur="1000" fill="hold"/>
                                            <p:tgtEl>
                                              <p:spTgt spid="54"/>
                                            </p:tgtEl>
                                            <p:attrNameLst>
                                              <p:attrName>ppt_x</p:attrName>
                                            </p:attrNameLst>
                                          </p:cBhvr>
                                          <p:tavLst>
                                            <p:tav tm="0">
                                              <p:val>
                                                <p:strVal val="#ppt_x"/>
                                              </p:val>
                                            </p:tav>
                                            <p:tav tm="100000">
                                              <p:val>
                                                <p:strVal val="#ppt_x"/>
                                              </p:val>
                                            </p:tav>
                                          </p:tavLst>
                                        </p:anim>
                                        <p:anim calcmode="lin" valueType="num">
                                          <p:cBhvr additive="base">
                                            <p:cTn id="12" dur="1000" fill="hold"/>
                                            <p:tgtEl>
                                              <p:spTgt spid="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a:extLst>
              <a:ext uri="{FF2B5EF4-FFF2-40B4-BE49-F238E27FC236}">
                <a16:creationId xmlns:a16="http://schemas.microsoft.com/office/drawing/2014/main" id="{A0EC98C5-F19F-4917-A7AA-C70085C02810}"/>
              </a:ext>
            </a:extLst>
          </p:cNvPr>
          <p:cNvPicPr>
            <a:picLocks noChangeAspect="1"/>
          </p:cNvPicPr>
          <p:nvPr/>
        </p:nvPicPr>
        <p:blipFill>
          <a:blip r:embed="rId3"/>
          <a:stretch>
            <a:fillRect/>
          </a:stretch>
        </p:blipFill>
        <p:spPr>
          <a:xfrm>
            <a:off x="6867525" y="3990001"/>
            <a:ext cx="4991100" cy="2639737"/>
          </a:xfrm>
          <a:prstGeom prst="rect">
            <a:avLst/>
          </a:prstGeom>
        </p:spPr>
      </p:pic>
      <p:sp>
        <p:nvSpPr>
          <p:cNvPr id="51" name="TextBox 50">
            <a:extLst>
              <a:ext uri="{FF2B5EF4-FFF2-40B4-BE49-F238E27FC236}">
                <a16:creationId xmlns:a16="http://schemas.microsoft.com/office/drawing/2014/main" id="{D1E47644-719E-4E3A-AD10-40DB5C2B33D3}"/>
              </a:ext>
            </a:extLst>
          </p:cNvPr>
          <p:cNvSpPr txBox="1"/>
          <p:nvPr/>
        </p:nvSpPr>
        <p:spPr>
          <a:xfrm>
            <a:off x="4442791" y="264215"/>
            <a:ext cx="326003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UTM Edwardian" panose="02040603050506020204" pitchFamily="18" charset="0"/>
                <a:cs typeface="+mn-cs"/>
              </a:rPr>
              <a:t>Núi</a:t>
            </a:r>
            <a:r>
              <a:rPr kumimoji="0" lang="en-US" sz="4400" b="1" i="0" u="none" strike="noStrike" kern="1200" cap="none" spc="0" normalizeH="0" baseline="0" noProof="0" dirty="0">
                <a:ln>
                  <a:noFill/>
                </a:ln>
                <a:solidFill>
                  <a:srgbClr val="FF0000"/>
                </a:solidFill>
                <a:effectLst/>
                <a:uLnTx/>
                <a:uFillTx/>
                <a:latin typeface="UTM Edwardian" panose="02040603050506020204" pitchFamily="18" charset="0"/>
                <a:cs typeface="+mn-cs"/>
              </a:rPr>
              <a:t> </a:t>
            </a:r>
            <a:r>
              <a:rPr kumimoji="0" lang="en-US" sz="4400" b="1" i="0" u="none" strike="noStrike" kern="1200" cap="none" spc="0" normalizeH="0" baseline="0" noProof="0" dirty="0" err="1">
                <a:ln>
                  <a:noFill/>
                </a:ln>
                <a:solidFill>
                  <a:srgbClr val="FF0000"/>
                </a:solidFill>
                <a:effectLst/>
                <a:uLnTx/>
                <a:uFillTx/>
                <a:latin typeface="UTM Edwardian" panose="02040603050506020204" pitchFamily="18" charset="0"/>
                <a:cs typeface="+mn-cs"/>
              </a:rPr>
              <a:t>quê</a:t>
            </a:r>
            <a:r>
              <a:rPr kumimoji="0" lang="en-US" sz="4400" b="1" i="0" u="none" strike="noStrike" kern="1200" cap="none" spc="0" normalizeH="0" baseline="0" noProof="0" dirty="0">
                <a:ln>
                  <a:noFill/>
                </a:ln>
                <a:solidFill>
                  <a:srgbClr val="FF0000"/>
                </a:solidFill>
                <a:effectLst/>
                <a:uLnTx/>
                <a:uFillTx/>
                <a:latin typeface="UTM Edwardian" panose="02040603050506020204" pitchFamily="18" charset="0"/>
                <a:cs typeface="+mn-cs"/>
              </a:rPr>
              <a:t> </a:t>
            </a:r>
            <a:r>
              <a:rPr kumimoji="0" lang="en-US" sz="4400" b="1" i="0" u="none" strike="noStrike" kern="1200" cap="none" spc="0" normalizeH="0" baseline="0" noProof="0" dirty="0" err="1">
                <a:ln>
                  <a:noFill/>
                </a:ln>
                <a:solidFill>
                  <a:srgbClr val="FF0000"/>
                </a:solidFill>
                <a:effectLst/>
                <a:uLnTx/>
                <a:uFillTx/>
                <a:latin typeface="UTM Edwardian" panose="02040603050506020204" pitchFamily="18" charset="0"/>
                <a:cs typeface="+mn-cs"/>
              </a:rPr>
              <a:t>tôi</a:t>
            </a:r>
            <a:endParaRPr kumimoji="0" lang="en-US" sz="4400" b="1" i="0" u="none" strike="noStrike" kern="1200" cap="none" spc="0" normalizeH="0" baseline="0" noProof="0" dirty="0">
              <a:ln>
                <a:noFill/>
              </a:ln>
              <a:solidFill>
                <a:srgbClr val="FF0000"/>
              </a:solidFill>
              <a:effectLst/>
              <a:uLnTx/>
              <a:uFillTx/>
              <a:latin typeface="UTM Edwardian" panose="02040603050506020204" pitchFamily="18" charset="0"/>
              <a:cs typeface="+mn-cs"/>
            </a:endParaRPr>
          </a:p>
        </p:txBody>
      </p:sp>
      <p:sp>
        <p:nvSpPr>
          <p:cNvPr id="52" name="TextBox 51">
            <a:extLst>
              <a:ext uri="{FF2B5EF4-FFF2-40B4-BE49-F238E27FC236}">
                <a16:creationId xmlns:a16="http://schemas.microsoft.com/office/drawing/2014/main" id="{5BADAFD4-B6D3-4730-99A4-BA3A2E36F789}"/>
              </a:ext>
            </a:extLst>
          </p:cNvPr>
          <p:cNvSpPr txBox="1"/>
          <p:nvPr/>
        </p:nvSpPr>
        <p:spPr>
          <a:xfrm>
            <a:off x="561975" y="952500"/>
            <a:ext cx="1123950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xa xa, trên con đường đất đỏ chạy về làng, tôi đã trông thấy bóng núi quê tôi xanh thẫm trên nền trời mây trắng.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Về cuối thu sang đông, trên đỉnh núi có mây trắng bay như tấm khăn mỏng. Còn về mùa hè, trong ánh chớp sáng lóa của cơn dông, cả ngọn núi hiện ra xanh mướt. Lá cây bay như làn tóc của một bà tiên đang hướng mặt về phía biển. Còn cả người bà thì ẩn dưới những cánh đồng lúa chín vàng.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Núi hiện lên trong mưa có nhiều màu lá. Lá bạch đàn, lá tre xanh tươi che rợp những con đường mòn quanh co lên đỉnh núi. Những vườn chè, vườn sắn xanh tốt bao quanh sườn núi. Thỉnh thoảng, giữa những mảnh vườn là bóng xanh um của một cây mít, và thênh thang rười rượi là màu xanh của cỏ, dứa dại và sim, mua.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Ở lưng chừng núi có một khe nhỏ, nướ chảy ra trong vắt, đọng xuống một giếng đá...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xa xa, tôi nghe thấy tiếng lá bạch đàn và lá tre reo. Từ xa xa, tôi đã cảm thấy hương thơm của chè xanh, của bếp nhà ai tỏa khói.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Lê Phương Liên)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0060042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7C75C0D-621D-402B-8D71-31DCFBB46F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
        <p:nvSpPr>
          <p:cNvPr id="12" name="矩形 11">
            <a:extLst>
              <a:ext uri="{FF2B5EF4-FFF2-40B4-BE49-F238E27FC236}">
                <a16:creationId xmlns:a16="http://schemas.microsoft.com/office/drawing/2014/main" id="{C87B4F19-8E90-404F-BDF3-0A53CF75F962}"/>
              </a:ext>
            </a:extLst>
          </p:cNvPr>
          <p:cNvSpPr/>
          <p:nvPr/>
        </p:nvSpPr>
        <p:spPr>
          <a:xfrm>
            <a:off x="1697014" y="1520732"/>
            <a:ext cx="8801224" cy="3825002"/>
          </a:xfrm>
          <a:prstGeom prst="rect">
            <a:avLst/>
          </a:prstGeom>
          <a:solidFill>
            <a:schemeClr val="bg1"/>
          </a:solidFill>
          <a:ln>
            <a:solidFill>
              <a:schemeClr val="bg1">
                <a:lumMod val="85000"/>
              </a:schemeClr>
            </a:solidFill>
          </a:ln>
          <a:effectLst>
            <a:outerShdw blurRad="279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ea"/>
              <a:sym typeface="+mn-lt"/>
            </a:endParaRPr>
          </a:p>
        </p:txBody>
      </p:sp>
      <p:sp>
        <p:nvSpPr>
          <p:cNvPr id="2" name="矩形 1">
            <a:extLst>
              <a:ext uri="{FF2B5EF4-FFF2-40B4-BE49-F238E27FC236}">
                <a16:creationId xmlns:a16="http://schemas.microsoft.com/office/drawing/2014/main" id="{20CF277F-1A09-4D98-BA95-93E9FC8D168F}"/>
              </a:ext>
            </a:extLst>
          </p:cNvPr>
          <p:cNvSpPr/>
          <p:nvPr/>
        </p:nvSpPr>
        <p:spPr>
          <a:xfrm>
            <a:off x="2271081" y="983848"/>
            <a:ext cx="7649836" cy="4896092"/>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ea"/>
              <a:sym typeface="+mn-lt"/>
            </a:endParaRPr>
          </a:p>
        </p:txBody>
      </p:sp>
      <p:pic>
        <p:nvPicPr>
          <p:cNvPr id="10" name="Picture 9">
            <a:extLst>
              <a:ext uri="{FF2B5EF4-FFF2-40B4-BE49-F238E27FC236}">
                <a16:creationId xmlns:a16="http://schemas.microsoft.com/office/drawing/2014/main" id="{2C2BBF16-7825-4054-8D52-59FFF89D7483}"/>
              </a:ext>
            </a:extLst>
          </p:cNvPr>
          <p:cNvPicPr>
            <a:picLocks noChangeAspect="1"/>
          </p:cNvPicPr>
          <p:nvPr/>
        </p:nvPicPr>
        <p:blipFill>
          <a:blip r:embed="rId4"/>
          <a:stretch>
            <a:fillRect/>
          </a:stretch>
        </p:blipFill>
        <p:spPr>
          <a:xfrm>
            <a:off x="1611630" y="1131784"/>
            <a:ext cx="8883355" cy="5131855"/>
          </a:xfrm>
          <a:prstGeom prst="rect">
            <a:avLst/>
          </a:prstGeom>
        </p:spPr>
      </p:pic>
    </p:spTree>
    <p:extLst>
      <p:ext uri="{BB962C8B-B14F-4D97-AF65-F5344CB8AC3E}">
        <p14:creationId xmlns:p14="http://schemas.microsoft.com/office/powerpoint/2010/main" val="22744188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3" name="Graphic 32">
            <a:extLst>
              <a:ext uri="{FF2B5EF4-FFF2-40B4-BE49-F238E27FC236}">
                <a16:creationId xmlns:a16="http://schemas.microsoft.com/office/drawing/2014/main" id="{0A405AA9-0105-44F4-B734-7242D271FF4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14908" y="3505200"/>
            <a:ext cx="1674437" cy="3001920"/>
          </a:xfrm>
          <a:prstGeom prst="rect">
            <a:avLst/>
          </a:prstGeom>
        </p:spPr>
      </p:pic>
      <p:grpSp>
        <p:nvGrpSpPr>
          <p:cNvPr id="36" name="Group 35">
            <a:extLst>
              <a:ext uri="{FF2B5EF4-FFF2-40B4-BE49-F238E27FC236}">
                <a16:creationId xmlns:a16="http://schemas.microsoft.com/office/drawing/2014/main" id="{AA60165D-10A5-4B0C-B493-A5098AF5DCF9}"/>
              </a:ext>
            </a:extLst>
          </p:cNvPr>
          <p:cNvGrpSpPr/>
          <p:nvPr/>
        </p:nvGrpSpPr>
        <p:grpSpPr>
          <a:xfrm flipH="1">
            <a:off x="4608921" y="1447801"/>
            <a:ext cx="6848718" cy="4457698"/>
            <a:chOff x="5208455" y="2281247"/>
            <a:chExt cx="8050156" cy="4667779"/>
          </a:xfrm>
        </p:grpSpPr>
        <p:pic>
          <p:nvPicPr>
            <p:cNvPr id="37" name="Graphic 36">
              <a:extLst>
                <a:ext uri="{FF2B5EF4-FFF2-40B4-BE49-F238E27FC236}">
                  <a16:creationId xmlns:a16="http://schemas.microsoft.com/office/drawing/2014/main" id="{4ACEE410-F9DF-467C-A4E3-5A55755D863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5400000" flipV="1">
              <a:off x="6899643" y="590059"/>
              <a:ext cx="4667779" cy="8050156"/>
            </a:xfrm>
            <a:prstGeom prst="rect">
              <a:avLst/>
            </a:prstGeom>
          </p:spPr>
        </p:pic>
        <p:sp>
          <p:nvSpPr>
            <p:cNvPr id="38" name="Speech Bubble: Rectangle with Corners Rounded 37">
              <a:extLst>
                <a:ext uri="{FF2B5EF4-FFF2-40B4-BE49-F238E27FC236}">
                  <a16:creationId xmlns:a16="http://schemas.microsoft.com/office/drawing/2014/main" id="{4BBD70EB-831E-47F4-8920-97F897A77CA5}"/>
                </a:ext>
              </a:extLst>
            </p:cNvPr>
            <p:cNvSpPr/>
            <p:nvPr/>
          </p:nvSpPr>
          <p:spPr>
            <a:xfrm>
              <a:off x="5404501" y="2743646"/>
              <a:ext cx="6735619" cy="3582195"/>
            </a:xfrm>
            <a:prstGeom prst="wedgeRoundRectCallout">
              <a:avLst>
                <a:gd name="adj1" fmla="val -47010"/>
                <a:gd name="adj2" fmla="val 20915"/>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5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5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5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5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5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5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5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chưa</a:t>
              </a:r>
              <a:r>
                <a:rPr kumimoji="0" lang="en-US" sz="5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r>
                <a:rPr kumimoji="0" lang="en-US" sz="5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5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grpSp>
        <p:nvGrpSpPr>
          <p:cNvPr id="39" name="Group 38">
            <a:extLst>
              <a:ext uri="{FF2B5EF4-FFF2-40B4-BE49-F238E27FC236}">
                <a16:creationId xmlns:a16="http://schemas.microsoft.com/office/drawing/2014/main" id="{EAF4A3A5-DAA5-47E6-A34C-0FB817EC37E6}"/>
              </a:ext>
            </a:extLst>
          </p:cNvPr>
          <p:cNvGrpSpPr/>
          <p:nvPr/>
        </p:nvGrpSpPr>
        <p:grpSpPr>
          <a:xfrm>
            <a:off x="3332818" y="76200"/>
            <a:ext cx="5526365" cy="1086132"/>
            <a:chOff x="3092880" y="0"/>
            <a:chExt cx="5699569" cy="1284494"/>
          </a:xfrm>
        </p:grpSpPr>
        <p:pic>
          <p:nvPicPr>
            <p:cNvPr id="40" name="Picture 39">
              <a:extLst>
                <a:ext uri="{FF2B5EF4-FFF2-40B4-BE49-F238E27FC236}">
                  <a16:creationId xmlns:a16="http://schemas.microsoft.com/office/drawing/2014/main" id="{EBB0D97D-EF00-429B-B10B-1A8F94916FA3}"/>
                </a:ext>
              </a:extLst>
            </p:cNvPr>
            <p:cNvPicPr>
              <a:picLocks noChangeAspect="1"/>
            </p:cNvPicPr>
            <p:nvPr/>
          </p:nvPicPr>
          <p:blipFill>
            <a:blip r:embed="rId7">
              <a:lum contrast="40000"/>
            </a:blip>
            <a:stretch>
              <a:fillRect/>
            </a:stretch>
          </p:blipFill>
          <p:spPr>
            <a:xfrm>
              <a:off x="3092880" y="0"/>
              <a:ext cx="5699569" cy="1284494"/>
            </a:xfrm>
            <a:prstGeom prst="rect">
              <a:avLst/>
            </a:prstGeom>
          </p:spPr>
        </p:pic>
        <p:sp>
          <p:nvSpPr>
            <p:cNvPr id="41" name="TextBox 40">
              <a:extLst>
                <a:ext uri="{FF2B5EF4-FFF2-40B4-BE49-F238E27FC236}">
                  <a16:creationId xmlns:a16="http://schemas.microsoft.com/office/drawing/2014/main" id="{73E741A4-965B-4E78-AD25-AEF2F7B892B7}"/>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21760968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62" name="Group 61">
            <a:extLst>
              <a:ext uri="{FF2B5EF4-FFF2-40B4-BE49-F238E27FC236}">
                <a16:creationId xmlns:a16="http://schemas.microsoft.com/office/drawing/2014/main" id="{DB941296-1552-471C-A8BA-774AFADA60F2}"/>
              </a:ext>
            </a:extLst>
          </p:cNvPr>
          <p:cNvGrpSpPr/>
          <p:nvPr/>
        </p:nvGrpSpPr>
        <p:grpSpPr>
          <a:xfrm>
            <a:off x="413437" y="952500"/>
            <a:ext cx="6061790" cy="2209800"/>
            <a:chOff x="304800" y="1066800"/>
            <a:chExt cx="6061790" cy="2209800"/>
          </a:xfrm>
        </p:grpSpPr>
        <p:grpSp>
          <p:nvGrpSpPr>
            <p:cNvPr id="65" name="Group 64">
              <a:extLst>
                <a:ext uri="{FF2B5EF4-FFF2-40B4-BE49-F238E27FC236}">
                  <a16:creationId xmlns:a16="http://schemas.microsoft.com/office/drawing/2014/main" id="{00821A44-44BB-45CA-BAFD-FB3B5580F9D8}"/>
                </a:ext>
              </a:extLst>
            </p:cNvPr>
            <p:cNvGrpSpPr/>
            <p:nvPr/>
          </p:nvGrpSpPr>
          <p:grpSpPr>
            <a:xfrm>
              <a:off x="806237" y="1562100"/>
              <a:ext cx="5560353" cy="1514062"/>
              <a:chOff x="1826051" y="791308"/>
              <a:chExt cx="9965264" cy="1226912"/>
            </a:xfrm>
          </p:grpSpPr>
          <p:sp>
            <p:nvSpPr>
              <p:cNvPr id="67" name="Freeform: Shape 66">
                <a:extLst>
                  <a:ext uri="{FF2B5EF4-FFF2-40B4-BE49-F238E27FC236}">
                    <a16:creationId xmlns:a16="http://schemas.microsoft.com/office/drawing/2014/main" id="{D67FC04C-CF8F-4EDF-99E5-02AC5C91DD33}"/>
                  </a:ext>
                </a:extLst>
              </p:cNvPr>
              <p:cNvSpPr/>
              <p:nvPr/>
            </p:nvSpPr>
            <p:spPr>
              <a:xfrm>
                <a:off x="1826051" y="791308"/>
                <a:ext cx="9965264" cy="1226912"/>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rgbClr val="EB51D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8" name="TextBox 67">
                <a:extLst>
                  <a:ext uri="{FF2B5EF4-FFF2-40B4-BE49-F238E27FC236}">
                    <a16:creationId xmlns:a16="http://schemas.microsoft.com/office/drawing/2014/main" id="{FFF8F9C9-5969-402B-BD37-6D7D0AD4479E}"/>
                  </a:ext>
                </a:extLst>
              </p:cNvPr>
              <p:cNvSpPr txBox="1"/>
              <p:nvPr/>
            </p:nvSpPr>
            <p:spPr>
              <a:xfrm>
                <a:off x="2720818" y="961689"/>
                <a:ext cx="8956166" cy="897858"/>
              </a:xfrm>
              <a:prstGeom prst="rect">
                <a:avLst/>
              </a:prstGeom>
              <a:noFill/>
            </p:spPr>
            <p:txBody>
              <a:bodyPr wrap="square" lIns="0" tIns="0" rIns="0" bIns="0" rtlCol="0">
                <a:spAutoFit/>
              </a:bodyPr>
              <a:lstStyle/>
              <a:p>
                <a:pPr algn="just"/>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Tìm</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trong</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bài</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câu</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văn</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p>
              <a:p>
                <a:pPr algn="just"/>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Tả</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đỉnh</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núi</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vào</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cuối</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thu</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sang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đông</a:t>
                </a:r>
                <a:endPar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Tả</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ngọn</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núi</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vào</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mùa</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hè</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endParaRPr lang="en-US" sz="2400" b="1" dirty="0">
                  <a:effectLst/>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66" name="Picture 65">
              <a:extLst>
                <a:ext uri="{FF2B5EF4-FFF2-40B4-BE49-F238E27FC236}">
                  <a16:creationId xmlns:a16="http://schemas.microsoft.com/office/drawing/2014/main" id="{AC4DEA93-9DB7-4CB6-A7F8-E9BD44E5CEE2}"/>
                </a:ext>
              </a:extLst>
            </p:cNvPr>
            <p:cNvPicPr>
              <a:picLocks noChangeAspect="1"/>
            </p:cNvPicPr>
            <p:nvPr/>
          </p:nvPicPr>
          <p:blipFill>
            <a:blip r:embed="rId3"/>
            <a:stretch>
              <a:fillRect/>
            </a:stretch>
          </p:blipFill>
          <p:spPr>
            <a:xfrm>
              <a:off x="304800" y="1066800"/>
              <a:ext cx="1000225" cy="2209800"/>
            </a:xfrm>
            <a:prstGeom prst="rect">
              <a:avLst/>
            </a:prstGeom>
          </p:spPr>
        </p:pic>
      </p:grpSp>
      <p:grpSp>
        <p:nvGrpSpPr>
          <p:cNvPr id="69" name="Group 68">
            <a:extLst>
              <a:ext uri="{FF2B5EF4-FFF2-40B4-BE49-F238E27FC236}">
                <a16:creationId xmlns:a16="http://schemas.microsoft.com/office/drawing/2014/main" id="{58FAD885-C5B0-4006-AC3B-CB1F2FE02538}"/>
              </a:ext>
            </a:extLst>
          </p:cNvPr>
          <p:cNvGrpSpPr/>
          <p:nvPr/>
        </p:nvGrpSpPr>
        <p:grpSpPr>
          <a:xfrm>
            <a:off x="6665150" y="892865"/>
            <a:ext cx="5192926" cy="2209800"/>
            <a:chOff x="6477000" y="1066800"/>
            <a:chExt cx="5192926" cy="2209800"/>
          </a:xfrm>
        </p:grpSpPr>
        <p:grpSp>
          <p:nvGrpSpPr>
            <p:cNvPr id="70" name="Group 69">
              <a:extLst>
                <a:ext uri="{FF2B5EF4-FFF2-40B4-BE49-F238E27FC236}">
                  <a16:creationId xmlns:a16="http://schemas.microsoft.com/office/drawing/2014/main" id="{2E5F0937-2FC9-4EA3-A237-67C8A4E7274D}"/>
                </a:ext>
              </a:extLst>
            </p:cNvPr>
            <p:cNvGrpSpPr/>
            <p:nvPr/>
          </p:nvGrpSpPr>
          <p:grpSpPr>
            <a:xfrm>
              <a:off x="6904892" y="1562100"/>
              <a:ext cx="4765034" cy="1633331"/>
              <a:chOff x="1826053" y="791308"/>
              <a:chExt cx="8539894" cy="1323561"/>
            </a:xfrm>
          </p:grpSpPr>
          <p:sp>
            <p:nvSpPr>
              <p:cNvPr id="72" name="Freeform: Shape 71">
                <a:extLst>
                  <a:ext uri="{FF2B5EF4-FFF2-40B4-BE49-F238E27FC236}">
                    <a16:creationId xmlns:a16="http://schemas.microsoft.com/office/drawing/2014/main" id="{98BA09EB-1B7E-4D3B-85C5-476AB4E741F1}"/>
                  </a:ext>
                </a:extLst>
              </p:cNvPr>
              <p:cNvSpPr/>
              <p:nvPr/>
            </p:nvSpPr>
            <p:spPr>
              <a:xfrm>
                <a:off x="1826053" y="791308"/>
                <a:ext cx="8539894" cy="1323561"/>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3" name="TextBox 72">
                <a:extLst>
                  <a:ext uri="{FF2B5EF4-FFF2-40B4-BE49-F238E27FC236}">
                    <a16:creationId xmlns:a16="http://schemas.microsoft.com/office/drawing/2014/main" id="{2FF135FA-FFEB-4F5D-B6E9-F37DC8B9AE99}"/>
                  </a:ext>
                </a:extLst>
              </p:cNvPr>
              <p:cNvSpPr txBox="1"/>
              <p:nvPr/>
            </p:nvSpPr>
            <p:spPr>
              <a:xfrm>
                <a:off x="2487712" y="1150119"/>
                <a:ext cx="7838975" cy="897859"/>
              </a:xfrm>
              <a:prstGeom prst="rect">
                <a:avLst/>
              </a:prstGeom>
              <a:noFill/>
            </p:spPr>
            <p:txBody>
              <a:bodyPr wrap="square" lIns="0" tIns="0" rIns="0" bIns="0" rtlCol="0">
                <a:spAutoFit/>
              </a:bodyPr>
              <a:lstStyle/>
              <a:p>
                <a:pPr marL="0" marR="0" algn="just">
                  <a:spcBef>
                    <a:spcPts val="0"/>
                  </a:spcBef>
                  <a:spcAft>
                    <a:spcPts val="0"/>
                  </a:spcAft>
                </a:pPr>
                <a:r>
                  <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Chọn từ ngữ có tiếng </a:t>
                </a:r>
                <a:r>
                  <a:rPr lang="vi-VN" sz="2400" b="1" i="1"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xanh</a:t>
                </a:r>
                <a:r>
                  <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phù hợp với từng sự vật được tả trong bài.</a:t>
                </a:r>
                <a:endParaRPr lang="en-US" sz="2400" b="1" dirty="0">
                  <a:effectLst/>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71" name="Picture 70">
              <a:extLst>
                <a:ext uri="{FF2B5EF4-FFF2-40B4-BE49-F238E27FC236}">
                  <a16:creationId xmlns:a16="http://schemas.microsoft.com/office/drawing/2014/main" id="{6173791D-4DD5-47A9-BD95-E897B9E7BB8E}"/>
                </a:ext>
              </a:extLst>
            </p:cNvPr>
            <p:cNvPicPr>
              <a:picLocks noChangeAspect="1"/>
            </p:cNvPicPr>
            <p:nvPr/>
          </p:nvPicPr>
          <p:blipFill>
            <a:blip r:embed="rId4"/>
            <a:stretch>
              <a:fillRect/>
            </a:stretch>
          </p:blipFill>
          <p:spPr>
            <a:xfrm>
              <a:off x="6477000" y="1066800"/>
              <a:ext cx="998502" cy="2209800"/>
            </a:xfrm>
            <a:prstGeom prst="rect">
              <a:avLst/>
            </a:prstGeom>
          </p:spPr>
        </p:pic>
      </p:grpSp>
      <p:grpSp>
        <p:nvGrpSpPr>
          <p:cNvPr id="74" name="Group 73">
            <a:extLst>
              <a:ext uri="{FF2B5EF4-FFF2-40B4-BE49-F238E27FC236}">
                <a16:creationId xmlns:a16="http://schemas.microsoft.com/office/drawing/2014/main" id="{1147AABC-DA4D-47F3-944C-30EF391B0A0C}"/>
              </a:ext>
            </a:extLst>
          </p:cNvPr>
          <p:cNvGrpSpPr/>
          <p:nvPr/>
        </p:nvGrpSpPr>
        <p:grpSpPr>
          <a:xfrm>
            <a:off x="403498" y="2869095"/>
            <a:ext cx="5266472" cy="2209800"/>
            <a:chOff x="304800" y="3657600"/>
            <a:chExt cx="5266472" cy="2209800"/>
          </a:xfrm>
        </p:grpSpPr>
        <p:grpSp>
          <p:nvGrpSpPr>
            <p:cNvPr id="75" name="Group 74">
              <a:extLst>
                <a:ext uri="{FF2B5EF4-FFF2-40B4-BE49-F238E27FC236}">
                  <a16:creationId xmlns:a16="http://schemas.microsoft.com/office/drawing/2014/main" id="{1992393E-9A44-4C26-8C2E-F526F9D90A42}"/>
                </a:ext>
              </a:extLst>
            </p:cNvPr>
            <p:cNvGrpSpPr/>
            <p:nvPr/>
          </p:nvGrpSpPr>
          <p:grpSpPr>
            <a:xfrm>
              <a:off x="806238" y="4085038"/>
              <a:ext cx="4765034" cy="1663093"/>
              <a:chOff x="1826053" y="791309"/>
              <a:chExt cx="8539894" cy="1347679"/>
            </a:xfrm>
          </p:grpSpPr>
          <p:sp>
            <p:nvSpPr>
              <p:cNvPr id="77" name="Freeform: Shape 76">
                <a:extLst>
                  <a:ext uri="{FF2B5EF4-FFF2-40B4-BE49-F238E27FC236}">
                    <a16:creationId xmlns:a16="http://schemas.microsoft.com/office/drawing/2014/main" id="{F6A04BE6-761B-4DED-90FE-0EAA4BA0ED11}"/>
                  </a:ext>
                </a:extLst>
              </p:cNvPr>
              <p:cNvSpPr/>
              <p:nvPr/>
            </p:nvSpPr>
            <p:spPr>
              <a:xfrm>
                <a:off x="1826053" y="791309"/>
                <a:ext cx="8539894" cy="1347679"/>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8" name="TextBox 77">
                <a:extLst>
                  <a:ext uri="{FF2B5EF4-FFF2-40B4-BE49-F238E27FC236}">
                    <a16:creationId xmlns:a16="http://schemas.microsoft.com/office/drawing/2014/main" id="{9DD5FA06-CC98-4D06-A530-8D9589B351CA}"/>
                  </a:ext>
                </a:extLst>
              </p:cNvPr>
              <p:cNvSpPr txBox="1"/>
              <p:nvPr/>
            </p:nvSpPr>
            <p:spPr>
              <a:xfrm>
                <a:off x="2586186" y="1067051"/>
                <a:ext cx="7557643" cy="897859"/>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Tìm</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trong</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bài</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những</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câu</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văn</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có</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hình</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ảnh</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so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sánh</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thích</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hình</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ảnh</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nào</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endParaRPr kumimoji="0" lang="en-US" sz="2400" b="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76" name="Picture 75">
              <a:extLst>
                <a:ext uri="{FF2B5EF4-FFF2-40B4-BE49-F238E27FC236}">
                  <a16:creationId xmlns:a16="http://schemas.microsoft.com/office/drawing/2014/main" id="{809EB9A8-0F50-4612-A6F1-1763FDE50913}"/>
                </a:ext>
              </a:extLst>
            </p:cNvPr>
            <p:cNvPicPr>
              <a:picLocks noChangeAspect="1"/>
            </p:cNvPicPr>
            <p:nvPr/>
          </p:nvPicPr>
          <p:blipFill>
            <a:blip r:embed="rId5"/>
            <a:stretch>
              <a:fillRect/>
            </a:stretch>
          </p:blipFill>
          <p:spPr>
            <a:xfrm>
              <a:off x="304800" y="3657600"/>
              <a:ext cx="998741" cy="2209800"/>
            </a:xfrm>
            <a:prstGeom prst="rect">
              <a:avLst/>
            </a:prstGeom>
          </p:spPr>
        </p:pic>
      </p:grpSp>
      <p:grpSp>
        <p:nvGrpSpPr>
          <p:cNvPr id="79" name="Group 78">
            <a:extLst>
              <a:ext uri="{FF2B5EF4-FFF2-40B4-BE49-F238E27FC236}">
                <a16:creationId xmlns:a16="http://schemas.microsoft.com/office/drawing/2014/main" id="{7CFAF8CB-3FFA-4F87-AD27-0432950F3BF4}"/>
              </a:ext>
            </a:extLst>
          </p:cNvPr>
          <p:cNvGrpSpPr/>
          <p:nvPr/>
        </p:nvGrpSpPr>
        <p:grpSpPr>
          <a:xfrm>
            <a:off x="6635332" y="2739886"/>
            <a:ext cx="5281684" cy="2269436"/>
            <a:chOff x="6477000" y="3657600"/>
            <a:chExt cx="5281684" cy="2269436"/>
          </a:xfrm>
        </p:grpSpPr>
        <p:grpSp>
          <p:nvGrpSpPr>
            <p:cNvPr id="80" name="Group 79">
              <a:extLst>
                <a:ext uri="{FF2B5EF4-FFF2-40B4-BE49-F238E27FC236}">
                  <a16:creationId xmlns:a16="http://schemas.microsoft.com/office/drawing/2014/main" id="{C724862A-D130-4427-A16A-65EC39AA732F}"/>
                </a:ext>
              </a:extLst>
            </p:cNvPr>
            <p:cNvGrpSpPr/>
            <p:nvPr/>
          </p:nvGrpSpPr>
          <p:grpSpPr>
            <a:xfrm>
              <a:off x="6904891" y="4159332"/>
              <a:ext cx="4853793" cy="1767704"/>
              <a:chOff x="1826051" y="791308"/>
              <a:chExt cx="8698968" cy="1432450"/>
            </a:xfrm>
          </p:grpSpPr>
          <p:sp>
            <p:nvSpPr>
              <p:cNvPr id="82" name="Freeform: Shape 81">
                <a:extLst>
                  <a:ext uri="{FF2B5EF4-FFF2-40B4-BE49-F238E27FC236}">
                    <a16:creationId xmlns:a16="http://schemas.microsoft.com/office/drawing/2014/main" id="{770AB39F-EFF1-48E7-87B5-862771C4E78A}"/>
                  </a:ext>
                </a:extLst>
              </p:cNvPr>
              <p:cNvSpPr/>
              <p:nvPr/>
            </p:nvSpPr>
            <p:spPr>
              <a:xfrm>
                <a:off x="1826051" y="791308"/>
                <a:ext cx="8698968" cy="1432450"/>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3" name="TextBox 82">
                <a:extLst>
                  <a:ext uri="{FF2B5EF4-FFF2-40B4-BE49-F238E27FC236}">
                    <a16:creationId xmlns:a16="http://schemas.microsoft.com/office/drawing/2014/main" id="{058CDCE2-CCCA-4907-8D67-06AD154A0F2C}"/>
                  </a:ext>
                </a:extLst>
              </p:cNvPr>
              <p:cNvSpPr txBox="1"/>
              <p:nvPr/>
            </p:nvSpPr>
            <p:spPr>
              <a:xfrm>
                <a:off x="2522538" y="1110223"/>
                <a:ext cx="7893951" cy="897859"/>
              </a:xfrm>
              <a:prstGeom prst="rect">
                <a:avLst/>
              </a:prstGeom>
              <a:noFill/>
            </p:spPr>
            <p:txBody>
              <a:bodyPr wrap="square" lIns="0" tIns="0" rIns="0" bIns="0" rtlCol="0">
                <a:spAutoFit/>
              </a:bodyPr>
              <a:lstStyle/>
              <a:p>
                <a:pPr marL="0" marR="0" algn="just">
                  <a:spcBef>
                    <a:spcPts val="0"/>
                  </a:spcBef>
                  <a:spcAft>
                    <a:spcPts val="0"/>
                  </a:spcAft>
                </a:pPr>
                <a:r>
                  <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Tác giả cảm nhận được những âm thanh nào, những hương thơm nào của vùng núi quê hương?  </a:t>
                </a:r>
                <a:endParaRPr lang="en-US" sz="2400" b="1" dirty="0">
                  <a:effectLst/>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81" name="Picture 80">
              <a:extLst>
                <a:ext uri="{FF2B5EF4-FFF2-40B4-BE49-F238E27FC236}">
                  <a16:creationId xmlns:a16="http://schemas.microsoft.com/office/drawing/2014/main" id="{BA76E614-D34F-49EB-BEDA-BA04A6501952}"/>
                </a:ext>
              </a:extLst>
            </p:cNvPr>
            <p:cNvPicPr>
              <a:picLocks noChangeAspect="1"/>
            </p:cNvPicPr>
            <p:nvPr/>
          </p:nvPicPr>
          <p:blipFill>
            <a:blip r:embed="rId6"/>
            <a:stretch>
              <a:fillRect/>
            </a:stretch>
          </p:blipFill>
          <p:spPr>
            <a:xfrm>
              <a:off x="6477000" y="3657600"/>
              <a:ext cx="1000225" cy="2212584"/>
            </a:xfrm>
            <a:prstGeom prst="rect">
              <a:avLst/>
            </a:prstGeom>
          </p:spPr>
        </p:pic>
      </p:grpSp>
      <p:grpSp>
        <p:nvGrpSpPr>
          <p:cNvPr id="84" name="Group 83">
            <a:extLst>
              <a:ext uri="{FF2B5EF4-FFF2-40B4-BE49-F238E27FC236}">
                <a16:creationId xmlns:a16="http://schemas.microsoft.com/office/drawing/2014/main" id="{64811465-5776-4C45-8D1B-19EA53B99A8C}"/>
              </a:ext>
            </a:extLst>
          </p:cNvPr>
          <p:cNvGrpSpPr/>
          <p:nvPr/>
        </p:nvGrpSpPr>
        <p:grpSpPr>
          <a:xfrm>
            <a:off x="3332818" y="76200"/>
            <a:ext cx="5526365" cy="1086132"/>
            <a:chOff x="3092880" y="0"/>
            <a:chExt cx="5699569" cy="1284494"/>
          </a:xfrm>
        </p:grpSpPr>
        <p:pic>
          <p:nvPicPr>
            <p:cNvPr id="85" name="Picture 84">
              <a:extLst>
                <a:ext uri="{FF2B5EF4-FFF2-40B4-BE49-F238E27FC236}">
                  <a16:creationId xmlns:a16="http://schemas.microsoft.com/office/drawing/2014/main" id="{2995459A-B52F-4D95-9D2A-E3D73C81CC78}"/>
                </a:ext>
              </a:extLst>
            </p:cNvPr>
            <p:cNvPicPr>
              <a:picLocks noChangeAspect="1"/>
            </p:cNvPicPr>
            <p:nvPr/>
          </p:nvPicPr>
          <p:blipFill>
            <a:blip r:embed="rId7">
              <a:lum contrast="40000"/>
            </a:blip>
            <a:stretch>
              <a:fillRect/>
            </a:stretch>
          </p:blipFill>
          <p:spPr>
            <a:xfrm>
              <a:off x="3092880" y="0"/>
              <a:ext cx="5699569" cy="1284494"/>
            </a:xfrm>
            <a:prstGeom prst="rect">
              <a:avLst/>
            </a:prstGeom>
          </p:spPr>
        </p:pic>
        <p:sp>
          <p:nvSpPr>
            <p:cNvPr id="86" name="TextBox 85">
              <a:extLst>
                <a:ext uri="{FF2B5EF4-FFF2-40B4-BE49-F238E27FC236}">
                  <a16:creationId xmlns:a16="http://schemas.microsoft.com/office/drawing/2014/main" id="{A4229E3E-1B94-4495-86E3-B8294BBAD4CF}"/>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Cùng tìm 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87" name="Group 86">
            <a:extLst>
              <a:ext uri="{FF2B5EF4-FFF2-40B4-BE49-F238E27FC236}">
                <a16:creationId xmlns:a16="http://schemas.microsoft.com/office/drawing/2014/main" id="{750586B1-C740-447B-93C4-F764B53D8C5A}"/>
              </a:ext>
            </a:extLst>
          </p:cNvPr>
          <p:cNvGrpSpPr/>
          <p:nvPr/>
        </p:nvGrpSpPr>
        <p:grpSpPr>
          <a:xfrm>
            <a:off x="3040681" y="4792317"/>
            <a:ext cx="6017515" cy="2209800"/>
            <a:chOff x="3040681" y="4792317"/>
            <a:chExt cx="5044497" cy="2209800"/>
          </a:xfrm>
        </p:grpSpPr>
        <p:sp>
          <p:nvSpPr>
            <p:cNvPr id="88" name="Freeform: Shape 87">
              <a:extLst>
                <a:ext uri="{FF2B5EF4-FFF2-40B4-BE49-F238E27FC236}">
                  <a16:creationId xmlns:a16="http://schemas.microsoft.com/office/drawing/2014/main" id="{DA220844-EFD2-4056-99C3-9C8309CF4A21}"/>
                </a:ext>
              </a:extLst>
            </p:cNvPr>
            <p:cNvSpPr/>
            <p:nvPr/>
          </p:nvSpPr>
          <p:spPr>
            <a:xfrm>
              <a:off x="3320144" y="4966306"/>
              <a:ext cx="4765034" cy="1498290"/>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9" name="Picture 88">
              <a:extLst>
                <a:ext uri="{FF2B5EF4-FFF2-40B4-BE49-F238E27FC236}">
                  <a16:creationId xmlns:a16="http://schemas.microsoft.com/office/drawing/2014/main" id="{895AB18E-D688-422B-B4B5-1EFE7546F76B}"/>
                </a:ext>
              </a:extLst>
            </p:cNvPr>
            <p:cNvPicPr>
              <a:picLocks noChangeAspect="1"/>
            </p:cNvPicPr>
            <p:nvPr/>
          </p:nvPicPr>
          <p:blipFill>
            <a:blip r:embed="rId3"/>
            <a:stretch>
              <a:fillRect/>
            </a:stretch>
          </p:blipFill>
          <p:spPr>
            <a:xfrm>
              <a:off x="3040681" y="4792317"/>
              <a:ext cx="1000225" cy="2209800"/>
            </a:xfrm>
            <a:prstGeom prst="rect">
              <a:avLst/>
            </a:prstGeom>
          </p:spPr>
        </p:pic>
        <p:sp>
          <p:nvSpPr>
            <p:cNvPr id="90" name="Rectangle: Rounded Corners 89">
              <a:extLst>
                <a:ext uri="{FF2B5EF4-FFF2-40B4-BE49-F238E27FC236}">
                  <a16:creationId xmlns:a16="http://schemas.microsoft.com/office/drawing/2014/main" id="{F5DAF4C8-2A80-4FFB-87A1-39F6F43278D4}"/>
                </a:ext>
              </a:extLst>
            </p:cNvPr>
            <p:cNvSpPr/>
            <p:nvPr/>
          </p:nvSpPr>
          <p:spPr>
            <a:xfrm>
              <a:off x="3279914" y="4899991"/>
              <a:ext cx="576469" cy="904461"/>
            </a:xfrm>
            <a:prstGeom prst="roundRect">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atin typeface="Arial-Rounded" panose="020B0500000000000000" pitchFamily="34" charset="0"/>
                  <a:ea typeface="Arial-Rounded" panose="020B0500000000000000" pitchFamily="34" charset="0"/>
                  <a:cs typeface="Arial-Rounded" panose="020B0500000000000000" pitchFamily="34" charset="0"/>
                </a:rPr>
                <a:t>5</a:t>
              </a:r>
            </a:p>
          </p:txBody>
        </p:sp>
        <p:sp>
          <p:nvSpPr>
            <p:cNvPr id="91" name="TextBox 90">
              <a:extLst>
                <a:ext uri="{FF2B5EF4-FFF2-40B4-BE49-F238E27FC236}">
                  <a16:creationId xmlns:a16="http://schemas.microsoft.com/office/drawing/2014/main" id="{337EF5B4-D06F-417D-A190-C6795E844CF1}"/>
                </a:ext>
              </a:extLst>
            </p:cNvPr>
            <p:cNvSpPr txBox="1"/>
            <p:nvPr/>
          </p:nvSpPr>
          <p:spPr>
            <a:xfrm>
              <a:off x="4084984" y="5453359"/>
              <a:ext cx="3729737" cy="738664"/>
            </a:xfrm>
            <a:prstGeom prst="rect">
              <a:avLst/>
            </a:prstGeom>
            <a:noFill/>
          </p:spPr>
          <p:txBody>
            <a:bodyPr wrap="square" lIns="0" tIns="0" rIns="0" bIns="0" rtlCol="0">
              <a:spAutoFit/>
            </a:bodyPr>
            <a:lstStyle/>
            <a:p>
              <a:pPr marL="0" marR="0" algn="just">
                <a:spcBef>
                  <a:spcPts val="0"/>
                </a:spcBef>
                <a:spcAft>
                  <a:spcPts val="0"/>
                </a:spcAft>
              </a:pP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Nêu</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cảm</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nghĩ</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của</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sau</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khi</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đọc</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bài</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1"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Núi</a:t>
              </a:r>
              <a:r>
                <a:rPr lang="en-US" sz="2400" b="1" i="1"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1"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quê</a:t>
              </a:r>
              <a:r>
                <a:rPr lang="en-US" sz="2400" b="1" i="1"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1"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tôi</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endParaRPr lang="en-US" sz="2400" b="1" dirty="0">
                <a:effectLst/>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42718275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4"/>
                                        </p:tgtEl>
                                        <p:attrNameLst>
                                          <p:attrName>style.visibility</p:attrName>
                                        </p:attrNameLst>
                                      </p:cBhvr>
                                      <p:to>
                                        <p:strVal val="visible"/>
                                      </p:to>
                                    </p:set>
                                    <p:anim calcmode="lin" valueType="num">
                                      <p:cBhvr>
                                        <p:cTn id="7" dur="500" fill="hold"/>
                                        <p:tgtEl>
                                          <p:spTgt spid="84"/>
                                        </p:tgtEl>
                                        <p:attrNameLst>
                                          <p:attrName>ppt_w</p:attrName>
                                        </p:attrNameLst>
                                      </p:cBhvr>
                                      <p:tavLst>
                                        <p:tav tm="0">
                                          <p:val>
                                            <p:fltVal val="0"/>
                                          </p:val>
                                        </p:tav>
                                        <p:tav tm="100000">
                                          <p:val>
                                            <p:strVal val="#ppt_w"/>
                                          </p:val>
                                        </p:tav>
                                      </p:tavLst>
                                    </p:anim>
                                    <p:anim calcmode="lin" valueType="num">
                                      <p:cBhvr>
                                        <p:cTn id="8" dur="500" fill="hold"/>
                                        <p:tgtEl>
                                          <p:spTgt spid="84"/>
                                        </p:tgtEl>
                                        <p:attrNameLst>
                                          <p:attrName>ppt_h</p:attrName>
                                        </p:attrNameLst>
                                      </p:cBhvr>
                                      <p:tavLst>
                                        <p:tav tm="0">
                                          <p:val>
                                            <p:fltVal val="0"/>
                                          </p:val>
                                        </p:tav>
                                        <p:tav tm="100000">
                                          <p:val>
                                            <p:strVal val="#ppt_h"/>
                                          </p:val>
                                        </p:tav>
                                      </p:tavLst>
                                    </p:anim>
                                    <p:animEffect transition="in" filter="fade">
                                      <p:cBhvr>
                                        <p:cTn id="9" dur="500"/>
                                        <p:tgtEl>
                                          <p:spTgt spid="84"/>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62"/>
                                        </p:tgtEl>
                                        <p:attrNameLst>
                                          <p:attrName>style.visibility</p:attrName>
                                        </p:attrNameLst>
                                      </p:cBhvr>
                                      <p:to>
                                        <p:strVal val="visible"/>
                                      </p:to>
                                    </p:set>
                                    <p:anim calcmode="lin" valueType="num">
                                      <p:cBhvr>
                                        <p:cTn id="14" dur="500" fill="hold"/>
                                        <p:tgtEl>
                                          <p:spTgt spid="62"/>
                                        </p:tgtEl>
                                        <p:attrNameLst>
                                          <p:attrName>ppt_w</p:attrName>
                                        </p:attrNameLst>
                                      </p:cBhvr>
                                      <p:tavLst>
                                        <p:tav tm="0">
                                          <p:val>
                                            <p:fltVal val="0"/>
                                          </p:val>
                                        </p:tav>
                                        <p:tav tm="100000">
                                          <p:val>
                                            <p:strVal val="#ppt_w"/>
                                          </p:val>
                                        </p:tav>
                                      </p:tavLst>
                                    </p:anim>
                                    <p:anim calcmode="lin" valueType="num">
                                      <p:cBhvr>
                                        <p:cTn id="15" dur="500" fill="hold"/>
                                        <p:tgtEl>
                                          <p:spTgt spid="62"/>
                                        </p:tgtEl>
                                        <p:attrNameLst>
                                          <p:attrName>ppt_h</p:attrName>
                                        </p:attrNameLst>
                                      </p:cBhvr>
                                      <p:tavLst>
                                        <p:tav tm="0">
                                          <p:val>
                                            <p:fltVal val="0"/>
                                          </p:val>
                                        </p:tav>
                                        <p:tav tm="100000">
                                          <p:val>
                                            <p:strVal val="#ppt_h"/>
                                          </p:val>
                                        </p:tav>
                                      </p:tavLst>
                                    </p:anim>
                                    <p:anim calcmode="lin" valueType="num">
                                      <p:cBhvr>
                                        <p:cTn id="16" dur="500" fill="hold"/>
                                        <p:tgtEl>
                                          <p:spTgt spid="62"/>
                                        </p:tgtEl>
                                        <p:attrNameLst>
                                          <p:attrName>style.rotation</p:attrName>
                                        </p:attrNameLst>
                                      </p:cBhvr>
                                      <p:tavLst>
                                        <p:tav tm="0">
                                          <p:val>
                                            <p:fltVal val="90"/>
                                          </p:val>
                                        </p:tav>
                                        <p:tav tm="100000">
                                          <p:val>
                                            <p:fltVal val="0"/>
                                          </p:val>
                                        </p:tav>
                                      </p:tavLst>
                                    </p:anim>
                                    <p:animEffect transition="in" filter="fade">
                                      <p:cBhvr>
                                        <p:cTn id="17" dur="500"/>
                                        <p:tgtEl>
                                          <p:spTgt spid="62"/>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69"/>
                                        </p:tgtEl>
                                        <p:attrNameLst>
                                          <p:attrName>style.visibility</p:attrName>
                                        </p:attrNameLst>
                                      </p:cBhvr>
                                      <p:to>
                                        <p:strVal val="visible"/>
                                      </p:to>
                                    </p:set>
                                    <p:anim calcmode="lin" valueType="num">
                                      <p:cBhvr>
                                        <p:cTn id="22" dur="500" fill="hold"/>
                                        <p:tgtEl>
                                          <p:spTgt spid="69"/>
                                        </p:tgtEl>
                                        <p:attrNameLst>
                                          <p:attrName>ppt_w</p:attrName>
                                        </p:attrNameLst>
                                      </p:cBhvr>
                                      <p:tavLst>
                                        <p:tav tm="0">
                                          <p:val>
                                            <p:fltVal val="0"/>
                                          </p:val>
                                        </p:tav>
                                        <p:tav tm="100000">
                                          <p:val>
                                            <p:strVal val="#ppt_w"/>
                                          </p:val>
                                        </p:tav>
                                      </p:tavLst>
                                    </p:anim>
                                    <p:anim calcmode="lin" valueType="num">
                                      <p:cBhvr>
                                        <p:cTn id="23" dur="500" fill="hold"/>
                                        <p:tgtEl>
                                          <p:spTgt spid="69"/>
                                        </p:tgtEl>
                                        <p:attrNameLst>
                                          <p:attrName>ppt_h</p:attrName>
                                        </p:attrNameLst>
                                      </p:cBhvr>
                                      <p:tavLst>
                                        <p:tav tm="0">
                                          <p:val>
                                            <p:fltVal val="0"/>
                                          </p:val>
                                        </p:tav>
                                        <p:tav tm="100000">
                                          <p:val>
                                            <p:strVal val="#ppt_h"/>
                                          </p:val>
                                        </p:tav>
                                      </p:tavLst>
                                    </p:anim>
                                    <p:anim calcmode="lin" valueType="num">
                                      <p:cBhvr>
                                        <p:cTn id="24" dur="500" fill="hold"/>
                                        <p:tgtEl>
                                          <p:spTgt spid="69"/>
                                        </p:tgtEl>
                                        <p:attrNameLst>
                                          <p:attrName>style.rotation</p:attrName>
                                        </p:attrNameLst>
                                      </p:cBhvr>
                                      <p:tavLst>
                                        <p:tav tm="0">
                                          <p:val>
                                            <p:fltVal val="90"/>
                                          </p:val>
                                        </p:tav>
                                        <p:tav tm="100000">
                                          <p:val>
                                            <p:fltVal val="0"/>
                                          </p:val>
                                        </p:tav>
                                      </p:tavLst>
                                    </p:anim>
                                    <p:animEffect transition="in" filter="fade">
                                      <p:cBhvr>
                                        <p:cTn id="25" dur="500"/>
                                        <p:tgtEl>
                                          <p:spTgt spid="69"/>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74"/>
                                        </p:tgtEl>
                                        <p:attrNameLst>
                                          <p:attrName>style.visibility</p:attrName>
                                        </p:attrNameLst>
                                      </p:cBhvr>
                                      <p:to>
                                        <p:strVal val="visible"/>
                                      </p:to>
                                    </p:set>
                                    <p:anim calcmode="lin" valueType="num">
                                      <p:cBhvr>
                                        <p:cTn id="30" dur="500" fill="hold"/>
                                        <p:tgtEl>
                                          <p:spTgt spid="74"/>
                                        </p:tgtEl>
                                        <p:attrNameLst>
                                          <p:attrName>ppt_w</p:attrName>
                                        </p:attrNameLst>
                                      </p:cBhvr>
                                      <p:tavLst>
                                        <p:tav tm="0">
                                          <p:val>
                                            <p:fltVal val="0"/>
                                          </p:val>
                                        </p:tav>
                                        <p:tav tm="100000">
                                          <p:val>
                                            <p:strVal val="#ppt_w"/>
                                          </p:val>
                                        </p:tav>
                                      </p:tavLst>
                                    </p:anim>
                                    <p:anim calcmode="lin" valueType="num">
                                      <p:cBhvr>
                                        <p:cTn id="31" dur="500" fill="hold"/>
                                        <p:tgtEl>
                                          <p:spTgt spid="74"/>
                                        </p:tgtEl>
                                        <p:attrNameLst>
                                          <p:attrName>ppt_h</p:attrName>
                                        </p:attrNameLst>
                                      </p:cBhvr>
                                      <p:tavLst>
                                        <p:tav tm="0">
                                          <p:val>
                                            <p:fltVal val="0"/>
                                          </p:val>
                                        </p:tav>
                                        <p:tav tm="100000">
                                          <p:val>
                                            <p:strVal val="#ppt_h"/>
                                          </p:val>
                                        </p:tav>
                                      </p:tavLst>
                                    </p:anim>
                                    <p:anim calcmode="lin" valueType="num">
                                      <p:cBhvr>
                                        <p:cTn id="32" dur="500" fill="hold"/>
                                        <p:tgtEl>
                                          <p:spTgt spid="74"/>
                                        </p:tgtEl>
                                        <p:attrNameLst>
                                          <p:attrName>style.rotation</p:attrName>
                                        </p:attrNameLst>
                                      </p:cBhvr>
                                      <p:tavLst>
                                        <p:tav tm="0">
                                          <p:val>
                                            <p:fltVal val="90"/>
                                          </p:val>
                                        </p:tav>
                                        <p:tav tm="100000">
                                          <p:val>
                                            <p:fltVal val="0"/>
                                          </p:val>
                                        </p:tav>
                                      </p:tavLst>
                                    </p:anim>
                                    <p:animEffect transition="in" filter="fade">
                                      <p:cBhvr>
                                        <p:cTn id="33" dur="500"/>
                                        <p:tgtEl>
                                          <p:spTgt spid="74"/>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nodeType="clickEffect">
                                  <p:stCondLst>
                                    <p:cond delay="0"/>
                                  </p:stCondLst>
                                  <p:childTnLst>
                                    <p:set>
                                      <p:cBhvr>
                                        <p:cTn id="37" dur="1" fill="hold">
                                          <p:stCondLst>
                                            <p:cond delay="0"/>
                                          </p:stCondLst>
                                        </p:cTn>
                                        <p:tgtEl>
                                          <p:spTgt spid="79"/>
                                        </p:tgtEl>
                                        <p:attrNameLst>
                                          <p:attrName>style.visibility</p:attrName>
                                        </p:attrNameLst>
                                      </p:cBhvr>
                                      <p:to>
                                        <p:strVal val="visible"/>
                                      </p:to>
                                    </p:set>
                                    <p:anim calcmode="lin" valueType="num">
                                      <p:cBhvr>
                                        <p:cTn id="38" dur="500" fill="hold"/>
                                        <p:tgtEl>
                                          <p:spTgt spid="79"/>
                                        </p:tgtEl>
                                        <p:attrNameLst>
                                          <p:attrName>ppt_w</p:attrName>
                                        </p:attrNameLst>
                                      </p:cBhvr>
                                      <p:tavLst>
                                        <p:tav tm="0">
                                          <p:val>
                                            <p:fltVal val="0"/>
                                          </p:val>
                                        </p:tav>
                                        <p:tav tm="100000">
                                          <p:val>
                                            <p:strVal val="#ppt_w"/>
                                          </p:val>
                                        </p:tav>
                                      </p:tavLst>
                                    </p:anim>
                                    <p:anim calcmode="lin" valueType="num">
                                      <p:cBhvr>
                                        <p:cTn id="39" dur="500" fill="hold"/>
                                        <p:tgtEl>
                                          <p:spTgt spid="79"/>
                                        </p:tgtEl>
                                        <p:attrNameLst>
                                          <p:attrName>ppt_h</p:attrName>
                                        </p:attrNameLst>
                                      </p:cBhvr>
                                      <p:tavLst>
                                        <p:tav tm="0">
                                          <p:val>
                                            <p:fltVal val="0"/>
                                          </p:val>
                                        </p:tav>
                                        <p:tav tm="100000">
                                          <p:val>
                                            <p:strVal val="#ppt_h"/>
                                          </p:val>
                                        </p:tav>
                                      </p:tavLst>
                                    </p:anim>
                                    <p:anim calcmode="lin" valueType="num">
                                      <p:cBhvr>
                                        <p:cTn id="40" dur="500" fill="hold"/>
                                        <p:tgtEl>
                                          <p:spTgt spid="79"/>
                                        </p:tgtEl>
                                        <p:attrNameLst>
                                          <p:attrName>style.rotation</p:attrName>
                                        </p:attrNameLst>
                                      </p:cBhvr>
                                      <p:tavLst>
                                        <p:tav tm="0">
                                          <p:val>
                                            <p:fltVal val="90"/>
                                          </p:val>
                                        </p:tav>
                                        <p:tav tm="100000">
                                          <p:val>
                                            <p:fltVal val="0"/>
                                          </p:val>
                                        </p:tav>
                                      </p:tavLst>
                                    </p:anim>
                                    <p:animEffect transition="in" filter="fade">
                                      <p:cBhvr>
                                        <p:cTn id="41" dur="500"/>
                                        <p:tgtEl>
                                          <p:spTgt spid="79"/>
                                        </p:tgtEl>
                                      </p:cBhvr>
                                    </p:animEffect>
                                  </p:childTnLst>
                                </p:cTn>
                              </p:par>
                            </p:childTnLst>
                          </p:cTn>
                        </p:par>
                      </p:childTnLst>
                    </p:cTn>
                  </p:par>
                  <p:par>
                    <p:cTn id="42" fill="hold">
                      <p:stCondLst>
                        <p:cond delay="indefinite"/>
                      </p:stCondLst>
                      <p:childTnLst>
                        <p:par>
                          <p:cTn id="43" fill="hold">
                            <p:stCondLst>
                              <p:cond delay="0"/>
                            </p:stCondLst>
                            <p:childTnLst>
                              <p:par>
                                <p:cTn id="44" presetID="31" presetClass="entr" presetSubtype="0" fill="hold" nodeType="clickEffect">
                                  <p:stCondLst>
                                    <p:cond delay="0"/>
                                  </p:stCondLst>
                                  <p:childTnLst>
                                    <p:set>
                                      <p:cBhvr>
                                        <p:cTn id="45" dur="1" fill="hold">
                                          <p:stCondLst>
                                            <p:cond delay="0"/>
                                          </p:stCondLst>
                                        </p:cTn>
                                        <p:tgtEl>
                                          <p:spTgt spid="87"/>
                                        </p:tgtEl>
                                        <p:attrNameLst>
                                          <p:attrName>style.visibility</p:attrName>
                                        </p:attrNameLst>
                                      </p:cBhvr>
                                      <p:to>
                                        <p:strVal val="visible"/>
                                      </p:to>
                                    </p:set>
                                    <p:anim calcmode="lin" valueType="num">
                                      <p:cBhvr>
                                        <p:cTn id="46" dur="1000" fill="hold"/>
                                        <p:tgtEl>
                                          <p:spTgt spid="87"/>
                                        </p:tgtEl>
                                        <p:attrNameLst>
                                          <p:attrName>ppt_w</p:attrName>
                                        </p:attrNameLst>
                                      </p:cBhvr>
                                      <p:tavLst>
                                        <p:tav tm="0">
                                          <p:val>
                                            <p:fltVal val="0"/>
                                          </p:val>
                                        </p:tav>
                                        <p:tav tm="100000">
                                          <p:val>
                                            <p:strVal val="#ppt_w"/>
                                          </p:val>
                                        </p:tav>
                                      </p:tavLst>
                                    </p:anim>
                                    <p:anim calcmode="lin" valueType="num">
                                      <p:cBhvr>
                                        <p:cTn id="47" dur="1000" fill="hold"/>
                                        <p:tgtEl>
                                          <p:spTgt spid="87"/>
                                        </p:tgtEl>
                                        <p:attrNameLst>
                                          <p:attrName>ppt_h</p:attrName>
                                        </p:attrNameLst>
                                      </p:cBhvr>
                                      <p:tavLst>
                                        <p:tav tm="0">
                                          <p:val>
                                            <p:fltVal val="0"/>
                                          </p:val>
                                        </p:tav>
                                        <p:tav tm="100000">
                                          <p:val>
                                            <p:strVal val="#ppt_h"/>
                                          </p:val>
                                        </p:tav>
                                      </p:tavLst>
                                    </p:anim>
                                    <p:anim calcmode="lin" valueType="num">
                                      <p:cBhvr>
                                        <p:cTn id="48" dur="1000" fill="hold"/>
                                        <p:tgtEl>
                                          <p:spTgt spid="87"/>
                                        </p:tgtEl>
                                        <p:attrNameLst>
                                          <p:attrName>style.rotation</p:attrName>
                                        </p:attrNameLst>
                                      </p:cBhvr>
                                      <p:tavLst>
                                        <p:tav tm="0">
                                          <p:val>
                                            <p:fltVal val="90"/>
                                          </p:val>
                                        </p:tav>
                                        <p:tav tm="100000">
                                          <p:val>
                                            <p:fltVal val="0"/>
                                          </p:val>
                                        </p:tav>
                                      </p:tavLst>
                                    </p:anim>
                                    <p:animEffect transition="in" filter="fade">
                                      <p:cBhvr>
                                        <p:cTn id="49" dur="10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5D2CADCA-08CC-43CA-A1D0-EAAD5982330F}"/>
              </a:ext>
            </a:extLst>
          </p:cNvPr>
          <p:cNvSpPr/>
          <p:nvPr/>
        </p:nvSpPr>
        <p:spPr>
          <a:xfrm>
            <a:off x="685800" y="2362200"/>
            <a:ext cx="10429775" cy="4147068"/>
          </a:xfrm>
          <a:prstGeom prst="roundRect">
            <a:avLst>
              <a:gd name="adj" fmla="val 4639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a:solidFill>
                  <a:prstClr val="white"/>
                </a:solidFill>
                <a:latin typeface="Arial-Rounded" panose="020B0500000000000000" pitchFamily="34" charset="0"/>
                <a:ea typeface="Arial-Rounded" panose="020B0500000000000000" pitchFamily="34" charset="0"/>
                <a:cs typeface="Arial-Rounded" panose="020B0500000000000000" pitchFamily="34" charset="0"/>
              </a:rPr>
              <a:t>Nơi ngày xưa là khu rừng, bây giờ đã thay thay bằng những khu nhà cao tầng.</a:t>
            </a: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9" name="Group 18">
            <a:extLst>
              <a:ext uri="{FF2B5EF4-FFF2-40B4-BE49-F238E27FC236}">
                <a16:creationId xmlns:a16="http://schemas.microsoft.com/office/drawing/2014/main" id="{7CE30D8C-8484-42C4-8197-941438508BDB}"/>
              </a:ext>
            </a:extLst>
          </p:cNvPr>
          <p:cNvGrpSpPr/>
          <p:nvPr/>
        </p:nvGrpSpPr>
        <p:grpSpPr>
          <a:xfrm>
            <a:off x="1903627" y="791307"/>
            <a:ext cx="8384747" cy="2079483"/>
            <a:chOff x="1826053" y="791307"/>
            <a:chExt cx="8384747" cy="2079483"/>
          </a:xfrm>
        </p:grpSpPr>
        <p:sp>
          <p:nvSpPr>
            <p:cNvPr id="20" name="Freeform: Shape 19">
              <a:extLst>
                <a:ext uri="{FF2B5EF4-FFF2-40B4-BE49-F238E27FC236}">
                  <a16:creationId xmlns:a16="http://schemas.microsoft.com/office/drawing/2014/main" id="{C874FAAA-077F-4771-8C58-E87B149A34D7}"/>
                </a:ext>
              </a:extLst>
            </p:cNvPr>
            <p:cNvSpPr/>
            <p:nvPr/>
          </p:nvSpPr>
          <p:spPr>
            <a:xfrm>
              <a:off x="1826053" y="791307"/>
              <a:ext cx="8384747" cy="2079483"/>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rgbClr val="64FB4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TextBox 20">
              <a:extLst>
                <a:ext uri="{FF2B5EF4-FFF2-40B4-BE49-F238E27FC236}">
                  <a16:creationId xmlns:a16="http://schemas.microsoft.com/office/drawing/2014/main" id="{A8A4780C-AECC-4FAE-B350-C57A1B544E7A}"/>
                </a:ext>
              </a:extLst>
            </p:cNvPr>
            <p:cNvSpPr txBox="1"/>
            <p:nvPr/>
          </p:nvSpPr>
          <p:spPr>
            <a:xfrm>
              <a:off x="2608018" y="979967"/>
              <a:ext cx="7538988" cy="1661993"/>
            </a:xfrm>
            <a:prstGeom prst="rect">
              <a:avLst/>
            </a:prstGeom>
            <a:noFill/>
          </p:spPr>
          <p:txBody>
            <a:bodyPr wrap="square" lIns="0" tIns="0" rIns="0" bIns="0" rtlCol="0">
              <a:spAutoFit/>
            </a:bodyPr>
            <a:lstStyle/>
            <a:p>
              <a:pPr algn="just"/>
              <a:r>
                <a:rPr lang="en-US" sz="36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Tìm</a:t>
              </a:r>
              <a:r>
                <a:rPr lang="en-US" sz="36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trong</a:t>
              </a:r>
              <a:r>
                <a:rPr lang="en-US" sz="36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bài</a:t>
              </a:r>
              <a:r>
                <a:rPr lang="en-US" sz="36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câu</a:t>
              </a:r>
              <a:r>
                <a:rPr lang="en-US" sz="36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văn</a:t>
              </a:r>
              <a:r>
                <a:rPr lang="en-US" sz="36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Tả</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đỉnh</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núi</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vào</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cuối</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thu</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sang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đông</a:t>
              </a:r>
              <a:endPar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Tả</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ngọn</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núi</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vào</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mùa</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hè</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p>
          </p:txBody>
        </p:sp>
      </p:grpSp>
      <p:pic>
        <p:nvPicPr>
          <p:cNvPr id="22" name="Picture 21">
            <a:extLst>
              <a:ext uri="{FF2B5EF4-FFF2-40B4-BE49-F238E27FC236}">
                <a16:creationId xmlns:a16="http://schemas.microsoft.com/office/drawing/2014/main" id="{624D5A04-064D-457B-B213-868738B3C9D8}"/>
              </a:ext>
            </a:extLst>
          </p:cNvPr>
          <p:cNvPicPr>
            <a:picLocks noChangeAspect="1"/>
          </p:cNvPicPr>
          <p:nvPr/>
        </p:nvPicPr>
        <p:blipFill>
          <a:blip r:embed="rId3"/>
          <a:stretch>
            <a:fillRect/>
          </a:stretch>
        </p:blipFill>
        <p:spPr>
          <a:xfrm>
            <a:off x="1361975" y="152400"/>
            <a:ext cx="1000225" cy="2209800"/>
          </a:xfrm>
          <a:prstGeom prst="rect">
            <a:avLst/>
          </a:prstGeom>
        </p:spPr>
      </p:pic>
      <p:sp>
        <p:nvSpPr>
          <p:cNvPr id="23" name="TextBox 22">
            <a:extLst>
              <a:ext uri="{FF2B5EF4-FFF2-40B4-BE49-F238E27FC236}">
                <a16:creationId xmlns:a16="http://schemas.microsoft.com/office/drawing/2014/main" id="{ECE8E4C6-F204-4CDF-A6A1-4C7C0B93019C}"/>
              </a:ext>
            </a:extLst>
          </p:cNvPr>
          <p:cNvSpPr txBox="1"/>
          <p:nvPr/>
        </p:nvSpPr>
        <p:spPr>
          <a:xfrm>
            <a:off x="1414131" y="3135652"/>
            <a:ext cx="9452344" cy="2308324"/>
          </a:xfrm>
          <a:prstGeom prst="rect">
            <a:avLst/>
          </a:prstGeom>
          <a:noFill/>
        </p:spPr>
        <p:txBody>
          <a:bodyPr wrap="square">
            <a:spAutoFit/>
          </a:bodyPr>
          <a:lstStyle/>
          <a:p>
            <a:pPr algn="just"/>
            <a:r>
              <a:rPr lang="vi-V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Về cuối thu sang đông, trên đỉnh núi có mây trắng bay như tấm khăn mỏng. Còn về mùa hè, trong ánh chớp sáng lóa của cơn giông, cả ngọn núi hiện ra xanh mướt.</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795885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750" fill="hold"/>
                                        <p:tgtEl>
                                          <p:spTgt spid="22"/>
                                        </p:tgtEl>
                                        <p:attrNameLst>
                                          <p:attrName>ppt_x</p:attrName>
                                        </p:attrNameLst>
                                      </p:cBhvr>
                                      <p:tavLst>
                                        <p:tav tm="0">
                                          <p:val>
                                            <p:strVal val="#ppt_x"/>
                                          </p:val>
                                        </p:tav>
                                        <p:tav tm="100000">
                                          <p:val>
                                            <p:strVal val="#ppt_x"/>
                                          </p:val>
                                        </p:tav>
                                      </p:tavLst>
                                    </p:anim>
                                    <p:anim calcmode="lin" valueType="num">
                                      <p:cBhvr additive="base">
                                        <p:cTn id="8" dur="750" fill="hold"/>
                                        <p:tgtEl>
                                          <p:spTgt spid="22"/>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2" presetClass="entr" presetSubtype="8" fill="hold" nodeType="after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17E4DA24-7A9A-4DD2-816D-D318DA993FAB}"/>
              </a:ext>
            </a:extLst>
          </p:cNvPr>
          <p:cNvSpPr/>
          <p:nvPr/>
        </p:nvSpPr>
        <p:spPr>
          <a:xfrm>
            <a:off x="957313" y="2345635"/>
            <a:ext cx="10277375" cy="3721057"/>
          </a:xfrm>
          <a:prstGeom prst="roundRect">
            <a:avLst>
              <a:gd name="adj" fmla="val 396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24" name="Group 23">
            <a:extLst>
              <a:ext uri="{FF2B5EF4-FFF2-40B4-BE49-F238E27FC236}">
                <a16:creationId xmlns:a16="http://schemas.microsoft.com/office/drawing/2014/main" id="{97D791B5-7972-49AE-819C-CFC9E4C48C81}"/>
              </a:ext>
            </a:extLst>
          </p:cNvPr>
          <p:cNvGrpSpPr/>
          <p:nvPr/>
        </p:nvGrpSpPr>
        <p:grpSpPr>
          <a:xfrm>
            <a:off x="1826053" y="403681"/>
            <a:ext cx="8539894" cy="1790700"/>
            <a:chOff x="1826053" y="791308"/>
            <a:chExt cx="8539894" cy="1790700"/>
          </a:xfrm>
        </p:grpSpPr>
        <p:sp>
          <p:nvSpPr>
            <p:cNvPr id="25" name="Freeform: Shape 24">
              <a:extLst>
                <a:ext uri="{FF2B5EF4-FFF2-40B4-BE49-F238E27FC236}">
                  <a16:creationId xmlns:a16="http://schemas.microsoft.com/office/drawing/2014/main" id="{9BD5D13E-FF96-4A77-8386-433609738C5F}"/>
                </a:ext>
              </a:extLst>
            </p:cNvPr>
            <p:cNvSpPr/>
            <p:nvPr/>
          </p:nvSpPr>
          <p:spPr>
            <a:xfrm>
              <a:off x="1826053" y="791308"/>
              <a:ext cx="8539894" cy="1790700"/>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rgbClr val="FFD13F"/>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6" name="TextBox 25">
              <a:extLst>
                <a:ext uri="{FF2B5EF4-FFF2-40B4-BE49-F238E27FC236}">
                  <a16:creationId xmlns:a16="http://schemas.microsoft.com/office/drawing/2014/main" id="{040D1A7A-F84A-45FD-9662-5D3E787560B3}"/>
                </a:ext>
              </a:extLst>
            </p:cNvPr>
            <p:cNvSpPr txBox="1"/>
            <p:nvPr/>
          </p:nvSpPr>
          <p:spPr>
            <a:xfrm>
              <a:off x="2214612" y="1199321"/>
              <a:ext cx="7838975" cy="984885"/>
            </a:xfrm>
            <a:prstGeom prst="rect">
              <a:avLst/>
            </a:prstGeom>
            <a:noFill/>
          </p:spPr>
          <p:txBody>
            <a:bodyPr wrap="square" lIns="0" tIns="0" rIns="0" bIns="0" rtlCol="0">
              <a:spAutoFit/>
            </a:bodyPr>
            <a:lstStyle/>
            <a:p>
              <a:pPr marL="0" marR="0" algn="just">
                <a:spcBef>
                  <a:spcPts val="0"/>
                </a:spcBef>
                <a:spcAft>
                  <a:spcPts val="0"/>
                </a:spcAft>
              </a:pPr>
              <a:r>
                <a:rPr lang="vi-VN" sz="3200" b="1" dirty="0">
                  <a:effectLst/>
                  <a:latin typeface="Arial-Rounded" panose="020B0500000000000000" pitchFamily="34" charset="0"/>
                  <a:ea typeface="Arial-Rounded" panose="020B0500000000000000" pitchFamily="34" charset="0"/>
                  <a:cs typeface="Arial-Rounded" panose="020B0500000000000000" pitchFamily="34" charset="0"/>
                </a:rPr>
                <a:t>Chọn từ ngữ có tiếng “xanh” phù hợp với từng sự vật được tả trong bài?</a:t>
              </a:r>
              <a:endParaRPr lang="en-US" sz="3200" b="1" dirty="0">
                <a:effectLst/>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7" name="Picture 26">
            <a:extLst>
              <a:ext uri="{FF2B5EF4-FFF2-40B4-BE49-F238E27FC236}">
                <a16:creationId xmlns:a16="http://schemas.microsoft.com/office/drawing/2014/main" id="{46825B1E-18C5-41F9-A53C-B12F32D8B651}"/>
              </a:ext>
            </a:extLst>
          </p:cNvPr>
          <p:cNvPicPr>
            <a:picLocks noChangeAspect="1"/>
          </p:cNvPicPr>
          <p:nvPr/>
        </p:nvPicPr>
        <p:blipFill>
          <a:blip r:embed="rId3"/>
          <a:stretch>
            <a:fillRect/>
          </a:stretch>
        </p:blipFill>
        <p:spPr>
          <a:xfrm>
            <a:off x="1234488" y="182217"/>
            <a:ext cx="998502" cy="2209800"/>
          </a:xfrm>
          <a:prstGeom prst="rect">
            <a:avLst/>
          </a:prstGeom>
        </p:spPr>
      </p:pic>
      <p:pic>
        <p:nvPicPr>
          <p:cNvPr id="16" name="Picture 15">
            <a:extLst>
              <a:ext uri="{FF2B5EF4-FFF2-40B4-BE49-F238E27FC236}">
                <a16:creationId xmlns:a16="http://schemas.microsoft.com/office/drawing/2014/main" id="{54744A80-58CD-45BA-A752-1194D133F745}"/>
              </a:ext>
            </a:extLst>
          </p:cNvPr>
          <p:cNvPicPr>
            <a:picLocks noChangeAspect="1"/>
          </p:cNvPicPr>
          <p:nvPr/>
        </p:nvPicPr>
        <p:blipFill>
          <a:blip r:embed="rId4"/>
          <a:stretch>
            <a:fillRect/>
          </a:stretch>
        </p:blipFill>
        <p:spPr>
          <a:xfrm>
            <a:off x="695434" y="2722046"/>
            <a:ext cx="10913606" cy="2764354"/>
          </a:xfrm>
          <a:prstGeom prst="rect">
            <a:avLst/>
          </a:prstGeom>
        </p:spPr>
      </p:pic>
      <p:cxnSp>
        <p:nvCxnSpPr>
          <p:cNvPr id="35" name="Straight Arrow Connector 34">
            <a:extLst>
              <a:ext uri="{FF2B5EF4-FFF2-40B4-BE49-F238E27FC236}">
                <a16:creationId xmlns:a16="http://schemas.microsoft.com/office/drawing/2014/main" id="{C0141BF2-DD5B-405E-8F9A-3FDDB2354B65}"/>
              </a:ext>
            </a:extLst>
          </p:cNvPr>
          <p:cNvCxnSpPr/>
          <p:nvPr/>
        </p:nvCxnSpPr>
        <p:spPr>
          <a:xfrm>
            <a:off x="5220586" y="3242930"/>
            <a:ext cx="1818167" cy="68048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23353D81-B427-4AA9-8514-98B697E312E4}"/>
              </a:ext>
            </a:extLst>
          </p:cNvPr>
          <p:cNvCxnSpPr>
            <a:cxnSpLocks/>
          </p:cNvCxnSpPr>
          <p:nvPr/>
        </p:nvCxnSpPr>
        <p:spPr>
          <a:xfrm>
            <a:off x="5231219" y="3806456"/>
            <a:ext cx="1807534" cy="136096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29EDF922-40C8-4492-B131-557BED5F6309}"/>
              </a:ext>
            </a:extLst>
          </p:cNvPr>
          <p:cNvCxnSpPr>
            <a:cxnSpLocks/>
          </p:cNvCxnSpPr>
          <p:nvPr/>
        </p:nvCxnSpPr>
        <p:spPr>
          <a:xfrm flipV="1">
            <a:off x="5231219" y="3189767"/>
            <a:ext cx="1839432" cy="133970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5E03C151-F3E9-4D01-AC96-92989572D154}"/>
              </a:ext>
            </a:extLst>
          </p:cNvPr>
          <p:cNvCxnSpPr>
            <a:cxnSpLocks/>
          </p:cNvCxnSpPr>
          <p:nvPr/>
        </p:nvCxnSpPr>
        <p:spPr>
          <a:xfrm flipV="1">
            <a:off x="5231219" y="4380614"/>
            <a:ext cx="1828800" cy="81870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16958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750" fill="hold"/>
                                        <p:tgtEl>
                                          <p:spTgt spid="27"/>
                                        </p:tgtEl>
                                        <p:attrNameLst>
                                          <p:attrName>ppt_x</p:attrName>
                                        </p:attrNameLst>
                                      </p:cBhvr>
                                      <p:tavLst>
                                        <p:tav tm="0">
                                          <p:val>
                                            <p:strVal val="#ppt_x"/>
                                          </p:val>
                                        </p:tav>
                                        <p:tav tm="100000">
                                          <p:val>
                                            <p:strVal val="#ppt_x"/>
                                          </p:val>
                                        </p:tav>
                                      </p:tavLst>
                                    </p:anim>
                                    <p:anim calcmode="lin" valueType="num">
                                      <p:cBhvr additive="base">
                                        <p:cTn id="8" dur="750" fill="hold"/>
                                        <p:tgtEl>
                                          <p:spTgt spid="27"/>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2" presetClass="entr" presetSubtype="8" fill="hold" nodeType="after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left)">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wipe(left)">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wipe(left)">
                                      <p:cBhvr>
                                        <p:cTn id="29" dur="500"/>
                                        <p:tgtEl>
                                          <p:spTgt spid="3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wipe(left)">
                                      <p:cBhvr>
                                        <p:cTn id="34" dur="500"/>
                                        <p:tgtEl>
                                          <p:spTgt spid="4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wipe(left)">
                                      <p:cBhvr>
                                        <p:cTn id="39"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925077C4-956D-4C28-9A96-5CAB202FF2C5}"/>
              </a:ext>
            </a:extLst>
          </p:cNvPr>
          <p:cNvGrpSpPr/>
          <p:nvPr/>
        </p:nvGrpSpPr>
        <p:grpSpPr>
          <a:xfrm>
            <a:off x="1826053" y="791308"/>
            <a:ext cx="8539894" cy="1534449"/>
            <a:chOff x="1826053" y="791308"/>
            <a:chExt cx="8539894" cy="1534449"/>
          </a:xfrm>
        </p:grpSpPr>
        <p:sp>
          <p:nvSpPr>
            <p:cNvPr id="38" name="Freeform: Shape 37">
              <a:extLst>
                <a:ext uri="{FF2B5EF4-FFF2-40B4-BE49-F238E27FC236}">
                  <a16:creationId xmlns:a16="http://schemas.microsoft.com/office/drawing/2014/main" id="{A7B8509B-2689-4486-A773-8E33A217377F}"/>
                </a:ext>
              </a:extLst>
            </p:cNvPr>
            <p:cNvSpPr/>
            <p:nvPr/>
          </p:nvSpPr>
          <p:spPr>
            <a:xfrm>
              <a:off x="1826053" y="791308"/>
              <a:ext cx="8539894" cy="1534449"/>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rgbClr val="66FFFF"/>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9" name="TextBox 38">
              <a:extLst>
                <a:ext uri="{FF2B5EF4-FFF2-40B4-BE49-F238E27FC236}">
                  <a16:creationId xmlns:a16="http://schemas.microsoft.com/office/drawing/2014/main" id="{3C9CA7EC-3ECB-458D-8FAB-568FE0D473DD}"/>
                </a:ext>
              </a:extLst>
            </p:cNvPr>
            <p:cNvSpPr txBox="1"/>
            <p:nvPr/>
          </p:nvSpPr>
          <p:spPr>
            <a:xfrm>
              <a:off x="2234490" y="1070113"/>
              <a:ext cx="7838975" cy="984885"/>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Tìm</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trong</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bài</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những</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câu</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văn</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có</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hình</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ảnh</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so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sánh</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Em</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thích</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hình</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ảnh</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nào</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p>
          </p:txBody>
        </p:sp>
      </p:grpSp>
      <p:sp>
        <p:nvSpPr>
          <p:cNvPr id="40" name="Rectangle: Rounded Corners 39">
            <a:extLst>
              <a:ext uri="{FF2B5EF4-FFF2-40B4-BE49-F238E27FC236}">
                <a16:creationId xmlns:a16="http://schemas.microsoft.com/office/drawing/2014/main" id="{0BF54B69-9D0F-41C1-B4BC-0C1B233931C0}"/>
              </a:ext>
            </a:extLst>
          </p:cNvPr>
          <p:cNvSpPr/>
          <p:nvPr/>
        </p:nvSpPr>
        <p:spPr>
          <a:xfrm>
            <a:off x="914400" y="2534478"/>
            <a:ext cx="10314430" cy="3975651"/>
          </a:xfrm>
          <a:prstGeom prst="roundRect">
            <a:avLst>
              <a:gd name="adj" fmla="val 1868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41" name="Picture 40">
            <a:extLst>
              <a:ext uri="{FF2B5EF4-FFF2-40B4-BE49-F238E27FC236}">
                <a16:creationId xmlns:a16="http://schemas.microsoft.com/office/drawing/2014/main" id="{0D12A4AE-20CA-4023-B24F-BA780F4008CF}"/>
              </a:ext>
            </a:extLst>
          </p:cNvPr>
          <p:cNvPicPr>
            <a:picLocks noChangeAspect="1"/>
          </p:cNvPicPr>
          <p:nvPr/>
        </p:nvPicPr>
        <p:blipFill>
          <a:blip r:embed="rId3"/>
          <a:stretch>
            <a:fillRect/>
          </a:stretch>
        </p:blipFill>
        <p:spPr>
          <a:xfrm>
            <a:off x="1326682" y="135017"/>
            <a:ext cx="998741" cy="2209800"/>
          </a:xfrm>
          <a:prstGeom prst="rect">
            <a:avLst/>
          </a:prstGeom>
        </p:spPr>
      </p:pic>
      <p:sp>
        <p:nvSpPr>
          <p:cNvPr id="42" name="TextBox 41">
            <a:extLst>
              <a:ext uri="{FF2B5EF4-FFF2-40B4-BE49-F238E27FC236}">
                <a16:creationId xmlns:a16="http://schemas.microsoft.com/office/drawing/2014/main" id="{FFD84C88-A1A6-4214-ABCD-12F8235FE823}"/>
              </a:ext>
            </a:extLst>
          </p:cNvPr>
          <p:cNvSpPr txBox="1"/>
          <p:nvPr/>
        </p:nvSpPr>
        <p:spPr>
          <a:xfrm>
            <a:off x="1252330" y="2608878"/>
            <a:ext cx="9909313" cy="1754326"/>
          </a:xfrm>
          <a:prstGeom prst="rect">
            <a:avLst/>
          </a:prstGeom>
          <a:noFill/>
        </p:spPr>
        <p:txBody>
          <a:bodyPr wrap="square">
            <a:spAutoFit/>
          </a:bodyPr>
          <a:lstStyle/>
          <a:p>
            <a:pPr algn="just"/>
            <a:r>
              <a:rPr lang="vi-V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Về cuối thu sang đông, trên đỉnh núi có mây trắng bay như tấm khăn m</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ỏ</a:t>
            </a:r>
            <a:r>
              <a:rPr lang="vi-V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ng; lá cây bay như làn tóc tiên của một bà tiên đang hướng mặt về phía biển.</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750" fill="hold"/>
                                        <p:tgtEl>
                                          <p:spTgt spid="41"/>
                                        </p:tgtEl>
                                        <p:attrNameLst>
                                          <p:attrName>ppt_x</p:attrName>
                                        </p:attrNameLst>
                                      </p:cBhvr>
                                      <p:tavLst>
                                        <p:tav tm="0">
                                          <p:val>
                                            <p:strVal val="#ppt_x"/>
                                          </p:val>
                                        </p:tav>
                                        <p:tav tm="100000">
                                          <p:val>
                                            <p:strVal val="#ppt_x"/>
                                          </p:val>
                                        </p:tav>
                                      </p:tavLst>
                                    </p:anim>
                                    <p:anim calcmode="lin" valueType="num">
                                      <p:cBhvr additive="base">
                                        <p:cTn id="8" dur="750" fill="hold"/>
                                        <p:tgtEl>
                                          <p:spTgt spid="41"/>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2" presetClass="entr" presetSubtype="8" fill="hold" nodeType="after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left)">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5000" b="-15000"/>
          </a:stretch>
        </a:blipFill>
        <a:effectLst/>
      </p:bgPr>
    </p:bg>
    <p:spTree>
      <p:nvGrpSpPr>
        <p:cNvPr id="1" name=""/>
        <p:cNvGrpSpPr/>
        <p:nvPr/>
      </p:nvGrpSpPr>
      <p:grpSpPr>
        <a:xfrm>
          <a:off x="0" y="0"/>
          <a:ext cx="0" cy="0"/>
          <a:chOff x="0" y="0"/>
          <a:chExt cx="0" cy="0"/>
        </a:xfrm>
      </p:grpSpPr>
      <p:grpSp>
        <p:nvGrpSpPr>
          <p:cNvPr id="74" name="组合 6">
            <a:extLst>
              <a:ext uri="{FF2B5EF4-FFF2-40B4-BE49-F238E27FC236}">
                <a16:creationId xmlns:a16="http://schemas.microsoft.com/office/drawing/2014/main" id="{7841BAEE-C38E-49A8-AD1A-770D130ABA7F}"/>
              </a:ext>
            </a:extLst>
          </p:cNvPr>
          <p:cNvGrpSpPr/>
          <p:nvPr/>
        </p:nvGrpSpPr>
        <p:grpSpPr>
          <a:xfrm>
            <a:off x="1" y="0"/>
            <a:ext cx="12192000" cy="6858000"/>
            <a:chOff x="0" y="0"/>
            <a:chExt cx="12192000" cy="6858000"/>
          </a:xfrm>
        </p:grpSpPr>
        <p:pic>
          <p:nvPicPr>
            <p:cNvPr id="78" name="图片 7" descr="山上的风景&#10;&#10;描述已自动生成">
              <a:extLst>
                <a:ext uri="{FF2B5EF4-FFF2-40B4-BE49-F238E27FC236}">
                  <a16:creationId xmlns:a16="http://schemas.microsoft.com/office/drawing/2014/main" id="{103FF70B-D5D0-496A-9B00-1FA229A4AF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1" name="图片 11" descr="图片包含 笔记本, 游戏机, 电脑, 花&#10;&#10;描述已自动生成">
              <a:extLst>
                <a:ext uri="{FF2B5EF4-FFF2-40B4-BE49-F238E27FC236}">
                  <a16:creationId xmlns:a16="http://schemas.microsoft.com/office/drawing/2014/main" id="{A93FC84E-EDF5-4D63-A3D1-3847CA66630B}"/>
                </a:ext>
              </a:extLst>
            </p:cNvPr>
            <p:cNvPicPr>
              <a:picLocks noChangeAspect="1"/>
            </p:cNvPicPr>
            <p:nvPr/>
          </p:nvPicPr>
          <p:blipFill rotWithShape="1">
            <a:blip r:embed="rId6">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grpSp>
      <p:grpSp>
        <p:nvGrpSpPr>
          <p:cNvPr id="1029" name="Group 1028"/>
          <p:cNvGrpSpPr/>
          <p:nvPr/>
        </p:nvGrpSpPr>
        <p:grpSpPr>
          <a:xfrm>
            <a:off x="3143063" y="818068"/>
            <a:ext cx="5699678" cy="5568237"/>
            <a:chOff x="2475700" y="1677716"/>
            <a:chExt cx="3881038" cy="3791537"/>
          </a:xfrm>
          <a:effectLst>
            <a:glow rad="101600">
              <a:schemeClr val="accent6">
                <a:satMod val="175000"/>
                <a:alpha val="40000"/>
              </a:schemeClr>
            </a:glow>
          </a:effectLst>
          <a:scene3d>
            <a:camera prst="orthographicFront">
              <a:rot lat="0" lon="0" rev="0"/>
            </a:camera>
            <a:lightRig rig="balanced" dir="t">
              <a:rot lat="0" lon="0" rev="8700000"/>
            </a:lightRig>
          </a:scene3d>
        </p:grpSpPr>
        <p:grpSp>
          <p:nvGrpSpPr>
            <p:cNvPr id="1027" name="Group 1026"/>
            <p:cNvGrpSpPr/>
            <p:nvPr/>
          </p:nvGrpSpPr>
          <p:grpSpPr>
            <a:xfrm>
              <a:off x="2535238" y="1679890"/>
              <a:ext cx="3794126" cy="3789363"/>
              <a:chOff x="2674938" y="1647826"/>
              <a:chExt cx="3794126" cy="3789363"/>
            </a:xfrm>
          </p:grpSpPr>
          <p:sp>
            <p:nvSpPr>
              <p:cNvPr id="5" name="Freeform 6"/>
              <p:cNvSpPr>
                <a:spLocks/>
              </p:cNvSpPr>
              <p:nvPr/>
            </p:nvSpPr>
            <p:spPr bwMode="auto">
              <a:xfrm>
                <a:off x="4572001" y="1647826"/>
                <a:ext cx="407988" cy="1892300"/>
              </a:xfrm>
              <a:custGeom>
                <a:avLst/>
                <a:gdLst>
                  <a:gd name="T0" fmla="*/ 0 w 684"/>
                  <a:gd name="T1" fmla="*/ 3179 h 3179"/>
                  <a:gd name="T2" fmla="*/ 684 w 684"/>
                  <a:gd name="T3" fmla="*/ 74 h 3179"/>
                  <a:gd name="T4" fmla="*/ 0 w 684"/>
                  <a:gd name="T5" fmla="*/ 0 h 3179"/>
                  <a:gd name="T6" fmla="*/ 0 w 684"/>
                  <a:gd name="T7" fmla="*/ 3179 h 3179"/>
                </a:gdLst>
                <a:ahLst/>
                <a:cxnLst>
                  <a:cxn ang="0">
                    <a:pos x="T0" y="T1"/>
                  </a:cxn>
                  <a:cxn ang="0">
                    <a:pos x="T2" y="T3"/>
                  </a:cxn>
                  <a:cxn ang="0">
                    <a:pos x="T4" y="T5"/>
                  </a:cxn>
                  <a:cxn ang="0">
                    <a:pos x="T6" y="T7"/>
                  </a:cxn>
                </a:cxnLst>
                <a:rect l="0" t="0" r="r" b="b"/>
                <a:pathLst>
                  <a:path w="684" h="3179">
                    <a:moveTo>
                      <a:pt x="0" y="3179"/>
                    </a:moveTo>
                    <a:lnTo>
                      <a:pt x="684" y="74"/>
                    </a:lnTo>
                    <a:cubicBezTo>
                      <a:pt x="459" y="25"/>
                      <a:pt x="230" y="0"/>
                      <a:pt x="0" y="0"/>
                    </a:cubicBezTo>
                    <a:lnTo>
                      <a:pt x="0" y="3179"/>
                    </a:lnTo>
                    <a:close/>
                  </a:path>
                </a:pathLst>
              </a:custGeom>
              <a:solidFill>
                <a:srgbClr val="39608E"/>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7"/>
              <p:cNvSpPr>
                <a:spLocks/>
              </p:cNvSpPr>
              <p:nvPr/>
            </p:nvSpPr>
            <p:spPr bwMode="auto">
              <a:xfrm>
                <a:off x="4572001" y="1692276"/>
                <a:ext cx="795338" cy="1847850"/>
              </a:xfrm>
              <a:custGeom>
                <a:avLst/>
                <a:gdLst>
                  <a:gd name="T0" fmla="*/ 0 w 1335"/>
                  <a:gd name="T1" fmla="*/ 3105 h 3105"/>
                  <a:gd name="T2" fmla="*/ 1335 w 1335"/>
                  <a:gd name="T3" fmla="*/ 220 h 3105"/>
                  <a:gd name="T4" fmla="*/ 684 w 1335"/>
                  <a:gd name="T5" fmla="*/ 0 h 3105"/>
                  <a:gd name="T6" fmla="*/ 0 w 1335"/>
                  <a:gd name="T7" fmla="*/ 3105 h 3105"/>
                </a:gdLst>
                <a:ahLst/>
                <a:cxnLst>
                  <a:cxn ang="0">
                    <a:pos x="T0" y="T1"/>
                  </a:cxn>
                  <a:cxn ang="0">
                    <a:pos x="T2" y="T3"/>
                  </a:cxn>
                  <a:cxn ang="0">
                    <a:pos x="T4" y="T5"/>
                  </a:cxn>
                  <a:cxn ang="0">
                    <a:pos x="T6" y="T7"/>
                  </a:cxn>
                </a:cxnLst>
                <a:rect l="0" t="0" r="r" b="b"/>
                <a:pathLst>
                  <a:path w="1335" h="3105">
                    <a:moveTo>
                      <a:pt x="0" y="3105"/>
                    </a:moveTo>
                    <a:lnTo>
                      <a:pt x="1335" y="220"/>
                    </a:lnTo>
                    <a:cubicBezTo>
                      <a:pt x="1127" y="123"/>
                      <a:pt x="908" y="50"/>
                      <a:pt x="684" y="0"/>
                    </a:cubicBezTo>
                    <a:lnTo>
                      <a:pt x="0" y="3105"/>
                    </a:lnTo>
                    <a:close/>
                  </a:path>
                </a:pathLst>
              </a:custGeom>
              <a:solidFill>
                <a:srgbClr val="92D050"/>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8"/>
              <p:cNvSpPr>
                <a:spLocks/>
              </p:cNvSpPr>
              <p:nvPr/>
            </p:nvSpPr>
            <p:spPr bwMode="auto">
              <a:xfrm>
                <a:off x="4572001" y="1822451"/>
                <a:ext cx="1146175" cy="1717675"/>
              </a:xfrm>
              <a:custGeom>
                <a:avLst/>
                <a:gdLst>
                  <a:gd name="T0" fmla="*/ 0 w 1924"/>
                  <a:gd name="T1" fmla="*/ 2885 h 2885"/>
                  <a:gd name="T2" fmla="*/ 1924 w 1924"/>
                  <a:gd name="T3" fmla="*/ 354 h 2885"/>
                  <a:gd name="T4" fmla="*/ 1335 w 1924"/>
                  <a:gd name="T5" fmla="*/ 0 h 2885"/>
                  <a:gd name="T6" fmla="*/ 0 w 1924"/>
                  <a:gd name="T7" fmla="*/ 2885 h 2885"/>
                </a:gdLst>
                <a:ahLst/>
                <a:cxnLst>
                  <a:cxn ang="0">
                    <a:pos x="T0" y="T1"/>
                  </a:cxn>
                  <a:cxn ang="0">
                    <a:pos x="T2" y="T3"/>
                  </a:cxn>
                  <a:cxn ang="0">
                    <a:pos x="T4" y="T5"/>
                  </a:cxn>
                  <a:cxn ang="0">
                    <a:pos x="T6" y="T7"/>
                  </a:cxn>
                </a:cxnLst>
                <a:rect l="0" t="0" r="r" b="b"/>
                <a:pathLst>
                  <a:path w="1924" h="2885">
                    <a:moveTo>
                      <a:pt x="0" y="2885"/>
                    </a:moveTo>
                    <a:lnTo>
                      <a:pt x="1924" y="354"/>
                    </a:lnTo>
                    <a:cubicBezTo>
                      <a:pt x="1741" y="215"/>
                      <a:pt x="1544" y="96"/>
                      <a:pt x="1335" y="0"/>
                    </a:cubicBezTo>
                    <a:lnTo>
                      <a:pt x="0" y="2885"/>
                    </a:lnTo>
                    <a:close/>
                  </a:path>
                </a:pathLst>
              </a:custGeom>
              <a:solidFill>
                <a:srgbClr val="748C41"/>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9"/>
              <p:cNvSpPr>
                <a:spLocks/>
              </p:cNvSpPr>
              <p:nvPr/>
            </p:nvSpPr>
            <p:spPr bwMode="auto">
              <a:xfrm>
                <a:off x="4572001" y="2033589"/>
                <a:ext cx="1443038" cy="1506538"/>
              </a:xfrm>
              <a:custGeom>
                <a:avLst/>
                <a:gdLst>
                  <a:gd name="T0" fmla="*/ 0 w 2423"/>
                  <a:gd name="T1" fmla="*/ 2531 h 2531"/>
                  <a:gd name="T2" fmla="*/ 2423 w 2423"/>
                  <a:gd name="T3" fmla="*/ 473 h 2531"/>
                  <a:gd name="T4" fmla="*/ 1924 w 2423"/>
                  <a:gd name="T5" fmla="*/ 0 h 2531"/>
                  <a:gd name="T6" fmla="*/ 0 w 2423"/>
                  <a:gd name="T7" fmla="*/ 2531 h 2531"/>
                </a:gdLst>
                <a:ahLst/>
                <a:cxnLst>
                  <a:cxn ang="0">
                    <a:pos x="T0" y="T1"/>
                  </a:cxn>
                  <a:cxn ang="0">
                    <a:pos x="T2" y="T3"/>
                  </a:cxn>
                  <a:cxn ang="0">
                    <a:pos x="T4" y="T5"/>
                  </a:cxn>
                  <a:cxn ang="0">
                    <a:pos x="T6" y="T7"/>
                  </a:cxn>
                </a:cxnLst>
                <a:rect l="0" t="0" r="r" b="b"/>
                <a:pathLst>
                  <a:path w="2423" h="2531">
                    <a:moveTo>
                      <a:pt x="0" y="2531"/>
                    </a:moveTo>
                    <a:lnTo>
                      <a:pt x="2423" y="473"/>
                    </a:lnTo>
                    <a:cubicBezTo>
                      <a:pt x="2274" y="298"/>
                      <a:pt x="2107" y="139"/>
                      <a:pt x="1924" y="0"/>
                    </a:cubicBezTo>
                    <a:lnTo>
                      <a:pt x="0" y="2531"/>
                    </a:lnTo>
                    <a:close/>
                  </a:path>
                </a:pathLst>
              </a:custGeom>
              <a:solidFill>
                <a:srgbClr val="00B0F0"/>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10"/>
              <p:cNvSpPr>
                <a:spLocks/>
              </p:cNvSpPr>
              <p:nvPr/>
            </p:nvSpPr>
            <p:spPr bwMode="auto">
              <a:xfrm>
                <a:off x="4572001" y="2316164"/>
                <a:ext cx="1671638" cy="1223963"/>
              </a:xfrm>
              <a:custGeom>
                <a:avLst/>
                <a:gdLst>
                  <a:gd name="T0" fmla="*/ 0 w 2809"/>
                  <a:gd name="T1" fmla="*/ 2058 h 2058"/>
                  <a:gd name="T2" fmla="*/ 2809 w 2809"/>
                  <a:gd name="T3" fmla="*/ 569 h 2058"/>
                  <a:gd name="T4" fmla="*/ 2423 w 2809"/>
                  <a:gd name="T5" fmla="*/ 0 h 2058"/>
                  <a:gd name="T6" fmla="*/ 0 w 2809"/>
                  <a:gd name="T7" fmla="*/ 2058 h 2058"/>
                </a:gdLst>
                <a:ahLst/>
                <a:cxnLst>
                  <a:cxn ang="0">
                    <a:pos x="T0" y="T1"/>
                  </a:cxn>
                  <a:cxn ang="0">
                    <a:pos x="T2" y="T3"/>
                  </a:cxn>
                  <a:cxn ang="0">
                    <a:pos x="T4" y="T5"/>
                  </a:cxn>
                  <a:cxn ang="0">
                    <a:pos x="T6" y="T7"/>
                  </a:cxn>
                </a:cxnLst>
                <a:rect l="0" t="0" r="r" b="b"/>
                <a:pathLst>
                  <a:path w="2809" h="2058">
                    <a:moveTo>
                      <a:pt x="0" y="2058"/>
                    </a:moveTo>
                    <a:lnTo>
                      <a:pt x="2809" y="569"/>
                    </a:lnTo>
                    <a:cubicBezTo>
                      <a:pt x="2701" y="366"/>
                      <a:pt x="2572" y="175"/>
                      <a:pt x="2423" y="0"/>
                    </a:cubicBezTo>
                    <a:lnTo>
                      <a:pt x="0" y="2058"/>
                    </a:lnTo>
                    <a:close/>
                  </a:path>
                </a:pathLst>
              </a:custGeom>
              <a:solidFill>
                <a:srgbClr val="368195"/>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1"/>
              <p:cNvSpPr>
                <a:spLocks/>
              </p:cNvSpPr>
              <p:nvPr/>
            </p:nvSpPr>
            <p:spPr bwMode="auto">
              <a:xfrm>
                <a:off x="4572001" y="2654301"/>
                <a:ext cx="1824038" cy="885825"/>
              </a:xfrm>
              <a:custGeom>
                <a:avLst/>
                <a:gdLst>
                  <a:gd name="T0" fmla="*/ 0 w 3063"/>
                  <a:gd name="T1" fmla="*/ 1489 h 1489"/>
                  <a:gd name="T2" fmla="*/ 3063 w 3063"/>
                  <a:gd name="T3" fmla="*/ 638 h 1489"/>
                  <a:gd name="T4" fmla="*/ 2809 w 3063"/>
                  <a:gd name="T5" fmla="*/ 0 h 1489"/>
                  <a:gd name="T6" fmla="*/ 0 w 3063"/>
                  <a:gd name="T7" fmla="*/ 1489 h 1489"/>
                </a:gdLst>
                <a:ahLst/>
                <a:cxnLst>
                  <a:cxn ang="0">
                    <a:pos x="T0" y="T1"/>
                  </a:cxn>
                  <a:cxn ang="0">
                    <a:pos x="T2" y="T3"/>
                  </a:cxn>
                  <a:cxn ang="0">
                    <a:pos x="T4" y="T5"/>
                  </a:cxn>
                  <a:cxn ang="0">
                    <a:pos x="T6" y="T7"/>
                  </a:cxn>
                </a:cxnLst>
                <a:rect l="0" t="0" r="r" b="b"/>
                <a:pathLst>
                  <a:path w="3063" h="1489">
                    <a:moveTo>
                      <a:pt x="0" y="1489"/>
                    </a:moveTo>
                    <a:lnTo>
                      <a:pt x="3063" y="638"/>
                    </a:lnTo>
                    <a:cubicBezTo>
                      <a:pt x="3002" y="417"/>
                      <a:pt x="2916" y="203"/>
                      <a:pt x="2809" y="0"/>
                    </a:cubicBezTo>
                    <a:lnTo>
                      <a:pt x="0" y="1489"/>
                    </a:lnTo>
                    <a:close/>
                  </a:path>
                </a:pathLst>
              </a:custGeom>
              <a:solidFill>
                <a:srgbClr val="BA7032"/>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2"/>
              <p:cNvSpPr>
                <a:spLocks/>
              </p:cNvSpPr>
              <p:nvPr/>
            </p:nvSpPr>
            <p:spPr bwMode="auto">
              <a:xfrm>
                <a:off x="4572001" y="3033714"/>
                <a:ext cx="1889125" cy="506413"/>
              </a:xfrm>
              <a:custGeom>
                <a:avLst/>
                <a:gdLst>
                  <a:gd name="T0" fmla="*/ 0 w 3174"/>
                  <a:gd name="T1" fmla="*/ 851 h 851"/>
                  <a:gd name="T2" fmla="*/ 3174 w 3174"/>
                  <a:gd name="T3" fmla="*/ 679 h 851"/>
                  <a:gd name="T4" fmla="*/ 3063 w 3174"/>
                  <a:gd name="T5" fmla="*/ 0 h 851"/>
                  <a:gd name="T6" fmla="*/ 0 w 3174"/>
                  <a:gd name="T7" fmla="*/ 851 h 851"/>
                </a:gdLst>
                <a:ahLst/>
                <a:cxnLst>
                  <a:cxn ang="0">
                    <a:pos x="T0" y="T1"/>
                  </a:cxn>
                  <a:cxn ang="0">
                    <a:pos x="T2" y="T3"/>
                  </a:cxn>
                  <a:cxn ang="0">
                    <a:pos x="T4" y="T5"/>
                  </a:cxn>
                  <a:cxn ang="0">
                    <a:pos x="T6" y="T7"/>
                  </a:cxn>
                </a:cxnLst>
                <a:rect l="0" t="0" r="r" b="b"/>
                <a:pathLst>
                  <a:path w="3174" h="851">
                    <a:moveTo>
                      <a:pt x="0" y="851"/>
                    </a:moveTo>
                    <a:lnTo>
                      <a:pt x="3174" y="679"/>
                    </a:lnTo>
                    <a:cubicBezTo>
                      <a:pt x="3162" y="449"/>
                      <a:pt x="3125" y="222"/>
                      <a:pt x="3063" y="0"/>
                    </a:cubicBezTo>
                    <a:lnTo>
                      <a:pt x="0" y="851"/>
                    </a:lnTo>
                    <a:close/>
                  </a:path>
                </a:pathLst>
              </a:custGeom>
              <a:solidFill>
                <a:srgbClr val="4572A7"/>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3"/>
              <p:cNvSpPr>
                <a:spLocks/>
              </p:cNvSpPr>
              <p:nvPr/>
            </p:nvSpPr>
            <p:spPr bwMode="auto">
              <a:xfrm>
                <a:off x="4572001" y="3438526"/>
                <a:ext cx="1897063" cy="407988"/>
              </a:xfrm>
              <a:custGeom>
                <a:avLst/>
                <a:gdLst>
                  <a:gd name="T0" fmla="*/ 0 w 3187"/>
                  <a:gd name="T1" fmla="*/ 172 h 686"/>
                  <a:gd name="T2" fmla="*/ 3137 w 3187"/>
                  <a:gd name="T3" fmla="*/ 686 h 686"/>
                  <a:gd name="T4" fmla="*/ 3174 w 3187"/>
                  <a:gd name="T5" fmla="*/ 0 h 686"/>
                  <a:gd name="T6" fmla="*/ 0 w 3187"/>
                  <a:gd name="T7" fmla="*/ 172 h 686"/>
                </a:gdLst>
                <a:ahLst/>
                <a:cxnLst>
                  <a:cxn ang="0">
                    <a:pos x="T0" y="T1"/>
                  </a:cxn>
                  <a:cxn ang="0">
                    <a:pos x="T2" y="T3"/>
                  </a:cxn>
                  <a:cxn ang="0">
                    <a:pos x="T4" y="T5"/>
                  </a:cxn>
                  <a:cxn ang="0">
                    <a:pos x="T6" y="T7"/>
                  </a:cxn>
                </a:cxnLst>
                <a:rect l="0" t="0" r="r" b="b"/>
                <a:pathLst>
                  <a:path w="3187" h="686">
                    <a:moveTo>
                      <a:pt x="0" y="172"/>
                    </a:moveTo>
                    <a:lnTo>
                      <a:pt x="3137" y="686"/>
                    </a:lnTo>
                    <a:cubicBezTo>
                      <a:pt x="3174" y="459"/>
                      <a:pt x="3187" y="229"/>
                      <a:pt x="3174" y="0"/>
                    </a:cubicBezTo>
                    <a:lnTo>
                      <a:pt x="0" y="172"/>
                    </a:lnTo>
                    <a:close/>
                  </a:path>
                </a:pathLst>
              </a:custGeom>
              <a:solidFill>
                <a:srgbClr val="AA4643"/>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4"/>
              <p:cNvSpPr>
                <a:spLocks/>
              </p:cNvSpPr>
              <p:nvPr/>
            </p:nvSpPr>
            <p:spPr bwMode="auto">
              <a:xfrm>
                <a:off x="4572001" y="3540126"/>
                <a:ext cx="1866900" cy="700088"/>
              </a:xfrm>
              <a:custGeom>
                <a:avLst/>
                <a:gdLst>
                  <a:gd name="T0" fmla="*/ 0 w 3137"/>
                  <a:gd name="T1" fmla="*/ 0 h 1176"/>
                  <a:gd name="T2" fmla="*/ 2953 w 3137"/>
                  <a:gd name="T3" fmla="*/ 1176 h 1176"/>
                  <a:gd name="T4" fmla="*/ 3137 w 3137"/>
                  <a:gd name="T5" fmla="*/ 514 h 1176"/>
                  <a:gd name="T6" fmla="*/ 0 w 3137"/>
                  <a:gd name="T7" fmla="*/ 0 h 1176"/>
                </a:gdLst>
                <a:ahLst/>
                <a:cxnLst>
                  <a:cxn ang="0">
                    <a:pos x="T0" y="T1"/>
                  </a:cxn>
                  <a:cxn ang="0">
                    <a:pos x="T2" y="T3"/>
                  </a:cxn>
                  <a:cxn ang="0">
                    <a:pos x="T4" y="T5"/>
                  </a:cxn>
                  <a:cxn ang="0">
                    <a:pos x="T6" y="T7"/>
                  </a:cxn>
                </a:cxnLst>
                <a:rect l="0" t="0" r="r" b="b"/>
                <a:pathLst>
                  <a:path w="3137" h="1176">
                    <a:moveTo>
                      <a:pt x="0" y="0"/>
                    </a:moveTo>
                    <a:lnTo>
                      <a:pt x="2953" y="1176"/>
                    </a:lnTo>
                    <a:cubicBezTo>
                      <a:pt x="3038" y="963"/>
                      <a:pt x="3100" y="741"/>
                      <a:pt x="3137" y="514"/>
                    </a:cubicBezTo>
                    <a:lnTo>
                      <a:pt x="0" y="0"/>
                    </a:lnTo>
                    <a:close/>
                  </a:path>
                </a:pathLst>
              </a:custGeom>
              <a:solidFill>
                <a:srgbClr val="89A54E"/>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5"/>
              <p:cNvSpPr>
                <a:spLocks/>
              </p:cNvSpPr>
              <p:nvPr/>
            </p:nvSpPr>
            <p:spPr bwMode="auto">
              <a:xfrm>
                <a:off x="4572001" y="3540126"/>
                <a:ext cx="1757363" cy="1062038"/>
              </a:xfrm>
              <a:custGeom>
                <a:avLst/>
                <a:gdLst>
                  <a:gd name="T0" fmla="*/ 0 w 2953"/>
                  <a:gd name="T1" fmla="*/ 0 h 1784"/>
                  <a:gd name="T2" fmla="*/ 2631 w 2953"/>
                  <a:gd name="T3" fmla="*/ 1784 h 1784"/>
                  <a:gd name="T4" fmla="*/ 2953 w 2953"/>
                  <a:gd name="T5" fmla="*/ 1176 h 1784"/>
                  <a:gd name="T6" fmla="*/ 0 w 2953"/>
                  <a:gd name="T7" fmla="*/ 0 h 1784"/>
                </a:gdLst>
                <a:ahLst/>
                <a:cxnLst>
                  <a:cxn ang="0">
                    <a:pos x="T0" y="T1"/>
                  </a:cxn>
                  <a:cxn ang="0">
                    <a:pos x="T2" y="T3"/>
                  </a:cxn>
                  <a:cxn ang="0">
                    <a:pos x="T4" y="T5"/>
                  </a:cxn>
                  <a:cxn ang="0">
                    <a:pos x="T6" y="T7"/>
                  </a:cxn>
                </a:cxnLst>
                <a:rect l="0" t="0" r="r" b="b"/>
                <a:pathLst>
                  <a:path w="2953" h="1784">
                    <a:moveTo>
                      <a:pt x="0" y="0"/>
                    </a:moveTo>
                    <a:lnTo>
                      <a:pt x="2631" y="1784"/>
                    </a:lnTo>
                    <a:cubicBezTo>
                      <a:pt x="2760" y="1593"/>
                      <a:pt x="2868" y="1390"/>
                      <a:pt x="2953" y="1176"/>
                    </a:cubicBezTo>
                    <a:lnTo>
                      <a:pt x="0" y="0"/>
                    </a:lnTo>
                    <a:close/>
                  </a:path>
                </a:pathLst>
              </a:custGeom>
              <a:solidFill>
                <a:srgbClr val="71588F"/>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6"/>
              <p:cNvSpPr>
                <a:spLocks/>
              </p:cNvSpPr>
              <p:nvPr/>
            </p:nvSpPr>
            <p:spPr bwMode="auto">
              <a:xfrm>
                <a:off x="4572001" y="3540126"/>
                <a:ext cx="1566863" cy="1373188"/>
              </a:xfrm>
              <a:custGeom>
                <a:avLst/>
                <a:gdLst>
                  <a:gd name="T0" fmla="*/ 0 w 2631"/>
                  <a:gd name="T1" fmla="*/ 0 h 2307"/>
                  <a:gd name="T2" fmla="*/ 2186 w 2631"/>
                  <a:gd name="T3" fmla="*/ 2307 h 2307"/>
                  <a:gd name="T4" fmla="*/ 2631 w 2631"/>
                  <a:gd name="T5" fmla="*/ 1784 h 2307"/>
                  <a:gd name="T6" fmla="*/ 0 w 2631"/>
                  <a:gd name="T7" fmla="*/ 0 h 2307"/>
                </a:gdLst>
                <a:ahLst/>
                <a:cxnLst>
                  <a:cxn ang="0">
                    <a:pos x="T0" y="T1"/>
                  </a:cxn>
                  <a:cxn ang="0">
                    <a:pos x="T2" y="T3"/>
                  </a:cxn>
                  <a:cxn ang="0">
                    <a:pos x="T4" y="T5"/>
                  </a:cxn>
                  <a:cxn ang="0">
                    <a:pos x="T6" y="T7"/>
                  </a:cxn>
                </a:cxnLst>
                <a:rect l="0" t="0" r="r" b="b"/>
                <a:pathLst>
                  <a:path w="2631" h="2307">
                    <a:moveTo>
                      <a:pt x="0" y="0"/>
                    </a:moveTo>
                    <a:lnTo>
                      <a:pt x="2186" y="2307"/>
                    </a:lnTo>
                    <a:cubicBezTo>
                      <a:pt x="2353" y="2149"/>
                      <a:pt x="2502" y="1974"/>
                      <a:pt x="2631" y="1784"/>
                    </a:cubicBezTo>
                    <a:lnTo>
                      <a:pt x="0" y="0"/>
                    </a:lnTo>
                    <a:close/>
                  </a:path>
                </a:pathLst>
              </a:custGeom>
              <a:solidFill>
                <a:srgbClr val="4198AF"/>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7"/>
              <p:cNvSpPr>
                <a:spLocks/>
              </p:cNvSpPr>
              <p:nvPr/>
            </p:nvSpPr>
            <p:spPr bwMode="auto">
              <a:xfrm>
                <a:off x="4572001" y="3540126"/>
                <a:ext cx="1301750" cy="1620838"/>
              </a:xfrm>
              <a:custGeom>
                <a:avLst/>
                <a:gdLst>
                  <a:gd name="T0" fmla="*/ 0 w 2186"/>
                  <a:gd name="T1" fmla="*/ 0 h 2723"/>
                  <a:gd name="T2" fmla="*/ 1639 w 2186"/>
                  <a:gd name="T3" fmla="*/ 2723 h 2723"/>
                  <a:gd name="T4" fmla="*/ 2186 w 2186"/>
                  <a:gd name="T5" fmla="*/ 2307 h 2723"/>
                  <a:gd name="T6" fmla="*/ 0 w 2186"/>
                  <a:gd name="T7" fmla="*/ 0 h 2723"/>
                </a:gdLst>
                <a:ahLst/>
                <a:cxnLst>
                  <a:cxn ang="0">
                    <a:pos x="T0" y="T1"/>
                  </a:cxn>
                  <a:cxn ang="0">
                    <a:pos x="T2" y="T3"/>
                  </a:cxn>
                  <a:cxn ang="0">
                    <a:pos x="T4" y="T5"/>
                  </a:cxn>
                  <a:cxn ang="0">
                    <a:pos x="T6" y="T7"/>
                  </a:cxn>
                </a:cxnLst>
                <a:rect l="0" t="0" r="r" b="b"/>
                <a:pathLst>
                  <a:path w="2186" h="2723">
                    <a:moveTo>
                      <a:pt x="0" y="0"/>
                    </a:moveTo>
                    <a:lnTo>
                      <a:pt x="1639" y="2723"/>
                    </a:lnTo>
                    <a:cubicBezTo>
                      <a:pt x="1836" y="2605"/>
                      <a:pt x="2020" y="2466"/>
                      <a:pt x="2186" y="2307"/>
                    </a:cubicBezTo>
                    <a:lnTo>
                      <a:pt x="0" y="0"/>
                    </a:lnTo>
                    <a:close/>
                  </a:path>
                </a:pathLst>
              </a:custGeom>
              <a:solidFill>
                <a:srgbClr val="DB843D"/>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8"/>
              <p:cNvSpPr>
                <a:spLocks/>
              </p:cNvSpPr>
              <p:nvPr/>
            </p:nvSpPr>
            <p:spPr bwMode="auto">
              <a:xfrm>
                <a:off x="4572001" y="3540126"/>
                <a:ext cx="976313" cy="1793875"/>
              </a:xfrm>
              <a:custGeom>
                <a:avLst/>
                <a:gdLst>
                  <a:gd name="T0" fmla="*/ 0 w 1639"/>
                  <a:gd name="T1" fmla="*/ 0 h 3012"/>
                  <a:gd name="T2" fmla="*/ 1015 w 1639"/>
                  <a:gd name="T3" fmla="*/ 3012 h 3012"/>
                  <a:gd name="T4" fmla="*/ 1639 w 1639"/>
                  <a:gd name="T5" fmla="*/ 2723 h 3012"/>
                  <a:gd name="T6" fmla="*/ 0 w 1639"/>
                  <a:gd name="T7" fmla="*/ 0 h 3012"/>
                </a:gdLst>
                <a:ahLst/>
                <a:cxnLst>
                  <a:cxn ang="0">
                    <a:pos x="T0" y="T1"/>
                  </a:cxn>
                  <a:cxn ang="0">
                    <a:pos x="T2" y="T3"/>
                  </a:cxn>
                  <a:cxn ang="0">
                    <a:pos x="T4" y="T5"/>
                  </a:cxn>
                  <a:cxn ang="0">
                    <a:pos x="T6" y="T7"/>
                  </a:cxn>
                </a:cxnLst>
                <a:rect l="0" t="0" r="r" b="b"/>
                <a:pathLst>
                  <a:path w="1639" h="3012">
                    <a:moveTo>
                      <a:pt x="0" y="0"/>
                    </a:moveTo>
                    <a:lnTo>
                      <a:pt x="1015" y="3012"/>
                    </a:lnTo>
                    <a:cubicBezTo>
                      <a:pt x="1233" y="2939"/>
                      <a:pt x="1442" y="2842"/>
                      <a:pt x="1639" y="2723"/>
                    </a:cubicBezTo>
                    <a:lnTo>
                      <a:pt x="0" y="0"/>
                    </a:lnTo>
                    <a:close/>
                  </a:path>
                </a:pathLst>
              </a:custGeom>
              <a:solidFill>
                <a:srgbClr val="4F81BD"/>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9"/>
              <p:cNvSpPr>
                <a:spLocks/>
              </p:cNvSpPr>
              <p:nvPr/>
            </p:nvSpPr>
            <p:spPr bwMode="auto">
              <a:xfrm>
                <a:off x="4572001" y="3540126"/>
                <a:ext cx="604838" cy="1881188"/>
              </a:xfrm>
              <a:custGeom>
                <a:avLst/>
                <a:gdLst>
                  <a:gd name="T0" fmla="*/ 0 w 1015"/>
                  <a:gd name="T1" fmla="*/ 0 h 3160"/>
                  <a:gd name="T2" fmla="*/ 344 w 1015"/>
                  <a:gd name="T3" fmla="*/ 3160 h 3160"/>
                  <a:gd name="T4" fmla="*/ 1015 w 1015"/>
                  <a:gd name="T5" fmla="*/ 3012 h 3160"/>
                  <a:gd name="T6" fmla="*/ 0 w 1015"/>
                  <a:gd name="T7" fmla="*/ 0 h 3160"/>
                </a:gdLst>
                <a:ahLst/>
                <a:cxnLst>
                  <a:cxn ang="0">
                    <a:pos x="T0" y="T1"/>
                  </a:cxn>
                  <a:cxn ang="0">
                    <a:pos x="T2" y="T3"/>
                  </a:cxn>
                  <a:cxn ang="0">
                    <a:pos x="T4" y="T5"/>
                  </a:cxn>
                  <a:cxn ang="0">
                    <a:pos x="T6" y="T7"/>
                  </a:cxn>
                </a:cxnLst>
                <a:rect l="0" t="0" r="r" b="b"/>
                <a:pathLst>
                  <a:path w="1015" h="3160">
                    <a:moveTo>
                      <a:pt x="0" y="0"/>
                    </a:moveTo>
                    <a:lnTo>
                      <a:pt x="344" y="3160"/>
                    </a:lnTo>
                    <a:cubicBezTo>
                      <a:pt x="573" y="3135"/>
                      <a:pt x="798" y="3085"/>
                      <a:pt x="1015" y="3012"/>
                    </a:cubicBezTo>
                    <a:lnTo>
                      <a:pt x="0" y="0"/>
                    </a:lnTo>
                    <a:close/>
                  </a:path>
                </a:pathLst>
              </a:custGeom>
              <a:solidFill>
                <a:srgbClr val="C0504D"/>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20"/>
              <p:cNvSpPr>
                <a:spLocks/>
              </p:cNvSpPr>
              <p:nvPr/>
            </p:nvSpPr>
            <p:spPr bwMode="auto">
              <a:xfrm>
                <a:off x="4367213" y="3540126"/>
                <a:ext cx="409575" cy="1897063"/>
              </a:xfrm>
              <a:custGeom>
                <a:avLst/>
                <a:gdLst>
                  <a:gd name="T0" fmla="*/ 343 w 687"/>
                  <a:gd name="T1" fmla="*/ 0 h 3185"/>
                  <a:gd name="T2" fmla="*/ 0 w 687"/>
                  <a:gd name="T3" fmla="*/ 3160 h 3185"/>
                  <a:gd name="T4" fmla="*/ 687 w 687"/>
                  <a:gd name="T5" fmla="*/ 3160 h 3185"/>
                  <a:gd name="T6" fmla="*/ 343 w 687"/>
                  <a:gd name="T7" fmla="*/ 0 h 3185"/>
                </a:gdLst>
                <a:ahLst/>
                <a:cxnLst>
                  <a:cxn ang="0">
                    <a:pos x="T0" y="T1"/>
                  </a:cxn>
                  <a:cxn ang="0">
                    <a:pos x="T2" y="T3"/>
                  </a:cxn>
                  <a:cxn ang="0">
                    <a:pos x="T4" y="T5"/>
                  </a:cxn>
                  <a:cxn ang="0">
                    <a:pos x="T6" y="T7"/>
                  </a:cxn>
                </a:cxnLst>
                <a:rect l="0" t="0" r="r" b="b"/>
                <a:pathLst>
                  <a:path w="687" h="3185">
                    <a:moveTo>
                      <a:pt x="343" y="0"/>
                    </a:moveTo>
                    <a:lnTo>
                      <a:pt x="0" y="3160"/>
                    </a:lnTo>
                    <a:cubicBezTo>
                      <a:pt x="228" y="3185"/>
                      <a:pt x="459" y="3185"/>
                      <a:pt x="687" y="3160"/>
                    </a:cubicBezTo>
                    <a:lnTo>
                      <a:pt x="343" y="0"/>
                    </a:lnTo>
                    <a:close/>
                  </a:path>
                </a:pathLst>
              </a:custGeom>
              <a:solidFill>
                <a:srgbClr val="9BBB59"/>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1"/>
              <p:cNvSpPr>
                <a:spLocks/>
              </p:cNvSpPr>
              <p:nvPr/>
            </p:nvSpPr>
            <p:spPr bwMode="auto">
              <a:xfrm>
                <a:off x="3968751" y="3540126"/>
                <a:ext cx="603250" cy="1881188"/>
              </a:xfrm>
              <a:custGeom>
                <a:avLst/>
                <a:gdLst>
                  <a:gd name="T0" fmla="*/ 1014 w 1014"/>
                  <a:gd name="T1" fmla="*/ 0 h 3160"/>
                  <a:gd name="T2" fmla="*/ 0 w 1014"/>
                  <a:gd name="T3" fmla="*/ 3012 h 3160"/>
                  <a:gd name="T4" fmla="*/ 671 w 1014"/>
                  <a:gd name="T5" fmla="*/ 3160 h 3160"/>
                  <a:gd name="T6" fmla="*/ 1014 w 1014"/>
                  <a:gd name="T7" fmla="*/ 0 h 3160"/>
                </a:gdLst>
                <a:ahLst/>
                <a:cxnLst>
                  <a:cxn ang="0">
                    <a:pos x="T0" y="T1"/>
                  </a:cxn>
                  <a:cxn ang="0">
                    <a:pos x="T2" y="T3"/>
                  </a:cxn>
                  <a:cxn ang="0">
                    <a:pos x="T4" y="T5"/>
                  </a:cxn>
                  <a:cxn ang="0">
                    <a:pos x="T6" y="T7"/>
                  </a:cxn>
                </a:cxnLst>
                <a:rect l="0" t="0" r="r" b="b"/>
                <a:pathLst>
                  <a:path w="1014" h="3160">
                    <a:moveTo>
                      <a:pt x="1014" y="0"/>
                    </a:moveTo>
                    <a:lnTo>
                      <a:pt x="0" y="3012"/>
                    </a:lnTo>
                    <a:cubicBezTo>
                      <a:pt x="217" y="3085"/>
                      <a:pt x="442" y="3135"/>
                      <a:pt x="671" y="3160"/>
                    </a:cubicBezTo>
                    <a:lnTo>
                      <a:pt x="1014" y="0"/>
                    </a:lnTo>
                    <a:close/>
                  </a:path>
                </a:pathLst>
              </a:custGeom>
              <a:solidFill>
                <a:srgbClr val="8064A2"/>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2"/>
              <p:cNvSpPr>
                <a:spLocks/>
              </p:cNvSpPr>
              <p:nvPr/>
            </p:nvSpPr>
            <p:spPr bwMode="auto">
              <a:xfrm>
                <a:off x="3597276" y="3540126"/>
                <a:ext cx="974725" cy="1793875"/>
              </a:xfrm>
              <a:custGeom>
                <a:avLst/>
                <a:gdLst>
                  <a:gd name="T0" fmla="*/ 1638 w 1638"/>
                  <a:gd name="T1" fmla="*/ 0 h 3012"/>
                  <a:gd name="T2" fmla="*/ 0 w 1638"/>
                  <a:gd name="T3" fmla="*/ 2723 h 3012"/>
                  <a:gd name="T4" fmla="*/ 624 w 1638"/>
                  <a:gd name="T5" fmla="*/ 3012 h 3012"/>
                  <a:gd name="T6" fmla="*/ 1638 w 1638"/>
                  <a:gd name="T7" fmla="*/ 0 h 3012"/>
                </a:gdLst>
                <a:ahLst/>
                <a:cxnLst>
                  <a:cxn ang="0">
                    <a:pos x="T0" y="T1"/>
                  </a:cxn>
                  <a:cxn ang="0">
                    <a:pos x="T2" y="T3"/>
                  </a:cxn>
                  <a:cxn ang="0">
                    <a:pos x="T4" y="T5"/>
                  </a:cxn>
                  <a:cxn ang="0">
                    <a:pos x="T6" y="T7"/>
                  </a:cxn>
                </a:cxnLst>
                <a:rect l="0" t="0" r="r" b="b"/>
                <a:pathLst>
                  <a:path w="1638" h="3012">
                    <a:moveTo>
                      <a:pt x="1638" y="0"/>
                    </a:moveTo>
                    <a:lnTo>
                      <a:pt x="0" y="2723"/>
                    </a:lnTo>
                    <a:cubicBezTo>
                      <a:pt x="197" y="2842"/>
                      <a:pt x="406" y="2939"/>
                      <a:pt x="624" y="3012"/>
                    </a:cubicBezTo>
                    <a:lnTo>
                      <a:pt x="1638" y="0"/>
                    </a:lnTo>
                    <a:close/>
                  </a:path>
                </a:pathLst>
              </a:custGeom>
              <a:solidFill>
                <a:srgbClr val="4BACC6"/>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3"/>
              <p:cNvSpPr>
                <a:spLocks/>
              </p:cNvSpPr>
              <p:nvPr/>
            </p:nvSpPr>
            <p:spPr bwMode="auto">
              <a:xfrm>
                <a:off x="3271838" y="3540126"/>
                <a:ext cx="1300163" cy="1620838"/>
              </a:xfrm>
              <a:custGeom>
                <a:avLst/>
                <a:gdLst>
                  <a:gd name="T0" fmla="*/ 2185 w 2185"/>
                  <a:gd name="T1" fmla="*/ 0 h 2723"/>
                  <a:gd name="T2" fmla="*/ 0 w 2185"/>
                  <a:gd name="T3" fmla="*/ 2308 h 2723"/>
                  <a:gd name="T4" fmla="*/ 547 w 2185"/>
                  <a:gd name="T5" fmla="*/ 2723 h 2723"/>
                  <a:gd name="T6" fmla="*/ 2185 w 2185"/>
                  <a:gd name="T7" fmla="*/ 0 h 2723"/>
                </a:gdLst>
                <a:ahLst/>
                <a:cxnLst>
                  <a:cxn ang="0">
                    <a:pos x="T0" y="T1"/>
                  </a:cxn>
                  <a:cxn ang="0">
                    <a:pos x="T2" y="T3"/>
                  </a:cxn>
                  <a:cxn ang="0">
                    <a:pos x="T4" y="T5"/>
                  </a:cxn>
                  <a:cxn ang="0">
                    <a:pos x="T6" y="T7"/>
                  </a:cxn>
                </a:cxnLst>
                <a:rect l="0" t="0" r="r" b="b"/>
                <a:pathLst>
                  <a:path w="2185" h="2723">
                    <a:moveTo>
                      <a:pt x="2185" y="0"/>
                    </a:moveTo>
                    <a:lnTo>
                      <a:pt x="0" y="2308"/>
                    </a:lnTo>
                    <a:cubicBezTo>
                      <a:pt x="166" y="2466"/>
                      <a:pt x="350" y="2605"/>
                      <a:pt x="547" y="2723"/>
                    </a:cubicBezTo>
                    <a:lnTo>
                      <a:pt x="2185" y="0"/>
                    </a:lnTo>
                    <a:close/>
                  </a:path>
                </a:pathLst>
              </a:custGeom>
              <a:solidFill>
                <a:srgbClr val="F79646"/>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24"/>
              <p:cNvSpPr>
                <a:spLocks/>
              </p:cNvSpPr>
              <p:nvPr/>
            </p:nvSpPr>
            <p:spPr bwMode="auto">
              <a:xfrm>
                <a:off x="3006726" y="3540126"/>
                <a:ext cx="1565275" cy="1374775"/>
              </a:xfrm>
              <a:custGeom>
                <a:avLst/>
                <a:gdLst>
                  <a:gd name="T0" fmla="*/ 2630 w 2630"/>
                  <a:gd name="T1" fmla="*/ 0 h 2308"/>
                  <a:gd name="T2" fmla="*/ 0 w 2630"/>
                  <a:gd name="T3" fmla="*/ 1784 h 2308"/>
                  <a:gd name="T4" fmla="*/ 445 w 2630"/>
                  <a:gd name="T5" fmla="*/ 2308 h 2308"/>
                  <a:gd name="T6" fmla="*/ 2630 w 2630"/>
                  <a:gd name="T7" fmla="*/ 0 h 2308"/>
                </a:gdLst>
                <a:ahLst/>
                <a:cxnLst>
                  <a:cxn ang="0">
                    <a:pos x="T0" y="T1"/>
                  </a:cxn>
                  <a:cxn ang="0">
                    <a:pos x="T2" y="T3"/>
                  </a:cxn>
                  <a:cxn ang="0">
                    <a:pos x="T4" y="T5"/>
                  </a:cxn>
                  <a:cxn ang="0">
                    <a:pos x="T6" y="T7"/>
                  </a:cxn>
                </a:cxnLst>
                <a:rect l="0" t="0" r="r" b="b"/>
                <a:pathLst>
                  <a:path w="2630" h="2308">
                    <a:moveTo>
                      <a:pt x="2630" y="0"/>
                    </a:moveTo>
                    <a:lnTo>
                      <a:pt x="0" y="1784"/>
                    </a:lnTo>
                    <a:cubicBezTo>
                      <a:pt x="128" y="1974"/>
                      <a:pt x="278" y="2149"/>
                      <a:pt x="445" y="2308"/>
                    </a:cubicBezTo>
                    <a:lnTo>
                      <a:pt x="2630" y="0"/>
                    </a:lnTo>
                    <a:close/>
                  </a:path>
                </a:pathLst>
              </a:custGeom>
              <a:solidFill>
                <a:srgbClr val="93A9CF"/>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5"/>
              <p:cNvSpPr>
                <a:spLocks/>
              </p:cNvSpPr>
              <p:nvPr/>
            </p:nvSpPr>
            <p:spPr bwMode="auto">
              <a:xfrm>
                <a:off x="2814638" y="3540126"/>
                <a:ext cx="1757363" cy="1062038"/>
              </a:xfrm>
              <a:custGeom>
                <a:avLst/>
                <a:gdLst>
                  <a:gd name="T0" fmla="*/ 2952 w 2952"/>
                  <a:gd name="T1" fmla="*/ 0 h 1784"/>
                  <a:gd name="T2" fmla="*/ 0 w 2952"/>
                  <a:gd name="T3" fmla="*/ 1176 h 1784"/>
                  <a:gd name="T4" fmla="*/ 322 w 2952"/>
                  <a:gd name="T5" fmla="*/ 1784 h 1784"/>
                  <a:gd name="T6" fmla="*/ 2952 w 2952"/>
                  <a:gd name="T7" fmla="*/ 0 h 1784"/>
                </a:gdLst>
                <a:ahLst/>
                <a:cxnLst>
                  <a:cxn ang="0">
                    <a:pos x="T0" y="T1"/>
                  </a:cxn>
                  <a:cxn ang="0">
                    <a:pos x="T2" y="T3"/>
                  </a:cxn>
                  <a:cxn ang="0">
                    <a:pos x="T4" y="T5"/>
                  </a:cxn>
                  <a:cxn ang="0">
                    <a:pos x="T6" y="T7"/>
                  </a:cxn>
                </a:cxnLst>
                <a:rect l="0" t="0" r="r" b="b"/>
                <a:pathLst>
                  <a:path w="2952" h="1784">
                    <a:moveTo>
                      <a:pt x="2952" y="0"/>
                    </a:moveTo>
                    <a:lnTo>
                      <a:pt x="0" y="1176"/>
                    </a:lnTo>
                    <a:cubicBezTo>
                      <a:pt x="85" y="1390"/>
                      <a:pt x="193" y="1593"/>
                      <a:pt x="322" y="1784"/>
                    </a:cubicBezTo>
                    <a:lnTo>
                      <a:pt x="2952" y="0"/>
                    </a:lnTo>
                    <a:close/>
                  </a:path>
                </a:pathLst>
              </a:custGeom>
              <a:solidFill>
                <a:srgbClr val="D19392"/>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6"/>
              <p:cNvSpPr>
                <a:spLocks/>
              </p:cNvSpPr>
              <p:nvPr/>
            </p:nvSpPr>
            <p:spPr bwMode="auto">
              <a:xfrm>
                <a:off x="2705101" y="3540126"/>
                <a:ext cx="1866900" cy="700088"/>
              </a:xfrm>
              <a:custGeom>
                <a:avLst/>
                <a:gdLst>
                  <a:gd name="T0" fmla="*/ 3136 w 3136"/>
                  <a:gd name="T1" fmla="*/ 0 h 1176"/>
                  <a:gd name="T2" fmla="*/ 0 w 3136"/>
                  <a:gd name="T3" fmla="*/ 514 h 1176"/>
                  <a:gd name="T4" fmla="*/ 184 w 3136"/>
                  <a:gd name="T5" fmla="*/ 1176 h 1176"/>
                  <a:gd name="T6" fmla="*/ 3136 w 3136"/>
                  <a:gd name="T7" fmla="*/ 0 h 1176"/>
                </a:gdLst>
                <a:ahLst/>
                <a:cxnLst>
                  <a:cxn ang="0">
                    <a:pos x="T0" y="T1"/>
                  </a:cxn>
                  <a:cxn ang="0">
                    <a:pos x="T2" y="T3"/>
                  </a:cxn>
                  <a:cxn ang="0">
                    <a:pos x="T4" y="T5"/>
                  </a:cxn>
                  <a:cxn ang="0">
                    <a:pos x="T6" y="T7"/>
                  </a:cxn>
                </a:cxnLst>
                <a:rect l="0" t="0" r="r" b="b"/>
                <a:pathLst>
                  <a:path w="3136" h="1176">
                    <a:moveTo>
                      <a:pt x="3136" y="0"/>
                    </a:moveTo>
                    <a:lnTo>
                      <a:pt x="0" y="514"/>
                    </a:lnTo>
                    <a:cubicBezTo>
                      <a:pt x="37" y="741"/>
                      <a:pt x="99" y="963"/>
                      <a:pt x="184" y="1176"/>
                    </a:cubicBezTo>
                    <a:lnTo>
                      <a:pt x="3136" y="0"/>
                    </a:lnTo>
                    <a:close/>
                  </a:path>
                </a:pathLst>
              </a:custGeom>
              <a:solidFill>
                <a:srgbClr val="B9CD96"/>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Freeform 27"/>
              <p:cNvSpPr>
                <a:spLocks/>
              </p:cNvSpPr>
              <p:nvPr/>
            </p:nvSpPr>
            <p:spPr bwMode="auto">
              <a:xfrm>
                <a:off x="2674938" y="3438526"/>
                <a:ext cx="1897063" cy="407988"/>
              </a:xfrm>
              <a:custGeom>
                <a:avLst/>
                <a:gdLst>
                  <a:gd name="T0" fmla="*/ 3186 w 3186"/>
                  <a:gd name="T1" fmla="*/ 172 h 686"/>
                  <a:gd name="T2" fmla="*/ 12 w 3186"/>
                  <a:gd name="T3" fmla="*/ 0 h 686"/>
                  <a:gd name="T4" fmla="*/ 50 w 3186"/>
                  <a:gd name="T5" fmla="*/ 686 h 686"/>
                  <a:gd name="T6" fmla="*/ 3186 w 3186"/>
                  <a:gd name="T7" fmla="*/ 172 h 686"/>
                </a:gdLst>
                <a:ahLst/>
                <a:cxnLst>
                  <a:cxn ang="0">
                    <a:pos x="T0" y="T1"/>
                  </a:cxn>
                  <a:cxn ang="0">
                    <a:pos x="T2" y="T3"/>
                  </a:cxn>
                  <a:cxn ang="0">
                    <a:pos x="T4" y="T5"/>
                  </a:cxn>
                  <a:cxn ang="0">
                    <a:pos x="T6" y="T7"/>
                  </a:cxn>
                </a:cxnLst>
                <a:rect l="0" t="0" r="r" b="b"/>
                <a:pathLst>
                  <a:path w="3186" h="686">
                    <a:moveTo>
                      <a:pt x="3186" y="172"/>
                    </a:moveTo>
                    <a:lnTo>
                      <a:pt x="12" y="0"/>
                    </a:lnTo>
                    <a:cubicBezTo>
                      <a:pt x="0" y="229"/>
                      <a:pt x="13" y="459"/>
                      <a:pt x="50" y="686"/>
                    </a:cubicBezTo>
                    <a:lnTo>
                      <a:pt x="3186" y="172"/>
                    </a:lnTo>
                    <a:close/>
                  </a:path>
                </a:pathLst>
              </a:custGeom>
              <a:solidFill>
                <a:srgbClr val="A99BBD"/>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Freeform 28"/>
              <p:cNvSpPr>
                <a:spLocks/>
              </p:cNvSpPr>
              <p:nvPr/>
            </p:nvSpPr>
            <p:spPr bwMode="auto">
              <a:xfrm>
                <a:off x="2682876" y="3033714"/>
                <a:ext cx="1889125" cy="506413"/>
              </a:xfrm>
              <a:custGeom>
                <a:avLst/>
                <a:gdLst>
                  <a:gd name="T0" fmla="*/ 3174 w 3174"/>
                  <a:gd name="T1" fmla="*/ 851 h 851"/>
                  <a:gd name="T2" fmla="*/ 112 w 3174"/>
                  <a:gd name="T3" fmla="*/ 0 h 851"/>
                  <a:gd name="T4" fmla="*/ 0 w 3174"/>
                  <a:gd name="T5" fmla="*/ 679 h 851"/>
                  <a:gd name="T6" fmla="*/ 3174 w 3174"/>
                  <a:gd name="T7" fmla="*/ 851 h 851"/>
                </a:gdLst>
                <a:ahLst/>
                <a:cxnLst>
                  <a:cxn ang="0">
                    <a:pos x="T0" y="T1"/>
                  </a:cxn>
                  <a:cxn ang="0">
                    <a:pos x="T2" y="T3"/>
                  </a:cxn>
                  <a:cxn ang="0">
                    <a:pos x="T4" y="T5"/>
                  </a:cxn>
                  <a:cxn ang="0">
                    <a:pos x="T6" y="T7"/>
                  </a:cxn>
                </a:cxnLst>
                <a:rect l="0" t="0" r="r" b="b"/>
                <a:pathLst>
                  <a:path w="3174" h="851">
                    <a:moveTo>
                      <a:pt x="3174" y="851"/>
                    </a:moveTo>
                    <a:lnTo>
                      <a:pt x="112" y="0"/>
                    </a:lnTo>
                    <a:cubicBezTo>
                      <a:pt x="50" y="222"/>
                      <a:pt x="13" y="449"/>
                      <a:pt x="0" y="679"/>
                    </a:cubicBezTo>
                    <a:lnTo>
                      <a:pt x="3174" y="851"/>
                    </a:lnTo>
                    <a:close/>
                  </a:path>
                </a:pathLst>
              </a:custGeom>
              <a:solidFill>
                <a:srgbClr val="91C3D5"/>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Freeform 29"/>
              <p:cNvSpPr>
                <a:spLocks/>
              </p:cNvSpPr>
              <p:nvPr/>
            </p:nvSpPr>
            <p:spPr bwMode="auto">
              <a:xfrm>
                <a:off x="2749551" y="2654301"/>
                <a:ext cx="1822450" cy="885825"/>
              </a:xfrm>
              <a:custGeom>
                <a:avLst/>
                <a:gdLst>
                  <a:gd name="T0" fmla="*/ 3062 w 3062"/>
                  <a:gd name="T1" fmla="*/ 1489 h 1489"/>
                  <a:gd name="T2" fmla="*/ 254 w 3062"/>
                  <a:gd name="T3" fmla="*/ 0 h 1489"/>
                  <a:gd name="T4" fmla="*/ 0 w 3062"/>
                  <a:gd name="T5" fmla="*/ 638 h 1489"/>
                  <a:gd name="T6" fmla="*/ 3062 w 3062"/>
                  <a:gd name="T7" fmla="*/ 1489 h 1489"/>
                </a:gdLst>
                <a:ahLst/>
                <a:cxnLst>
                  <a:cxn ang="0">
                    <a:pos x="T0" y="T1"/>
                  </a:cxn>
                  <a:cxn ang="0">
                    <a:pos x="T2" y="T3"/>
                  </a:cxn>
                  <a:cxn ang="0">
                    <a:pos x="T4" y="T5"/>
                  </a:cxn>
                  <a:cxn ang="0">
                    <a:pos x="T6" y="T7"/>
                  </a:cxn>
                </a:cxnLst>
                <a:rect l="0" t="0" r="r" b="b"/>
                <a:pathLst>
                  <a:path w="3062" h="1489">
                    <a:moveTo>
                      <a:pt x="3062" y="1489"/>
                    </a:moveTo>
                    <a:lnTo>
                      <a:pt x="254" y="0"/>
                    </a:lnTo>
                    <a:cubicBezTo>
                      <a:pt x="146" y="203"/>
                      <a:pt x="61" y="417"/>
                      <a:pt x="0" y="638"/>
                    </a:cubicBezTo>
                    <a:lnTo>
                      <a:pt x="3062" y="1489"/>
                    </a:lnTo>
                    <a:close/>
                  </a:path>
                </a:pathLst>
              </a:custGeom>
              <a:solidFill>
                <a:srgbClr val="F9B590"/>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Freeform 30"/>
              <p:cNvSpPr>
                <a:spLocks/>
              </p:cNvSpPr>
              <p:nvPr/>
            </p:nvSpPr>
            <p:spPr bwMode="auto">
              <a:xfrm>
                <a:off x="2900363" y="2316164"/>
                <a:ext cx="1671638" cy="1223963"/>
              </a:xfrm>
              <a:custGeom>
                <a:avLst/>
                <a:gdLst>
                  <a:gd name="T0" fmla="*/ 2808 w 2808"/>
                  <a:gd name="T1" fmla="*/ 2058 h 2058"/>
                  <a:gd name="T2" fmla="*/ 386 w 2808"/>
                  <a:gd name="T3" fmla="*/ 0 h 2058"/>
                  <a:gd name="T4" fmla="*/ 0 w 2808"/>
                  <a:gd name="T5" fmla="*/ 569 h 2058"/>
                  <a:gd name="T6" fmla="*/ 2808 w 2808"/>
                  <a:gd name="T7" fmla="*/ 2058 h 2058"/>
                </a:gdLst>
                <a:ahLst/>
                <a:cxnLst>
                  <a:cxn ang="0">
                    <a:pos x="T0" y="T1"/>
                  </a:cxn>
                  <a:cxn ang="0">
                    <a:pos x="T2" y="T3"/>
                  </a:cxn>
                  <a:cxn ang="0">
                    <a:pos x="T4" y="T5"/>
                  </a:cxn>
                  <a:cxn ang="0">
                    <a:pos x="T6" y="T7"/>
                  </a:cxn>
                </a:cxnLst>
                <a:rect l="0" t="0" r="r" b="b"/>
                <a:pathLst>
                  <a:path w="2808" h="2058">
                    <a:moveTo>
                      <a:pt x="2808" y="2058"/>
                    </a:moveTo>
                    <a:lnTo>
                      <a:pt x="386" y="0"/>
                    </a:lnTo>
                    <a:cubicBezTo>
                      <a:pt x="237" y="175"/>
                      <a:pt x="108" y="366"/>
                      <a:pt x="0" y="569"/>
                    </a:cubicBezTo>
                    <a:lnTo>
                      <a:pt x="2808" y="2058"/>
                    </a:lnTo>
                    <a:close/>
                  </a:path>
                </a:pathLst>
              </a:custGeom>
              <a:solidFill>
                <a:srgbClr val="BCC8DF"/>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Freeform 31"/>
              <p:cNvSpPr>
                <a:spLocks/>
              </p:cNvSpPr>
              <p:nvPr/>
            </p:nvSpPr>
            <p:spPr bwMode="auto">
              <a:xfrm>
                <a:off x="3130551" y="2033589"/>
                <a:ext cx="1441450" cy="1506538"/>
              </a:xfrm>
              <a:custGeom>
                <a:avLst/>
                <a:gdLst>
                  <a:gd name="T0" fmla="*/ 2422 w 2422"/>
                  <a:gd name="T1" fmla="*/ 2531 h 2531"/>
                  <a:gd name="T2" fmla="*/ 499 w 2422"/>
                  <a:gd name="T3" fmla="*/ 0 h 2531"/>
                  <a:gd name="T4" fmla="*/ 0 w 2422"/>
                  <a:gd name="T5" fmla="*/ 473 h 2531"/>
                  <a:gd name="T6" fmla="*/ 2422 w 2422"/>
                  <a:gd name="T7" fmla="*/ 2531 h 2531"/>
                </a:gdLst>
                <a:ahLst/>
                <a:cxnLst>
                  <a:cxn ang="0">
                    <a:pos x="T0" y="T1"/>
                  </a:cxn>
                  <a:cxn ang="0">
                    <a:pos x="T2" y="T3"/>
                  </a:cxn>
                  <a:cxn ang="0">
                    <a:pos x="T4" y="T5"/>
                  </a:cxn>
                  <a:cxn ang="0">
                    <a:pos x="T6" y="T7"/>
                  </a:cxn>
                </a:cxnLst>
                <a:rect l="0" t="0" r="r" b="b"/>
                <a:pathLst>
                  <a:path w="2422" h="2531">
                    <a:moveTo>
                      <a:pt x="2422" y="2531"/>
                    </a:moveTo>
                    <a:lnTo>
                      <a:pt x="499" y="0"/>
                    </a:lnTo>
                    <a:cubicBezTo>
                      <a:pt x="316" y="139"/>
                      <a:pt x="149" y="298"/>
                      <a:pt x="0" y="473"/>
                    </a:cubicBezTo>
                    <a:lnTo>
                      <a:pt x="2422" y="2531"/>
                    </a:lnTo>
                    <a:close/>
                  </a:path>
                </a:pathLst>
              </a:custGeom>
              <a:solidFill>
                <a:srgbClr val="E0BCBC"/>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Freeform 32"/>
              <p:cNvSpPr>
                <a:spLocks/>
              </p:cNvSpPr>
              <p:nvPr/>
            </p:nvSpPr>
            <p:spPr bwMode="auto">
              <a:xfrm>
                <a:off x="3427413" y="1822451"/>
                <a:ext cx="1144588" cy="1717675"/>
              </a:xfrm>
              <a:custGeom>
                <a:avLst/>
                <a:gdLst>
                  <a:gd name="T0" fmla="*/ 1923 w 1923"/>
                  <a:gd name="T1" fmla="*/ 2885 h 2885"/>
                  <a:gd name="T2" fmla="*/ 589 w 1923"/>
                  <a:gd name="T3" fmla="*/ 0 h 2885"/>
                  <a:gd name="T4" fmla="*/ 0 w 1923"/>
                  <a:gd name="T5" fmla="*/ 354 h 2885"/>
                  <a:gd name="T6" fmla="*/ 1923 w 1923"/>
                  <a:gd name="T7" fmla="*/ 2885 h 2885"/>
                </a:gdLst>
                <a:ahLst/>
                <a:cxnLst>
                  <a:cxn ang="0">
                    <a:pos x="T0" y="T1"/>
                  </a:cxn>
                  <a:cxn ang="0">
                    <a:pos x="T2" y="T3"/>
                  </a:cxn>
                  <a:cxn ang="0">
                    <a:pos x="T4" y="T5"/>
                  </a:cxn>
                  <a:cxn ang="0">
                    <a:pos x="T6" y="T7"/>
                  </a:cxn>
                </a:cxnLst>
                <a:rect l="0" t="0" r="r" b="b"/>
                <a:pathLst>
                  <a:path w="1923" h="2885">
                    <a:moveTo>
                      <a:pt x="1923" y="2885"/>
                    </a:moveTo>
                    <a:lnTo>
                      <a:pt x="589" y="0"/>
                    </a:lnTo>
                    <a:cubicBezTo>
                      <a:pt x="380" y="96"/>
                      <a:pt x="183" y="215"/>
                      <a:pt x="0" y="354"/>
                    </a:cubicBezTo>
                    <a:lnTo>
                      <a:pt x="1923" y="2885"/>
                    </a:lnTo>
                    <a:close/>
                  </a:path>
                </a:pathLst>
              </a:custGeom>
              <a:solidFill>
                <a:srgbClr val="FFC000"/>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24" name="Freeform 33"/>
              <p:cNvSpPr>
                <a:spLocks/>
              </p:cNvSpPr>
              <p:nvPr/>
            </p:nvSpPr>
            <p:spPr bwMode="auto">
              <a:xfrm>
                <a:off x="3778251" y="1692276"/>
                <a:ext cx="793750" cy="1847850"/>
              </a:xfrm>
              <a:custGeom>
                <a:avLst/>
                <a:gdLst>
                  <a:gd name="T0" fmla="*/ 1334 w 1334"/>
                  <a:gd name="T1" fmla="*/ 3105 h 3105"/>
                  <a:gd name="T2" fmla="*/ 651 w 1334"/>
                  <a:gd name="T3" fmla="*/ 0 h 3105"/>
                  <a:gd name="T4" fmla="*/ 0 w 1334"/>
                  <a:gd name="T5" fmla="*/ 220 h 3105"/>
                  <a:gd name="T6" fmla="*/ 1334 w 1334"/>
                  <a:gd name="T7" fmla="*/ 3105 h 3105"/>
                </a:gdLst>
                <a:ahLst/>
                <a:cxnLst>
                  <a:cxn ang="0">
                    <a:pos x="T0" y="T1"/>
                  </a:cxn>
                  <a:cxn ang="0">
                    <a:pos x="T2" y="T3"/>
                  </a:cxn>
                  <a:cxn ang="0">
                    <a:pos x="T4" y="T5"/>
                  </a:cxn>
                  <a:cxn ang="0">
                    <a:pos x="T6" y="T7"/>
                  </a:cxn>
                </a:cxnLst>
                <a:rect l="0" t="0" r="r" b="b"/>
                <a:pathLst>
                  <a:path w="1334" h="3105">
                    <a:moveTo>
                      <a:pt x="1334" y="3105"/>
                    </a:moveTo>
                    <a:lnTo>
                      <a:pt x="651" y="0"/>
                    </a:lnTo>
                    <a:cubicBezTo>
                      <a:pt x="427" y="50"/>
                      <a:pt x="208" y="123"/>
                      <a:pt x="0" y="220"/>
                    </a:cubicBezTo>
                    <a:lnTo>
                      <a:pt x="1334" y="3105"/>
                    </a:lnTo>
                    <a:close/>
                  </a:path>
                </a:pathLst>
              </a:custGeom>
              <a:solidFill>
                <a:srgbClr val="C8C0D4"/>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25" name="Freeform 34"/>
              <p:cNvSpPr>
                <a:spLocks/>
              </p:cNvSpPr>
              <p:nvPr/>
            </p:nvSpPr>
            <p:spPr bwMode="auto">
              <a:xfrm>
                <a:off x="4165601" y="1647826"/>
                <a:ext cx="406400" cy="1892300"/>
              </a:xfrm>
              <a:custGeom>
                <a:avLst/>
                <a:gdLst>
                  <a:gd name="T0" fmla="*/ 683 w 683"/>
                  <a:gd name="T1" fmla="*/ 3179 h 3179"/>
                  <a:gd name="T2" fmla="*/ 683 w 683"/>
                  <a:gd name="T3" fmla="*/ 0 h 3179"/>
                  <a:gd name="T4" fmla="*/ 0 w 683"/>
                  <a:gd name="T5" fmla="*/ 74 h 3179"/>
                  <a:gd name="T6" fmla="*/ 683 w 683"/>
                  <a:gd name="T7" fmla="*/ 3179 h 3179"/>
                </a:gdLst>
                <a:ahLst/>
                <a:cxnLst>
                  <a:cxn ang="0">
                    <a:pos x="T0" y="T1"/>
                  </a:cxn>
                  <a:cxn ang="0">
                    <a:pos x="T2" y="T3"/>
                  </a:cxn>
                  <a:cxn ang="0">
                    <a:pos x="T4" y="T5"/>
                  </a:cxn>
                  <a:cxn ang="0">
                    <a:pos x="T6" y="T7"/>
                  </a:cxn>
                </a:cxnLst>
                <a:rect l="0" t="0" r="r" b="b"/>
                <a:pathLst>
                  <a:path w="683" h="3179">
                    <a:moveTo>
                      <a:pt x="683" y="3179"/>
                    </a:moveTo>
                    <a:lnTo>
                      <a:pt x="683" y="0"/>
                    </a:lnTo>
                    <a:cubicBezTo>
                      <a:pt x="454" y="0"/>
                      <a:pt x="225" y="25"/>
                      <a:pt x="0" y="74"/>
                    </a:cubicBezTo>
                    <a:lnTo>
                      <a:pt x="683" y="3179"/>
                    </a:lnTo>
                    <a:close/>
                  </a:path>
                </a:pathLst>
              </a:custGeom>
              <a:solidFill>
                <a:srgbClr val="BBD7E3"/>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28" name="TextBox 1027"/>
            <p:cNvSpPr txBox="1"/>
            <p:nvPr/>
          </p:nvSpPr>
          <p:spPr>
            <a:xfrm rot="18410248">
              <a:off x="4890418" y="2451711"/>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Học sinh</a:t>
              </a:r>
            </a:p>
          </p:txBody>
        </p:sp>
        <p:sp>
          <p:nvSpPr>
            <p:cNvPr id="37" name="TextBox 36"/>
            <p:cNvSpPr txBox="1"/>
            <p:nvPr/>
          </p:nvSpPr>
          <p:spPr>
            <a:xfrm rot="19552894">
              <a:off x="5125099" y="2657234"/>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Học sinh</a:t>
              </a:r>
            </a:p>
          </p:txBody>
        </p:sp>
        <p:sp>
          <p:nvSpPr>
            <p:cNvPr id="38" name="TextBox 37"/>
            <p:cNvSpPr txBox="1"/>
            <p:nvPr/>
          </p:nvSpPr>
          <p:spPr>
            <a:xfrm rot="20091146">
              <a:off x="5311969" y="2928928"/>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Học sinh</a:t>
              </a:r>
            </a:p>
          </p:txBody>
        </p:sp>
        <p:sp>
          <p:nvSpPr>
            <p:cNvPr id="39" name="TextBox 38"/>
            <p:cNvSpPr txBox="1"/>
            <p:nvPr/>
          </p:nvSpPr>
          <p:spPr>
            <a:xfrm>
              <a:off x="5366138" y="3509250"/>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Học sinh</a:t>
              </a:r>
            </a:p>
          </p:txBody>
        </p:sp>
        <p:sp>
          <p:nvSpPr>
            <p:cNvPr id="40" name="TextBox 39"/>
            <p:cNvSpPr txBox="1"/>
            <p:nvPr/>
          </p:nvSpPr>
          <p:spPr>
            <a:xfrm rot="20845902">
              <a:off x="5364347" y="3266094"/>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Học sinh</a:t>
              </a:r>
            </a:p>
          </p:txBody>
        </p:sp>
        <p:sp>
          <p:nvSpPr>
            <p:cNvPr id="41" name="TextBox 40"/>
            <p:cNvSpPr txBox="1"/>
            <p:nvPr/>
          </p:nvSpPr>
          <p:spPr>
            <a:xfrm rot="1287321">
              <a:off x="5308861" y="3892083"/>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Học sinh</a:t>
              </a:r>
            </a:p>
          </p:txBody>
        </p:sp>
        <p:sp>
          <p:nvSpPr>
            <p:cNvPr id="42" name="TextBox 41"/>
            <p:cNvSpPr txBox="1"/>
            <p:nvPr/>
          </p:nvSpPr>
          <p:spPr>
            <a:xfrm rot="2223586">
              <a:off x="4991469" y="4364340"/>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Học sinh</a:t>
              </a:r>
            </a:p>
          </p:txBody>
        </p:sp>
        <p:sp>
          <p:nvSpPr>
            <p:cNvPr id="43" name="TextBox 42"/>
            <p:cNvSpPr txBox="1"/>
            <p:nvPr/>
          </p:nvSpPr>
          <p:spPr>
            <a:xfrm rot="3764361">
              <a:off x="4541839" y="4775175"/>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Học sinh</a:t>
              </a:r>
            </a:p>
          </p:txBody>
        </p:sp>
        <p:sp>
          <p:nvSpPr>
            <p:cNvPr id="44" name="TextBox 43"/>
            <p:cNvSpPr txBox="1"/>
            <p:nvPr/>
          </p:nvSpPr>
          <p:spPr>
            <a:xfrm rot="1664434">
              <a:off x="5186190" y="4167492"/>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Học sinh</a:t>
              </a:r>
            </a:p>
          </p:txBody>
        </p:sp>
        <p:sp>
          <p:nvSpPr>
            <p:cNvPr id="45" name="TextBox 44"/>
            <p:cNvSpPr txBox="1"/>
            <p:nvPr/>
          </p:nvSpPr>
          <p:spPr>
            <a:xfrm rot="3135074">
              <a:off x="4744270" y="4601520"/>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Học sinh</a:t>
              </a:r>
            </a:p>
          </p:txBody>
        </p:sp>
        <p:sp>
          <p:nvSpPr>
            <p:cNvPr id="46" name="TextBox 45"/>
            <p:cNvSpPr txBox="1"/>
            <p:nvPr/>
          </p:nvSpPr>
          <p:spPr>
            <a:xfrm rot="5055293">
              <a:off x="4222461" y="4840374"/>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Học sinh</a:t>
              </a:r>
            </a:p>
          </p:txBody>
        </p:sp>
        <p:sp>
          <p:nvSpPr>
            <p:cNvPr id="47" name="TextBox 46"/>
            <p:cNvSpPr txBox="1"/>
            <p:nvPr/>
          </p:nvSpPr>
          <p:spPr>
            <a:xfrm rot="5400000">
              <a:off x="3945269" y="4859641"/>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Học sinh</a:t>
              </a:r>
            </a:p>
          </p:txBody>
        </p:sp>
        <p:sp>
          <p:nvSpPr>
            <p:cNvPr id="48" name="TextBox 47"/>
            <p:cNvSpPr txBox="1"/>
            <p:nvPr/>
          </p:nvSpPr>
          <p:spPr>
            <a:xfrm rot="6462750">
              <a:off x="3593898" y="4793755"/>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Học sinh</a:t>
              </a:r>
            </a:p>
          </p:txBody>
        </p:sp>
        <p:sp>
          <p:nvSpPr>
            <p:cNvPr id="49" name="TextBox 48"/>
            <p:cNvSpPr txBox="1"/>
            <p:nvPr/>
          </p:nvSpPr>
          <p:spPr>
            <a:xfrm rot="7002405">
              <a:off x="3286918" y="4776022"/>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Học sinh</a:t>
              </a:r>
            </a:p>
          </p:txBody>
        </p:sp>
        <p:sp>
          <p:nvSpPr>
            <p:cNvPr id="50" name="TextBox 49"/>
            <p:cNvSpPr txBox="1"/>
            <p:nvPr/>
          </p:nvSpPr>
          <p:spPr>
            <a:xfrm rot="7563710">
              <a:off x="3081479" y="4567234"/>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Học sinh</a:t>
              </a:r>
            </a:p>
          </p:txBody>
        </p:sp>
        <p:sp>
          <p:nvSpPr>
            <p:cNvPr id="51" name="TextBox 50"/>
            <p:cNvSpPr txBox="1"/>
            <p:nvPr/>
          </p:nvSpPr>
          <p:spPr>
            <a:xfrm rot="8648676">
              <a:off x="2842173" y="4382861"/>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Học sinh</a:t>
              </a:r>
            </a:p>
          </p:txBody>
        </p:sp>
        <p:sp>
          <p:nvSpPr>
            <p:cNvPr id="52" name="TextBox 51"/>
            <p:cNvSpPr txBox="1"/>
            <p:nvPr/>
          </p:nvSpPr>
          <p:spPr>
            <a:xfrm rot="9520400">
              <a:off x="2665516" y="4084514"/>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Học sinh</a:t>
              </a:r>
            </a:p>
          </p:txBody>
        </p:sp>
        <p:sp>
          <p:nvSpPr>
            <p:cNvPr id="53" name="TextBox 52"/>
            <p:cNvSpPr txBox="1"/>
            <p:nvPr/>
          </p:nvSpPr>
          <p:spPr>
            <a:xfrm rot="9806271">
              <a:off x="2588718" y="3840331"/>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Học sinh</a:t>
              </a:r>
            </a:p>
          </p:txBody>
        </p:sp>
        <p:sp>
          <p:nvSpPr>
            <p:cNvPr id="54" name="TextBox 53"/>
            <p:cNvSpPr txBox="1"/>
            <p:nvPr/>
          </p:nvSpPr>
          <p:spPr>
            <a:xfrm rot="10800000">
              <a:off x="2486120" y="3524073"/>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Học sinh</a:t>
              </a:r>
            </a:p>
          </p:txBody>
        </p:sp>
        <p:sp>
          <p:nvSpPr>
            <p:cNvPr id="55" name="TextBox 54"/>
            <p:cNvSpPr txBox="1"/>
            <p:nvPr/>
          </p:nvSpPr>
          <p:spPr>
            <a:xfrm rot="11539924">
              <a:off x="2475700" y="3225981"/>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Học sinh</a:t>
              </a:r>
            </a:p>
          </p:txBody>
        </p:sp>
        <p:sp>
          <p:nvSpPr>
            <p:cNvPr id="56" name="TextBox 55"/>
            <p:cNvSpPr txBox="1"/>
            <p:nvPr/>
          </p:nvSpPr>
          <p:spPr>
            <a:xfrm rot="12217304">
              <a:off x="2555400" y="2910983"/>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Học sinh</a:t>
              </a:r>
            </a:p>
          </p:txBody>
        </p:sp>
        <p:sp>
          <p:nvSpPr>
            <p:cNvPr id="57" name="TextBox 56"/>
            <p:cNvSpPr txBox="1"/>
            <p:nvPr/>
          </p:nvSpPr>
          <p:spPr>
            <a:xfrm rot="12878863">
              <a:off x="2754244" y="2658314"/>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Học sinh</a:t>
              </a:r>
            </a:p>
          </p:txBody>
        </p:sp>
        <p:sp>
          <p:nvSpPr>
            <p:cNvPr id="58" name="TextBox 57"/>
            <p:cNvSpPr txBox="1"/>
            <p:nvPr/>
          </p:nvSpPr>
          <p:spPr>
            <a:xfrm rot="13423944">
              <a:off x="2950394" y="2430354"/>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Học sinh</a:t>
              </a:r>
            </a:p>
          </p:txBody>
        </p:sp>
        <p:sp>
          <p:nvSpPr>
            <p:cNvPr id="59" name="TextBox 58"/>
            <p:cNvSpPr txBox="1"/>
            <p:nvPr/>
          </p:nvSpPr>
          <p:spPr>
            <a:xfrm rot="14455027">
              <a:off x="3218659" y="2257381"/>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Học sinh</a:t>
              </a:r>
            </a:p>
          </p:txBody>
        </p:sp>
        <p:sp>
          <p:nvSpPr>
            <p:cNvPr id="60" name="TextBox 59"/>
            <p:cNvSpPr txBox="1"/>
            <p:nvPr/>
          </p:nvSpPr>
          <p:spPr>
            <a:xfrm rot="14830393">
              <a:off x="3497442" y="2139885"/>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Học sinh</a:t>
              </a:r>
            </a:p>
          </p:txBody>
        </p:sp>
        <p:sp>
          <p:nvSpPr>
            <p:cNvPr id="61" name="TextBox 60"/>
            <p:cNvSpPr txBox="1"/>
            <p:nvPr/>
          </p:nvSpPr>
          <p:spPr>
            <a:xfrm rot="15693974">
              <a:off x="3783112" y="2083846"/>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Học sinh</a:t>
              </a:r>
            </a:p>
          </p:txBody>
        </p:sp>
        <p:sp>
          <p:nvSpPr>
            <p:cNvPr id="62" name="TextBox 61"/>
            <p:cNvSpPr txBox="1"/>
            <p:nvPr/>
          </p:nvSpPr>
          <p:spPr>
            <a:xfrm rot="16743352">
              <a:off x="4088139" y="2068230"/>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Học sinh</a:t>
              </a:r>
            </a:p>
          </p:txBody>
        </p:sp>
        <p:sp>
          <p:nvSpPr>
            <p:cNvPr id="63" name="TextBox 62"/>
            <p:cNvSpPr txBox="1"/>
            <p:nvPr/>
          </p:nvSpPr>
          <p:spPr>
            <a:xfrm rot="17422641">
              <a:off x="4391756" y="2139345"/>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Học sinh</a:t>
              </a:r>
            </a:p>
          </p:txBody>
        </p:sp>
        <p:sp>
          <p:nvSpPr>
            <p:cNvPr id="64" name="TextBox 63"/>
            <p:cNvSpPr txBox="1"/>
            <p:nvPr/>
          </p:nvSpPr>
          <p:spPr>
            <a:xfrm rot="17972616">
              <a:off x="4666586" y="2298669"/>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Học sinh</a:t>
              </a:r>
            </a:p>
          </p:txBody>
        </p:sp>
      </p:grpSp>
      <p:sp>
        <p:nvSpPr>
          <p:cNvPr id="66" name="AutoShape 5"/>
          <p:cNvSpPr>
            <a:spLocks noChangeArrowheads="1"/>
          </p:cNvSpPr>
          <p:nvPr/>
        </p:nvSpPr>
        <p:spPr bwMode="auto">
          <a:xfrm rot="11289578">
            <a:off x="6108341" y="481105"/>
            <a:ext cx="457200" cy="965200"/>
          </a:xfrm>
          <a:prstGeom prst="flowChartExtract">
            <a:avLst/>
          </a:prstGeom>
          <a:gradFill rotWithShape="1">
            <a:gsLst>
              <a:gs pos="0">
                <a:srgbClr val="6A570A"/>
              </a:gs>
              <a:gs pos="50000">
                <a:srgbClr val="E4BD16"/>
              </a:gs>
              <a:gs pos="100000">
                <a:srgbClr val="6A570A"/>
              </a:gs>
            </a:gsLst>
            <a:lin ang="0" scaled="1"/>
          </a:gradFill>
          <a:ln w="25400">
            <a:solidFill>
              <a:schemeClr val="bg1"/>
            </a:solidFill>
            <a:miter lim="800000"/>
            <a:headEnd/>
            <a:tailEnd/>
          </a:ln>
        </p:spPr>
        <p:txBody>
          <a:bodyPr vert="eaVert"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1030" name="Flowchart: Connector 1029"/>
          <p:cNvSpPr/>
          <p:nvPr/>
        </p:nvSpPr>
        <p:spPr>
          <a:xfrm>
            <a:off x="5483005" y="2946668"/>
            <a:ext cx="1091316" cy="1122369"/>
          </a:xfrm>
          <a:prstGeom prst="flowChartConnector">
            <a:avLst/>
          </a:prstGeom>
          <a:effectLst>
            <a:glow rad="101600">
              <a:schemeClr val="accent3">
                <a:satMod val="175000"/>
                <a:alpha val="40000"/>
              </a:schemeClr>
            </a:glow>
            <a:outerShdw blurRad="40000" dist="20000" dir="5400000" rotWithShape="0">
              <a:srgbClr val="000000">
                <a:alpha val="38000"/>
              </a:srgbClr>
            </a:outerShdw>
          </a:effectLst>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031" name="PartOfYourWorld-V.A-356548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847074" y="1274285"/>
            <a:ext cx="609600" cy="609600"/>
          </a:xfrm>
          <a:prstGeom prst="rect">
            <a:avLst/>
          </a:prstGeom>
        </p:spPr>
      </p:pic>
      <p:sp>
        <p:nvSpPr>
          <p:cNvPr id="1033" name="Pentagon 1032">
            <a:hlinkClick r:id="rId8" action="ppaction://hlinksldjump"/>
          </p:cNvPr>
          <p:cNvSpPr/>
          <p:nvPr/>
        </p:nvSpPr>
        <p:spPr>
          <a:xfrm>
            <a:off x="1550871" y="1762937"/>
            <a:ext cx="838200" cy="572983"/>
          </a:xfrm>
          <a:prstGeom prst="homePlate">
            <a:avLst/>
          </a:prstGeom>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2" name="Pentagon 71">
            <a:hlinkClick r:id="rId9" action="ppaction://hlinksldjump"/>
          </p:cNvPr>
          <p:cNvSpPr/>
          <p:nvPr/>
        </p:nvSpPr>
        <p:spPr>
          <a:xfrm>
            <a:off x="1576271" y="4008393"/>
            <a:ext cx="838200" cy="572983"/>
          </a:xfrm>
          <a:prstGeom prst="homePlate">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3" name="Pentagon 72">
            <a:hlinkClick r:id="rId9" action="ppaction://hlinksldjump"/>
          </p:cNvPr>
          <p:cNvSpPr/>
          <p:nvPr/>
        </p:nvSpPr>
        <p:spPr>
          <a:xfrm>
            <a:off x="1576271" y="2878093"/>
            <a:ext cx="838200" cy="572983"/>
          </a:xfrm>
          <a:prstGeom prst="homePlate">
            <a:avLst/>
          </a:pr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34" name="TextBox 1033"/>
          <p:cNvSpPr txBox="1"/>
          <p:nvPr/>
        </p:nvSpPr>
        <p:spPr>
          <a:xfrm>
            <a:off x="1652471" y="1783817"/>
            <a:ext cx="3810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hlinkClick r:id="rId9" action="ppaction://hlinksldjump"/>
              </a:rPr>
              <a:t>1</a:t>
            </a:r>
            <a:endParaRPr kumimoji="0" lang="en-US" sz="3200" b="1"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endParaRPr>
          </a:p>
        </p:txBody>
      </p:sp>
      <p:sp>
        <p:nvSpPr>
          <p:cNvPr id="76" name="TextBox 75"/>
          <p:cNvSpPr txBox="1"/>
          <p:nvPr/>
        </p:nvSpPr>
        <p:spPr>
          <a:xfrm>
            <a:off x="1652471" y="4007817"/>
            <a:ext cx="3810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3</a:t>
            </a:r>
          </a:p>
        </p:txBody>
      </p:sp>
      <p:sp>
        <p:nvSpPr>
          <p:cNvPr id="77" name="TextBox 76">
            <a:hlinkClick r:id="rId9" action="ppaction://hlinksldjump"/>
          </p:cNvPr>
          <p:cNvSpPr txBox="1"/>
          <p:nvPr/>
        </p:nvSpPr>
        <p:spPr>
          <a:xfrm>
            <a:off x="1652471" y="2886874"/>
            <a:ext cx="3810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2</a:t>
            </a:r>
          </a:p>
        </p:txBody>
      </p:sp>
      <p:sp>
        <p:nvSpPr>
          <p:cNvPr id="1035" name="TextBox 1034">
            <a:hlinkClick r:id="rId10" action="ppaction://hlinksldjump"/>
          </p:cNvPr>
          <p:cNvSpPr txBox="1"/>
          <p:nvPr/>
        </p:nvSpPr>
        <p:spPr>
          <a:xfrm>
            <a:off x="9636210" y="2197377"/>
            <a:ext cx="1349828" cy="2062103"/>
          </a:xfrm>
          <a:prstGeom prst="rect">
            <a:avLst/>
          </a:prstGeom>
          <a:effectLst>
            <a:outerShdw blurRad="50800" dist="38100" dir="5400000" algn="t"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KIỂM TRA BÀI CŨ</a:t>
            </a:r>
          </a:p>
        </p:txBody>
      </p:sp>
      <p:sp>
        <p:nvSpPr>
          <p:cNvPr id="2" name="Arrow: Right 1">
            <a:hlinkClick r:id="rId9" action="ppaction://hlinksldjump"/>
            <a:extLst>
              <a:ext uri="{FF2B5EF4-FFF2-40B4-BE49-F238E27FC236}">
                <a16:creationId xmlns:a16="http://schemas.microsoft.com/office/drawing/2014/main" id="{DBB033B9-3A79-4FFF-838F-6135C6FB6405}"/>
              </a:ext>
            </a:extLst>
          </p:cNvPr>
          <p:cNvSpPr/>
          <p:nvPr/>
        </p:nvSpPr>
        <p:spPr>
          <a:xfrm>
            <a:off x="11147107" y="6234764"/>
            <a:ext cx="885930" cy="4853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4096646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31"/>
                                        </p:tgtEl>
                                      </p:cBhvr>
                                    </p:cmd>
                                  </p:childTnLst>
                                </p:cTn>
                              </p:par>
                              <p:par>
                                <p:cTn id="7" presetID="27" presetClass="emph" presetSubtype="0" repeatCount="indefinite" fill="remove" grpId="0" nodeType="withEffect">
                                  <p:stCondLst>
                                    <p:cond delay="0"/>
                                  </p:stCondLst>
                                  <p:childTnLst>
                                    <p:animClr clrSpc="rgb" dir="cw">
                                      <p:cBhvr override="childStyle">
                                        <p:cTn id="8" dur="250" autoRev="1" fill="remove"/>
                                        <p:tgtEl>
                                          <p:spTgt spid="1035"/>
                                        </p:tgtEl>
                                        <p:attrNameLst>
                                          <p:attrName>style.color</p:attrName>
                                        </p:attrNameLst>
                                      </p:cBhvr>
                                      <p:to>
                                        <a:schemeClr val="bg1"/>
                                      </p:to>
                                    </p:animClr>
                                    <p:animClr clrSpc="rgb" dir="cw">
                                      <p:cBhvr>
                                        <p:cTn id="9" dur="250" autoRev="1" fill="remove"/>
                                        <p:tgtEl>
                                          <p:spTgt spid="1035"/>
                                        </p:tgtEl>
                                        <p:attrNameLst>
                                          <p:attrName>fillcolor</p:attrName>
                                        </p:attrNameLst>
                                      </p:cBhvr>
                                      <p:to>
                                        <a:schemeClr val="bg1"/>
                                      </p:to>
                                    </p:animClr>
                                    <p:set>
                                      <p:cBhvr>
                                        <p:cTn id="10" dur="250" autoRev="1" fill="remove"/>
                                        <p:tgtEl>
                                          <p:spTgt spid="1035"/>
                                        </p:tgtEl>
                                        <p:attrNameLst>
                                          <p:attrName>fill.type</p:attrName>
                                        </p:attrNameLst>
                                      </p:cBhvr>
                                      <p:to>
                                        <p:strVal val="solid"/>
                                      </p:to>
                                    </p:set>
                                    <p:set>
                                      <p:cBhvr>
                                        <p:cTn id="11" dur="250" autoRev="1" fill="remove"/>
                                        <p:tgtEl>
                                          <p:spTgt spid="103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029"/>
                    </p:tgtEl>
                  </p:cond>
                </p:stCondLst>
                <p:endSync evt="end" delay="0">
                  <p:rtn val="all"/>
                </p:endSync>
                <p:childTnLst>
                  <p:par>
                    <p:cTn id="13" fill="hold">
                      <p:stCondLst>
                        <p:cond delay="0"/>
                      </p:stCondLst>
                      <p:childTnLst>
                        <p:par>
                          <p:cTn id="14" fill="hold">
                            <p:stCondLst>
                              <p:cond delay="0"/>
                            </p:stCondLst>
                            <p:childTnLst>
                              <p:par>
                                <p:cTn id="15" presetID="8" presetClass="emph" presetSubtype="0" repeatCount="indefinite" fill="hold" nodeType="clickEffect">
                                  <p:stCondLst>
                                    <p:cond delay="0"/>
                                  </p:stCondLst>
                                  <p:endCondLst>
                                    <p:cond evt="onNext" delay="0">
                                      <p:tgtEl>
                                        <p:sldTgt/>
                                      </p:tgtEl>
                                    </p:cond>
                                  </p:endCondLst>
                                  <p:childTnLst>
                                    <p:animRot by="21600000">
                                      <p:cBhvr>
                                        <p:cTn id="16" dur="1000" fill="hold"/>
                                        <p:tgtEl>
                                          <p:spTgt spid="1029"/>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29"/>
                                        </p:tgtEl>
                                        <p:attrNameLst>
                                          <p:attrName>style.visibility</p:attrName>
                                        </p:attrNameLst>
                                      </p:cBhvr>
                                      <p:to>
                                        <p:strVal val="visible"/>
                                      </p:to>
                                    </p:set>
                                  </p:childTnLst>
                                </p:cTn>
                              </p:par>
                            </p:childTnLst>
                          </p:cTn>
                        </p:par>
                      </p:childTnLst>
                    </p:cTn>
                  </p:par>
                </p:childTnLst>
              </p:cTn>
              <p:nextCondLst>
                <p:cond evt="onClick" delay="0">
                  <p:tgtEl>
                    <p:spTgt spid="1029"/>
                  </p:tgtEl>
                </p:cond>
              </p:nextCondLst>
            </p:seq>
            <p:audio>
              <p:cMediaNode vol="80000" numSld="4">
                <p:cTn id="21" fill="hold" display="0">
                  <p:stCondLst>
                    <p:cond delay="indefinite"/>
                  </p:stCondLst>
                  <p:endCondLst>
                    <p:cond evt="onStopAudio" delay="0">
                      <p:tgtEl>
                        <p:sldTgt/>
                      </p:tgtEl>
                    </p:cond>
                  </p:endCondLst>
                </p:cTn>
                <p:tgtEl>
                  <p:spTgt spid="1031"/>
                </p:tgtEl>
              </p:cMediaNode>
            </p:audio>
          </p:childTnLst>
        </p:cTn>
      </p:par>
    </p:tnLst>
    <p:bldLst>
      <p:bldP spid="103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Rounded Corners 28">
            <a:extLst>
              <a:ext uri="{FF2B5EF4-FFF2-40B4-BE49-F238E27FC236}">
                <a16:creationId xmlns:a16="http://schemas.microsoft.com/office/drawing/2014/main" id="{EE57A250-8C2B-4EEF-8290-FBEDA4E397DA}"/>
              </a:ext>
            </a:extLst>
          </p:cNvPr>
          <p:cNvSpPr/>
          <p:nvPr/>
        </p:nvSpPr>
        <p:spPr>
          <a:xfrm>
            <a:off x="1490870" y="1769166"/>
            <a:ext cx="9432234" cy="4479236"/>
          </a:xfrm>
          <a:prstGeom prst="roundRect">
            <a:avLst>
              <a:gd name="adj" fmla="val 1868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43" name="Group 42">
            <a:extLst>
              <a:ext uri="{FF2B5EF4-FFF2-40B4-BE49-F238E27FC236}">
                <a16:creationId xmlns:a16="http://schemas.microsoft.com/office/drawing/2014/main" id="{9114391D-334D-47E5-99AD-082127B9FE66}"/>
              </a:ext>
            </a:extLst>
          </p:cNvPr>
          <p:cNvGrpSpPr/>
          <p:nvPr/>
        </p:nvGrpSpPr>
        <p:grpSpPr>
          <a:xfrm>
            <a:off x="1574534" y="1006704"/>
            <a:ext cx="9759773" cy="2319426"/>
            <a:chOff x="1446943" y="838200"/>
            <a:chExt cx="9759773" cy="1408043"/>
          </a:xfrm>
        </p:grpSpPr>
        <p:sp>
          <p:nvSpPr>
            <p:cNvPr id="44" name="Freeform: Shape 43">
              <a:extLst>
                <a:ext uri="{FF2B5EF4-FFF2-40B4-BE49-F238E27FC236}">
                  <a16:creationId xmlns:a16="http://schemas.microsoft.com/office/drawing/2014/main" id="{7E8F9BE9-FA92-4559-849A-B4F2605146A3}"/>
                </a:ext>
              </a:extLst>
            </p:cNvPr>
            <p:cNvSpPr/>
            <p:nvPr/>
          </p:nvSpPr>
          <p:spPr>
            <a:xfrm>
              <a:off x="1446943" y="838200"/>
              <a:ext cx="9759773" cy="1408043"/>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rgbClr val="FFFF00"/>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5" name="TextBox 44">
              <a:extLst>
                <a:ext uri="{FF2B5EF4-FFF2-40B4-BE49-F238E27FC236}">
                  <a16:creationId xmlns:a16="http://schemas.microsoft.com/office/drawing/2014/main" id="{2DC186AB-DA99-4268-BD6A-117C72CB1E07}"/>
                </a:ext>
              </a:extLst>
            </p:cNvPr>
            <p:cNvSpPr txBox="1"/>
            <p:nvPr/>
          </p:nvSpPr>
          <p:spPr>
            <a:xfrm>
              <a:off x="1779103" y="1047226"/>
              <a:ext cx="9217843" cy="1015663"/>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300" b="1" dirty="0">
                  <a:effectLst/>
                  <a:latin typeface="Arial-Rounded" panose="020B0500000000000000" pitchFamily="34" charset="0"/>
                  <a:ea typeface="Arial-Rounded" panose="020B0500000000000000" pitchFamily="34" charset="0"/>
                  <a:cs typeface="Arial-Rounded" panose="020B0500000000000000" pitchFamily="34" charset="0"/>
                </a:rPr>
                <a:t>Tác giả cảm nhận được những âm thanh nào, những hương thơm nào của vùng núi quê mình?</a:t>
              </a:r>
              <a:endParaRPr kumimoji="0" lang="en-US" sz="33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46" name="Picture 45">
            <a:extLst>
              <a:ext uri="{FF2B5EF4-FFF2-40B4-BE49-F238E27FC236}">
                <a16:creationId xmlns:a16="http://schemas.microsoft.com/office/drawing/2014/main" id="{E9247E31-67EC-4C3A-BF10-39B5CBBE2DFB}"/>
              </a:ext>
            </a:extLst>
          </p:cNvPr>
          <p:cNvPicPr>
            <a:picLocks noChangeAspect="1"/>
          </p:cNvPicPr>
          <p:nvPr/>
        </p:nvPicPr>
        <p:blipFill>
          <a:blip r:embed="rId3"/>
          <a:stretch>
            <a:fillRect/>
          </a:stretch>
        </p:blipFill>
        <p:spPr>
          <a:xfrm>
            <a:off x="740871" y="720048"/>
            <a:ext cx="1000225" cy="2212584"/>
          </a:xfrm>
          <a:prstGeom prst="rect">
            <a:avLst/>
          </a:prstGeom>
        </p:spPr>
      </p:pic>
      <p:sp>
        <p:nvSpPr>
          <p:cNvPr id="47" name="TextBox 46">
            <a:extLst>
              <a:ext uri="{FF2B5EF4-FFF2-40B4-BE49-F238E27FC236}">
                <a16:creationId xmlns:a16="http://schemas.microsoft.com/office/drawing/2014/main" id="{ADE1997E-1033-4945-BA5D-EF7373056E1D}"/>
              </a:ext>
            </a:extLst>
          </p:cNvPr>
          <p:cNvSpPr txBox="1"/>
          <p:nvPr/>
        </p:nvSpPr>
        <p:spPr>
          <a:xfrm>
            <a:off x="1079667" y="4002436"/>
            <a:ext cx="10254640" cy="1569660"/>
          </a:xfrm>
          <a:prstGeom prst="rect">
            <a:avLst/>
          </a:prstGeom>
          <a:noFill/>
        </p:spPr>
        <p:txBody>
          <a:bodyPr wrap="square">
            <a:spAutoFit/>
          </a:bodyPr>
          <a:lstStyle/>
          <a:p>
            <a:pPr algn="just"/>
            <a:r>
              <a:rPr lang="vi-VN" sz="3200" b="1" i="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Từ xa xa, tác giả nghe thấy tiếng lá bạch đàn và lá tre reo, ngửi thấy hương thơm của chè xanh, của bếp nhà ai tỏa khói.</a:t>
            </a:r>
          </a:p>
        </p:txBody>
      </p:sp>
    </p:spTree>
    <p:extLst>
      <p:ext uri="{BB962C8B-B14F-4D97-AF65-F5344CB8AC3E}">
        <p14:creationId xmlns:p14="http://schemas.microsoft.com/office/powerpoint/2010/main" val="13952933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750" fill="hold"/>
                                        <p:tgtEl>
                                          <p:spTgt spid="46"/>
                                        </p:tgtEl>
                                        <p:attrNameLst>
                                          <p:attrName>ppt_x</p:attrName>
                                        </p:attrNameLst>
                                      </p:cBhvr>
                                      <p:tavLst>
                                        <p:tav tm="0">
                                          <p:val>
                                            <p:strVal val="#ppt_x"/>
                                          </p:val>
                                        </p:tav>
                                        <p:tav tm="100000">
                                          <p:val>
                                            <p:strVal val="#ppt_x"/>
                                          </p:val>
                                        </p:tav>
                                      </p:tavLst>
                                    </p:anim>
                                    <p:anim calcmode="lin" valueType="num">
                                      <p:cBhvr additive="base">
                                        <p:cTn id="8" dur="750" fill="hold"/>
                                        <p:tgtEl>
                                          <p:spTgt spid="46"/>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2" presetClass="entr" presetSubtype="8" fill="hold" nodeType="after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wipe(left)">
                                      <p:cBhvr>
                                        <p:cTn id="12" dur="500"/>
                                        <p:tgtEl>
                                          <p:spTgt spid="4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5D541876-E8FE-4667-9B33-E3C5983781EF}"/>
              </a:ext>
            </a:extLst>
          </p:cNvPr>
          <p:cNvSpPr/>
          <p:nvPr/>
        </p:nvSpPr>
        <p:spPr>
          <a:xfrm>
            <a:off x="1714071" y="2425149"/>
            <a:ext cx="8763859" cy="3823252"/>
          </a:xfrm>
          <a:prstGeom prst="roundRect">
            <a:avLst>
              <a:gd name="adj" fmla="val 1868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22" name="Group 21">
            <a:extLst>
              <a:ext uri="{FF2B5EF4-FFF2-40B4-BE49-F238E27FC236}">
                <a16:creationId xmlns:a16="http://schemas.microsoft.com/office/drawing/2014/main" id="{40A6E286-6AF0-4969-8A96-3B0436E0BC0E}"/>
              </a:ext>
            </a:extLst>
          </p:cNvPr>
          <p:cNvGrpSpPr/>
          <p:nvPr/>
        </p:nvGrpSpPr>
        <p:grpSpPr>
          <a:xfrm>
            <a:off x="1579629" y="429038"/>
            <a:ext cx="8985667" cy="2209800"/>
            <a:chOff x="3040681" y="4792317"/>
            <a:chExt cx="7532706" cy="2209800"/>
          </a:xfrm>
        </p:grpSpPr>
        <p:sp>
          <p:nvSpPr>
            <p:cNvPr id="23" name="Freeform: Shape 22">
              <a:extLst>
                <a:ext uri="{FF2B5EF4-FFF2-40B4-BE49-F238E27FC236}">
                  <a16:creationId xmlns:a16="http://schemas.microsoft.com/office/drawing/2014/main" id="{E0BD6373-6EA5-4383-825B-8F29C7116923}"/>
                </a:ext>
              </a:extLst>
            </p:cNvPr>
            <p:cNvSpPr/>
            <p:nvPr/>
          </p:nvSpPr>
          <p:spPr>
            <a:xfrm>
              <a:off x="3320144" y="4966305"/>
              <a:ext cx="7253243" cy="1533887"/>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Picture 23">
              <a:extLst>
                <a:ext uri="{FF2B5EF4-FFF2-40B4-BE49-F238E27FC236}">
                  <a16:creationId xmlns:a16="http://schemas.microsoft.com/office/drawing/2014/main" id="{B4C9E5AF-3E7E-4628-9165-438F537A4A95}"/>
                </a:ext>
              </a:extLst>
            </p:cNvPr>
            <p:cNvPicPr>
              <a:picLocks noChangeAspect="1"/>
            </p:cNvPicPr>
            <p:nvPr/>
          </p:nvPicPr>
          <p:blipFill>
            <a:blip r:embed="rId3"/>
            <a:stretch>
              <a:fillRect/>
            </a:stretch>
          </p:blipFill>
          <p:spPr>
            <a:xfrm>
              <a:off x="3040681" y="4792317"/>
              <a:ext cx="1000225" cy="2209800"/>
            </a:xfrm>
            <a:prstGeom prst="rect">
              <a:avLst/>
            </a:prstGeom>
          </p:spPr>
        </p:pic>
        <p:sp>
          <p:nvSpPr>
            <p:cNvPr id="25" name="Rectangle: Rounded Corners 24">
              <a:extLst>
                <a:ext uri="{FF2B5EF4-FFF2-40B4-BE49-F238E27FC236}">
                  <a16:creationId xmlns:a16="http://schemas.microsoft.com/office/drawing/2014/main" id="{19C3EDF1-E204-4F9D-BC9D-4940F770811D}"/>
                </a:ext>
              </a:extLst>
            </p:cNvPr>
            <p:cNvSpPr/>
            <p:nvPr/>
          </p:nvSpPr>
          <p:spPr>
            <a:xfrm>
              <a:off x="3279914" y="4899991"/>
              <a:ext cx="576469" cy="904461"/>
            </a:xfrm>
            <a:prstGeom prst="roundRect">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latin typeface="Arial-Rounded" panose="020B0500000000000000" pitchFamily="34" charset="0"/>
                  <a:ea typeface="Arial-Rounded" panose="020B0500000000000000" pitchFamily="34" charset="0"/>
                  <a:cs typeface="Arial-Rounded" panose="020B0500000000000000" pitchFamily="34" charset="0"/>
                </a:rPr>
                <a:t>5</a:t>
              </a:r>
            </a:p>
          </p:txBody>
        </p:sp>
        <p:sp>
          <p:nvSpPr>
            <p:cNvPr id="26" name="TextBox 25">
              <a:extLst>
                <a:ext uri="{FF2B5EF4-FFF2-40B4-BE49-F238E27FC236}">
                  <a16:creationId xmlns:a16="http://schemas.microsoft.com/office/drawing/2014/main" id="{8F61688E-EAD1-414F-A91E-796EE94116A1}"/>
                </a:ext>
              </a:extLst>
            </p:cNvPr>
            <p:cNvSpPr txBox="1"/>
            <p:nvPr/>
          </p:nvSpPr>
          <p:spPr>
            <a:xfrm>
              <a:off x="4044099" y="5207192"/>
              <a:ext cx="6329320" cy="1107996"/>
            </a:xfrm>
            <a:prstGeom prst="rect">
              <a:avLst/>
            </a:prstGeom>
            <a:noFill/>
          </p:spPr>
          <p:txBody>
            <a:bodyPr wrap="square" lIns="0" tIns="0" rIns="0" bIns="0" rtlCol="0">
              <a:spAutoFit/>
            </a:bodyPr>
            <a:lstStyle/>
            <a:p>
              <a:pPr marL="0" marR="0" algn="just">
                <a:spcBef>
                  <a:spcPts val="0"/>
                </a:spcBef>
                <a:spcAft>
                  <a:spcPts val="0"/>
                </a:spcAft>
              </a:pP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Nêu</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cảm</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nghĩ</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của</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em</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sau</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khi</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đọc</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bài</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Núi</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quê</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tôi</a:t>
              </a:r>
              <a:endParaRPr lang="en-US" sz="3600" b="1" dirty="0">
                <a:effectLst/>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7" name="TextBox 26">
            <a:extLst>
              <a:ext uri="{FF2B5EF4-FFF2-40B4-BE49-F238E27FC236}">
                <a16:creationId xmlns:a16="http://schemas.microsoft.com/office/drawing/2014/main" id="{D2996C46-288A-4535-9F1C-441C017593AE}"/>
              </a:ext>
            </a:extLst>
          </p:cNvPr>
          <p:cNvSpPr txBox="1"/>
          <p:nvPr/>
        </p:nvSpPr>
        <p:spPr>
          <a:xfrm>
            <a:off x="1998552" y="2945706"/>
            <a:ext cx="7871791" cy="677108"/>
          </a:xfrm>
          <a:prstGeom prst="rect">
            <a:avLst/>
          </a:prstGeom>
          <a:noFill/>
        </p:spPr>
        <p:txBody>
          <a:bodyPr wrap="square" lIns="0" tIns="0" rIns="0" bIns="0" rtlCol="0">
            <a:spAutoFit/>
          </a:bodyPr>
          <a:lstStyle/>
          <a:p>
            <a:pPr algn="just"/>
            <a:r>
              <a:rPr lang="nl-NL" sz="44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Nêu theo hiểu biết của mình.</a:t>
            </a:r>
            <a:endParaRPr lang="en-US" sz="44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4028800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fltVal val="0"/>
                                          </p:val>
                                        </p:tav>
                                        <p:tav tm="100000">
                                          <p:val>
                                            <p:strVal val="#ppt_w"/>
                                          </p:val>
                                        </p:tav>
                                      </p:tavLst>
                                    </p:anim>
                                    <p:anim calcmode="lin" valueType="num">
                                      <p:cBhvr>
                                        <p:cTn id="8" dur="1000" fill="hold"/>
                                        <p:tgtEl>
                                          <p:spTgt spid="22"/>
                                        </p:tgtEl>
                                        <p:attrNameLst>
                                          <p:attrName>ppt_h</p:attrName>
                                        </p:attrNameLst>
                                      </p:cBhvr>
                                      <p:tavLst>
                                        <p:tav tm="0">
                                          <p:val>
                                            <p:fltVal val="0"/>
                                          </p:val>
                                        </p:tav>
                                        <p:tav tm="100000">
                                          <p:val>
                                            <p:strVal val="#ppt_h"/>
                                          </p:val>
                                        </p:tav>
                                      </p:tavLst>
                                    </p:anim>
                                    <p:anim calcmode="lin" valueType="num">
                                      <p:cBhvr>
                                        <p:cTn id="9" dur="1000" fill="hold"/>
                                        <p:tgtEl>
                                          <p:spTgt spid="22"/>
                                        </p:tgtEl>
                                        <p:attrNameLst>
                                          <p:attrName>style.rotation</p:attrName>
                                        </p:attrNameLst>
                                      </p:cBhvr>
                                      <p:tavLst>
                                        <p:tav tm="0">
                                          <p:val>
                                            <p:fltVal val="90"/>
                                          </p:val>
                                        </p:tav>
                                        <p:tav tm="100000">
                                          <p:val>
                                            <p:fltVal val="0"/>
                                          </p:val>
                                        </p:tav>
                                      </p:tavLst>
                                    </p:anim>
                                    <p:animEffect transition="in" filter="fade">
                                      <p:cBhvr>
                                        <p:cTn id="10" dur="10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7">
                                            <p:txEl>
                                              <p:pRg st="0" end="0"/>
                                            </p:txEl>
                                          </p:spTgt>
                                        </p:tgtEl>
                                        <p:attrNameLst>
                                          <p:attrName>style.visibility</p:attrName>
                                        </p:attrNameLst>
                                      </p:cBhvr>
                                      <p:to>
                                        <p:strVal val="visible"/>
                                      </p:to>
                                    </p:set>
                                    <p:animEffect transition="in" filter="wipe(down)">
                                      <p:cBhvr>
                                        <p:cTn id="15"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FD1B3576-4EEA-3FB8-C4E2-758D61DCD80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3450" y="407099"/>
            <a:ext cx="10325100" cy="7212901"/>
          </a:xfrm>
          <a:prstGeom prst="rect">
            <a:avLst/>
          </a:prstGeom>
        </p:spPr>
      </p:pic>
      <p:pic>
        <p:nvPicPr>
          <p:cNvPr id="10" name="Picture 9">
            <a:extLst>
              <a:ext uri="{FF2B5EF4-FFF2-40B4-BE49-F238E27FC236}">
                <a16:creationId xmlns:a16="http://schemas.microsoft.com/office/drawing/2014/main" id="{71908B83-A53F-A78B-2B60-97E370555AAA}"/>
              </a:ext>
            </a:extLst>
          </p:cNvPr>
          <p:cNvPicPr>
            <a:picLocks noChangeAspect="1"/>
          </p:cNvPicPr>
          <p:nvPr/>
        </p:nvPicPr>
        <p:blipFill>
          <a:blip r:embed="rId5"/>
          <a:stretch>
            <a:fillRect/>
          </a:stretch>
        </p:blipFill>
        <p:spPr>
          <a:xfrm>
            <a:off x="9906000" y="3558871"/>
            <a:ext cx="1771216" cy="2815778"/>
          </a:xfrm>
          <a:prstGeom prst="rect">
            <a:avLst/>
          </a:prstGeom>
        </p:spPr>
      </p:pic>
      <p:pic>
        <p:nvPicPr>
          <p:cNvPr id="11" name="Graphic 10">
            <a:extLst>
              <a:ext uri="{FF2B5EF4-FFF2-40B4-BE49-F238E27FC236}">
                <a16:creationId xmlns:a16="http://schemas.microsoft.com/office/drawing/2014/main" id="{F17CA48B-2F54-9F8F-0272-ED01714D3A91}"/>
              </a:ext>
            </a:extLst>
          </p:cNvPr>
          <p:cNvPicPr>
            <a:picLocks noChangeAspect="1"/>
          </p:cNvPicPr>
          <p:nvPr/>
        </p:nvPicPr>
        <p:blipFill>
          <a:blip r:embed="rId6">
            <a:lum contrast="20000"/>
            <a:extLst>
              <a:ext uri="{96DAC541-7B7A-43D3-8B79-37D633B846F1}">
                <asvg:svgBlip xmlns:asvg="http://schemas.microsoft.com/office/drawing/2016/SVG/main" r:embed="rId7"/>
              </a:ext>
            </a:extLst>
          </a:blip>
          <a:stretch>
            <a:fillRect/>
          </a:stretch>
        </p:blipFill>
        <p:spPr>
          <a:xfrm>
            <a:off x="246025" y="3505200"/>
            <a:ext cx="1771216" cy="2618320"/>
          </a:xfrm>
          <a:prstGeom prst="rect">
            <a:avLst/>
          </a:prstGeom>
        </p:spPr>
      </p:pic>
      <p:sp>
        <p:nvSpPr>
          <p:cNvPr id="5" name="TextBox 4">
            <a:extLst>
              <a:ext uri="{FF2B5EF4-FFF2-40B4-BE49-F238E27FC236}">
                <a16:creationId xmlns:a16="http://schemas.microsoft.com/office/drawing/2014/main" id="{E398A943-78F3-C870-BD5C-9C59FB038243}"/>
              </a:ext>
            </a:extLst>
          </p:cNvPr>
          <p:cNvSpPr txBox="1"/>
          <p:nvPr/>
        </p:nvSpPr>
        <p:spPr>
          <a:xfrm>
            <a:off x="1568017" y="838200"/>
            <a:ext cx="9055966" cy="73866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4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4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en-US" sz="4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B8976CAC-0AE0-64C7-9587-5A89FDAEE6F3}"/>
              </a:ext>
            </a:extLst>
          </p:cNvPr>
          <p:cNvSpPr txBox="1"/>
          <p:nvPr/>
        </p:nvSpPr>
        <p:spPr>
          <a:xfrm>
            <a:off x="2017241" y="1945406"/>
            <a:ext cx="7888759" cy="3077766"/>
          </a:xfrm>
          <a:prstGeom prst="rect">
            <a:avLst/>
          </a:prstGeom>
          <a:noFill/>
        </p:spPr>
        <p:txBody>
          <a:bodyPr wrap="square" lIns="0" tIns="0" rIns="0" bIns="0" rtlCol="0">
            <a:spAutoFit/>
          </a:bodyPr>
          <a:lstStyle/>
          <a:p>
            <a:pPr lvl="0" algn="just"/>
            <a:r>
              <a:rPr lang="en-US" sz="4000"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Bài</a:t>
            </a:r>
            <a:r>
              <a:rPr lang="en-US" sz="40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đọc</a:t>
            </a:r>
            <a:r>
              <a:rPr lang="vi-VN" sz="40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miêu</a:t>
            </a:r>
            <a:r>
              <a:rPr lang="en-US" sz="40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tả</a:t>
            </a:r>
            <a:r>
              <a:rPr lang="en-US" sz="40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vi-VN" sz="40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cảnh đẹp của quê hương, từ đó </a:t>
            </a:r>
            <a:r>
              <a:rPr lang="en-US" sz="4000"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giúp</a:t>
            </a:r>
            <a:r>
              <a:rPr lang="en-US" sz="40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ta </a:t>
            </a:r>
            <a:r>
              <a:rPr lang="vi-VN" sz="40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thêm yêu quý, tự hào về quê hương, đất nước, có ý thức bảo vệ, giữ gìn những cảnh đẹp đó.</a:t>
            </a:r>
            <a:endParaRPr kumimoji="0" lang="en-US" sz="4000" b="1"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309984346"/>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2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42000">
                                          <p:cBhvr additive="base">
                                            <p:cTn id="7" dur="500" fill="hold"/>
                                            <p:tgtEl>
                                              <p:spTgt spid="4"/>
                                            </p:tgtEl>
                                            <p:attrNameLst>
                                              <p:attrName>ppt_x</p:attrName>
                                            </p:attrNameLst>
                                          </p:cBhvr>
                                          <p:tavLst>
                                            <p:tav tm="0">
                                              <p:val>
                                                <p:strVal val="#ppt_x"/>
                                              </p:val>
                                            </p:tav>
                                            <p:tav tm="100000">
                                              <p:val>
                                                <p:strVal val="#ppt_x"/>
                                              </p:val>
                                            </p:tav>
                                          </p:tavLst>
                                        </p:anim>
                                        <p:anim calcmode="lin" valueType="num" p14:bounceEnd="42000">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5"/>
                                            </p:tgtEl>
                                            <p:attrNameLst>
                                              <p:attrName>ppt_y</p:attrName>
                                            </p:attrNameLst>
                                          </p:cBhvr>
                                          <p:tavLst>
                                            <p:tav tm="0">
                                              <p:val>
                                                <p:strVal val="#ppt_y"/>
                                              </p:val>
                                            </p:tav>
                                            <p:tav tm="100000">
                                              <p:val>
                                                <p:strVal val="#ppt_y"/>
                                              </p:val>
                                            </p:tav>
                                          </p:tavLst>
                                        </p:anim>
                                        <p:anim calcmode="lin" valueType="num">
                                          <p:cBhvr>
                                            <p:cTn id="14"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animEffect transition="in" filter="fad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5"/>
                                            </p:tgtEl>
                                            <p:attrNameLst>
                                              <p:attrName>ppt_y</p:attrName>
                                            </p:attrNameLst>
                                          </p:cBhvr>
                                          <p:tavLst>
                                            <p:tav tm="0">
                                              <p:val>
                                                <p:strVal val="#ppt_y"/>
                                              </p:val>
                                            </p:tav>
                                            <p:tav tm="100000">
                                              <p:val>
                                                <p:strVal val="#ppt_y"/>
                                              </p:val>
                                            </p:tav>
                                          </p:tavLst>
                                        </p:anim>
                                        <p:anim calcmode="lin" valueType="num">
                                          <p:cBhvr>
                                            <p:cTn id="14"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animEffect transition="in" filter="fad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descr="A picture containing text, orange&#10;&#10;Description automatically generated">
            <a:extLst>
              <a:ext uri="{FF2B5EF4-FFF2-40B4-BE49-F238E27FC236}">
                <a16:creationId xmlns:a16="http://schemas.microsoft.com/office/drawing/2014/main" id="{D85468AC-AE4F-49A8-9A43-E28DD5D02B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grpSp>
        <p:nvGrpSpPr>
          <p:cNvPr id="48" name="Group 47">
            <a:extLst>
              <a:ext uri="{FF2B5EF4-FFF2-40B4-BE49-F238E27FC236}">
                <a16:creationId xmlns:a16="http://schemas.microsoft.com/office/drawing/2014/main" id="{77CBF5B1-5179-4174-9B59-8398D5BF40C7}"/>
              </a:ext>
            </a:extLst>
          </p:cNvPr>
          <p:cNvGrpSpPr/>
          <p:nvPr/>
        </p:nvGrpSpPr>
        <p:grpSpPr>
          <a:xfrm>
            <a:off x="3332818" y="76200"/>
            <a:ext cx="5526365" cy="1086132"/>
            <a:chOff x="3092880" y="0"/>
            <a:chExt cx="5699569" cy="1284494"/>
          </a:xfrm>
        </p:grpSpPr>
        <p:pic>
          <p:nvPicPr>
            <p:cNvPr id="49" name="Picture 48">
              <a:extLst>
                <a:ext uri="{FF2B5EF4-FFF2-40B4-BE49-F238E27FC236}">
                  <a16:creationId xmlns:a16="http://schemas.microsoft.com/office/drawing/2014/main" id="{30660978-0F51-43C7-BF41-048AD0B81DDB}"/>
                </a:ext>
              </a:extLst>
            </p:cNvPr>
            <p:cNvPicPr>
              <a:picLocks noChangeAspect="1"/>
            </p:cNvPicPr>
            <p:nvPr/>
          </p:nvPicPr>
          <p:blipFill>
            <a:blip r:embed="rId4">
              <a:lum contrast="40000"/>
            </a:blip>
            <a:stretch>
              <a:fillRect/>
            </a:stretch>
          </p:blipFill>
          <p:spPr>
            <a:xfrm>
              <a:off x="3092880" y="0"/>
              <a:ext cx="5699569" cy="1284494"/>
            </a:xfrm>
            <a:prstGeom prst="rect">
              <a:avLst/>
            </a:prstGeom>
          </p:spPr>
        </p:pic>
        <p:sp>
          <p:nvSpPr>
            <p:cNvPr id="50" name="TextBox 49">
              <a:extLst>
                <a:ext uri="{FF2B5EF4-FFF2-40B4-BE49-F238E27FC236}">
                  <a16:creationId xmlns:a16="http://schemas.microsoft.com/office/drawing/2014/main" id="{88CFDA14-A08D-44D9-B979-FE12EDBA78E8}"/>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9Slide02 Noi dung dai"/>
                  <a:ea typeface="+mn-ea"/>
                  <a:cs typeface="+mn-cs"/>
                </a:rPr>
                <a:t>Luyện</a:t>
              </a:r>
              <a:r>
                <a:rPr kumimoji="0" lang="en-US" sz="3200" b="1" i="0" u="none" strike="noStrike" kern="1200" cap="none" spc="0" normalizeH="0" baseline="0" noProof="0" dirty="0">
                  <a:ln>
                    <a:noFill/>
                  </a:ln>
                  <a:solidFill>
                    <a:prstClr val="white"/>
                  </a:solidFill>
                  <a:effectLst/>
                  <a:uLnTx/>
                  <a:uFillTx/>
                  <a:latin typeface="#9Slide02 Noi dung dai"/>
                  <a:ea typeface="+mn-ea"/>
                  <a:cs typeface="+mn-cs"/>
                </a:rPr>
                <a:t> </a:t>
              </a:r>
              <a:r>
                <a:rPr kumimoji="0" lang="en-US" sz="3200" b="1" i="0" u="none" strike="noStrike" kern="1200" cap="none" spc="0" normalizeH="0" baseline="0" noProof="0" dirty="0" err="1">
                  <a:ln>
                    <a:noFill/>
                  </a:ln>
                  <a:solidFill>
                    <a:prstClr val="white"/>
                  </a:solidFill>
                  <a:effectLst/>
                  <a:uLnTx/>
                  <a:uFillTx/>
                  <a:latin typeface="#9Slide02 Noi dung dai"/>
                  <a:ea typeface="+mn-ea"/>
                  <a:cs typeface="+mn-cs"/>
                </a:rPr>
                <a:t>đọc</a:t>
              </a:r>
              <a:r>
                <a:rPr kumimoji="0" lang="en-US" sz="3200" b="1" i="0" u="none" strike="noStrike" kern="1200" cap="none" spc="0" normalizeH="0" baseline="0" noProof="0" dirty="0">
                  <a:ln>
                    <a:noFill/>
                  </a:ln>
                  <a:solidFill>
                    <a:prstClr val="white"/>
                  </a:solidFill>
                  <a:effectLst/>
                  <a:uLnTx/>
                  <a:uFillTx/>
                  <a:latin typeface="#9Slide02 Noi dung dai"/>
                  <a:ea typeface="+mn-ea"/>
                  <a:cs typeface="+mn-cs"/>
                </a:rPr>
                <a:t> </a:t>
              </a:r>
              <a:r>
                <a:rPr kumimoji="0" lang="en-US" sz="3200" b="1" i="0" u="none" strike="noStrike" kern="1200" cap="none" spc="0" normalizeH="0" baseline="0" noProof="0" dirty="0" err="1">
                  <a:ln>
                    <a:noFill/>
                  </a:ln>
                  <a:solidFill>
                    <a:prstClr val="white"/>
                  </a:solidFill>
                  <a:effectLst/>
                  <a:uLnTx/>
                  <a:uFillTx/>
                  <a:latin typeface="#9Slide02 Noi dung dai"/>
                  <a:ea typeface="+mn-ea"/>
                  <a:cs typeface="+mn-cs"/>
                </a:rPr>
                <a:t>lại</a:t>
              </a:r>
              <a:endParaRPr kumimoji="0" lang="en-US" sz="3200" b="1" i="0" u="none" strike="noStrike" kern="1200" cap="none" spc="0" normalizeH="0" baseline="0" noProof="0" dirty="0">
                <a:ln>
                  <a:noFill/>
                </a:ln>
                <a:solidFill>
                  <a:prstClr val="white"/>
                </a:solidFill>
                <a:effectLst/>
                <a:uLnTx/>
                <a:uFillTx/>
                <a:latin typeface="#9Slide02 Noi dung dai"/>
                <a:ea typeface="+mn-ea"/>
                <a:cs typeface="+mn-cs"/>
              </a:endParaRPr>
            </a:p>
          </p:txBody>
        </p:sp>
      </p:grpSp>
      <p:pic>
        <p:nvPicPr>
          <p:cNvPr id="51" name="Picture 50">
            <a:extLst>
              <a:ext uri="{FF2B5EF4-FFF2-40B4-BE49-F238E27FC236}">
                <a16:creationId xmlns:a16="http://schemas.microsoft.com/office/drawing/2014/main" id="{8F69B894-82AB-46A6-82CE-0F8F2A65870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2635375" y="4117507"/>
            <a:ext cx="918316" cy="710199"/>
          </a:xfrm>
          <a:prstGeom prst="rect">
            <a:avLst/>
          </a:prstGeom>
        </p:spPr>
      </p:pic>
      <p:pic>
        <p:nvPicPr>
          <p:cNvPr id="52" name="Picture 51">
            <a:extLst>
              <a:ext uri="{FF2B5EF4-FFF2-40B4-BE49-F238E27FC236}">
                <a16:creationId xmlns:a16="http://schemas.microsoft.com/office/drawing/2014/main" id="{0D6CE34E-38F5-4661-AEE0-B90C8200EDE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flipV="1">
            <a:off x="9372953" y="4192957"/>
            <a:ext cx="820756" cy="634749"/>
          </a:xfrm>
          <a:prstGeom prst="rect">
            <a:avLst/>
          </a:prstGeom>
        </p:spPr>
      </p:pic>
      <p:sp>
        <p:nvSpPr>
          <p:cNvPr id="53" name="Rounded Rectangle 31">
            <a:extLst>
              <a:ext uri="{FF2B5EF4-FFF2-40B4-BE49-F238E27FC236}">
                <a16:creationId xmlns:a16="http://schemas.microsoft.com/office/drawing/2014/main" id="{70FEF333-D44D-41B9-B5A9-3E8EFD2555CD}"/>
              </a:ext>
            </a:extLst>
          </p:cNvPr>
          <p:cNvSpPr/>
          <p:nvPr/>
        </p:nvSpPr>
        <p:spPr>
          <a:xfrm>
            <a:off x="1540187" y="2532394"/>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54" name="Rectangle 53">
            <a:extLst>
              <a:ext uri="{FF2B5EF4-FFF2-40B4-BE49-F238E27FC236}">
                <a16:creationId xmlns:a16="http://schemas.microsoft.com/office/drawing/2014/main" id="{D36323F0-15A4-470D-9B33-7E930C03ABE0}"/>
              </a:ext>
            </a:extLst>
          </p:cNvPr>
          <p:cNvSpPr/>
          <p:nvPr/>
        </p:nvSpPr>
        <p:spPr>
          <a:xfrm>
            <a:off x="4403056" y="1264490"/>
            <a:ext cx="3425939"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Tiêu</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chí</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đánh</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giá</a:t>
            </a:r>
            <a:endPar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55" name="Rectangle 54">
            <a:extLst>
              <a:ext uri="{FF2B5EF4-FFF2-40B4-BE49-F238E27FC236}">
                <a16:creationId xmlns:a16="http://schemas.microsoft.com/office/drawing/2014/main" id="{36B311F8-B2D1-4DEC-B7D1-D57A2FDC59FB}"/>
              </a:ext>
            </a:extLst>
          </p:cNvPr>
          <p:cNvSpPr/>
          <p:nvPr/>
        </p:nvSpPr>
        <p:spPr>
          <a:xfrm>
            <a:off x="2274253" y="2464002"/>
            <a:ext cx="1776448"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endPar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56" name="Oval 55">
            <a:extLst>
              <a:ext uri="{FF2B5EF4-FFF2-40B4-BE49-F238E27FC236}">
                <a16:creationId xmlns:a16="http://schemas.microsoft.com/office/drawing/2014/main" id="{836EEDAE-E1E5-4441-8EF0-649DDB4574BF}"/>
              </a:ext>
            </a:extLst>
          </p:cNvPr>
          <p:cNvSpPr/>
          <p:nvPr/>
        </p:nvSpPr>
        <p:spPr>
          <a:xfrm>
            <a:off x="1632500" y="2578186"/>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grpSp>
        <p:nvGrpSpPr>
          <p:cNvPr id="57" name="Group 56">
            <a:extLst>
              <a:ext uri="{FF2B5EF4-FFF2-40B4-BE49-F238E27FC236}">
                <a16:creationId xmlns:a16="http://schemas.microsoft.com/office/drawing/2014/main" id="{1D08B41F-13E0-4930-8D5C-633F63721A64}"/>
              </a:ext>
            </a:extLst>
          </p:cNvPr>
          <p:cNvGrpSpPr/>
          <p:nvPr/>
        </p:nvGrpSpPr>
        <p:grpSpPr>
          <a:xfrm>
            <a:off x="1540187" y="3153186"/>
            <a:ext cx="3645680" cy="643894"/>
            <a:chOff x="1717199" y="4363552"/>
            <a:chExt cx="3645680" cy="643894"/>
          </a:xfrm>
        </p:grpSpPr>
        <p:sp>
          <p:nvSpPr>
            <p:cNvPr id="58" name="Rounded Rectangle 36">
              <a:extLst>
                <a:ext uri="{FF2B5EF4-FFF2-40B4-BE49-F238E27FC236}">
                  <a16:creationId xmlns:a16="http://schemas.microsoft.com/office/drawing/2014/main" id="{BA8DFE5E-870F-4534-A466-B44E29EE073F}"/>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59" name="Rectangle 58">
              <a:extLst>
                <a:ext uri="{FF2B5EF4-FFF2-40B4-BE49-F238E27FC236}">
                  <a16:creationId xmlns:a16="http://schemas.microsoft.com/office/drawing/2014/main" id="{958AA450-D553-4E4C-8561-F3AD427A7562}"/>
                </a:ext>
              </a:extLst>
            </p:cNvPr>
            <p:cNvSpPr/>
            <p:nvPr/>
          </p:nvSpPr>
          <p:spPr>
            <a:xfrm>
              <a:off x="2451265" y="4363552"/>
              <a:ext cx="1832553"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to,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rõ</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60" name="Oval 59">
              <a:extLst>
                <a:ext uri="{FF2B5EF4-FFF2-40B4-BE49-F238E27FC236}">
                  <a16:creationId xmlns:a16="http://schemas.microsoft.com/office/drawing/2014/main" id="{2043E07D-7E79-48F4-BB34-437B25C006A1}"/>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grpSp>
        <p:nvGrpSpPr>
          <p:cNvPr id="61" name="Group 60">
            <a:extLst>
              <a:ext uri="{FF2B5EF4-FFF2-40B4-BE49-F238E27FC236}">
                <a16:creationId xmlns:a16="http://schemas.microsoft.com/office/drawing/2014/main" id="{2381B0CA-5D5E-405C-8EFF-4BCC96629ECB}"/>
              </a:ext>
            </a:extLst>
          </p:cNvPr>
          <p:cNvGrpSpPr/>
          <p:nvPr/>
        </p:nvGrpSpPr>
        <p:grpSpPr>
          <a:xfrm>
            <a:off x="1540187" y="3891654"/>
            <a:ext cx="5119273" cy="643894"/>
            <a:chOff x="1717199" y="5199333"/>
            <a:chExt cx="5119273" cy="643894"/>
          </a:xfrm>
        </p:grpSpPr>
        <p:sp>
          <p:nvSpPr>
            <p:cNvPr id="62" name="Rounded Rectangle 40">
              <a:extLst>
                <a:ext uri="{FF2B5EF4-FFF2-40B4-BE49-F238E27FC236}">
                  <a16:creationId xmlns:a16="http://schemas.microsoft.com/office/drawing/2014/main" id="{A2D5A860-1C0B-4C13-BE26-06D95955B424}"/>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63" name="Rectangle 62">
              <a:extLst>
                <a:ext uri="{FF2B5EF4-FFF2-40B4-BE49-F238E27FC236}">
                  <a16:creationId xmlns:a16="http://schemas.microsoft.com/office/drawing/2014/main" id="{9BDDAF61-B3AD-42A9-91D7-73BD001C823B}"/>
                </a:ext>
              </a:extLst>
            </p:cNvPr>
            <p:cNvSpPr/>
            <p:nvPr/>
          </p:nvSpPr>
          <p:spPr>
            <a:xfrm>
              <a:off x="2451265" y="5199333"/>
              <a:ext cx="3437159"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Ngắt</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nghỉ</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chỗ</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64" name="Oval 63">
              <a:extLst>
                <a:ext uri="{FF2B5EF4-FFF2-40B4-BE49-F238E27FC236}">
                  <a16:creationId xmlns:a16="http://schemas.microsoft.com/office/drawing/2014/main" id="{834E9E90-B3A0-4DCA-BF1A-30F5057F257E}"/>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65" name="Picture 2" descr="Star Cartoon Images, Stock Photos &amp;amp; Vectors | Shutterstock">
            <a:extLst>
              <a:ext uri="{FF2B5EF4-FFF2-40B4-BE49-F238E27FC236}">
                <a16:creationId xmlns:a16="http://schemas.microsoft.com/office/drawing/2014/main" id="{0C17B23E-5E89-491B-871C-B5CF498060FC}"/>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278180" y="2532394"/>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2" descr="Star Cartoon Images, Stock Photos &amp;amp; Vectors | Shutterstock">
            <a:extLst>
              <a:ext uri="{FF2B5EF4-FFF2-40B4-BE49-F238E27FC236}">
                <a16:creationId xmlns:a16="http://schemas.microsoft.com/office/drawing/2014/main" id="{6EE3FBFB-E66C-4DAA-8865-C896E157BC5E}"/>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331441" y="3181275"/>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 descr="Star Cartoon Images, Stock Photos &amp;amp; Vectors | Shutterstock">
            <a:extLst>
              <a:ext uri="{FF2B5EF4-FFF2-40B4-BE49-F238E27FC236}">
                <a16:creationId xmlns:a16="http://schemas.microsoft.com/office/drawing/2014/main" id="{F2A3A81B-A668-4AC8-9BAF-0BB00FA33E66}"/>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659460" y="3928646"/>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68" name="Group 67">
            <a:extLst>
              <a:ext uri="{FF2B5EF4-FFF2-40B4-BE49-F238E27FC236}">
                <a16:creationId xmlns:a16="http://schemas.microsoft.com/office/drawing/2014/main" id="{98319B71-0B3E-455E-B3FA-CF4A3E2F7AFC}"/>
              </a:ext>
            </a:extLst>
          </p:cNvPr>
          <p:cNvGrpSpPr/>
          <p:nvPr/>
        </p:nvGrpSpPr>
        <p:grpSpPr>
          <a:xfrm>
            <a:off x="1540187" y="4579426"/>
            <a:ext cx="8097635" cy="643894"/>
            <a:chOff x="1717199" y="5199333"/>
            <a:chExt cx="8097635" cy="643894"/>
          </a:xfrm>
        </p:grpSpPr>
        <p:sp>
          <p:nvSpPr>
            <p:cNvPr id="69" name="Rounded Rectangle 47">
              <a:extLst>
                <a:ext uri="{FF2B5EF4-FFF2-40B4-BE49-F238E27FC236}">
                  <a16:creationId xmlns:a16="http://schemas.microsoft.com/office/drawing/2014/main" id="{1D7813B4-994D-4445-A357-BC9CFB1E7651}"/>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70" name="Rectangle 69">
              <a:extLst>
                <a:ext uri="{FF2B5EF4-FFF2-40B4-BE49-F238E27FC236}">
                  <a16:creationId xmlns:a16="http://schemas.microsoft.com/office/drawing/2014/main" id="{71788AB4-0E8C-4CD7-BA90-7E1709E5F57F}"/>
                </a:ext>
              </a:extLst>
            </p:cNvPr>
            <p:cNvSpPr/>
            <p:nvPr/>
          </p:nvSpPr>
          <p:spPr>
            <a:xfrm>
              <a:off x="2414689" y="5199333"/>
              <a:ext cx="5803192"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và</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nhấn</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phù</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hợp</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71" name="Oval 70">
              <a:extLst>
                <a:ext uri="{FF2B5EF4-FFF2-40B4-BE49-F238E27FC236}">
                  <a16:creationId xmlns:a16="http://schemas.microsoft.com/office/drawing/2014/main" id="{C7BF00A8-7AF2-40A5-A044-82C261854304}"/>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4</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72" name="Picture 2" descr="Star Cartoon Images, Stock Photos &amp;amp; Vectors | Shutterstock">
            <a:extLst>
              <a:ext uri="{FF2B5EF4-FFF2-40B4-BE49-F238E27FC236}">
                <a16:creationId xmlns:a16="http://schemas.microsoft.com/office/drawing/2014/main" id="{738E7B7D-1A9C-4DEA-9B57-CB1E3B5C487C}"/>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780587" y="4616418"/>
            <a:ext cx="1841154" cy="525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77533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500" fill="hold"/>
                                        <p:tgtEl>
                                          <p:spTgt spid="48"/>
                                        </p:tgtEl>
                                        <p:attrNameLst>
                                          <p:attrName>ppt_w</p:attrName>
                                        </p:attrNameLst>
                                      </p:cBhvr>
                                      <p:tavLst>
                                        <p:tav tm="0">
                                          <p:val>
                                            <p:fltVal val="0"/>
                                          </p:val>
                                        </p:tav>
                                        <p:tav tm="100000">
                                          <p:val>
                                            <p:strVal val="#ppt_w"/>
                                          </p:val>
                                        </p:tav>
                                      </p:tavLst>
                                    </p:anim>
                                    <p:anim calcmode="lin" valueType="num">
                                      <p:cBhvr>
                                        <p:cTn id="8" dur="500" fill="hold"/>
                                        <p:tgtEl>
                                          <p:spTgt spid="48"/>
                                        </p:tgtEl>
                                        <p:attrNameLst>
                                          <p:attrName>ppt_h</p:attrName>
                                        </p:attrNameLst>
                                      </p:cBhvr>
                                      <p:tavLst>
                                        <p:tav tm="0">
                                          <p:val>
                                            <p:fltVal val="0"/>
                                          </p:val>
                                        </p:tav>
                                        <p:tav tm="100000">
                                          <p:val>
                                            <p:strVal val="#ppt_h"/>
                                          </p:val>
                                        </p:tav>
                                      </p:tavLst>
                                    </p:anim>
                                    <p:animEffect transition="in" filter="fade">
                                      <p:cBhvr>
                                        <p:cTn id="9" dur="500"/>
                                        <p:tgtEl>
                                          <p:spTgt spid="48"/>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52"/>
                                        </p:tgtEl>
                                        <p:attrNameLst>
                                          <p:attrName>style.visibility</p:attrName>
                                        </p:attrNameLst>
                                      </p:cBhvr>
                                      <p:to>
                                        <p:strVal val="visible"/>
                                      </p:to>
                                    </p:set>
                                    <p:animEffect transition="in" filter="wipe(down)">
                                      <p:cBhvr>
                                        <p:cTn id="13" dur="500"/>
                                        <p:tgtEl>
                                          <p:spTgt spid="52"/>
                                        </p:tgtEl>
                                      </p:cBhvr>
                                    </p:animEffect>
                                  </p:childTnLst>
                                </p:cTn>
                              </p:par>
                              <p:par>
                                <p:cTn id="14" presetID="22" presetClass="entr" presetSubtype="4" fill="hold" nodeType="withEffect">
                                  <p:stCondLst>
                                    <p:cond delay="0"/>
                                  </p:stCondLst>
                                  <p:childTnLst>
                                    <p:set>
                                      <p:cBhvr>
                                        <p:cTn id="15" dur="1" fill="hold">
                                          <p:stCondLst>
                                            <p:cond delay="0"/>
                                          </p:stCondLst>
                                        </p:cTn>
                                        <p:tgtEl>
                                          <p:spTgt spid="51"/>
                                        </p:tgtEl>
                                        <p:attrNameLst>
                                          <p:attrName>style.visibility</p:attrName>
                                        </p:attrNameLst>
                                      </p:cBhvr>
                                      <p:to>
                                        <p:strVal val="visible"/>
                                      </p:to>
                                    </p:set>
                                    <p:animEffect transition="in" filter="wipe(down)">
                                      <p:cBhvr>
                                        <p:cTn id="16"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a:extLst>
              <a:ext uri="{FF2B5EF4-FFF2-40B4-BE49-F238E27FC236}">
                <a16:creationId xmlns:a16="http://schemas.microsoft.com/office/drawing/2014/main" id="{A0EC98C5-F19F-4917-A7AA-C70085C02810}"/>
              </a:ext>
            </a:extLst>
          </p:cNvPr>
          <p:cNvPicPr>
            <a:picLocks noChangeAspect="1"/>
          </p:cNvPicPr>
          <p:nvPr/>
        </p:nvPicPr>
        <p:blipFill>
          <a:blip r:embed="rId3"/>
          <a:stretch>
            <a:fillRect/>
          </a:stretch>
        </p:blipFill>
        <p:spPr>
          <a:xfrm>
            <a:off x="6867525" y="3990001"/>
            <a:ext cx="4991100" cy="2639737"/>
          </a:xfrm>
          <a:prstGeom prst="rect">
            <a:avLst/>
          </a:prstGeom>
        </p:spPr>
      </p:pic>
      <p:sp>
        <p:nvSpPr>
          <p:cNvPr id="51" name="TextBox 50">
            <a:extLst>
              <a:ext uri="{FF2B5EF4-FFF2-40B4-BE49-F238E27FC236}">
                <a16:creationId xmlns:a16="http://schemas.microsoft.com/office/drawing/2014/main" id="{D1E47644-719E-4E3A-AD10-40DB5C2B33D3}"/>
              </a:ext>
            </a:extLst>
          </p:cNvPr>
          <p:cNvSpPr txBox="1"/>
          <p:nvPr/>
        </p:nvSpPr>
        <p:spPr>
          <a:xfrm>
            <a:off x="4442791" y="264215"/>
            <a:ext cx="326003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UTM Edwardian" panose="02040603050506020204" pitchFamily="18" charset="0"/>
                <a:cs typeface="+mn-cs"/>
              </a:rPr>
              <a:t>Núi</a:t>
            </a:r>
            <a:r>
              <a:rPr kumimoji="0" lang="en-US" sz="4400" b="1" i="0" u="none" strike="noStrike" kern="1200" cap="none" spc="0" normalizeH="0" baseline="0" noProof="0" dirty="0">
                <a:ln>
                  <a:noFill/>
                </a:ln>
                <a:solidFill>
                  <a:srgbClr val="FF0000"/>
                </a:solidFill>
                <a:effectLst/>
                <a:uLnTx/>
                <a:uFillTx/>
                <a:latin typeface="UTM Edwardian" panose="02040603050506020204" pitchFamily="18" charset="0"/>
                <a:cs typeface="+mn-cs"/>
              </a:rPr>
              <a:t> </a:t>
            </a:r>
            <a:r>
              <a:rPr kumimoji="0" lang="en-US" sz="4400" b="1" i="0" u="none" strike="noStrike" kern="1200" cap="none" spc="0" normalizeH="0" baseline="0" noProof="0" dirty="0" err="1">
                <a:ln>
                  <a:noFill/>
                </a:ln>
                <a:solidFill>
                  <a:srgbClr val="FF0000"/>
                </a:solidFill>
                <a:effectLst/>
                <a:uLnTx/>
                <a:uFillTx/>
                <a:latin typeface="UTM Edwardian" panose="02040603050506020204" pitchFamily="18" charset="0"/>
                <a:cs typeface="+mn-cs"/>
              </a:rPr>
              <a:t>quê</a:t>
            </a:r>
            <a:r>
              <a:rPr kumimoji="0" lang="en-US" sz="4400" b="1" i="0" u="none" strike="noStrike" kern="1200" cap="none" spc="0" normalizeH="0" baseline="0" noProof="0" dirty="0">
                <a:ln>
                  <a:noFill/>
                </a:ln>
                <a:solidFill>
                  <a:srgbClr val="FF0000"/>
                </a:solidFill>
                <a:effectLst/>
                <a:uLnTx/>
                <a:uFillTx/>
                <a:latin typeface="UTM Edwardian" panose="02040603050506020204" pitchFamily="18" charset="0"/>
                <a:cs typeface="+mn-cs"/>
              </a:rPr>
              <a:t> </a:t>
            </a:r>
            <a:r>
              <a:rPr kumimoji="0" lang="en-US" sz="4400" b="1" i="0" u="none" strike="noStrike" kern="1200" cap="none" spc="0" normalizeH="0" baseline="0" noProof="0" dirty="0" err="1">
                <a:ln>
                  <a:noFill/>
                </a:ln>
                <a:solidFill>
                  <a:srgbClr val="FF0000"/>
                </a:solidFill>
                <a:effectLst/>
                <a:uLnTx/>
                <a:uFillTx/>
                <a:latin typeface="UTM Edwardian" panose="02040603050506020204" pitchFamily="18" charset="0"/>
                <a:cs typeface="+mn-cs"/>
              </a:rPr>
              <a:t>tôi</a:t>
            </a:r>
            <a:endParaRPr kumimoji="0" lang="en-US" sz="4400" b="1" i="0" u="none" strike="noStrike" kern="1200" cap="none" spc="0" normalizeH="0" baseline="0" noProof="0" dirty="0">
              <a:ln>
                <a:noFill/>
              </a:ln>
              <a:solidFill>
                <a:srgbClr val="FF0000"/>
              </a:solidFill>
              <a:effectLst/>
              <a:uLnTx/>
              <a:uFillTx/>
              <a:latin typeface="UTM Edwardian" panose="02040603050506020204" pitchFamily="18" charset="0"/>
              <a:cs typeface="+mn-cs"/>
            </a:endParaRPr>
          </a:p>
        </p:txBody>
      </p:sp>
      <p:sp>
        <p:nvSpPr>
          <p:cNvPr id="52" name="TextBox 51">
            <a:extLst>
              <a:ext uri="{FF2B5EF4-FFF2-40B4-BE49-F238E27FC236}">
                <a16:creationId xmlns:a16="http://schemas.microsoft.com/office/drawing/2014/main" id="{5BADAFD4-B6D3-4730-99A4-BA3A2E36F789}"/>
              </a:ext>
            </a:extLst>
          </p:cNvPr>
          <p:cNvSpPr txBox="1"/>
          <p:nvPr/>
        </p:nvSpPr>
        <p:spPr>
          <a:xfrm>
            <a:off x="561975" y="952500"/>
            <a:ext cx="11239500" cy="63709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xa xa, trên con đường </a:t>
            </a:r>
            <a:r>
              <a:rPr kumimoji="0" lang="vi-VN" sz="2400"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đất đỏ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chạy về làng, tôi đã trông thấy bóng núi quê tôi </a:t>
            </a:r>
            <a:r>
              <a:rPr kumimoji="0" lang="vi-VN" sz="2400" b="0"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xanh thẫm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trên nền trời mây trắng.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Về cuối thu sang đông, trên đỉnh núi có </a:t>
            </a:r>
            <a:r>
              <a:rPr kumimoji="0" lang="vi-VN" sz="2400" b="0"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mây trắng bay như tấm khăn mỏng</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Còn về mùa hè, trong ánh chớp sáng lóa của cơn dông, cả ngọn núi hiện ra xanh mướt. </a:t>
            </a:r>
            <a:r>
              <a:rPr kumimoji="0" lang="vi-VN" sz="2400" b="0"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Lá cây bay như làn tóc của một bà tiên</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đang hướng mặt về phía biển. Còn </a:t>
            </a:r>
            <a:r>
              <a:rPr kumimoji="0" lang="vi-VN" sz="2400" b="0"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cả người bà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thì </a:t>
            </a:r>
            <a:r>
              <a:rPr kumimoji="0" lang="vi-VN" sz="2400" b="0"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ẩn dưới những cánh đồng lúa chín vàng</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Núi hiện lên trong mưa có nhiều màu lá. Lá bạch đàn, lá tre xanh tươi che rợp những con đường mòn quanh co lên đỉnh núi. Những vườn chè, vườn sắn </a:t>
            </a:r>
            <a:r>
              <a:rPr kumimoji="0" lang="vi-VN" sz="2400" b="0"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tốt</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bao quanh sườn núi. Thỉnh thoảng, giữa những mảnh vườn là bóng xanh um của một cây mít, và thênh thang rười rượi là màu xanh </a:t>
            </a:r>
            <a:r>
              <a:rPr kumimoji="0" lang="vi-VN" sz="2400" b="0"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 cỏ, dứa dại và sim</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mua.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Ở lưng chừng núi có một khe nhỏ, nướ chảy ra trong vắt, đọng xuống một giếng đá...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xa xa, tôi nghe thấy tiếng lá bạch đàn và lá tre reo. Từ xa xa, tôi đã cảm thấy hương thơm của chè xanh, của bếp nhà ai tỏa khói.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Lê Phương Liên)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9457195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9"/>
          <p:cNvSpPr>
            <a:spLocks/>
          </p:cNvSpPr>
          <p:nvPr/>
        </p:nvSpPr>
        <p:spPr bwMode="auto">
          <a:xfrm>
            <a:off x="1647825" y="1341441"/>
            <a:ext cx="2661285" cy="4213540"/>
          </a:xfrm>
          <a:custGeom>
            <a:avLst/>
            <a:gdLst>
              <a:gd name="T0" fmla="*/ 363 w 4716"/>
              <a:gd name="T1" fmla="*/ 193 h 9007"/>
              <a:gd name="T2" fmla="*/ 3621 w 4716"/>
              <a:gd name="T3" fmla="*/ 193 h 9007"/>
              <a:gd name="T4" fmla="*/ 4716 w 4716"/>
              <a:gd name="T5" fmla="*/ 1288 h 9007"/>
              <a:gd name="T6" fmla="*/ 4716 w 4716"/>
              <a:gd name="T7" fmla="*/ 7718 h 9007"/>
              <a:gd name="T8" fmla="*/ 3621 w 4716"/>
              <a:gd name="T9" fmla="*/ 8813 h 9007"/>
              <a:gd name="T10" fmla="*/ 363 w 4716"/>
              <a:gd name="T11" fmla="*/ 8813 h 9007"/>
              <a:gd name="T12" fmla="*/ 0 w 4716"/>
              <a:gd name="T13" fmla="*/ 9007 h 9007"/>
              <a:gd name="T14" fmla="*/ 0 w 4716"/>
              <a:gd name="T15" fmla="*/ 0 h 9007"/>
              <a:gd name="T16" fmla="*/ 363 w 4716"/>
              <a:gd name="T17" fmla="*/ 193 h 90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16" h="9007">
                <a:moveTo>
                  <a:pt x="363" y="193"/>
                </a:moveTo>
                <a:lnTo>
                  <a:pt x="3621" y="193"/>
                </a:lnTo>
                <a:cubicBezTo>
                  <a:pt x="4223" y="193"/>
                  <a:pt x="4716" y="686"/>
                  <a:pt x="4716" y="1288"/>
                </a:cubicBezTo>
                <a:lnTo>
                  <a:pt x="4716" y="7718"/>
                </a:lnTo>
                <a:cubicBezTo>
                  <a:pt x="4716" y="8320"/>
                  <a:pt x="4223" y="8813"/>
                  <a:pt x="3621" y="8813"/>
                </a:cubicBezTo>
                <a:lnTo>
                  <a:pt x="363" y="8813"/>
                </a:lnTo>
                <a:cubicBezTo>
                  <a:pt x="212" y="8813"/>
                  <a:pt x="78" y="8890"/>
                  <a:pt x="0" y="9007"/>
                </a:cubicBezTo>
                <a:lnTo>
                  <a:pt x="0" y="0"/>
                </a:lnTo>
                <a:cubicBezTo>
                  <a:pt x="78" y="117"/>
                  <a:pt x="212" y="193"/>
                  <a:pt x="363" y="193"/>
                </a:cubicBezTo>
                <a:close/>
              </a:path>
            </a:pathLst>
          </a:custGeom>
          <a:solidFill>
            <a:schemeClr val="accent1"/>
          </a:solidFill>
          <a:ln>
            <a:noFill/>
          </a:ln>
        </p:spPr>
        <p:txBody>
          <a:bodyPr vert="horz" wrap="square" lIns="91420" tIns="45710" rIns="91420" bIns="4571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black"/>
              </a:solidFill>
              <a:effectLst/>
              <a:uLnTx/>
              <a:uFillTx/>
              <a:latin typeface="Cambria" panose="02040503050406030204" pitchFamily="18" charset="0"/>
              <a:cs typeface="Calibri" panose="020F0502020204030204" pitchFamily="34" charset="0"/>
              <a:sym typeface="+mn-lt"/>
            </a:endParaRPr>
          </a:p>
        </p:txBody>
      </p:sp>
      <p:grpSp>
        <p:nvGrpSpPr>
          <p:cNvPr id="2" name="组合 28"/>
          <p:cNvGrpSpPr/>
          <p:nvPr/>
        </p:nvGrpSpPr>
        <p:grpSpPr>
          <a:xfrm>
            <a:off x="1578989" y="1417943"/>
            <a:ext cx="1296737" cy="648071"/>
            <a:chOff x="982664" y="1916834"/>
            <a:chExt cx="1296912" cy="648070"/>
          </a:xfrm>
        </p:grpSpPr>
        <p:sp>
          <p:nvSpPr>
            <p:cNvPr id="7" name="同侧圆角矩形 6"/>
            <p:cNvSpPr/>
            <p:nvPr/>
          </p:nvSpPr>
          <p:spPr>
            <a:xfrm rot="5400000">
              <a:off x="1307085" y="1592413"/>
              <a:ext cx="648070" cy="1296912"/>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white"/>
                </a:solidFill>
                <a:effectLst/>
                <a:uLnTx/>
                <a:uFillTx/>
                <a:latin typeface="Cambria" panose="02040503050406030204" pitchFamily="18" charset="0"/>
                <a:cs typeface="Calibri" panose="020F0502020204030204" pitchFamily="34" charset="0"/>
                <a:sym typeface="+mn-lt"/>
              </a:endParaRPr>
            </a:p>
          </p:txBody>
        </p:sp>
        <p:sp>
          <p:nvSpPr>
            <p:cNvPr id="11" name="椭圆 10"/>
            <p:cNvSpPr/>
            <p:nvPr/>
          </p:nvSpPr>
          <p:spPr>
            <a:xfrm>
              <a:off x="1710445" y="1990725"/>
              <a:ext cx="500286" cy="50028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199" b="1" i="1" dirty="0">
                  <a:solidFill>
                    <a:prstClr val="white"/>
                  </a:solidFill>
                  <a:latin typeface="Cambria" panose="02040503050406030204" pitchFamily="18" charset="0"/>
                  <a:ea typeface="Cambria" panose="02040503050406030204" pitchFamily="18" charset="0"/>
                  <a:cs typeface="Calibri" panose="020F0502020204030204" pitchFamily="34" charset="0"/>
                  <a:sym typeface="+mn-lt"/>
                </a:rPr>
                <a:t>1</a:t>
              </a:r>
              <a:endParaRPr kumimoji="0" lang="zh-CN" altLang="en-US" sz="3199" b="1" i="1" u="none" strike="noStrike" kern="1200" cap="none" spc="0" normalizeH="0" baseline="0" noProof="0" dirty="0">
                <a:ln>
                  <a:noFill/>
                </a:ln>
                <a:solidFill>
                  <a:prstClr val="white"/>
                </a:solidFill>
                <a:effectLst/>
                <a:uLnTx/>
                <a:uFillTx/>
                <a:latin typeface="Cambria" panose="02040503050406030204" pitchFamily="18" charset="0"/>
                <a:cs typeface="Calibri" panose="020F0502020204030204" pitchFamily="34" charset="0"/>
                <a:sym typeface="+mn-lt"/>
              </a:endParaRPr>
            </a:p>
          </p:txBody>
        </p:sp>
      </p:grpSp>
      <p:sp>
        <p:nvSpPr>
          <p:cNvPr id="30" name="Freeform 9"/>
          <p:cNvSpPr>
            <a:spLocks/>
          </p:cNvSpPr>
          <p:nvPr/>
        </p:nvSpPr>
        <p:spPr bwMode="auto">
          <a:xfrm>
            <a:off x="4909602" y="2066014"/>
            <a:ext cx="2830194" cy="4213540"/>
          </a:xfrm>
          <a:custGeom>
            <a:avLst/>
            <a:gdLst>
              <a:gd name="T0" fmla="*/ 363 w 4716"/>
              <a:gd name="T1" fmla="*/ 193 h 9007"/>
              <a:gd name="T2" fmla="*/ 3621 w 4716"/>
              <a:gd name="T3" fmla="*/ 193 h 9007"/>
              <a:gd name="T4" fmla="*/ 4716 w 4716"/>
              <a:gd name="T5" fmla="*/ 1288 h 9007"/>
              <a:gd name="T6" fmla="*/ 4716 w 4716"/>
              <a:gd name="T7" fmla="*/ 7718 h 9007"/>
              <a:gd name="T8" fmla="*/ 3621 w 4716"/>
              <a:gd name="T9" fmla="*/ 8813 h 9007"/>
              <a:gd name="T10" fmla="*/ 363 w 4716"/>
              <a:gd name="T11" fmla="*/ 8813 h 9007"/>
              <a:gd name="T12" fmla="*/ 0 w 4716"/>
              <a:gd name="T13" fmla="*/ 9007 h 9007"/>
              <a:gd name="T14" fmla="*/ 0 w 4716"/>
              <a:gd name="T15" fmla="*/ 0 h 9007"/>
              <a:gd name="T16" fmla="*/ 363 w 4716"/>
              <a:gd name="T17" fmla="*/ 193 h 90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16" h="9007">
                <a:moveTo>
                  <a:pt x="363" y="193"/>
                </a:moveTo>
                <a:lnTo>
                  <a:pt x="3621" y="193"/>
                </a:lnTo>
                <a:cubicBezTo>
                  <a:pt x="4223" y="193"/>
                  <a:pt x="4716" y="686"/>
                  <a:pt x="4716" y="1288"/>
                </a:cubicBezTo>
                <a:lnTo>
                  <a:pt x="4716" y="7718"/>
                </a:lnTo>
                <a:cubicBezTo>
                  <a:pt x="4716" y="8320"/>
                  <a:pt x="4223" y="8813"/>
                  <a:pt x="3621" y="8813"/>
                </a:cubicBezTo>
                <a:lnTo>
                  <a:pt x="363" y="8813"/>
                </a:lnTo>
                <a:cubicBezTo>
                  <a:pt x="212" y="8813"/>
                  <a:pt x="78" y="8890"/>
                  <a:pt x="0" y="9007"/>
                </a:cubicBezTo>
                <a:lnTo>
                  <a:pt x="0" y="0"/>
                </a:lnTo>
                <a:cubicBezTo>
                  <a:pt x="78" y="117"/>
                  <a:pt x="212" y="193"/>
                  <a:pt x="363" y="193"/>
                </a:cubicBezTo>
                <a:close/>
              </a:path>
            </a:pathLst>
          </a:custGeom>
          <a:solidFill>
            <a:schemeClr val="accent2"/>
          </a:solidFill>
          <a:ln>
            <a:noFill/>
          </a:ln>
        </p:spPr>
        <p:txBody>
          <a:bodyPr vert="horz" wrap="square" lIns="91420" tIns="45710" rIns="91420" bIns="4571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mbria" panose="02040503050406030204" pitchFamily="18" charset="0"/>
              <a:cs typeface="Calibri" panose="020F0502020204030204" pitchFamily="34" charset="0"/>
              <a:sym typeface="+mn-lt"/>
            </a:endParaRPr>
          </a:p>
        </p:txBody>
      </p:sp>
      <p:grpSp>
        <p:nvGrpSpPr>
          <p:cNvPr id="3" name="组合 30"/>
          <p:cNvGrpSpPr/>
          <p:nvPr/>
        </p:nvGrpSpPr>
        <p:grpSpPr>
          <a:xfrm>
            <a:off x="4909601" y="2104215"/>
            <a:ext cx="1296737" cy="648071"/>
            <a:chOff x="982664" y="1916834"/>
            <a:chExt cx="1296912" cy="648070"/>
          </a:xfrm>
        </p:grpSpPr>
        <p:sp>
          <p:nvSpPr>
            <p:cNvPr id="32" name="同侧圆角矩形 31"/>
            <p:cNvSpPr/>
            <p:nvPr/>
          </p:nvSpPr>
          <p:spPr>
            <a:xfrm rot="5400000">
              <a:off x="1307085" y="1592413"/>
              <a:ext cx="648070" cy="1296912"/>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white"/>
                </a:solidFill>
                <a:effectLst/>
                <a:uLnTx/>
                <a:uFillTx/>
                <a:latin typeface="Cambria" panose="02040503050406030204" pitchFamily="18" charset="0"/>
                <a:cs typeface="Calibri" panose="020F0502020204030204" pitchFamily="34" charset="0"/>
                <a:sym typeface="+mn-lt"/>
              </a:endParaRPr>
            </a:p>
          </p:txBody>
        </p:sp>
        <p:sp>
          <p:nvSpPr>
            <p:cNvPr id="33" name="椭圆 32"/>
            <p:cNvSpPr/>
            <p:nvPr/>
          </p:nvSpPr>
          <p:spPr>
            <a:xfrm>
              <a:off x="1710445" y="1990725"/>
              <a:ext cx="500286" cy="50028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199" b="1" i="1" dirty="0">
                  <a:solidFill>
                    <a:prstClr val="white"/>
                  </a:solidFill>
                  <a:latin typeface="Cambria" panose="02040503050406030204" pitchFamily="18" charset="0"/>
                  <a:ea typeface="Cambria" panose="02040503050406030204" pitchFamily="18" charset="0"/>
                  <a:cs typeface="Calibri" panose="020F0502020204030204" pitchFamily="34" charset="0"/>
                  <a:sym typeface="+mn-lt"/>
                </a:rPr>
                <a:t>2</a:t>
              </a:r>
              <a:endParaRPr kumimoji="0" lang="zh-CN" altLang="en-US" sz="3199" b="1" i="1" u="none" strike="noStrike" kern="1200" cap="none" spc="0" normalizeH="0" baseline="0" noProof="0" dirty="0">
                <a:ln>
                  <a:noFill/>
                </a:ln>
                <a:solidFill>
                  <a:prstClr val="white"/>
                </a:solidFill>
                <a:effectLst/>
                <a:uLnTx/>
                <a:uFillTx/>
                <a:latin typeface="Cambria" panose="02040503050406030204" pitchFamily="18" charset="0"/>
                <a:cs typeface="Calibri" panose="020F0502020204030204" pitchFamily="34" charset="0"/>
                <a:sym typeface="+mn-lt"/>
              </a:endParaRPr>
            </a:p>
          </p:txBody>
        </p:sp>
      </p:grpSp>
      <p:sp>
        <p:nvSpPr>
          <p:cNvPr id="36" name="Freeform 9"/>
          <p:cNvSpPr>
            <a:spLocks/>
          </p:cNvSpPr>
          <p:nvPr/>
        </p:nvSpPr>
        <p:spPr bwMode="auto">
          <a:xfrm>
            <a:off x="8340290" y="1341440"/>
            <a:ext cx="2598219" cy="4544655"/>
          </a:xfrm>
          <a:custGeom>
            <a:avLst/>
            <a:gdLst>
              <a:gd name="T0" fmla="*/ 363 w 4716"/>
              <a:gd name="T1" fmla="*/ 193 h 9007"/>
              <a:gd name="T2" fmla="*/ 3621 w 4716"/>
              <a:gd name="T3" fmla="*/ 193 h 9007"/>
              <a:gd name="T4" fmla="*/ 4716 w 4716"/>
              <a:gd name="T5" fmla="*/ 1288 h 9007"/>
              <a:gd name="T6" fmla="*/ 4716 w 4716"/>
              <a:gd name="T7" fmla="*/ 7718 h 9007"/>
              <a:gd name="T8" fmla="*/ 3621 w 4716"/>
              <a:gd name="T9" fmla="*/ 8813 h 9007"/>
              <a:gd name="T10" fmla="*/ 363 w 4716"/>
              <a:gd name="T11" fmla="*/ 8813 h 9007"/>
              <a:gd name="T12" fmla="*/ 0 w 4716"/>
              <a:gd name="T13" fmla="*/ 9007 h 9007"/>
              <a:gd name="T14" fmla="*/ 0 w 4716"/>
              <a:gd name="T15" fmla="*/ 0 h 9007"/>
              <a:gd name="T16" fmla="*/ 363 w 4716"/>
              <a:gd name="T17" fmla="*/ 193 h 90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16" h="9007">
                <a:moveTo>
                  <a:pt x="363" y="193"/>
                </a:moveTo>
                <a:lnTo>
                  <a:pt x="3621" y="193"/>
                </a:lnTo>
                <a:cubicBezTo>
                  <a:pt x="4223" y="193"/>
                  <a:pt x="4716" y="686"/>
                  <a:pt x="4716" y="1288"/>
                </a:cubicBezTo>
                <a:lnTo>
                  <a:pt x="4716" y="7718"/>
                </a:lnTo>
                <a:cubicBezTo>
                  <a:pt x="4716" y="8320"/>
                  <a:pt x="4223" y="8813"/>
                  <a:pt x="3621" y="8813"/>
                </a:cubicBezTo>
                <a:lnTo>
                  <a:pt x="363" y="8813"/>
                </a:lnTo>
                <a:cubicBezTo>
                  <a:pt x="212" y="8813"/>
                  <a:pt x="78" y="8890"/>
                  <a:pt x="0" y="9007"/>
                </a:cubicBezTo>
                <a:lnTo>
                  <a:pt x="0" y="0"/>
                </a:lnTo>
                <a:cubicBezTo>
                  <a:pt x="78" y="117"/>
                  <a:pt x="212" y="193"/>
                  <a:pt x="363" y="193"/>
                </a:cubicBezTo>
                <a:close/>
              </a:path>
            </a:pathLst>
          </a:custGeom>
          <a:solidFill>
            <a:schemeClr val="accent1"/>
          </a:solidFill>
          <a:ln>
            <a:noFill/>
          </a:ln>
        </p:spPr>
        <p:txBody>
          <a:bodyPr vert="horz" wrap="square" lIns="91420" tIns="45710" rIns="91420" bIns="4571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mbria" panose="02040503050406030204" pitchFamily="18" charset="0"/>
              <a:cs typeface="Calibri" panose="020F0502020204030204" pitchFamily="34" charset="0"/>
              <a:sym typeface="+mn-lt"/>
            </a:endParaRPr>
          </a:p>
        </p:txBody>
      </p:sp>
      <p:grpSp>
        <p:nvGrpSpPr>
          <p:cNvPr id="4" name="组合 36"/>
          <p:cNvGrpSpPr/>
          <p:nvPr/>
        </p:nvGrpSpPr>
        <p:grpSpPr>
          <a:xfrm>
            <a:off x="8340291" y="1417943"/>
            <a:ext cx="1296737" cy="648071"/>
            <a:chOff x="982664" y="1916834"/>
            <a:chExt cx="1296912" cy="648070"/>
          </a:xfrm>
        </p:grpSpPr>
        <p:sp>
          <p:nvSpPr>
            <p:cNvPr id="38" name="同侧圆角矩形 37"/>
            <p:cNvSpPr/>
            <p:nvPr/>
          </p:nvSpPr>
          <p:spPr>
            <a:xfrm rot="5400000">
              <a:off x="1307085" y="1592413"/>
              <a:ext cx="648070" cy="1296912"/>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white"/>
                </a:solidFill>
                <a:effectLst/>
                <a:uLnTx/>
                <a:uFillTx/>
                <a:latin typeface="Cambria" panose="02040503050406030204" pitchFamily="18" charset="0"/>
                <a:cs typeface="Calibri" panose="020F0502020204030204" pitchFamily="34" charset="0"/>
                <a:sym typeface="+mn-lt"/>
              </a:endParaRPr>
            </a:p>
          </p:txBody>
        </p:sp>
        <p:sp>
          <p:nvSpPr>
            <p:cNvPr id="39" name="椭圆 38"/>
            <p:cNvSpPr/>
            <p:nvPr/>
          </p:nvSpPr>
          <p:spPr>
            <a:xfrm>
              <a:off x="1710445" y="1990725"/>
              <a:ext cx="500286" cy="50028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199" b="1" i="1" dirty="0">
                  <a:solidFill>
                    <a:prstClr val="white"/>
                  </a:solidFill>
                  <a:latin typeface="Cambria" panose="02040503050406030204" pitchFamily="18" charset="0"/>
                  <a:ea typeface="Cambria" panose="02040503050406030204" pitchFamily="18" charset="0"/>
                  <a:cs typeface="Calibri" panose="020F0502020204030204" pitchFamily="34" charset="0"/>
                  <a:sym typeface="+mn-lt"/>
                </a:rPr>
                <a:t>3</a:t>
              </a:r>
              <a:endParaRPr kumimoji="0" lang="zh-CN" altLang="en-US" sz="3199" b="1" i="1" u="none" strike="noStrike" kern="1200" cap="none" spc="0" normalizeH="0" baseline="0" noProof="0" dirty="0">
                <a:ln>
                  <a:noFill/>
                </a:ln>
                <a:solidFill>
                  <a:prstClr val="white"/>
                </a:solidFill>
                <a:effectLst/>
                <a:uLnTx/>
                <a:uFillTx/>
                <a:latin typeface="Cambria" panose="02040503050406030204" pitchFamily="18" charset="0"/>
                <a:cs typeface="Calibri" panose="020F0502020204030204" pitchFamily="34" charset="0"/>
                <a:sym typeface="+mn-lt"/>
              </a:endParaRPr>
            </a:p>
          </p:txBody>
        </p:sp>
      </p:grpSp>
      <p:sp>
        <p:nvSpPr>
          <p:cNvPr id="5" name="TextBox 4">
            <a:extLst>
              <a:ext uri="{FF2B5EF4-FFF2-40B4-BE49-F238E27FC236}">
                <a16:creationId xmlns:a16="http://schemas.microsoft.com/office/drawing/2014/main" id="{2108DB7E-4D5E-DCA2-2178-253027E9A461}"/>
              </a:ext>
            </a:extLst>
          </p:cNvPr>
          <p:cNvSpPr txBox="1"/>
          <p:nvPr/>
        </p:nvSpPr>
        <p:spPr>
          <a:xfrm>
            <a:off x="1765284" y="2269958"/>
            <a:ext cx="2326656" cy="2862322"/>
          </a:xfrm>
          <a:prstGeom prst="rect">
            <a:avLst/>
          </a:prstGeom>
          <a:noFill/>
        </p:spPr>
        <p:txBody>
          <a:bodyPr wrap="square" rtlCol="0">
            <a:spAutoFit/>
          </a:bodyPr>
          <a:lstStyle/>
          <a:p>
            <a:pPr algn="ctr"/>
            <a:r>
              <a:rPr kumimoji="0" lang="en-US" altLang="zh-CN" sz="3600" b="1" i="0" u="none" strike="noStrike" kern="1200" cap="none" spc="0" normalizeH="0" baseline="0" noProof="0" dirty="0" err="1">
                <a:ln>
                  <a:noFill/>
                </a:ln>
                <a:solidFill>
                  <a:schemeClr val="bg1"/>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Đọc</a:t>
            </a:r>
            <a:r>
              <a:rPr kumimoji="0" lang="en-US" altLang="zh-CN" sz="3600" b="1" i="0" u="none" strike="noStrike" kern="1200" cap="none" spc="0" normalizeH="0" baseline="0" noProof="0" dirty="0">
                <a:ln>
                  <a:noFill/>
                </a:ln>
                <a:solidFill>
                  <a:schemeClr val="bg1"/>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600" b="1" i="0" u="none" strike="noStrike" kern="1200" cap="none" spc="0" normalizeH="0" baseline="0" noProof="0" dirty="0" err="1">
                <a:ln>
                  <a:noFill/>
                </a:ln>
                <a:solidFill>
                  <a:schemeClr val="bg1"/>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đúng</a:t>
            </a:r>
            <a:r>
              <a:rPr kumimoji="0" lang="en-US" altLang="zh-CN" sz="3600" b="1" i="0" u="none" strike="noStrike" kern="1200" cap="none" spc="0" normalizeH="0" baseline="0" noProof="0" dirty="0">
                <a:ln>
                  <a:noFill/>
                </a:ln>
                <a:solidFill>
                  <a:schemeClr val="bg1"/>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600" b="1" i="0" u="none" strike="noStrike" kern="1200" cap="none" spc="0" normalizeH="0" baseline="0" noProof="0" dirty="0" err="1">
                <a:ln>
                  <a:noFill/>
                </a:ln>
                <a:solidFill>
                  <a:schemeClr val="bg1"/>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các</a:t>
            </a:r>
            <a:r>
              <a:rPr kumimoji="0" lang="en-US" altLang="zh-CN" sz="3600" b="1" i="0" u="none" strike="noStrike" kern="1200" cap="none" spc="0" normalizeH="0" baseline="0" noProof="0" dirty="0">
                <a:ln>
                  <a:noFill/>
                </a:ln>
                <a:solidFill>
                  <a:schemeClr val="bg1"/>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600" b="1" i="0" u="none" strike="noStrike" kern="1200" cap="none" spc="0" normalizeH="0" baseline="0" noProof="0" dirty="0" err="1">
                <a:ln>
                  <a:noFill/>
                </a:ln>
                <a:solidFill>
                  <a:schemeClr val="bg1"/>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từ</a:t>
            </a:r>
            <a:r>
              <a:rPr kumimoji="0" lang="en-US" altLang="zh-CN" sz="3600" b="1" i="0" u="none" strike="noStrike" kern="1200" cap="none" spc="0" normalizeH="0" baseline="0" noProof="0" dirty="0">
                <a:ln>
                  <a:noFill/>
                </a:ln>
                <a:solidFill>
                  <a:schemeClr val="bg1"/>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600" b="1" i="0" u="none" strike="noStrike" kern="1200" cap="none" spc="0" normalizeH="0" baseline="0" noProof="0" dirty="0" err="1">
                <a:ln>
                  <a:noFill/>
                </a:ln>
                <a:solidFill>
                  <a:schemeClr val="bg1"/>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khó</a:t>
            </a:r>
            <a:r>
              <a:rPr kumimoji="0" lang="en-US" altLang="zh-CN" sz="3600" b="1" i="0" u="none" strike="noStrike" kern="1200" cap="none" spc="0" normalizeH="0" baseline="0" noProof="0" dirty="0">
                <a:ln>
                  <a:noFill/>
                </a:ln>
                <a:solidFill>
                  <a:schemeClr val="bg1"/>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600" b="1" i="0" u="none" strike="noStrike" kern="1200" cap="none" spc="0" normalizeH="0" baseline="0" noProof="0" dirty="0" err="1">
                <a:ln>
                  <a:noFill/>
                </a:ln>
                <a:solidFill>
                  <a:schemeClr val="bg1"/>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ngắt</a:t>
            </a:r>
            <a:r>
              <a:rPr kumimoji="0" lang="en-US" altLang="zh-CN" sz="3600" b="1" i="0" u="none" strike="noStrike" kern="1200" cap="none" spc="0" normalizeH="0" baseline="0" noProof="0" dirty="0">
                <a:ln>
                  <a:noFill/>
                </a:ln>
                <a:solidFill>
                  <a:schemeClr val="bg1"/>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600" b="1" i="0" u="none" strike="noStrike" kern="1200" cap="none" spc="0" normalizeH="0" baseline="0" noProof="0" dirty="0" err="1">
                <a:ln>
                  <a:noFill/>
                </a:ln>
                <a:solidFill>
                  <a:schemeClr val="bg1"/>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nghỉ</a:t>
            </a:r>
            <a:r>
              <a:rPr kumimoji="0" lang="en-US" altLang="zh-CN" sz="3600" b="1" i="0" u="none" strike="noStrike" kern="1200" cap="none" spc="0" normalizeH="0" baseline="0" noProof="0" dirty="0">
                <a:ln>
                  <a:noFill/>
                </a:ln>
                <a:solidFill>
                  <a:schemeClr val="bg1"/>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600" b="1" i="0" u="none" strike="noStrike" kern="1200" cap="none" spc="0" normalizeH="0" baseline="0" noProof="0" dirty="0" err="1">
                <a:ln>
                  <a:noFill/>
                </a:ln>
                <a:solidFill>
                  <a:schemeClr val="bg1"/>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chính</a:t>
            </a:r>
            <a:r>
              <a:rPr kumimoji="0" lang="en-US" altLang="zh-CN" sz="3600" b="1" i="0" u="none" strike="noStrike" kern="1200" cap="none" spc="0" normalizeH="0" baseline="0" noProof="0" dirty="0">
                <a:ln>
                  <a:noFill/>
                </a:ln>
                <a:solidFill>
                  <a:schemeClr val="bg1"/>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600" b="1" i="0" u="none" strike="noStrike" kern="1200" cap="none" spc="0" normalizeH="0" baseline="0" noProof="0" dirty="0" err="1">
                <a:ln>
                  <a:noFill/>
                </a:ln>
                <a:solidFill>
                  <a:schemeClr val="bg1"/>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xác</a:t>
            </a:r>
            <a:r>
              <a:rPr kumimoji="0" lang="en-US" altLang="zh-CN" sz="3600" b="1" i="0" u="none" strike="noStrike" kern="1200" cap="none" spc="0" normalizeH="0" baseline="0" noProof="0" dirty="0">
                <a:ln>
                  <a:noFill/>
                </a:ln>
                <a:solidFill>
                  <a:schemeClr val="bg1"/>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a:t>
            </a:r>
            <a:endParaRPr kumimoji="0" lang="zh-CN" altLang="en-US" sz="3600" b="1" i="0" u="none" strike="noStrike" kern="1200" cap="none" spc="0" normalizeH="0" baseline="0" noProof="0" dirty="0">
              <a:ln>
                <a:noFill/>
              </a:ln>
              <a:solidFill>
                <a:schemeClr val="bg1"/>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endParaRPr>
          </a:p>
          <a:p>
            <a:pPr algn="ctr"/>
            <a:endParaRPr lang="en-US" sz="3600" b="1" dirty="0">
              <a:solidFill>
                <a:schemeClr val="bg1"/>
              </a:solidFill>
            </a:endParaRPr>
          </a:p>
        </p:txBody>
      </p:sp>
      <p:sp>
        <p:nvSpPr>
          <p:cNvPr id="6" name="TextBox 5">
            <a:extLst>
              <a:ext uri="{FF2B5EF4-FFF2-40B4-BE49-F238E27FC236}">
                <a16:creationId xmlns:a16="http://schemas.microsoft.com/office/drawing/2014/main" id="{5D953023-D4E8-EE47-2043-C55CC1C115BF}"/>
              </a:ext>
            </a:extLst>
          </p:cNvPr>
          <p:cNvSpPr txBox="1"/>
          <p:nvPr/>
        </p:nvSpPr>
        <p:spPr>
          <a:xfrm>
            <a:off x="5088089" y="3023769"/>
            <a:ext cx="2512128" cy="2554545"/>
          </a:xfrm>
          <a:prstGeom prst="rect">
            <a:avLst/>
          </a:prstGeom>
          <a:noFill/>
        </p:spPr>
        <p:txBody>
          <a:bodyPr wrap="square" rtlCol="0">
            <a:spAutoFit/>
          </a:bodyPr>
          <a:lstStyle/>
          <a:p>
            <a:pPr algn="ctr"/>
            <a:r>
              <a:rPr kumimoji="0" lang="en-US" altLang="zh-CN" sz="3200" b="1" i="0" u="none" strike="noStrike" kern="1200" cap="none" spc="0" normalizeH="0" baseline="0" noProof="0" dirty="0" err="1">
                <a:ln>
                  <a:noFill/>
                </a:ln>
                <a:solidFill>
                  <a:schemeClr val="bg1"/>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Đọc</a:t>
            </a:r>
            <a:r>
              <a:rPr kumimoji="0" lang="en-US" altLang="zh-CN" sz="3200" b="1" i="0" u="none" strike="noStrike" kern="1200" cap="none" spc="0" normalizeH="0" baseline="0" noProof="0" dirty="0">
                <a:ln>
                  <a:noFill/>
                </a:ln>
                <a:solidFill>
                  <a:schemeClr val="bg1"/>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200" b="1" i="0" u="none" strike="noStrike" kern="1200" cap="none" spc="0" normalizeH="0" baseline="0" noProof="0" dirty="0" err="1">
                <a:ln>
                  <a:noFill/>
                </a:ln>
                <a:solidFill>
                  <a:schemeClr val="bg1"/>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trôi</a:t>
            </a:r>
            <a:r>
              <a:rPr kumimoji="0" lang="en-US" altLang="zh-CN" sz="3200" b="1" i="0" u="none" strike="noStrike" kern="1200" cap="none" spc="0" normalizeH="0" baseline="0" noProof="0" dirty="0">
                <a:ln>
                  <a:noFill/>
                </a:ln>
                <a:solidFill>
                  <a:schemeClr val="bg1"/>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200" b="1" i="0" u="none" strike="noStrike" kern="1200" cap="none" spc="0" normalizeH="0" baseline="0" noProof="0" dirty="0" err="1">
                <a:ln>
                  <a:noFill/>
                </a:ln>
                <a:solidFill>
                  <a:schemeClr val="bg1"/>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chảy</a:t>
            </a:r>
            <a:r>
              <a:rPr kumimoji="0" lang="en-US" altLang="zh-CN" sz="3200" b="1" i="0" u="none" strike="noStrike" kern="1200" cap="none" spc="0" normalizeH="0" baseline="0" noProof="0" dirty="0">
                <a:ln>
                  <a:noFill/>
                </a:ln>
                <a:solidFill>
                  <a:schemeClr val="bg1"/>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200" b="1" i="0" u="none" strike="noStrike" kern="1200" cap="none" spc="0" normalizeH="0" baseline="0" noProof="0" dirty="0" err="1">
                <a:ln>
                  <a:noFill/>
                </a:ln>
                <a:solidFill>
                  <a:schemeClr val="bg1"/>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toàn</a:t>
            </a:r>
            <a:r>
              <a:rPr kumimoji="0" lang="en-US" altLang="zh-CN" sz="3200" b="1" i="0" u="none" strike="noStrike" kern="1200" cap="none" spc="0" normalizeH="0" baseline="0" noProof="0" dirty="0">
                <a:ln>
                  <a:noFill/>
                </a:ln>
                <a:solidFill>
                  <a:schemeClr val="bg1"/>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200" b="1" i="0" u="none" strike="noStrike" kern="1200" cap="none" spc="0" normalizeH="0" baseline="0" noProof="0" dirty="0" err="1">
                <a:ln>
                  <a:noFill/>
                </a:ln>
                <a:solidFill>
                  <a:schemeClr val="bg1"/>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bài</a:t>
            </a:r>
            <a:r>
              <a:rPr kumimoji="0" lang="en-US" altLang="zh-CN" sz="3200" b="1" i="0" u="none" strike="noStrike" kern="1200" cap="none" spc="0" normalizeH="0" baseline="0" noProof="0" dirty="0">
                <a:ln>
                  <a:noFill/>
                </a:ln>
                <a:solidFill>
                  <a:schemeClr val="bg1"/>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200" b="1" i="0" u="none" strike="noStrike" kern="1200" cap="none" spc="0" normalizeH="0" baseline="0" noProof="0" dirty="0" err="1">
                <a:ln>
                  <a:noFill/>
                </a:ln>
                <a:solidFill>
                  <a:schemeClr val="bg1"/>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bước</a:t>
            </a:r>
            <a:r>
              <a:rPr kumimoji="0" lang="en-US" altLang="zh-CN" sz="3200" b="1" i="0" u="none" strike="noStrike" kern="1200" cap="none" spc="0" normalizeH="0" baseline="0" noProof="0" dirty="0">
                <a:ln>
                  <a:noFill/>
                </a:ln>
                <a:solidFill>
                  <a:schemeClr val="bg1"/>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200" b="1" i="0" u="none" strike="noStrike" kern="1200" cap="none" spc="0" normalizeH="0" baseline="0" noProof="0" dirty="0" err="1">
                <a:ln>
                  <a:noFill/>
                </a:ln>
                <a:solidFill>
                  <a:schemeClr val="bg1"/>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đầu</a:t>
            </a:r>
            <a:r>
              <a:rPr kumimoji="0" lang="en-US" altLang="zh-CN" sz="3200" b="1" i="0" u="none" strike="noStrike" kern="1200" cap="none" spc="0" normalizeH="0" baseline="0" noProof="0" dirty="0">
                <a:ln>
                  <a:noFill/>
                </a:ln>
                <a:solidFill>
                  <a:schemeClr val="bg1"/>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200" b="1" i="0" u="none" strike="noStrike" kern="1200" cap="none" spc="0" normalizeH="0" baseline="0" noProof="0" dirty="0" err="1">
                <a:ln>
                  <a:noFill/>
                </a:ln>
                <a:solidFill>
                  <a:schemeClr val="bg1"/>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biết</a:t>
            </a:r>
            <a:r>
              <a:rPr kumimoji="0" lang="en-US" altLang="zh-CN" sz="3200" b="1" i="0" u="none" strike="noStrike" kern="1200" cap="none" spc="0" normalizeH="0" baseline="0" noProof="0" dirty="0">
                <a:ln>
                  <a:noFill/>
                </a:ln>
                <a:solidFill>
                  <a:schemeClr val="bg1"/>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200" b="1" i="0" u="none" strike="noStrike" kern="1200" cap="none" spc="0" normalizeH="0" baseline="0" noProof="0" dirty="0" err="1">
                <a:ln>
                  <a:noFill/>
                </a:ln>
                <a:solidFill>
                  <a:schemeClr val="bg1"/>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thể</a:t>
            </a:r>
            <a:r>
              <a:rPr kumimoji="0" lang="en-US" altLang="zh-CN" sz="3200" b="1" i="0" u="none" strike="noStrike" kern="1200" cap="none" spc="0" normalizeH="0" baseline="0" noProof="0" dirty="0">
                <a:ln>
                  <a:noFill/>
                </a:ln>
                <a:solidFill>
                  <a:schemeClr val="bg1"/>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200" b="1" i="0" u="none" strike="noStrike" kern="1200" cap="none" spc="0" normalizeH="0" baseline="0" noProof="0" dirty="0" err="1">
                <a:ln>
                  <a:noFill/>
                </a:ln>
                <a:solidFill>
                  <a:schemeClr val="bg1"/>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hiện</a:t>
            </a:r>
            <a:r>
              <a:rPr kumimoji="0" lang="en-US" altLang="zh-CN" sz="3200" b="1" i="0" u="none" strike="noStrike" kern="1200" cap="none" spc="0" normalizeH="0" baseline="0" noProof="0" dirty="0">
                <a:ln>
                  <a:noFill/>
                </a:ln>
                <a:solidFill>
                  <a:schemeClr val="bg1"/>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200" b="1" i="0" u="none" strike="noStrike" kern="1200" cap="none" spc="0" normalizeH="0" baseline="0" noProof="0" dirty="0" err="1">
                <a:ln>
                  <a:noFill/>
                </a:ln>
                <a:solidFill>
                  <a:schemeClr val="bg1"/>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cảm</a:t>
            </a:r>
            <a:r>
              <a:rPr kumimoji="0" lang="en-US" altLang="zh-CN" sz="3200" b="1" i="0" u="none" strike="noStrike" kern="1200" cap="none" spc="0" normalizeH="0" baseline="0" noProof="0" dirty="0">
                <a:ln>
                  <a:noFill/>
                </a:ln>
                <a:solidFill>
                  <a:schemeClr val="bg1"/>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200" b="1" i="0" u="none" strike="noStrike" kern="1200" cap="none" spc="0" normalizeH="0" baseline="0" noProof="0" dirty="0" err="1">
                <a:ln>
                  <a:noFill/>
                </a:ln>
                <a:solidFill>
                  <a:schemeClr val="bg1"/>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xúc</a:t>
            </a:r>
            <a:r>
              <a:rPr kumimoji="0" lang="en-US" altLang="zh-CN" sz="3200" b="1" i="0" u="none" strike="noStrike" kern="1200" cap="none" spc="0" normalizeH="0" baseline="0" noProof="0" dirty="0">
                <a:ln>
                  <a:noFill/>
                </a:ln>
                <a:solidFill>
                  <a:schemeClr val="bg1"/>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a:t>
            </a:r>
            <a:endParaRPr lang="en-US" sz="3200" b="1" dirty="0">
              <a:solidFill>
                <a:schemeClr val="bg1"/>
              </a:solidFill>
            </a:endParaRPr>
          </a:p>
        </p:txBody>
      </p:sp>
      <p:sp>
        <p:nvSpPr>
          <p:cNvPr id="8" name="TextBox 7">
            <a:extLst>
              <a:ext uri="{FF2B5EF4-FFF2-40B4-BE49-F238E27FC236}">
                <a16:creationId xmlns:a16="http://schemas.microsoft.com/office/drawing/2014/main" id="{5DA1CE1D-3C9B-9CF4-9FFF-EEE5F16277C7}"/>
              </a:ext>
            </a:extLst>
          </p:cNvPr>
          <p:cNvSpPr txBox="1"/>
          <p:nvPr/>
        </p:nvSpPr>
        <p:spPr>
          <a:xfrm>
            <a:off x="8442337" y="2500336"/>
            <a:ext cx="2251709" cy="3046988"/>
          </a:xfrm>
          <a:prstGeom prst="rect">
            <a:avLst/>
          </a:prstGeom>
          <a:noFill/>
        </p:spPr>
        <p:txBody>
          <a:bodyPr wrap="square" rtlCol="0">
            <a:spAutoFit/>
          </a:bodyPr>
          <a:lstStyle/>
          <a:p>
            <a:pPr algn="ctr"/>
            <a:r>
              <a:rPr kumimoji="0" lang="en-US" altLang="zh-CN" sz="3200" b="1" i="0" u="none" strike="noStrike" kern="1200" cap="none" spc="0" normalizeH="0" baseline="0" noProof="0" dirty="0" err="1">
                <a:ln>
                  <a:noFill/>
                </a:ln>
                <a:solidFill>
                  <a:schemeClr val="bg1"/>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Hiểu</a:t>
            </a:r>
            <a:r>
              <a:rPr kumimoji="0" lang="en-US" altLang="zh-CN" sz="3200" b="1" i="0" u="none" strike="noStrike" kern="1200" cap="none" spc="0" normalizeH="0" baseline="0" noProof="0" dirty="0">
                <a:ln>
                  <a:noFill/>
                </a:ln>
                <a:solidFill>
                  <a:schemeClr val="bg1"/>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200" b="1" i="0" u="none" strike="noStrike" kern="1200" cap="none" spc="0" normalizeH="0" baseline="0" noProof="0" dirty="0" err="1">
                <a:ln>
                  <a:noFill/>
                </a:ln>
                <a:solidFill>
                  <a:schemeClr val="bg1"/>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nghĩa</a:t>
            </a:r>
            <a:r>
              <a:rPr kumimoji="0" lang="en-US" altLang="zh-CN" sz="3200" b="1" i="0" u="none" strike="noStrike" kern="1200" cap="none" spc="0" normalizeH="0" baseline="0" noProof="0" dirty="0">
                <a:ln>
                  <a:noFill/>
                </a:ln>
                <a:solidFill>
                  <a:schemeClr val="bg1"/>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200" b="1" i="0" u="none" strike="noStrike" kern="1200" cap="none" spc="0" normalizeH="0" baseline="0" noProof="0" dirty="0" err="1">
                <a:ln>
                  <a:noFill/>
                </a:ln>
                <a:solidFill>
                  <a:schemeClr val="bg1"/>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của</a:t>
            </a:r>
            <a:r>
              <a:rPr kumimoji="0" lang="en-US" altLang="zh-CN" sz="3200" b="1" i="0" u="none" strike="noStrike" kern="1200" cap="none" spc="0" normalizeH="0" baseline="0" noProof="0" dirty="0">
                <a:ln>
                  <a:noFill/>
                </a:ln>
                <a:solidFill>
                  <a:schemeClr val="bg1"/>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200" b="1" i="0" u="none" strike="noStrike" kern="1200" cap="none" spc="0" normalizeH="0" baseline="0" noProof="0" dirty="0" err="1">
                <a:ln>
                  <a:noFill/>
                </a:ln>
                <a:solidFill>
                  <a:schemeClr val="bg1"/>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các</a:t>
            </a:r>
            <a:r>
              <a:rPr kumimoji="0" lang="en-US" altLang="zh-CN" sz="3200" b="1" i="0" u="none" strike="noStrike" kern="1200" cap="none" spc="0" normalizeH="0" baseline="0" noProof="0" dirty="0">
                <a:ln>
                  <a:noFill/>
                </a:ln>
                <a:solidFill>
                  <a:schemeClr val="bg1"/>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200" b="1" i="0" u="none" strike="noStrike" kern="1200" cap="none" spc="0" normalizeH="0" baseline="0" noProof="0" dirty="0" err="1">
                <a:ln>
                  <a:noFill/>
                </a:ln>
                <a:solidFill>
                  <a:schemeClr val="bg1"/>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từ</a:t>
            </a:r>
            <a:r>
              <a:rPr kumimoji="0" lang="en-US" altLang="zh-CN" sz="3200" b="1" i="0" u="none" strike="noStrike" kern="1200" cap="none" spc="0" normalizeH="0" baseline="0" noProof="0" dirty="0">
                <a:ln>
                  <a:noFill/>
                </a:ln>
                <a:solidFill>
                  <a:schemeClr val="bg1"/>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200" b="1" i="0" u="none" strike="noStrike" kern="1200" cap="none" spc="0" normalizeH="0" baseline="0" noProof="0" dirty="0" err="1">
                <a:ln>
                  <a:noFill/>
                </a:ln>
                <a:solidFill>
                  <a:schemeClr val="bg1"/>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khó</a:t>
            </a:r>
            <a:r>
              <a:rPr lang="en-US" altLang="zh-CN" sz="3200" b="1" dirty="0">
                <a:solidFill>
                  <a:schemeClr val="bg1"/>
                </a:solidFill>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lang="en-US" altLang="zh-CN" sz="3200" b="1" dirty="0" err="1">
                <a:solidFill>
                  <a:schemeClr val="bg1"/>
                </a:solidFill>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và</a:t>
            </a:r>
            <a:r>
              <a:rPr lang="en-US" altLang="zh-CN" sz="3200" b="1" dirty="0">
                <a:solidFill>
                  <a:schemeClr val="bg1"/>
                </a:solidFill>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200" b="1" i="0" u="none" strike="noStrike" kern="1200" cap="none" spc="0" normalizeH="0" baseline="0" noProof="0" dirty="0" err="1">
                <a:ln>
                  <a:noFill/>
                </a:ln>
                <a:solidFill>
                  <a:schemeClr val="bg1"/>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nội</a:t>
            </a:r>
            <a:r>
              <a:rPr kumimoji="0" lang="en-US" altLang="zh-CN" sz="3200" b="1" i="0" u="none" strike="noStrike" kern="1200" cap="none" spc="0" normalizeH="0" baseline="0" noProof="0" dirty="0">
                <a:ln>
                  <a:noFill/>
                </a:ln>
                <a:solidFill>
                  <a:schemeClr val="bg1"/>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dung </a:t>
            </a:r>
            <a:r>
              <a:rPr kumimoji="0" lang="en-US" altLang="zh-CN" sz="3200" b="1" i="0" u="none" strike="noStrike" kern="1200" cap="none" spc="0" normalizeH="0" baseline="0" noProof="0" dirty="0" err="1">
                <a:ln>
                  <a:noFill/>
                </a:ln>
                <a:solidFill>
                  <a:schemeClr val="bg1"/>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bài</a:t>
            </a:r>
            <a:r>
              <a:rPr kumimoji="0" lang="en-US" altLang="zh-CN" sz="3200" b="1" i="0" u="none" strike="noStrike" kern="1200" cap="none" spc="0" normalizeH="0" baseline="0" noProof="0" dirty="0">
                <a:ln>
                  <a:noFill/>
                </a:ln>
                <a:solidFill>
                  <a:schemeClr val="bg1"/>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200" b="1" i="0" u="none" strike="noStrike" kern="1200" cap="none" spc="0" normalizeH="0" baseline="0" noProof="0" dirty="0" err="1">
                <a:ln>
                  <a:noFill/>
                </a:ln>
                <a:solidFill>
                  <a:schemeClr val="bg1"/>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đọc</a:t>
            </a:r>
            <a:r>
              <a:rPr kumimoji="0" lang="en-US" altLang="zh-CN" sz="3200" b="1" i="0" u="none" strike="noStrike" kern="1200" cap="none" spc="0" normalizeH="0" baseline="0" noProof="0" dirty="0">
                <a:ln>
                  <a:noFill/>
                </a:ln>
                <a:solidFill>
                  <a:schemeClr val="bg1"/>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a:t>
            </a:r>
            <a:endParaRPr kumimoji="0" lang="zh-CN" altLang="en-US" sz="3200" b="1" i="0" u="none" strike="noStrike" kern="1200" cap="none" spc="0" normalizeH="0" baseline="0" noProof="0" dirty="0">
              <a:ln>
                <a:noFill/>
              </a:ln>
              <a:solidFill>
                <a:schemeClr val="bg1"/>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endParaRPr>
          </a:p>
          <a:p>
            <a:pPr algn="ctr"/>
            <a:endParaRPr lang="en-US" sz="3200" b="1" dirty="0">
              <a:solidFill>
                <a:schemeClr val="bg1"/>
              </a:solidFill>
            </a:endParaRPr>
          </a:p>
        </p:txBody>
      </p:sp>
      <p:pic>
        <p:nvPicPr>
          <p:cNvPr id="9" name="Hình ảnh 2">
            <a:extLst>
              <a:ext uri="{FF2B5EF4-FFF2-40B4-BE49-F238E27FC236}">
                <a16:creationId xmlns:a16="http://schemas.microsoft.com/office/drawing/2014/main" id="{1937EC9C-CC05-AAE9-5BC3-2AC59B869396}"/>
              </a:ext>
            </a:extLst>
          </p:cNvPr>
          <p:cNvPicPr>
            <a:picLocks noChangeAspect="1"/>
          </p:cNvPicPr>
          <p:nvPr/>
        </p:nvPicPr>
        <p:blipFill>
          <a:blip r:embed="rId3"/>
          <a:stretch>
            <a:fillRect/>
          </a:stretch>
        </p:blipFill>
        <p:spPr>
          <a:xfrm>
            <a:off x="3836386" y="264315"/>
            <a:ext cx="5231588" cy="1153626"/>
          </a:xfrm>
          <a:prstGeom prst="rect">
            <a:avLst/>
          </a:prstGeom>
        </p:spPr>
      </p:pic>
    </p:spTree>
    <p:extLst>
      <p:ext uri="{BB962C8B-B14F-4D97-AF65-F5344CB8AC3E}">
        <p14:creationId xmlns:p14="http://schemas.microsoft.com/office/powerpoint/2010/main" val="9795369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52"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Scale>
                                      <p:cBhvr>
                                        <p:cTn id="10" dur="10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1" dur="1000" decel="50000" fill="hold">
                                          <p:stCondLst>
                                            <p:cond delay="0"/>
                                          </p:stCondLst>
                                        </p:cTn>
                                        <p:tgtEl>
                                          <p:spTgt spid="18"/>
                                        </p:tgtEl>
                                        <p:attrNameLst>
                                          <p:attrName>ppt_x</p:attrName>
                                          <p:attrName>ppt_y</p:attrName>
                                        </p:attrNameLst>
                                      </p:cBhvr>
                                    </p:animMotion>
                                    <p:animEffect transition="in" filter="fade">
                                      <p:cBhvr>
                                        <p:cTn id="12" dur="1000"/>
                                        <p:tgtEl>
                                          <p:spTgt spid="18"/>
                                        </p:tgtEl>
                                      </p:cBhvr>
                                    </p:animEffect>
                                  </p:childTnLst>
                                </p:cTn>
                              </p:par>
                              <p:par>
                                <p:cTn id="13" presetID="52" presetClass="entr" presetSubtype="0" fill="hold" grpId="0" nodeType="withEffect">
                                  <p:stCondLst>
                                    <p:cond delay="350"/>
                                  </p:stCondLst>
                                  <p:childTnLst>
                                    <p:set>
                                      <p:cBhvr>
                                        <p:cTn id="14" dur="1" fill="hold">
                                          <p:stCondLst>
                                            <p:cond delay="0"/>
                                          </p:stCondLst>
                                        </p:cTn>
                                        <p:tgtEl>
                                          <p:spTgt spid="30"/>
                                        </p:tgtEl>
                                        <p:attrNameLst>
                                          <p:attrName>style.visibility</p:attrName>
                                        </p:attrNameLst>
                                      </p:cBhvr>
                                      <p:to>
                                        <p:strVal val="visible"/>
                                      </p:to>
                                    </p:set>
                                    <p:animScale>
                                      <p:cBhvr>
                                        <p:cTn id="15" dur="1000" decel="50000" fill="hold">
                                          <p:stCondLst>
                                            <p:cond delay="0"/>
                                          </p:stCondLst>
                                        </p:cTn>
                                        <p:tgtEl>
                                          <p:spTgt spid="3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6" dur="1000" decel="50000" fill="hold">
                                          <p:stCondLst>
                                            <p:cond delay="0"/>
                                          </p:stCondLst>
                                        </p:cTn>
                                        <p:tgtEl>
                                          <p:spTgt spid="30"/>
                                        </p:tgtEl>
                                        <p:attrNameLst>
                                          <p:attrName>ppt_x</p:attrName>
                                          <p:attrName>ppt_y</p:attrName>
                                        </p:attrNameLst>
                                      </p:cBhvr>
                                    </p:animMotion>
                                    <p:animEffect transition="in" filter="fade">
                                      <p:cBhvr>
                                        <p:cTn id="17" dur="1000"/>
                                        <p:tgtEl>
                                          <p:spTgt spid="30"/>
                                        </p:tgtEl>
                                      </p:cBhvr>
                                    </p:animEffect>
                                  </p:childTnLst>
                                </p:cTn>
                              </p:par>
                              <p:par>
                                <p:cTn id="18" presetID="52" presetClass="entr" presetSubtype="0" fill="hold" grpId="0" nodeType="withEffect">
                                  <p:stCondLst>
                                    <p:cond delay="700"/>
                                  </p:stCondLst>
                                  <p:childTnLst>
                                    <p:set>
                                      <p:cBhvr>
                                        <p:cTn id="19" dur="1" fill="hold">
                                          <p:stCondLst>
                                            <p:cond delay="0"/>
                                          </p:stCondLst>
                                        </p:cTn>
                                        <p:tgtEl>
                                          <p:spTgt spid="36"/>
                                        </p:tgtEl>
                                        <p:attrNameLst>
                                          <p:attrName>style.visibility</p:attrName>
                                        </p:attrNameLst>
                                      </p:cBhvr>
                                      <p:to>
                                        <p:strVal val="visible"/>
                                      </p:to>
                                    </p:set>
                                    <p:animScale>
                                      <p:cBhvr>
                                        <p:cTn id="20" dur="1000" decel="50000" fill="hold">
                                          <p:stCondLst>
                                            <p:cond delay="0"/>
                                          </p:stCondLst>
                                        </p:cTn>
                                        <p:tgtEl>
                                          <p:spTgt spid="3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1" dur="1000" decel="50000" fill="hold">
                                          <p:stCondLst>
                                            <p:cond delay="0"/>
                                          </p:stCondLst>
                                        </p:cTn>
                                        <p:tgtEl>
                                          <p:spTgt spid="36"/>
                                        </p:tgtEl>
                                        <p:attrNameLst>
                                          <p:attrName>ppt_x</p:attrName>
                                          <p:attrName>ppt_y</p:attrName>
                                        </p:attrNameLst>
                                      </p:cBhvr>
                                    </p:animMotion>
                                    <p:animEffect transition="in" filter="fade">
                                      <p:cBhvr>
                                        <p:cTn id="22" dur="1000"/>
                                        <p:tgtEl>
                                          <p:spTgt spid="36"/>
                                        </p:tgtEl>
                                      </p:cBhvr>
                                    </p:animEffect>
                                  </p:childTnLst>
                                </p:cTn>
                              </p:par>
                            </p:childTnLst>
                          </p:cTn>
                        </p:par>
                        <p:par>
                          <p:cTn id="23" fill="hold">
                            <p:stCondLst>
                              <p:cond delay="1700"/>
                            </p:stCondLst>
                            <p:childTnLst>
                              <p:par>
                                <p:cTn id="24" presetID="12" presetClass="entr" presetSubtype="8" fill="hold" nodeType="after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additive="base">
                                        <p:cTn id="26" dur="500"/>
                                        <p:tgtEl>
                                          <p:spTgt spid="2"/>
                                        </p:tgtEl>
                                        <p:attrNameLst>
                                          <p:attrName>ppt_x</p:attrName>
                                        </p:attrNameLst>
                                      </p:cBhvr>
                                      <p:tavLst>
                                        <p:tav tm="0">
                                          <p:val>
                                            <p:strVal val="#ppt_x-#ppt_w*1.125000"/>
                                          </p:val>
                                        </p:tav>
                                        <p:tav tm="100000">
                                          <p:val>
                                            <p:strVal val="#ppt_x"/>
                                          </p:val>
                                        </p:tav>
                                      </p:tavLst>
                                    </p:anim>
                                    <p:animEffect transition="in" filter="wipe(right)">
                                      <p:cBhvr>
                                        <p:cTn id="27" dur="500"/>
                                        <p:tgtEl>
                                          <p:spTgt spid="2"/>
                                        </p:tgtEl>
                                      </p:cBhvr>
                                    </p:animEffect>
                                  </p:childTnLst>
                                </p:cTn>
                              </p:par>
                              <p:par>
                                <p:cTn id="28" presetID="12" presetClass="entr" presetSubtype="8" fill="hold" nodeType="withEffect">
                                  <p:stCondLst>
                                    <p:cond delay="200"/>
                                  </p:stCondLst>
                                  <p:childTnLst>
                                    <p:set>
                                      <p:cBhvr>
                                        <p:cTn id="29" dur="1" fill="hold">
                                          <p:stCondLst>
                                            <p:cond delay="0"/>
                                          </p:stCondLst>
                                        </p:cTn>
                                        <p:tgtEl>
                                          <p:spTgt spid="3"/>
                                        </p:tgtEl>
                                        <p:attrNameLst>
                                          <p:attrName>style.visibility</p:attrName>
                                        </p:attrNameLst>
                                      </p:cBhvr>
                                      <p:to>
                                        <p:strVal val="visible"/>
                                      </p:to>
                                    </p:set>
                                    <p:anim calcmode="lin" valueType="num">
                                      <p:cBhvr additive="base">
                                        <p:cTn id="30" dur="500"/>
                                        <p:tgtEl>
                                          <p:spTgt spid="3"/>
                                        </p:tgtEl>
                                        <p:attrNameLst>
                                          <p:attrName>ppt_x</p:attrName>
                                        </p:attrNameLst>
                                      </p:cBhvr>
                                      <p:tavLst>
                                        <p:tav tm="0">
                                          <p:val>
                                            <p:strVal val="#ppt_x-#ppt_w*1.125000"/>
                                          </p:val>
                                        </p:tav>
                                        <p:tav tm="100000">
                                          <p:val>
                                            <p:strVal val="#ppt_x"/>
                                          </p:val>
                                        </p:tav>
                                      </p:tavLst>
                                    </p:anim>
                                    <p:animEffect transition="in" filter="wipe(right)">
                                      <p:cBhvr>
                                        <p:cTn id="31" dur="500"/>
                                        <p:tgtEl>
                                          <p:spTgt spid="3"/>
                                        </p:tgtEl>
                                      </p:cBhvr>
                                    </p:animEffect>
                                  </p:childTnLst>
                                </p:cTn>
                              </p:par>
                              <p:par>
                                <p:cTn id="32" presetID="12" presetClass="entr" presetSubtype="8" fill="hold" nodeType="withEffect">
                                  <p:stCondLst>
                                    <p:cond delay="400"/>
                                  </p:stCondLst>
                                  <p:childTnLst>
                                    <p:set>
                                      <p:cBhvr>
                                        <p:cTn id="33" dur="1" fill="hold">
                                          <p:stCondLst>
                                            <p:cond delay="0"/>
                                          </p:stCondLst>
                                        </p:cTn>
                                        <p:tgtEl>
                                          <p:spTgt spid="4"/>
                                        </p:tgtEl>
                                        <p:attrNameLst>
                                          <p:attrName>style.visibility</p:attrName>
                                        </p:attrNameLst>
                                      </p:cBhvr>
                                      <p:to>
                                        <p:strVal val="visible"/>
                                      </p:to>
                                    </p:set>
                                    <p:anim calcmode="lin" valueType="num">
                                      <p:cBhvr additive="base">
                                        <p:cTn id="34" dur="500"/>
                                        <p:tgtEl>
                                          <p:spTgt spid="4"/>
                                        </p:tgtEl>
                                        <p:attrNameLst>
                                          <p:attrName>ppt_x</p:attrName>
                                        </p:attrNameLst>
                                      </p:cBhvr>
                                      <p:tavLst>
                                        <p:tav tm="0">
                                          <p:val>
                                            <p:strVal val="#ppt_x-#ppt_w*1.125000"/>
                                          </p:val>
                                        </p:tav>
                                        <p:tav tm="100000">
                                          <p:val>
                                            <p:strVal val="#ppt_x"/>
                                          </p:val>
                                        </p:tav>
                                      </p:tavLst>
                                    </p:anim>
                                    <p:animEffect transition="in" filter="wipe(right)">
                                      <p:cBhvr>
                                        <p:cTn id="3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30" grpId="0" animBg="1"/>
      <p:bldP spid="3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7C75C0D-621D-402B-8D71-31DCFBB46F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
        <p:nvSpPr>
          <p:cNvPr id="12" name="矩形 11">
            <a:extLst>
              <a:ext uri="{FF2B5EF4-FFF2-40B4-BE49-F238E27FC236}">
                <a16:creationId xmlns:a16="http://schemas.microsoft.com/office/drawing/2014/main" id="{C87B4F19-8E90-404F-BDF3-0A53CF75F962}"/>
              </a:ext>
            </a:extLst>
          </p:cNvPr>
          <p:cNvSpPr/>
          <p:nvPr/>
        </p:nvSpPr>
        <p:spPr>
          <a:xfrm>
            <a:off x="1697014" y="1520732"/>
            <a:ext cx="8801224" cy="3825002"/>
          </a:xfrm>
          <a:prstGeom prst="rect">
            <a:avLst/>
          </a:prstGeom>
          <a:solidFill>
            <a:schemeClr val="bg1"/>
          </a:solidFill>
          <a:ln>
            <a:solidFill>
              <a:schemeClr val="bg1">
                <a:lumMod val="85000"/>
              </a:schemeClr>
            </a:solidFill>
          </a:ln>
          <a:effectLst>
            <a:outerShdw blurRad="279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ea"/>
              <a:sym typeface="+mn-lt"/>
            </a:endParaRPr>
          </a:p>
        </p:txBody>
      </p:sp>
      <p:sp>
        <p:nvSpPr>
          <p:cNvPr id="2" name="矩形 1">
            <a:extLst>
              <a:ext uri="{FF2B5EF4-FFF2-40B4-BE49-F238E27FC236}">
                <a16:creationId xmlns:a16="http://schemas.microsoft.com/office/drawing/2014/main" id="{20CF277F-1A09-4D98-BA95-93E9FC8D168F}"/>
              </a:ext>
            </a:extLst>
          </p:cNvPr>
          <p:cNvSpPr/>
          <p:nvPr/>
        </p:nvSpPr>
        <p:spPr>
          <a:xfrm>
            <a:off x="2271081" y="983848"/>
            <a:ext cx="7649836" cy="4896092"/>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ea"/>
              <a:sym typeface="+mn-lt"/>
            </a:endParaRPr>
          </a:p>
        </p:txBody>
      </p:sp>
      <p:pic>
        <p:nvPicPr>
          <p:cNvPr id="9" name="Picture 8">
            <a:extLst>
              <a:ext uri="{FF2B5EF4-FFF2-40B4-BE49-F238E27FC236}">
                <a16:creationId xmlns:a16="http://schemas.microsoft.com/office/drawing/2014/main" id="{B0643704-403A-4147-B4C7-A14F9B86ABF3}"/>
              </a:ext>
            </a:extLst>
          </p:cNvPr>
          <p:cNvPicPr>
            <a:picLocks noChangeAspect="1"/>
          </p:cNvPicPr>
          <p:nvPr/>
        </p:nvPicPr>
        <p:blipFill>
          <a:blip r:embed="rId4"/>
          <a:stretch>
            <a:fillRect/>
          </a:stretch>
        </p:blipFill>
        <p:spPr>
          <a:xfrm>
            <a:off x="1658678" y="1725930"/>
            <a:ext cx="9099611" cy="3611337"/>
          </a:xfrm>
          <a:prstGeom prst="rect">
            <a:avLst/>
          </a:prstGeom>
        </p:spPr>
      </p:pic>
    </p:spTree>
    <p:extLst>
      <p:ext uri="{BB962C8B-B14F-4D97-AF65-F5344CB8AC3E}">
        <p14:creationId xmlns:p14="http://schemas.microsoft.com/office/powerpoint/2010/main" val="8782742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grpSp>
        <p:nvGrpSpPr>
          <p:cNvPr id="74" name="组合 6">
            <a:extLst>
              <a:ext uri="{FF2B5EF4-FFF2-40B4-BE49-F238E27FC236}">
                <a16:creationId xmlns:a16="http://schemas.microsoft.com/office/drawing/2014/main" id="{7841BAEE-C38E-49A8-AD1A-770D130ABA7F}"/>
              </a:ext>
            </a:extLst>
          </p:cNvPr>
          <p:cNvGrpSpPr/>
          <p:nvPr/>
        </p:nvGrpSpPr>
        <p:grpSpPr>
          <a:xfrm>
            <a:off x="1" y="0"/>
            <a:ext cx="12192000" cy="6858000"/>
            <a:chOff x="0" y="0"/>
            <a:chExt cx="12192000" cy="6858000"/>
          </a:xfrm>
        </p:grpSpPr>
        <p:pic>
          <p:nvPicPr>
            <p:cNvPr id="78" name="图片 7" descr="山上的风景&#10;&#10;描述已自动生成">
              <a:extLst>
                <a:ext uri="{FF2B5EF4-FFF2-40B4-BE49-F238E27FC236}">
                  <a16:creationId xmlns:a16="http://schemas.microsoft.com/office/drawing/2014/main" id="{103FF70B-D5D0-496A-9B00-1FA229A4AF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1" name="图片 11" descr="图片包含 笔记本, 游戏机, 电脑, 花&#10;&#10;描述已自动生成">
              <a:extLst>
                <a:ext uri="{FF2B5EF4-FFF2-40B4-BE49-F238E27FC236}">
                  <a16:creationId xmlns:a16="http://schemas.microsoft.com/office/drawing/2014/main" id="{A93FC84E-EDF5-4D63-A3D1-3847CA66630B}"/>
                </a:ext>
              </a:extLst>
            </p:cNvPr>
            <p:cNvPicPr>
              <a:picLocks noChangeAspect="1"/>
            </p:cNvPicPr>
            <p:nvPr/>
          </p:nvPicPr>
          <p:blipFill rotWithShape="1">
            <a:blip r:embed="rId4">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grpSp>
      <p:sp>
        <p:nvSpPr>
          <p:cNvPr id="79" name="Cloud 78">
            <a:extLst>
              <a:ext uri="{FF2B5EF4-FFF2-40B4-BE49-F238E27FC236}">
                <a16:creationId xmlns:a16="http://schemas.microsoft.com/office/drawing/2014/main" id="{084CBB6B-2352-4A06-87FA-AB76C9DDE38D}"/>
              </a:ext>
            </a:extLst>
          </p:cNvPr>
          <p:cNvSpPr/>
          <p:nvPr/>
        </p:nvSpPr>
        <p:spPr>
          <a:xfrm>
            <a:off x="1668780" y="834390"/>
            <a:ext cx="7922986" cy="3863340"/>
          </a:xfrm>
          <a:prstGeom prst="cloud">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mj-lt"/>
              <a:ea typeface="+mn-ea"/>
              <a:cs typeface="+mn-cs"/>
            </a:endParaRPr>
          </a:p>
        </p:txBody>
      </p:sp>
      <p:sp>
        <p:nvSpPr>
          <p:cNvPr id="80" name="TextBox 79">
            <a:extLst>
              <a:ext uri="{FF2B5EF4-FFF2-40B4-BE49-F238E27FC236}">
                <a16:creationId xmlns:a16="http://schemas.microsoft.com/office/drawing/2014/main" id="{858EDA83-5D9B-49DB-B493-E93B42150E98}"/>
              </a:ext>
            </a:extLst>
          </p:cNvPr>
          <p:cNvSpPr txBox="1"/>
          <p:nvPr/>
        </p:nvSpPr>
        <p:spPr>
          <a:xfrm>
            <a:off x="2401933" y="1947037"/>
            <a:ext cx="645668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prstClr val="black"/>
                </a:solidFill>
                <a:latin typeface="Cambria" panose="02040503050406030204" pitchFamily="18" charset="0"/>
                <a:ea typeface="Cambria" panose="02040503050406030204" pitchFamily="18" charset="0"/>
                <a:cs typeface="Times New Roman" pitchFamily="18" charset="0"/>
              </a:rPr>
              <a:t>Đọc</a:t>
            </a:r>
            <a:r>
              <a:rPr lang="en-US" sz="4400" b="1" dirty="0">
                <a:solidFill>
                  <a:prstClr val="black"/>
                </a:solidFill>
                <a:latin typeface="Cambria" panose="02040503050406030204" pitchFamily="18" charset="0"/>
                <a:ea typeface="Cambria" panose="02040503050406030204" pitchFamily="18" charset="0"/>
                <a:cs typeface="Times New Roman"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itchFamily="18" charset="0"/>
              </a:rPr>
              <a:t>thuộc</a:t>
            </a:r>
            <a:r>
              <a:rPr lang="en-US" sz="4400" b="1" dirty="0">
                <a:solidFill>
                  <a:prstClr val="black"/>
                </a:solidFill>
                <a:latin typeface="Cambria" panose="02040503050406030204" pitchFamily="18" charset="0"/>
                <a:ea typeface="Cambria" panose="02040503050406030204" pitchFamily="18" charset="0"/>
                <a:cs typeface="Times New Roman"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itchFamily="18" charset="0"/>
              </a:rPr>
              <a:t>lòng</a:t>
            </a:r>
            <a:r>
              <a:rPr lang="en-US" sz="4400" b="1" dirty="0">
                <a:solidFill>
                  <a:prstClr val="black"/>
                </a:solidFill>
                <a:latin typeface="Cambria" panose="02040503050406030204" pitchFamily="18" charset="0"/>
                <a:ea typeface="Cambria" panose="02040503050406030204" pitchFamily="18" charset="0"/>
                <a:cs typeface="Times New Roman"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itchFamily="18" charset="0"/>
              </a:rPr>
              <a:t>bài</a:t>
            </a:r>
            <a:r>
              <a:rPr lang="en-US" sz="4400" b="1" dirty="0">
                <a:solidFill>
                  <a:prstClr val="black"/>
                </a:solidFill>
                <a:latin typeface="Cambria" panose="02040503050406030204" pitchFamily="18" charset="0"/>
                <a:ea typeface="Cambria" panose="02040503050406030204" pitchFamily="18" charset="0"/>
                <a:cs typeface="Times New Roman"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itchFamily="18" charset="0"/>
              </a:rPr>
              <a:t>thơ</a:t>
            </a:r>
            <a:r>
              <a:rPr lang="en-US" sz="4400" b="1" dirty="0">
                <a:solidFill>
                  <a:prstClr val="black"/>
                </a:solidFill>
                <a:latin typeface="Cambria" panose="02040503050406030204" pitchFamily="18" charset="0"/>
                <a:ea typeface="Cambria" panose="02040503050406030204" pitchFamily="18" charset="0"/>
                <a:cs typeface="Times New Roman"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a:t>
            </a:r>
            <a:r>
              <a:rPr lang="en-US" sz="4400" b="1" dirty="0" err="1">
                <a:solidFill>
                  <a:prstClr val="black"/>
                </a:solidFill>
                <a:latin typeface="Cambria" panose="02040503050406030204" pitchFamily="18" charset="0"/>
                <a:ea typeface="Cambria" panose="02040503050406030204" pitchFamily="18" charset="0"/>
                <a:cs typeface="Times New Roman" pitchFamily="18" charset="0"/>
              </a:rPr>
              <a:t>Đất</a:t>
            </a:r>
            <a:r>
              <a:rPr lang="en-US" sz="4400" b="1" dirty="0">
                <a:solidFill>
                  <a:prstClr val="black"/>
                </a:solidFill>
                <a:latin typeface="Cambria" panose="02040503050406030204" pitchFamily="18" charset="0"/>
                <a:ea typeface="Cambria" panose="02040503050406030204" pitchFamily="18" charset="0"/>
                <a:cs typeface="Times New Roman"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itchFamily="18" charset="0"/>
              </a:rPr>
              <a:t>nước</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a:t>
            </a:r>
          </a:p>
        </p:txBody>
      </p:sp>
      <p:pic>
        <p:nvPicPr>
          <p:cNvPr id="84" name="Picture 83">
            <a:hlinkClick r:id="rId5" action="ppaction://hlinksldjump"/>
            <a:extLst>
              <a:ext uri="{FF2B5EF4-FFF2-40B4-BE49-F238E27FC236}">
                <a16:creationId xmlns:a16="http://schemas.microsoft.com/office/drawing/2014/main" id="{AA2A40D4-3C82-40EA-92E9-540FC070A870}"/>
              </a:ext>
            </a:extLst>
          </p:cNvPr>
          <p:cNvPicPr>
            <a:picLocks noChangeAspect="1"/>
          </p:cNvPicPr>
          <p:nvPr/>
        </p:nvPicPr>
        <p:blipFill>
          <a:blip r:embed="rId6">
            <a:clrChange>
              <a:clrFrom>
                <a:srgbClr val="EEEEEE"/>
              </a:clrFrom>
              <a:clrTo>
                <a:srgbClr val="EEEEEE">
                  <a:alpha val="0"/>
                </a:srgbClr>
              </a:clrTo>
            </a:clrChange>
            <a:extLst>
              <a:ext uri="{28A0092B-C50C-407E-A947-70E740481C1C}">
                <a14:useLocalDpi xmlns:a14="http://schemas.microsoft.com/office/drawing/2010/main" val="0"/>
              </a:ext>
            </a:extLst>
          </a:blip>
          <a:stretch>
            <a:fillRect/>
          </a:stretch>
        </p:blipFill>
        <p:spPr>
          <a:xfrm>
            <a:off x="142875" y="4886325"/>
            <a:ext cx="2314575" cy="1971675"/>
          </a:xfrm>
          <a:prstGeom prst="rect">
            <a:avLst/>
          </a:prstGeom>
        </p:spPr>
      </p:pic>
    </p:spTree>
    <p:extLst>
      <p:ext uri="{BB962C8B-B14F-4D97-AF65-F5344CB8AC3E}">
        <p14:creationId xmlns:p14="http://schemas.microsoft.com/office/powerpoint/2010/main" val="29856317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fade">
                                      <p:cBhvr>
                                        <p:cTn id="7" dur="500"/>
                                        <p:tgtEl>
                                          <p:spTgt spid="7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0"/>
                                        </p:tgtEl>
                                        <p:attrNameLst>
                                          <p:attrName>style.visibility</p:attrName>
                                        </p:attrNameLst>
                                      </p:cBhvr>
                                      <p:to>
                                        <p:strVal val="visible"/>
                                      </p:to>
                                    </p:set>
                                    <p:animEffect transition="in" filter="fade">
                                      <p:cBhvr>
                                        <p:cTn id="10"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P spid="8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grpSp>
        <p:nvGrpSpPr>
          <p:cNvPr id="74" name="组合 6">
            <a:extLst>
              <a:ext uri="{FF2B5EF4-FFF2-40B4-BE49-F238E27FC236}">
                <a16:creationId xmlns:a16="http://schemas.microsoft.com/office/drawing/2014/main" id="{7841BAEE-C38E-49A8-AD1A-770D130ABA7F}"/>
              </a:ext>
            </a:extLst>
          </p:cNvPr>
          <p:cNvGrpSpPr/>
          <p:nvPr/>
        </p:nvGrpSpPr>
        <p:grpSpPr>
          <a:xfrm>
            <a:off x="1" y="0"/>
            <a:ext cx="12192000" cy="6858000"/>
            <a:chOff x="0" y="0"/>
            <a:chExt cx="12192000" cy="6858000"/>
          </a:xfrm>
        </p:grpSpPr>
        <p:pic>
          <p:nvPicPr>
            <p:cNvPr id="78" name="图片 7" descr="山上的风景&#10;&#10;描述已自动生成">
              <a:extLst>
                <a:ext uri="{FF2B5EF4-FFF2-40B4-BE49-F238E27FC236}">
                  <a16:creationId xmlns:a16="http://schemas.microsoft.com/office/drawing/2014/main" id="{103FF70B-D5D0-496A-9B00-1FA229A4AF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1" name="图片 11" descr="图片包含 笔记本, 游戏机, 电脑, 花&#10;&#10;描述已自动生成">
              <a:extLst>
                <a:ext uri="{FF2B5EF4-FFF2-40B4-BE49-F238E27FC236}">
                  <a16:creationId xmlns:a16="http://schemas.microsoft.com/office/drawing/2014/main" id="{A93FC84E-EDF5-4D63-A3D1-3847CA66630B}"/>
                </a:ext>
              </a:extLst>
            </p:cNvPr>
            <p:cNvPicPr>
              <a:picLocks noChangeAspect="1"/>
            </p:cNvPicPr>
            <p:nvPr/>
          </p:nvPicPr>
          <p:blipFill rotWithShape="1">
            <a:blip r:embed="rId4">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grpSp>
      <p:sp>
        <p:nvSpPr>
          <p:cNvPr id="79" name="Cloud 78">
            <a:extLst>
              <a:ext uri="{FF2B5EF4-FFF2-40B4-BE49-F238E27FC236}">
                <a16:creationId xmlns:a16="http://schemas.microsoft.com/office/drawing/2014/main" id="{084CBB6B-2352-4A06-87FA-AB76C9DDE38D}"/>
              </a:ext>
            </a:extLst>
          </p:cNvPr>
          <p:cNvSpPr/>
          <p:nvPr/>
        </p:nvSpPr>
        <p:spPr>
          <a:xfrm>
            <a:off x="2351315" y="451077"/>
            <a:ext cx="6497410" cy="2234973"/>
          </a:xfrm>
          <a:prstGeom prst="cloud">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0" name="TextBox 79">
            <a:extLst>
              <a:ext uri="{FF2B5EF4-FFF2-40B4-BE49-F238E27FC236}">
                <a16:creationId xmlns:a16="http://schemas.microsoft.com/office/drawing/2014/main" id="{858EDA83-5D9B-49DB-B493-E93B42150E98}"/>
              </a:ext>
            </a:extLst>
          </p:cNvPr>
          <p:cNvSpPr txBox="1"/>
          <p:nvPr/>
        </p:nvSpPr>
        <p:spPr>
          <a:xfrm>
            <a:off x="2737304" y="803089"/>
            <a:ext cx="5376636"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Nêu</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nội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dung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của</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bài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thơ</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Đất</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nước</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a:t>
            </a:r>
          </a:p>
        </p:txBody>
      </p:sp>
      <p:pic>
        <p:nvPicPr>
          <p:cNvPr id="84" name="Picture 83">
            <a:hlinkClick r:id="rId5" action="ppaction://hlinksldjump"/>
            <a:extLst>
              <a:ext uri="{FF2B5EF4-FFF2-40B4-BE49-F238E27FC236}">
                <a16:creationId xmlns:a16="http://schemas.microsoft.com/office/drawing/2014/main" id="{AA2A40D4-3C82-40EA-92E9-540FC070A870}"/>
              </a:ext>
            </a:extLst>
          </p:cNvPr>
          <p:cNvPicPr>
            <a:picLocks noChangeAspect="1"/>
          </p:cNvPicPr>
          <p:nvPr/>
        </p:nvPicPr>
        <p:blipFill>
          <a:blip r:embed="rId6">
            <a:clrChange>
              <a:clrFrom>
                <a:srgbClr val="EEEEEE"/>
              </a:clrFrom>
              <a:clrTo>
                <a:srgbClr val="EEEEEE">
                  <a:alpha val="0"/>
                </a:srgbClr>
              </a:clrTo>
            </a:clrChange>
            <a:extLst>
              <a:ext uri="{28A0092B-C50C-407E-A947-70E740481C1C}">
                <a14:useLocalDpi xmlns:a14="http://schemas.microsoft.com/office/drawing/2010/main" val="0"/>
              </a:ext>
            </a:extLst>
          </a:blip>
          <a:stretch>
            <a:fillRect/>
          </a:stretch>
        </p:blipFill>
        <p:spPr>
          <a:xfrm>
            <a:off x="142875" y="4886325"/>
            <a:ext cx="2314575" cy="1971675"/>
          </a:xfrm>
          <a:prstGeom prst="rect">
            <a:avLst/>
          </a:prstGeom>
        </p:spPr>
      </p:pic>
      <p:sp>
        <p:nvSpPr>
          <p:cNvPr id="8" name="Cloud 7">
            <a:extLst>
              <a:ext uri="{FF2B5EF4-FFF2-40B4-BE49-F238E27FC236}">
                <a16:creationId xmlns:a16="http://schemas.microsoft.com/office/drawing/2014/main" id="{0BE2D9AF-9A7A-4AD0-9A38-E81AD9DC7097}"/>
              </a:ext>
            </a:extLst>
          </p:cNvPr>
          <p:cNvSpPr/>
          <p:nvPr/>
        </p:nvSpPr>
        <p:spPr>
          <a:xfrm>
            <a:off x="2351315" y="2628900"/>
            <a:ext cx="9521372" cy="3943350"/>
          </a:xfrm>
          <a:prstGeom prst="cloud">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E82D310D-6419-44D4-9EAC-6EB1DB3C6552}"/>
              </a:ext>
            </a:extLst>
          </p:cNvPr>
          <p:cNvSpPr txBox="1"/>
          <p:nvPr/>
        </p:nvSpPr>
        <p:spPr>
          <a:xfrm>
            <a:off x="3371851" y="3050989"/>
            <a:ext cx="7865834" cy="3046988"/>
          </a:xfrm>
          <a:prstGeom prst="rect">
            <a:avLst/>
          </a:prstGeom>
          <a:noFill/>
        </p:spPr>
        <p:txBody>
          <a:bodyPr wrap="square" rtlCol="0">
            <a:spAutoFit/>
          </a:bodyPr>
          <a:lstStyle/>
          <a:p>
            <a:pPr lvl="0" algn="ctr">
              <a:defRPr/>
            </a:pPr>
            <a:r>
              <a:rPr lang="en-US" sz="3200" b="1" dirty="0" err="1">
                <a:solidFill>
                  <a:srgbClr val="753E21"/>
                </a:solidFill>
                <a:latin typeface="Cambria" panose="02040503050406030204" pitchFamily="18" charset="0"/>
                <a:ea typeface="Cambria" panose="02040503050406030204" pitchFamily="18" charset="0"/>
              </a:rPr>
              <a:t>Bài</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thơ</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thể</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hiện</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dòng</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suy</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nghĩ</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nhận</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thức</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của</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một</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bạn</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nhỏ</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về</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câu</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hỏi</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Đất</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nước</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là</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gì</a:t>
            </a:r>
            <a:r>
              <a:rPr lang="en-US" sz="3200" b="1" dirty="0">
                <a:solidFill>
                  <a:srgbClr val="753E21"/>
                </a:solidFill>
                <a:latin typeface="Cambria" panose="02040503050406030204" pitchFamily="18" charset="0"/>
                <a:ea typeface="Cambria" panose="02040503050406030204" pitchFamily="18" charset="0"/>
              </a:rPr>
              <a:t>”. Qua </a:t>
            </a:r>
            <a:r>
              <a:rPr lang="en-US" sz="3200" b="1" dirty="0" err="1">
                <a:solidFill>
                  <a:srgbClr val="753E21"/>
                </a:solidFill>
                <a:latin typeface="Cambria" panose="02040503050406030204" pitchFamily="18" charset="0"/>
                <a:ea typeface="Cambria" panose="02040503050406030204" pitchFamily="18" charset="0"/>
              </a:rPr>
              <a:t>câu</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trả</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lời</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của</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bạn</a:t>
            </a:r>
            <a:r>
              <a:rPr lang="en-US" sz="3200" b="1" dirty="0">
                <a:solidFill>
                  <a:srgbClr val="753E21"/>
                </a:solidFill>
                <a:latin typeface="Cambria" panose="02040503050406030204" pitchFamily="18" charset="0"/>
                <a:ea typeface="Cambria" panose="02040503050406030204" pitchFamily="18" charset="0"/>
              </a:rPr>
              <a:t>, ta </a:t>
            </a:r>
            <a:r>
              <a:rPr lang="en-US" sz="3200" b="1" dirty="0" err="1">
                <a:solidFill>
                  <a:srgbClr val="753E21"/>
                </a:solidFill>
                <a:latin typeface="Cambria" panose="02040503050406030204" pitchFamily="18" charset="0"/>
                <a:ea typeface="Cambria" panose="02040503050406030204" pitchFamily="18" charset="0"/>
              </a:rPr>
              <a:t>hiểu</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thêm</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rằng</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đất</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nước</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có</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trong</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tất</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cả</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mọi</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thứ</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mọi</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người</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mọi</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vật</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sống</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trên</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đất</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nước</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có</a:t>
            </a:r>
            <a:r>
              <a:rPr lang="en-US" sz="3200" b="1" dirty="0">
                <a:solidFill>
                  <a:srgbClr val="753E21"/>
                </a:solidFill>
                <a:latin typeface="Cambria" panose="02040503050406030204" pitchFamily="18" charset="0"/>
                <a:ea typeface="Cambria" panose="02040503050406030204" pitchFamily="18" charset="0"/>
              </a:rPr>
              <a:t> ở </a:t>
            </a:r>
            <a:r>
              <a:rPr lang="en-US" sz="3200" b="1" dirty="0" err="1">
                <a:solidFill>
                  <a:srgbClr val="753E21"/>
                </a:solidFill>
                <a:latin typeface="Cambria" panose="02040503050406030204" pitchFamily="18" charset="0"/>
                <a:ea typeface="Cambria" panose="02040503050406030204" pitchFamily="18" charset="0"/>
              </a:rPr>
              <a:t>đất</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nước</a:t>
            </a:r>
            <a:r>
              <a:rPr lang="en-US" sz="3200" b="1" dirty="0">
                <a:solidFill>
                  <a:srgbClr val="753E21"/>
                </a:solidFill>
                <a:latin typeface="Cambria" panose="02040503050406030204" pitchFamily="18" charset="0"/>
                <a:ea typeface="Cambria" panose="02040503050406030204" pitchFamily="18" charset="0"/>
              </a:rPr>
              <a:t>.</a:t>
            </a:r>
            <a:endParaRPr lang="vi-VN" sz="3200" b="1" dirty="0">
              <a:solidFill>
                <a:srgbClr val="753E2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455158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fade">
                                      <p:cBhvr>
                                        <p:cTn id="7" dur="500"/>
                                        <p:tgtEl>
                                          <p:spTgt spid="7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0"/>
                                        </p:tgtEl>
                                        <p:attrNameLst>
                                          <p:attrName>style.visibility</p:attrName>
                                        </p:attrNameLst>
                                      </p:cBhvr>
                                      <p:to>
                                        <p:strVal val="visible"/>
                                      </p:to>
                                    </p:set>
                                    <p:animEffect transition="in" filter="fade">
                                      <p:cBhvr>
                                        <p:cTn id="10" dur="500"/>
                                        <p:tgtEl>
                                          <p:spTgt spid="8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P spid="80" grpId="0"/>
      <p:bldP spid="8" grpId="0" animBg="1"/>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7">
            <a:extLst>
              <a:ext uri="{FF2B5EF4-FFF2-40B4-BE49-F238E27FC236}">
                <a16:creationId xmlns:a16="http://schemas.microsoft.com/office/drawing/2014/main" id="{2C3DE6A9-32B3-4C04-A06F-31B798E273F5}"/>
              </a:ext>
            </a:extLst>
          </p:cNvPr>
          <p:cNvPicPr>
            <a:picLocks noChangeAspect="1"/>
          </p:cNvPicPr>
          <p:nvPr/>
        </p:nvPicPr>
        <p:blipFill>
          <a:blip r:embed="rId2"/>
          <a:srcRect/>
          <a:stretch>
            <a:fillRect/>
          </a:stretch>
        </p:blipFill>
        <p:spPr>
          <a:xfrm>
            <a:off x="604331" y="3178666"/>
            <a:ext cx="1098008" cy="2672638"/>
          </a:xfrm>
          <a:prstGeom prst="rect">
            <a:avLst/>
          </a:prstGeom>
          <a:effectLst>
            <a:glow rad="25400">
              <a:schemeClr val="accent4">
                <a:lumMod val="40000"/>
                <a:lumOff val="60000"/>
              </a:schemeClr>
            </a:glow>
          </a:effectLst>
        </p:spPr>
      </p:pic>
      <p:pic>
        <p:nvPicPr>
          <p:cNvPr id="50" name="Picture 28">
            <a:extLst>
              <a:ext uri="{FF2B5EF4-FFF2-40B4-BE49-F238E27FC236}">
                <a16:creationId xmlns:a16="http://schemas.microsoft.com/office/drawing/2014/main" id="{230F9AAD-B656-4F58-B98B-8867F5BEDC8F}"/>
              </a:ext>
            </a:extLst>
          </p:cNvPr>
          <p:cNvPicPr>
            <a:picLocks noChangeAspect="1"/>
          </p:cNvPicPr>
          <p:nvPr/>
        </p:nvPicPr>
        <p:blipFill>
          <a:blip r:embed="rId3"/>
          <a:srcRect/>
          <a:stretch>
            <a:fillRect/>
          </a:stretch>
        </p:blipFill>
        <p:spPr>
          <a:xfrm>
            <a:off x="1702339" y="3178666"/>
            <a:ext cx="1395922" cy="2822422"/>
          </a:xfrm>
          <a:prstGeom prst="rect">
            <a:avLst/>
          </a:prstGeom>
          <a:effectLst>
            <a:glow rad="25400">
              <a:schemeClr val="accent4">
                <a:lumMod val="40000"/>
                <a:lumOff val="60000"/>
              </a:schemeClr>
            </a:glow>
          </a:effectLst>
        </p:spPr>
      </p:pic>
      <p:sp>
        <p:nvSpPr>
          <p:cNvPr id="51" name="Rectangle: Diagonal Corners Rounded 50">
            <a:extLst>
              <a:ext uri="{FF2B5EF4-FFF2-40B4-BE49-F238E27FC236}">
                <a16:creationId xmlns:a16="http://schemas.microsoft.com/office/drawing/2014/main" id="{83BBB099-8B54-4619-B61E-E9AA2AB8423C}"/>
              </a:ext>
            </a:extLst>
          </p:cNvPr>
          <p:cNvSpPr/>
          <p:nvPr/>
        </p:nvSpPr>
        <p:spPr>
          <a:xfrm>
            <a:off x="2409826" y="212797"/>
            <a:ext cx="7922894" cy="2029265"/>
          </a:xfrm>
          <a:prstGeom prst="round2DiagRect">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FF1B4960-64BE-423F-B210-C8AF7E9769A8}"/>
              </a:ext>
            </a:extLst>
          </p:cNvPr>
          <p:cNvSpPr txBox="1"/>
          <p:nvPr/>
        </p:nvSpPr>
        <p:spPr>
          <a:xfrm>
            <a:off x="2400300" y="360042"/>
            <a:ext cx="7806689" cy="1754326"/>
          </a:xfrm>
          <a:prstGeom prst="rect">
            <a:avLst/>
          </a:prstGeom>
          <a:noFill/>
        </p:spPr>
        <p:txBody>
          <a:bodyPr wrap="square">
            <a:spAutoFit/>
          </a:bodyPr>
          <a:lstStyle/>
          <a:p>
            <a:pPr marL="457200" indent="-457200" algn="just">
              <a:buFont typeface="Arial" panose="020B0604020202020204" pitchFamily="34" charset="0"/>
              <a:buChar char="•"/>
            </a:pPr>
            <a:r>
              <a:rPr lang="en-US" sz="3600" b="1" i="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Cùng</a:t>
            </a:r>
            <a:r>
              <a:rPr lang="en-US" sz="3600" b="1" i="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i="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bạn</a:t>
            </a:r>
            <a:r>
              <a:rPr lang="en-US" sz="3600" b="1" i="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i="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hỏi</a:t>
            </a:r>
            <a:r>
              <a:rPr lang="en-US" sz="3600" b="1" i="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i="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đáp</a:t>
            </a:r>
            <a:r>
              <a:rPr lang="en-US" sz="3600" b="1" i="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i="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về</a:t>
            </a:r>
            <a:r>
              <a:rPr lang="en-US" sz="3600" b="1" i="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i="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đặc</a:t>
            </a:r>
            <a:r>
              <a:rPr lang="en-US" sz="3600" b="1" i="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i="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điểm</a:t>
            </a:r>
            <a:r>
              <a:rPr lang="en-US" sz="3600" b="1" i="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i="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của</a:t>
            </a:r>
            <a:r>
              <a:rPr lang="en-US" sz="3600" b="1" i="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i="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những</a:t>
            </a:r>
            <a:r>
              <a:rPr lang="en-US" sz="3600" b="1" i="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i="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cảnh</a:t>
            </a:r>
            <a:r>
              <a:rPr lang="en-US" sz="3600" b="1" i="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i="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vật</a:t>
            </a:r>
            <a:r>
              <a:rPr lang="en-US" sz="3600" b="1" i="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i="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được</a:t>
            </a:r>
            <a:r>
              <a:rPr lang="en-US" sz="3600" b="1" i="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i="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vẽ</a:t>
            </a:r>
            <a:r>
              <a:rPr lang="en-US" sz="3600" b="1" i="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i="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trong</a:t>
            </a:r>
            <a:r>
              <a:rPr lang="en-US" sz="3600" b="1" i="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i="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tranh</a:t>
            </a:r>
            <a:r>
              <a:rPr lang="en-US" sz="3600" b="1" i="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en-US" sz="3600" b="1"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2" name="Picture 31">
            <a:extLst>
              <a:ext uri="{FF2B5EF4-FFF2-40B4-BE49-F238E27FC236}">
                <a16:creationId xmlns:a16="http://schemas.microsoft.com/office/drawing/2014/main" id="{34F7BCE3-5701-43ED-8F68-387213BE177A}"/>
              </a:ext>
            </a:extLst>
          </p:cNvPr>
          <p:cNvPicPr>
            <a:picLocks noChangeAspect="1"/>
          </p:cNvPicPr>
          <p:nvPr/>
        </p:nvPicPr>
        <p:blipFill>
          <a:blip r:embed="rId4"/>
          <a:stretch>
            <a:fillRect/>
          </a:stretch>
        </p:blipFill>
        <p:spPr>
          <a:xfrm>
            <a:off x="3805237" y="2376487"/>
            <a:ext cx="6853238" cy="3624601"/>
          </a:xfrm>
          <a:prstGeom prst="rect">
            <a:avLst/>
          </a:prstGeom>
        </p:spPr>
      </p:pic>
    </p:spTree>
    <p:extLst>
      <p:ext uri="{BB962C8B-B14F-4D97-AF65-F5344CB8AC3E}">
        <p14:creationId xmlns:p14="http://schemas.microsoft.com/office/powerpoint/2010/main" val="14815785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p:cTn id="7" dur="500" fill="hold"/>
                                        <p:tgtEl>
                                          <p:spTgt spid="52"/>
                                        </p:tgtEl>
                                        <p:attrNameLst>
                                          <p:attrName>ppt_w</p:attrName>
                                        </p:attrNameLst>
                                      </p:cBhvr>
                                      <p:tavLst>
                                        <p:tav tm="0">
                                          <p:val>
                                            <p:fltVal val="0"/>
                                          </p:val>
                                        </p:tav>
                                        <p:tav tm="100000">
                                          <p:val>
                                            <p:strVal val="#ppt_w"/>
                                          </p:val>
                                        </p:tav>
                                      </p:tavLst>
                                    </p:anim>
                                    <p:anim calcmode="lin" valueType="num">
                                      <p:cBhvr>
                                        <p:cTn id="8" dur="500" fill="hold"/>
                                        <p:tgtEl>
                                          <p:spTgt spid="52"/>
                                        </p:tgtEl>
                                        <p:attrNameLst>
                                          <p:attrName>ppt_h</p:attrName>
                                        </p:attrNameLst>
                                      </p:cBhvr>
                                      <p:tavLst>
                                        <p:tav tm="0">
                                          <p:val>
                                            <p:fltVal val="0"/>
                                          </p:val>
                                        </p:tav>
                                        <p:tav tm="100000">
                                          <p:val>
                                            <p:strVal val="#ppt_h"/>
                                          </p:val>
                                        </p:tav>
                                      </p:tavLst>
                                    </p:anim>
                                    <p:animEffect transition="in" filter="fade">
                                      <p:cBhvr>
                                        <p:cTn id="9" dur="500"/>
                                        <p:tgtEl>
                                          <p:spTgt spid="5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1"/>
                                        </p:tgtEl>
                                        <p:attrNameLst>
                                          <p:attrName>style.visibility</p:attrName>
                                        </p:attrNameLst>
                                      </p:cBhvr>
                                      <p:to>
                                        <p:strVal val="visible"/>
                                      </p:to>
                                    </p:set>
                                    <p:anim calcmode="lin" valueType="num">
                                      <p:cBhvr>
                                        <p:cTn id="12" dur="500" fill="hold"/>
                                        <p:tgtEl>
                                          <p:spTgt spid="51"/>
                                        </p:tgtEl>
                                        <p:attrNameLst>
                                          <p:attrName>ppt_w</p:attrName>
                                        </p:attrNameLst>
                                      </p:cBhvr>
                                      <p:tavLst>
                                        <p:tav tm="0">
                                          <p:val>
                                            <p:fltVal val="0"/>
                                          </p:val>
                                        </p:tav>
                                        <p:tav tm="100000">
                                          <p:val>
                                            <p:strVal val="#ppt_w"/>
                                          </p:val>
                                        </p:tav>
                                      </p:tavLst>
                                    </p:anim>
                                    <p:anim calcmode="lin" valueType="num">
                                      <p:cBhvr>
                                        <p:cTn id="13" dur="500" fill="hold"/>
                                        <p:tgtEl>
                                          <p:spTgt spid="51"/>
                                        </p:tgtEl>
                                        <p:attrNameLst>
                                          <p:attrName>ppt_h</p:attrName>
                                        </p:attrNameLst>
                                      </p:cBhvr>
                                      <p:tavLst>
                                        <p:tav tm="0">
                                          <p:val>
                                            <p:fltVal val="0"/>
                                          </p:val>
                                        </p:tav>
                                        <p:tav tm="100000">
                                          <p:val>
                                            <p:strVal val="#ppt_h"/>
                                          </p:val>
                                        </p:tav>
                                      </p:tavLst>
                                    </p:anim>
                                    <p:animEffect transition="in" filter="fade">
                                      <p:cBhvr>
                                        <p:cTn id="14" dur="500"/>
                                        <p:tgtEl>
                                          <p:spTgt spid="51"/>
                                        </p:tgtEl>
                                      </p:cBhvr>
                                    </p:animEffect>
                                  </p:childTnLst>
                                </p:cTn>
                              </p:par>
                              <p:par>
                                <p:cTn id="15" presetID="16" presetClass="entr" presetSubtype="21" fill="hold" nodeType="with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barn(inVertical)">
                                      <p:cBhvr>
                                        <p:cTn id="17" dur="500"/>
                                        <p:tgtEl>
                                          <p:spTgt spid="49"/>
                                        </p:tgtEl>
                                      </p:cBhvr>
                                    </p:animEffect>
                                  </p:childTnLst>
                                </p:cTn>
                              </p:par>
                              <p:par>
                                <p:cTn id="18" presetID="16" presetClass="entr" presetSubtype="21" fill="hold" nodeType="withEffect">
                                  <p:stCondLst>
                                    <p:cond delay="0"/>
                                  </p:stCondLst>
                                  <p:childTnLst>
                                    <p:set>
                                      <p:cBhvr>
                                        <p:cTn id="19" dur="1" fill="hold">
                                          <p:stCondLst>
                                            <p:cond delay="0"/>
                                          </p:stCondLst>
                                        </p:cTn>
                                        <p:tgtEl>
                                          <p:spTgt spid="50"/>
                                        </p:tgtEl>
                                        <p:attrNameLst>
                                          <p:attrName>style.visibility</p:attrName>
                                        </p:attrNameLst>
                                      </p:cBhvr>
                                      <p:to>
                                        <p:strVal val="visible"/>
                                      </p:to>
                                    </p:set>
                                    <p:animEffect transition="in" filter="barn(inVertical)">
                                      <p:cBhvr>
                                        <p:cTn id="20" dur="500"/>
                                        <p:tgtEl>
                                          <p:spTgt spid="5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7C75C0D-621D-402B-8D71-31DCFBB46F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645"/>
            <a:ext cx="12192000" cy="6857355"/>
          </a:xfrm>
          <a:prstGeom prst="rect">
            <a:avLst/>
          </a:prstGeom>
        </p:spPr>
      </p:pic>
      <p:sp>
        <p:nvSpPr>
          <p:cNvPr id="12" name="矩形 11">
            <a:extLst>
              <a:ext uri="{FF2B5EF4-FFF2-40B4-BE49-F238E27FC236}">
                <a16:creationId xmlns:a16="http://schemas.microsoft.com/office/drawing/2014/main" id="{C87B4F19-8E90-404F-BDF3-0A53CF75F962}"/>
              </a:ext>
            </a:extLst>
          </p:cNvPr>
          <p:cNvSpPr/>
          <p:nvPr/>
        </p:nvSpPr>
        <p:spPr>
          <a:xfrm>
            <a:off x="1697014" y="1352549"/>
            <a:ext cx="8801224" cy="4276725"/>
          </a:xfrm>
          <a:prstGeom prst="rect">
            <a:avLst/>
          </a:prstGeom>
          <a:solidFill>
            <a:schemeClr val="bg1"/>
          </a:solidFill>
          <a:ln>
            <a:solidFill>
              <a:schemeClr val="bg1">
                <a:lumMod val="85000"/>
              </a:schemeClr>
            </a:solidFill>
          </a:ln>
          <a:effectLst>
            <a:outerShdw blurRad="279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ea"/>
              <a:sym typeface="+mn-lt"/>
            </a:endParaRPr>
          </a:p>
        </p:txBody>
      </p:sp>
      <p:sp>
        <p:nvSpPr>
          <p:cNvPr id="2" name="矩形 1">
            <a:extLst>
              <a:ext uri="{FF2B5EF4-FFF2-40B4-BE49-F238E27FC236}">
                <a16:creationId xmlns:a16="http://schemas.microsoft.com/office/drawing/2014/main" id="{20CF277F-1A09-4D98-BA95-93E9FC8D168F}"/>
              </a:ext>
            </a:extLst>
          </p:cNvPr>
          <p:cNvSpPr/>
          <p:nvPr/>
        </p:nvSpPr>
        <p:spPr>
          <a:xfrm>
            <a:off x="2271081" y="983848"/>
            <a:ext cx="7649836" cy="4896092"/>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ea"/>
              <a:sym typeface="+mn-lt"/>
            </a:endParaRPr>
          </a:p>
        </p:txBody>
      </p:sp>
      <p:pic>
        <p:nvPicPr>
          <p:cNvPr id="4" name="Picture 3">
            <a:extLst>
              <a:ext uri="{FF2B5EF4-FFF2-40B4-BE49-F238E27FC236}">
                <a16:creationId xmlns:a16="http://schemas.microsoft.com/office/drawing/2014/main" id="{27255B6C-1364-402F-AA4E-512B4C9A1FF0}"/>
              </a:ext>
            </a:extLst>
          </p:cNvPr>
          <p:cNvPicPr>
            <a:picLocks noChangeAspect="1"/>
          </p:cNvPicPr>
          <p:nvPr/>
        </p:nvPicPr>
        <p:blipFill>
          <a:blip r:embed="rId4"/>
          <a:stretch>
            <a:fillRect/>
          </a:stretch>
        </p:blipFill>
        <p:spPr>
          <a:xfrm>
            <a:off x="4057338" y="1800150"/>
            <a:ext cx="5088835" cy="1085119"/>
          </a:xfrm>
          <a:prstGeom prst="rect">
            <a:avLst/>
          </a:prstGeom>
        </p:spPr>
      </p:pic>
      <p:pic>
        <p:nvPicPr>
          <p:cNvPr id="8" name="Picture 7">
            <a:extLst>
              <a:ext uri="{FF2B5EF4-FFF2-40B4-BE49-F238E27FC236}">
                <a16:creationId xmlns:a16="http://schemas.microsoft.com/office/drawing/2014/main" id="{58D11F20-1352-499B-AD0D-76CF21A120D0}"/>
              </a:ext>
            </a:extLst>
          </p:cNvPr>
          <p:cNvPicPr>
            <a:picLocks noChangeAspect="1"/>
          </p:cNvPicPr>
          <p:nvPr/>
        </p:nvPicPr>
        <p:blipFill>
          <a:blip r:embed="rId5"/>
          <a:stretch>
            <a:fillRect/>
          </a:stretch>
        </p:blipFill>
        <p:spPr>
          <a:xfrm>
            <a:off x="1865008" y="3018661"/>
            <a:ext cx="8718754" cy="2173294"/>
          </a:xfrm>
          <a:prstGeom prst="rect">
            <a:avLst/>
          </a:prstGeom>
        </p:spPr>
      </p:pic>
      <p:pic>
        <p:nvPicPr>
          <p:cNvPr id="10" name="Picture 9">
            <a:extLst>
              <a:ext uri="{FF2B5EF4-FFF2-40B4-BE49-F238E27FC236}">
                <a16:creationId xmlns:a16="http://schemas.microsoft.com/office/drawing/2014/main" id="{16A1900F-9D1E-4697-B3E5-9AFE02B3524A}"/>
              </a:ext>
            </a:extLst>
          </p:cNvPr>
          <p:cNvPicPr>
            <a:picLocks noChangeAspect="1"/>
          </p:cNvPicPr>
          <p:nvPr/>
        </p:nvPicPr>
        <p:blipFill>
          <a:blip r:embed="rId6"/>
          <a:stretch>
            <a:fillRect/>
          </a:stretch>
        </p:blipFill>
        <p:spPr>
          <a:xfrm rot="873607">
            <a:off x="418262" y="152552"/>
            <a:ext cx="4544165" cy="4588427"/>
          </a:xfrm>
          <a:prstGeom prst="rect">
            <a:avLst/>
          </a:prstGeom>
        </p:spPr>
      </p:pic>
    </p:spTree>
    <p:extLst>
      <p:ext uri="{BB962C8B-B14F-4D97-AF65-F5344CB8AC3E}">
        <p14:creationId xmlns:p14="http://schemas.microsoft.com/office/powerpoint/2010/main" val="24656797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22" presetClass="entr" presetSubtype="4"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9"/>
          <p:cNvSpPr>
            <a:spLocks/>
          </p:cNvSpPr>
          <p:nvPr/>
        </p:nvSpPr>
        <p:spPr bwMode="auto">
          <a:xfrm>
            <a:off x="1647825" y="1341441"/>
            <a:ext cx="2661285" cy="4213540"/>
          </a:xfrm>
          <a:custGeom>
            <a:avLst/>
            <a:gdLst>
              <a:gd name="T0" fmla="*/ 363 w 4716"/>
              <a:gd name="T1" fmla="*/ 193 h 9007"/>
              <a:gd name="T2" fmla="*/ 3621 w 4716"/>
              <a:gd name="T3" fmla="*/ 193 h 9007"/>
              <a:gd name="T4" fmla="*/ 4716 w 4716"/>
              <a:gd name="T5" fmla="*/ 1288 h 9007"/>
              <a:gd name="T6" fmla="*/ 4716 w 4716"/>
              <a:gd name="T7" fmla="*/ 7718 h 9007"/>
              <a:gd name="T8" fmla="*/ 3621 w 4716"/>
              <a:gd name="T9" fmla="*/ 8813 h 9007"/>
              <a:gd name="T10" fmla="*/ 363 w 4716"/>
              <a:gd name="T11" fmla="*/ 8813 h 9007"/>
              <a:gd name="T12" fmla="*/ 0 w 4716"/>
              <a:gd name="T13" fmla="*/ 9007 h 9007"/>
              <a:gd name="T14" fmla="*/ 0 w 4716"/>
              <a:gd name="T15" fmla="*/ 0 h 9007"/>
              <a:gd name="T16" fmla="*/ 363 w 4716"/>
              <a:gd name="T17" fmla="*/ 193 h 90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16" h="9007">
                <a:moveTo>
                  <a:pt x="363" y="193"/>
                </a:moveTo>
                <a:lnTo>
                  <a:pt x="3621" y="193"/>
                </a:lnTo>
                <a:cubicBezTo>
                  <a:pt x="4223" y="193"/>
                  <a:pt x="4716" y="686"/>
                  <a:pt x="4716" y="1288"/>
                </a:cubicBezTo>
                <a:lnTo>
                  <a:pt x="4716" y="7718"/>
                </a:lnTo>
                <a:cubicBezTo>
                  <a:pt x="4716" y="8320"/>
                  <a:pt x="4223" y="8813"/>
                  <a:pt x="3621" y="8813"/>
                </a:cubicBezTo>
                <a:lnTo>
                  <a:pt x="363" y="8813"/>
                </a:lnTo>
                <a:cubicBezTo>
                  <a:pt x="212" y="8813"/>
                  <a:pt x="78" y="8890"/>
                  <a:pt x="0" y="9007"/>
                </a:cubicBezTo>
                <a:lnTo>
                  <a:pt x="0" y="0"/>
                </a:lnTo>
                <a:cubicBezTo>
                  <a:pt x="78" y="117"/>
                  <a:pt x="212" y="193"/>
                  <a:pt x="363" y="193"/>
                </a:cubicBezTo>
                <a:close/>
              </a:path>
            </a:pathLst>
          </a:custGeom>
          <a:solidFill>
            <a:schemeClr val="accent1"/>
          </a:solidFill>
          <a:ln>
            <a:noFill/>
          </a:ln>
        </p:spPr>
        <p:txBody>
          <a:bodyPr vert="horz" wrap="square" lIns="91420" tIns="45710" rIns="91420" bIns="4571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black"/>
              </a:solidFill>
              <a:effectLst/>
              <a:uLnTx/>
              <a:uFillTx/>
              <a:latin typeface="Cambria" panose="02040503050406030204" pitchFamily="18" charset="0"/>
              <a:cs typeface="Calibri" panose="020F0502020204030204" pitchFamily="34" charset="0"/>
              <a:sym typeface="+mn-lt"/>
            </a:endParaRPr>
          </a:p>
        </p:txBody>
      </p:sp>
      <p:grpSp>
        <p:nvGrpSpPr>
          <p:cNvPr id="2" name="组合 28"/>
          <p:cNvGrpSpPr/>
          <p:nvPr/>
        </p:nvGrpSpPr>
        <p:grpSpPr>
          <a:xfrm>
            <a:off x="1578989" y="1417943"/>
            <a:ext cx="1296737" cy="648071"/>
            <a:chOff x="982664" y="1916834"/>
            <a:chExt cx="1296912" cy="648070"/>
          </a:xfrm>
        </p:grpSpPr>
        <p:sp>
          <p:nvSpPr>
            <p:cNvPr id="7" name="同侧圆角矩形 6"/>
            <p:cNvSpPr/>
            <p:nvPr/>
          </p:nvSpPr>
          <p:spPr>
            <a:xfrm rot="5400000">
              <a:off x="1307085" y="1592413"/>
              <a:ext cx="648070" cy="1296912"/>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white"/>
                </a:solidFill>
                <a:effectLst/>
                <a:uLnTx/>
                <a:uFillTx/>
                <a:latin typeface="Cambria" panose="02040503050406030204" pitchFamily="18" charset="0"/>
                <a:cs typeface="Calibri" panose="020F0502020204030204" pitchFamily="34" charset="0"/>
                <a:sym typeface="+mn-lt"/>
              </a:endParaRPr>
            </a:p>
          </p:txBody>
        </p:sp>
        <p:sp>
          <p:nvSpPr>
            <p:cNvPr id="11" name="椭圆 10"/>
            <p:cNvSpPr/>
            <p:nvPr/>
          </p:nvSpPr>
          <p:spPr>
            <a:xfrm>
              <a:off x="1710445" y="1990725"/>
              <a:ext cx="500286" cy="50028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199" b="1" i="1" dirty="0">
                  <a:solidFill>
                    <a:prstClr val="white"/>
                  </a:solidFill>
                  <a:latin typeface="Cambria" panose="02040503050406030204" pitchFamily="18" charset="0"/>
                  <a:ea typeface="Cambria" panose="02040503050406030204" pitchFamily="18" charset="0"/>
                  <a:cs typeface="Calibri" panose="020F0502020204030204" pitchFamily="34" charset="0"/>
                  <a:sym typeface="+mn-lt"/>
                </a:rPr>
                <a:t>1</a:t>
              </a:r>
              <a:endParaRPr kumimoji="0" lang="zh-CN" altLang="en-US" sz="3199" b="1" i="1" u="none" strike="noStrike" kern="1200" cap="none" spc="0" normalizeH="0" baseline="0" noProof="0" dirty="0">
                <a:ln>
                  <a:noFill/>
                </a:ln>
                <a:solidFill>
                  <a:prstClr val="white"/>
                </a:solidFill>
                <a:effectLst/>
                <a:uLnTx/>
                <a:uFillTx/>
                <a:latin typeface="Cambria" panose="02040503050406030204" pitchFamily="18" charset="0"/>
                <a:cs typeface="Calibri" panose="020F0502020204030204" pitchFamily="34" charset="0"/>
                <a:sym typeface="+mn-lt"/>
              </a:endParaRPr>
            </a:p>
          </p:txBody>
        </p:sp>
      </p:grpSp>
      <p:sp>
        <p:nvSpPr>
          <p:cNvPr id="30" name="Freeform 9"/>
          <p:cNvSpPr>
            <a:spLocks/>
          </p:cNvSpPr>
          <p:nvPr/>
        </p:nvSpPr>
        <p:spPr bwMode="auto">
          <a:xfrm>
            <a:off x="4909602" y="2066014"/>
            <a:ext cx="2830194" cy="4213540"/>
          </a:xfrm>
          <a:custGeom>
            <a:avLst/>
            <a:gdLst>
              <a:gd name="T0" fmla="*/ 363 w 4716"/>
              <a:gd name="T1" fmla="*/ 193 h 9007"/>
              <a:gd name="T2" fmla="*/ 3621 w 4716"/>
              <a:gd name="T3" fmla="*/ 193 h 9007"/>
              <a:gd name="T4" fmla="*/ 4716 w 4716"/>
              <a:gd name="T5" fmla="*/ 1288 h 9007"/>
              <a:gd name="T6" fmla="*/ 4716 w 4716"/>
              <a:gd name="T7" fmla="*/ 7718 h 9007"/>
              <a:gd name="T8" fmla="*/ 3621 w 4716"/>
              <a:gd name="T9" fmla="*/ 8813 h 9007"/>
              <a:gd name="T10" fmla="*/ 363 w 4716"/>
              <a:gd name="T11" fmla="*/ 8813 h 9007"/>
              <a:gd name="T12" fmla="*/ 0 w 4716"/>
              <a:gd name="T13" fmla="*/ 9007 h 9007"/>
              <a:gd name="T14" fmla="*/ 0 w 4716"/>
              <a:gd name="T15" fmla="*/ 0 h 9007"/>
              <a:gd name="T16" fmla="*/ 363 w 4716"/>
              <a:gd name="T17" fmla="*/ 193 h 90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16" h="9007">
                <a:moveTo>
                  <a:pt x="363" y="193"/>
                </a:moveTo>
                <a:lnTo>
                  <a:pt x="3621" y="193"/>
                </a:lnTo>
                <a:cubicBezTo>
                  <a:pt x="4223" y="193"/>
                  <a:pt x="4716" y="686"/>
                  <a:pt x="4716" y="1288"/>
                </a:cubicBezTo>
                <a:lnTo>
                  <a:pt x="4716" y="7718"/>
                </a:lnTo>
                <a:cubicBezTo>
                  <a:pt x="4716" y="8320"/>
                  <a:pt x="4223" y="8813"/>
                  <a:pt x="3621" y="8813"/>
                </a:cubicBezTo>
                <a:lnTo>
                  <a:pt x="363" y="8813"/>
                </a:lnTo>
                <a:cubicBezTo>
                  <a:pt x="212" y="8813"/>
                  <a:pt x="78" y="8890"/>
                  <a:pt x="0" y="9007"/>
                </a:cubicBezTo>
                <a:lnTo>
                  <a:pt x="0" y="0"/>
                </a:lnTo>
                <a:cubicBezTo>
                  <a:pt x="78" y="117"/>
                  <a:pt x="212" y="193"/>
                  <a:pt x="363" y="193"/>
                </a:cubicBezTo>
                <a:close/>
              </a:path>
            </a:pathLst>
          </a:custGeom>
          <a:solidFill>
            <a:schemeClr val="accent2"/>
          </a:solidFill>
          <a:ln>
            <a:noFill/>
          </a:ln>
        </p:spPr>
        <p:txBody>
          <a:bodyPr vert="horz" wrap="square" lIns="91420" tIns="45710" rIns="91420" bIns="4571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mbria" panose="02040503050406030204" pitchFamily="18" charset="0"/>
              <a:cs typeface="Calibri" panose="020F0502020204030204" pitchFamily="34" charset="0"/>
              <a:sym typeface="+mn-lt"/>
            </a:endParaRPr>
          </a:p>
        </p:txBody>
      </p:sp>
      <p:grpSp>
        <p:nvGrpSpPr>
          <p:cNvPr id="3" name="组合 30"/>
          <p:cNvGrpSpPr/>
          <p:nvPr/>
        </p:nvGrpSpPr>
        <p:grpSpPr>
          <a:xfrm>
            <a:off x="4909601" y="2104215"/>
            <a:ext cx="1296737" cy="648071"/>
            <a:chOff x="982664" y="1916834"/>
            <a:chExt cx="1296912" cy="648070"/>
          </a:xfrm>
        </p:grpSpPr>
        <p:sp>
          <p:nvSpPr>
            <p:cNvPr id="32" name="同侧圆角矩形 31"/>
            <p:cNvSpPr/>
            <p:nvPr/>
          </p:nvSpPr>
          <p:spPr>
            <a:xfrm rot="5400000">
              <a:off x="1307085" y="1592413"/>
              <a:ext cx="648070" cy="1296912"/>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white"/>
                </a:solidFill>
                <a:effectLst/>
                <a:uLnTx/>
                <a:uFillTx/>
                <a:latin typeface="Cambria" panose="02040503050406030204" pitchFamily="18" charset="0"/>
                <a:cs typeface="Calibri" panose="020F0502020204030204" pitchFamily="34" charset="0"/>
                <a:sym typeface="+mn-lt"/>
              </a:endParaRPr>
            </a:p>
          </p:txBody>
        </p:sp>
        <p:sp>
          <p:nvSpPr>
            <p:cNvPr id="33" name="椭圆 32"/>
            <p:cNvSpPr/>
            <p:nvPr/>
          </p:nvSpPr>
          <p:spPr>
            <a:xfrm>
              <a:off x="1710445" y="1990725"/>
              <a:ext cx="500286" cy="50028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199" b="1" i="1" dirty="0">
                  <a:solidFill>
                    <a:prstClr val="white"/>
                  </a:solidFill>
                  <a:latin typeface="Cambria" panose="02040503050406030204" pitchFamily="18" charset="0"/>
                  <a:ea typeface="Cambria" panose="02040503050406030204" pitchFamily="18" charset="0"/>
                  <a:cs typeface="Calibri" panose="020F0502020204030204" pitchFamily="34" charset="0"/>
                  <a:sym typeface="+mn-lt"/>
                </a:rPr>
                <a:t>2</a:t>
              </a:r>
              <a:endParaRPr kumimoji="0" lang="zh-CN" altLang="en-US" sz="3199" b="1" i="1" u="none" strike="noStrike" kern="1200" cap="none" spc="0" normalizeH="0" baseline="0" noProof="0" dirty="0">
                <a:ln>
                  <a:noFill/>
                </a:ln>
                <a:solidFill>
                  <a:prstClr val="white"/>
                </a:solidFill>
                <a:effectLst/>
                <a:uLnTx/>
                <a:uFillTx/>
                <a:latin typeface="Cambria" panose="02040503050406030204" pitchFamily="18" charset="0"/>
                <a:cs typeface="Calibri" panose="020F0502020204030204" pitchFamily="34" charset="0"/>
                <a:sym typeface="+mn-lt"/>
              </a:endParaRPr>
            </a:p>
          </p:txBody>
        </p:sp>
      </p:grpSp>
      <p:sp>
        <p:nvSpPr>
          <p:cNvPr id="36" name="Freeform 9"/>
          <p:cNvSpPr>
            <a:spLocks/>
          </p:cNvSpPr>
          <p:nvPr/>
        </p:nvSpPr>
        <p:spPr bwMode="auto">
          <a:xfrm>
            <a:off x="8340290" y="1341440"/>
            <a:ext cx="2598219" cy="4544655"/>
          </a:xfrm>
          <a:custGeom>
            <a:avLst/>
            <a:gdLst>
              <a:gd name="T0" fmla="*/ 363 w 4716"/>
              <a:gd name="T1" fmla="*/ 193 h 9007"/>
              <a:gd name="T2" fmla="*/ 3621 w 4716"/>
              <a:gd name="T3" fmla="*/ 193 h 9007"/>
              <a:gd name="T4" fmla="*/ 4716 w 4716"/>
              <a:gd name="T5" fmla="*/ 1288 h 9007"/>
              <a:gd name="T6" fmla="*/ 4716 w 4716"/>
              <a:gd name="T7" fmla="*/ 7718 h 9007"/>
              <a:gd name="T8" fmla="*/ 3621 w 4716"/>
              <a:gd name="T9" fmla="*/ 8813 h 9007"/>
              <a:gd name="T10" fmla="*/ 363 w 4716"/>
              <a:gd name="T11" fmla="*/ 8813 h 9007"/>
              <a:gd name="T12" fmla="*/ 0 w 4716"/>
              <a:gd name="T13" fmla="*/ 9007 h 9007"/>
              <a:gd name="T14" fmla="*/ 0 w 4716"/>
              <a:gd name="T15" fmla="*/ 0 h 9007"/>
              <a:gd name="T16" fmla="*/ 363 w 4716"/>
              <a:gd name="T17" fmla="*/ 193 h 90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16" h="9007">
                <a:moveTo>
                  <a:pt x="363" y="193"/>
                </a:moveTo>
                <a:lnTo>
                  <a:pt x="3621" y="193"/>
                </a:lnTo>
                <a:cubicBezTo>
                  <a:pt x="4223" y="193"/>
                  <a:pt x="4716" y="686"/>
                  <a:pt x="4716" y="1288"/>
                </a:cubicBezTo>
                <a:lnTo>
                  <a:pt x="4716" y="7718"/>
                </a:lnTo>
                <a:cubicBezTo>
                  <a:pt x="4716" y="8320"/>
                  <a:pt x="4223" y="8813"/>
                  <a:pt x="3621" y="8813"/>
                </a:cubicBezTo>
                <a:lnTo>
                  <a:pt x="363" y="8813"/>
                </a:lnTo>
                <a:cubicBezTo>
                  <a:pt x="212" y="8813"/>
                  <a:pt x="78" y="8890"/>
                  <a:pt x="0" y="9007"/>
                </a:cubicBezTo>
                <a:lnTo>
                  <a:pt x="0" y="0"/>
                </a:lnTo>
                <a:cubicBezTo>
                  <a:pt x="78" y="117"/>
                  <a:pt x="212" y="193"/>
                  <a:pt x="363" y="193"/>
                </a:cubicBezTo>
                <a:close/>
              </a:path>
            </a:pathLst>
          </a:custGeom>
          <a:solidFill>
            <a:schemeClr val="accent1"/>
          </a:solidFill>
          <a:ln>
            <a:noFill/>
          </a:ln>
        </p:spPr>
        <p:txBody>
          <a:bodyPr vert="horz" wrap="square" lIns="91420" tIns="45710" rIns="91420" bIns="4571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mbria" panose="02040503050406030204" pitchFamily="18" charset="0"/>
              <a:cs typeface="Calibri" panose="020F0502020204030204" pitchFamily="34" charset="0"/>
              <a:sym typeface="+mn-lt"/>
            </a:endParaRPr>
          </a:p>
        </p:txBody>
      </p:sp>
      <p:grpSp>
        <p:nvGrpSpPr>
          <p:cNvPr id="4" name="组合 36"/>
          <p:cNvGrpSpPr/>
          <p:nvPr/>
        </p:nvGrpSpPr>
        <p:grpSpPr>
          <a:xfrm>
            <a:off x="8340291" y="1417943"/>
            <a:ext cx="1296737" cy="648071"/>
            <a:chOff x="982664" y="1916834"/>
            <a:chExt cx="1296912" cy="648070"/>
          </a:xfrm>
        </p:grpSpPr>
        <p:sp>
          <p:nvSpPr>
            <p:cNvPr id="38" name="同侧圆角矩形 37"/>
            <p:cNvSpPr/>
            <p:nvPr/>
          </p:nvSpPr>
          <p:spPr>
            <a:xfrm rot="5400000">
              <a:off x="1307085" y="1592413"/>
              <a:ext cx="648070" cy="1296912"/>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white"/>
                </a:solidFill>
                <a:effectLst/>
                <a:uLnTx/>
                <a:uFillTx/>
                <a:latin typeface="Cambria" panose="02040503050406030204" pitchFamily="18" charset="0"/>
                <a:cs typeface="Calibri" panose="020F0502020204030204" pitchFamily="34" charset="0"/>
                <a:sym typeface="+mn-lt"/>
              </a:endParaRPr>
            </a:p>
          </p:txBody>
        </p:sp>
        <p:sp>
          <p:nvSpPr>
            <p:cNvPr id="39" name="椭圆 38"/>
            <p:cNvSpPr/>
            <p:nvPr/>
          </p:nvSpPr>
          <p:spPr>
            <a:xfrm>
              <a:off x="1710445" y="1990725"/>
              <a:ext cx="500286" cy="50028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199" b="1" i="1" dirty="0">
                  <a:solidFill>
                    <a:prstClr val="white"/>
                  </a:solidFill>
                  <a:latin typeface="Cambria" panose="02040503050406030204" pitchFamily="18" charset="0"/>
                  <a:ea typeface="Cambria" panose="02040503050406030204" pitchFamily="18" charset="0"/>
                  <a:cs typeface="Calibri" panose="020F0502020204030204" pitchFamily="34" charset="0"/>
                  <a:sym typeface="+mn-lt"/>
                </a:rPr>
                <a:t>3</a:t>
              </a:r>
              <a:endParaRPr kumimoji="0" lang="zh-CN" altLang="en-US" sz="3199" b="1" i="1" u="none" strike="noStrike" kern="1200" cap="none" spc="0" normalizeH="0" baseline="0" noProof="0" dirty="0">
                <a:ln>
                  <a:noFill/>
                </a:ln>
                <a:solidFill>
                  <a:prstClr val="white"/>
                </a:solidFill>
                <a:effectLst/>
                <a:uLnTx/>
                <a:uFillTx/>
                <a:latin typeface="Cambria" panose="02040503050406030204" pitchFamily="18" charset="0"/>
                <a:cs typeface="Calibri" panose="020F0502020204030204" pitchFamily="34" charset="0"/>
                <a:sym typeface="+mn-lt"/>
              </a:endParaRPr>
            </a:p>
          </p:txBody>
        </p:sp>
      </p:grpSp>
      <p:sp>
        <p:nvSpPr>
          <p:cNvPr id="5" name="TextBox 4">
            <a:extLst>
              <a:ext uri="{FF2B5EF4-FFF2-40B4-BE49-F238E27FC236}">
                <a16:creationId xmlns:a16="http://schemas.microsoft.com/office/drawing/2014/main" id="{2108DB7E-4D5E-DCA2-2178-253027E9A461}"/>
              </a:ext>
            </a:extLst>
          </p:cNvPr>
          <p:cNvSpPr txBox="1"/>
          <p:nvPr/>
        </p:nvSpPr>
        <p:spPr>
          <a:xfrm>
            <a:off x="1765284" y="2269958"/>
            <a:ext cx="2326656" cy="2862322"/>
          </a:xfrm>
          <a:prstGeom prst="rect">
            <a:avLst/>
          </a:prstGeom>
          <a:noFill/>
        </p:spPr>
        <p:txBody>
          <a:bodyPr wrap="square" rtlCol="0">
            <a:spAutoFit/>
          </a:bodyPr>
          <a:lstStyle/>
          <a:p>
            <a:pPr algn="ctr"/>
            <a:r>
              <a:rPr kumimoji="0" lang="en-US" altLang="zh-CN" sz="3600" b="1" i="0" u="none" strike="noStrike" kern="1200" cap="none" spc="0" normalizeH="0" baseline="0" noProof="0" dirty="0" err="1">
                <a:ln>
                  <a:noFill/>
                </a:ln>
                <a:solidFill>
                  <a:schemeClr val="bg1"/>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Đọc</a:t>
            </a:r>
            <a:r>
              <a:rPr kumimoji="0" lang="en-US" altLang="zh-CN" sz="3600" b="1" i="0" u="none" strike="noStrike" kern="1200" cap="none" spc="0" normalizeH="0" baseline="0" noProof="0" dirty="0">
                <a:ln>
                  <a:noFill/>
                </a:ln>
                <a:solidFill>
                  <a:schemeClr val="bg1"/>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600" b="1" i="0" u="none" strike="noStrike" kern="1200" cap="none" spc="0" normalizeH="0" baseline="0" noProof="0" dirty="0" err="1">
                <a:ln>
                  <a:noFill/>
                </a:ln>
                <a:solidFill>
                  <a:schemeClr val="bg1"/>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đúng</a:t>
            </a:r>
            <a:r>
              <a:rPr kumimoji="0" lang="en-US" altLang="zh-CN" sz="3600" b="1" i="0" u="none" strike="noStrike" kern="1200" cap="none" spc="0" normalizeH="0" baseline="0" noProof="0" dirty="0">
                <a:ln>
                  <a:noFill/>
                </a:ln>
                <a:solidFill>
                  <a:schemeClr val="bg1"/>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600" b="1" i="0" u="none" strike="noStrike" kern="1200" cap="none" spc="0" normalizeH="0" baseline="0" noProof="0" dirty="0" err="1">
                <a:ln>
                  <a:noFill/>
                </a:ln>
                <a:solidFill>
                  <a:schemeClr val="bg1"/>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các</a:t>
            </a:r>
            <a:r>
              <a:rPr kumimoji="0" lang="en-US" altLang="zh-CN" sz="3600" b="1" i="0" u="none" strike="noStrike" kern="1200" cap="none" spc="0" normalizeH="0" baseline="0" noProof="0" dirty="0">
                <a:ln>
                  <a:noFill/>
                </a:ln>
                <a:solidFill>
                  <a:schemeClr val="bg1"/>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600" b="1" i="0" u="none" strike="noStrike" kern="1200" cap="none" spc="0" normalizeH="0" baseline="0" noProof="0" dirty="0" err="1">
                <a:ln>
                  <a:noFill/>
                </a:ln>
                <a:solidFill>
                  <a:schemeClr val="bg1"/>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từ</a:t>
            </a:r>
            <a:r>
              <a:rPr kumimoji="0" lang="en-US" altLang="zh-CN" sz="3600" b="1" i="0" u="none" strike="noStrike" kern="1200" cap="none" spc="0" normalizeH="0" baseline="0" noProof="0" dirty="0">
                <a:ln>
                  <a:noFill/>
                </a:ln>
                <a:solidFill>
                  <a:schemeClr val="bg1"/>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600" b="1" i="0" u="none" strike="noStrike" kern="1200" cap="none" spc="0" normalizeH="0" baseline="0" noProof="0" dirty="0" err="1">
                <a:ln>
                  <a:noFill/>
                </a:ln>
                <a:solidFill>
                  <a:schemeClr val="bg1"/>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khó</a:t>
            </a:r>
            <a:r>
              <a:rPr kumimoji="0" lang="en-US" altLang="zh-CN" sz="3600" b="1" i="0" u="none" strike="noStrike" kern="1200" cap="none" spc="0" normalizeH="0" baseline="0" noProof="0" dirty="0">
                <a:ln>
                  <a:noFill/>
                </a:ln>
                <a:solidFill>
                  <a:schemeClr val="bg1"/>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600" b="1" i="0" u="none" strike="noStrike" kern="1200" cap="none" spc="0" normalizeH="0" baseline="0" noProof="0" dirty="0" err="1">
                <a:ln>
                  <a:noFill/>
                </a:ln>
                <a:solidFill>
                  <a:schemeClr val="bg1"/>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ngắt</a:t>
            </a:r>
            <a:r>
              <a:rPr kumimoji="0" lang="en-US" altLang="zh-CN" sz="3600" b="1" i="0" u="none" strike="noStrike" kern="1200" cap="none" spc="0" normalizeH="0" baseline="0" noProof="0" dirty="0">
                <a:ln>
                  <a:noFill/>
                </a:ln>
                <a:solidFill>
                  <a:schemeClr val="bg1"/>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600" b="1" i="0" u="none" strike="noStrike" kern="1200" cap="none" spc="0" normalizeH="0" baseline="0" noProof="0" dirty="0" err="1">
                <a:ln>
                  <a:noFill/>
                </a:ln>
                <a:solidFill>
                  <a:schemeClr val="bg1"/>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nghỉ</a:t>
            </a:r>
            <a:r>
              <a:rPr kumimoji="0" lang="en-US" altLang="zh-CN" sz="3600" b="1" i="0" u="none" strike="noStrike" kern="1200" cap="none" spc="0" normalizeH="0" baseline="0" noProof="0" dirty="0">
                <a:ln>
                  <a:noFill/>
                </a:ln>
                <a:solidFill>
                  <a:schemeClr val="bg1"/>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600" b="1" i="0" u="none" strike="noStrike" kern="1200" cap="none" spc="0" normalizeH="0" baseline="0" noProof="0" dirty="0" err="1">
                <a:ln>
                  <a:noFill/>
                </a:ln>
                <a:solidFill>
                  <a:schemeClr val="bg1"/>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chính</a:t>
            </a:r>
            <a:r>
              <a:rPr kumimoji="0" lang="en-US" altLang="zh-CN" sz="3600" b="1" i="0" u="none" strike="noStrike" kern="1200" cap="none" spc="0" normalizeH="0" baseline="0" noProof="0" dirty="0">
                <a:ln>
                  <a:noFill/>
                </a:ln>
                <a:solidFill>
                  <a:schemeClr val="bg1"/>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3600" b="1" i="0" u="none" strike="noStrike" kern="1200" cap="none" spc="0" normalizeH="0" baseline="0" noProof="0" dirty="0" err="1">
                <a:ln>
                  <a:noFill/>
                </a:ln>
                <a:solidFill>
                  <a:schemeClr val="bg1"/>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xác</a:t>
            </a:r>
            <a:r>
              <a:rPr kumimoji="0" lang="en-US" altLang="zh-CN" sz="3600" b="1" i="0" u="none" strike="noStrike" kern="1200" cap="none" spc="0" normalizeH="0" baseline="0" noProof="0" dirty="0">
                <a:ln>
                  <a:noFill/>
                </a:ln>
                <a:solidFill>
                  <a:schemeClr val="bg1"/>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a:t>
            </a:r>
            <a:endParaRPr kumimoji="0" lang="zh-CN" altLang="en-US" sz="3600" b="1" i="0" u="none" strike="noStrike" kern="1200" cap="none" spc="0" normalizeH="0" baseline="0" noProof="0" dirty="0">
              <a:ln>
                <a:noFill/>
              </a:ln>
              <a:solidFill>
                <a:schemeClr val="bg1"/>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endParaRPr>
          </a:p>
          <a:p>
            <a:pPr algn="ctr"/>
            <a:endParaRPr lang="en-US" sz="3600" b="1" dirty="0">
              <a:solidFill>
                <a:schemeClr val="bg1"/>
              </a:solidFill>
            </a:endParaRPr>
          </a:p>
        </p:txBody>
      </p:sp>
      <p:sp>
        <p:nvSpPr>
          <p:cNvPr id="6" name="TextBox 5">
            <a:extLst>
              <a:ext uri="{FF2B5EF4-FFF2-40B4-BE49-F238E27FC236}">
                <a16:creationId xmlns:a16="http://schemas.microsoft.com/office/drawing/2014/main" id="{5D953023-D4E8-EE47-2043-C55CC1C115BF}"/>
              </a:ext>
            </a:extLst>
          </p:cNvPr>
          <p:cNvSpPr txBox="1"/>
          <p:nvPr/>
        </p:nvSpPr>
        <p:spPr>
          <a:xfrm>
            <a:off x="5088089" y="3023769"/>
            <a:ext cx="2512128" cy="2554545"/>
          </a:xfrm>
          <a:prstGeom prst="rect">
            <a:avLst/>
          </a:prstGeom>
          <a:noFill/>
        </p:spPr>
        <p:txBody>
          <a:bodyPr wrap="square" rtlCol="0">
            <a:spAutoFit/>
          </a:bodyPr>
          <a:lstStyle/>
          <a:p>
            <a:pPr algn="ctr"/>
            <a:r>
              <a:rPr kumimoji="0" lang="en-US" altLang="zh-CN" sz="3200" b="1" i="0" u="none" strike="noStrike" kern="1200" cap="none" spc="0" normalizeH="0" baseline="0" noProof="0" dirty="0" err="1">
                <a:ln>
                  <a:noFill/>
                </a:ln>
                <a:solidFill>
                  <a:schemeClr val="bg1"/>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Đọc</a:t>
            </a:r>
            <a:r>
              <a:rPr kumimoji="0" lang="en-US" altLang="zh-CN" sz="3200" b="1" i="0" u="none" strike="noStrike" kern="1200" cap="none" spc="0" normalizeH="0" baseline="0" noProof="0" dirty="0">
                <a:ln>
                  <a:noFill/>
                </a:ln>
                <a:solidFill>
                  <a:schemeClr val="bg1"/>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200" b="1" i="0" u="none" strike="noStrike" kern="1200" cap="none" spc="0" normalizeH="0" baseline="0" noProof="0" dirty="0" err="1">
                <a:ln>
                  <a:noFill/>
                </a:ln>
                <a:solidFill>
                  <a:schemeClr val="bg1"/>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trôi</a:t>
            </a:r>
            <a:r>
              <a:rPr kumimoji="0" lang="en-US" altLang="zh-CN" sz="3200" b="1" i="0" u="none" strike="noStrike" kern="1200" cap="none" spc="0" normalizeH="0" baseline="0" noProof="0" dirty="0">
                <a:ln>
                  <a:noFill/>
                </a:ln>
                <a:solidFill>
                  <a:schemeClr val="bg1"/>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200" b="1" i="0" u="none" strike="noStrike" kern="1200" cap="none" spc="0" normalizeH="0" baseline="0" noProof="0" dirty="0" err="1">
                <a:ln>
                  <a:noFill/>
                </a:ln>
                <a:solidFill>
                  <a:schemeClr val="bg1"/>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chảy</a:t>
            </a:r>
            <a:r>
              <a:rPr kumimoji="0" lang="en-US" altLang="zh-CN" sz="3200" b="1" i="0" u="none" strike="noStrike" kern="1200" cap="none" spc="0" normalizeH="0" baseline="0" noProof="0" dirty="0">
                <a:ln>
                  <a:noFill/>
                </a:ln>
                <a:solidFill>
                  <a:schemeClr val="bg1"/>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200" b="1" i="0" u="none" strike="noStrike" kern="1200" cap="none" spc="0" normalizeH="0" baseline="0" noProof="0" dirty="0" err="1">
                <a:ln>
                  <a:noFill/>
                </a:ln>
                <a:solidFill>
                  <a:schemeClr val="bg1"/>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toàn</a:t>
            </a:r>
            <a:r>
              <a:rPr kumimoji="0" lang="en-US" altLang="zh-CN" sz="3200" b="1" i="0" u="none" strike="noStrike" kern="1200" cap="none" spc="0" normalizeH="0" baseline="0" noProof="0" dirty="0">
                <a:ln>
                  <a:noFill/>
                </a:ln>
                <a:solidFill>
                  <a:schemeClr val="bg1"/>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200" b="1" i="0" u="none" strike="noStrike" kern="1200" cap="none" spc="0" normalizeH="0" baseline="0" noProof="0" dirty="0" err="1">
                <a:ln>
                  <a:noFill/>
                </a:ln>
                <a:solidFill>
                  <a:schemeClr val="bg1"/>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bài</a:t>
            </a:r>
            <a:r>
              <a:rPr kumimoji="0" lang="en-US" altLang="zh-CN" sz="3200" b="1" i="0" u="none" strike="noStrike" kern="1200" cap="none" spc="0" normalizeH="0" baseline="0" noProof="0" dirty="0">
                <a:ln>
                  <a:noFill/>
                </a:ln>
                <a:solidFill>
                  <a:schemeClr val="bg1"/>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200" b="1" i="0" u="none" strike="noStrike" kern="1200" cap="none" spc="0" normalizeH="0" baseline="0" noProof="0" dirty="0" err="1">
                <a:ln>
                  <a:noFill/>
                </a:ln>
                <a:solidFill>
                  <a:schemeClr val="bg1"/>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bước</a:t>
            </a:r>
            <a:r>
              <a:rPr kumimoji="0" lang="en-US" altLang="zh-CN" sz="3200" b="1" i="0" u="none" strike="noStrike" kern="1200" cap="none" spc="0" normalizeH="0" baseline="0" noProof="0" dirty="0">
                <a:ln>
                  <a:noFill/>
                </a:ln>
                <a:solidFill>
                  <a:schemeClr val="bg1"/>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200" b="1" i="0" u="none" strike="noStrike" kern="1200" cap="none" spc="0" normalizeH="0" baseline="0" noProof="0" dirty="0" err="1">
                <a:ln>
                  <a:noFill/>
                </a:ln>
                <a:solidFill>
                  <a:schemeClr val="bg1"/>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đầu</a:t>
            </a:r>
            <a:r>
              <a:rPr kumimoji="0" lang="en-US" altLang="zh-CN" sz="3200" b="1" i="0" u="none" strike="noStrike" kern="1200" cap="none" spc="0" normalizeH="0" baseline="0" noProof="0" dirty="0">
                <a:ln>
                  <a:noFill/>
                </a:ln>
                <a:solidFill>
                  <a:schemeClr val="bg1"/>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200" b="1" i="0" u="none" strike="noStrike" kern="1200" cap="none" spc="0" normalizeH="0" baseline="0" noProof="0" dirty="0" err="1">
                <a:ln>
                  <a:noFill/>
                </a:ln>
                <a:solidFill>
                  <a:schemeClr val="bg1"/>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biết</a:t>
            </a:r>
            <a:r>
              <a:rPr kumimoji="0" lang="en-US" altLang="zh-CN" sz="3200" b="1" i="0" u="none" strike="noStrike" kern="1200" cap="none" spc="0" normalizeH="0" baseline="0" noProof="0" dirty="0">
                <a:ln>
                  <a:noFill/>
                </a:ln>
                <a:solidFill>
                  <a:schemeClr val="bg1"/>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200" b="1" i="0" u="none" strike="noStrike" kern="1200" cap="none" spc="0" normalizeH="0" baseline="0" noProof="0" dirty="0" err="1">
                <a:ln>
                  <a:noFill/>
                </a:ln>
                <a:solidFill>
                  <a:schemeClr val="bg1"/>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thể</a:t>
            </a:r>
            <a:r>
              <a:rPr kumimoji="0" lang="en-US" altLang="zh-CN" sz="3200" b="1" i="0" u="none" strike="noStrike" kern="1200" cap="none" spc="0" normalizeH="0" baseline="0" noProof="0" dirty="0">
                <a:ln>
                  <a:noFill/>
                </a:ln>
                <a:solidFill>
                  <a:schemeClr val="bg1"/>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200" b="1" i="0" u="none" strike="noStrike" kern="1200" cap="none" spc="0" normalizeH="0" baseline="0" noProof="0" dirty="0" err="1">
                <a:ln>
                  <a:noFill/>
                </a:ln>
                <a:solidFill>
                  <a:schemeClr val="bg1"/>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hiện</a:t>
            </a:r>
            <a:r>
              <a:rPr kumimoji="0" lang="en-US" altLang="zh-CN" sz="3200" b="1" i="0" u="none" strike="noStrike" kern="1200" cap="none" spc="0" normalizeH="0" baseline="0" noProof="0" dirty="0">
                <a:ln>
                  <a:noFill/>
                </a:ln>
                <a:solidFill>
                  <a:schemeClr val="bg1"/>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200" b="1" i="0" u="none" strike="noStrike" kern="1200" cap="none" spc="0" normalizeH="0" baseline="0" noProof="0" dirty="0" err="1">
                <a:ln>
                  <a:noFill/>
                </a:ln>
                <a:solidFill>
                  <a:schemeClr val="bg1"/>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cảm</a:t>
            </a:r>
            <a:r>
              <a:rPr kumimoji="0" lang="en-US" altLang="zh-CN" sz="3200" b="1" i="0" u="none" strike="noStrike" kern="1200" cap="none" spc="0" normalizeH="0" baseline="0" noProof="0" dirty="0">
                <a:ln>
                  <a:noFill/>
                </a:ln>
                <a:solidFill>
                  <a:schemeClr val="bg1"/>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200" b="1" i="0" u="none" strike="noStrike" kern="1200" cap="none" spc="0" normalizeH="0" baseline="0" noProof="0" dirty="0" err="1">
                <a:ln>
                  <a:noFill/>
                </a:ln>
                <a:solidFill>
                  <a:schemeClr val="bg1"/>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xúc</a:t>
            </a:r>
            <a:r>
              <a:rPr kumimoji="0" lang="en-US" altLang="zh-CN" sz="3200" b="1" i="0" u="none" strike="noStrike" kern="1200" cap="none" spc="0" normalizeH="0" baseline="0" noProof="0" dirty="0">
                <a:ln>
                  <a:noFill/>
                </a:ln>
                <a:solidFill>
                  <a:schemeClr val="bg1"/>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a:t>
            </a:r>
            <a:endParaRPr lang="en-US" sz="3200" b="1" dirty="0">
              <a:solidFill>
                <a:schemeClr val="bg1"/>
              </a:solidFill>
            </a:endParaRPr>
          </a:p>
        </p:txBody>
      </p:sp>
      <p:sp>
        <p:nvSpPr>
          <p:cNvPr id="8" name="TextBox 7">
            <a:extLst>
              <a:ext uri="{FF2B5EF4-FFF2-40B4-BE49-F238E27FC236}">
                <a16:creationId xmlns:a16="http://schemas.microsoft.com/office/drawing/2014/main" id="{5DA1CE1D-3C9B-9CF4-9FFF-EEE5F16277C7}"/>
              </a:ext>
            </a:extLst>
          </p:cNvPr>
          <p:cNvSpPr txBox="1"/>
          <p:nvPr/>
        </p:nvSpPr>
        <p:spPr>
          <a:xfrm>
            <a:off x="8442337" y="2500336"/>
            <a:ext cx="2251709" cy="3046988"/>
          </a:xfrm>
          <a:prstGeom prst="rect">
            <a:avLst/>
          </a:prstGeom>
          <a:noFill/>
        </p:spPr>
        <p:txBody>
          <a:bodyPr wrap="square" rtlCol="0">
            <a:spAutoFit/>
          </a:bodyPr>
          <a:lstStyle/>
          <a:p>
            <a:pPr algn="ctr"/>
            <a:r>
              <a:rPr kumimoji="0" lang="en-US" altLang="zh-CN" sz="3200" b="1" i="0" u="none" strike="noStrike" kern="1200" cap="none" spc="0" normalizeH="0" baseline="0" noProof="0" dirty="0" err="1">
                <a:ln>
                  <a:noFill/>
                </a:ln>
                <a:solidFill>
                  <a:schemeClr val="bg1"/>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Hiểu</a:t>
            </a:r>
            <a:r>
              <a:rPr kumimoji="0" lang="en-US" altLang="zh-CN" sz="3200" b="1" i="0" u="none" strike="noStrike" kern="1200" cap="none" spc="0" normalizeH="0" baseline="0" noProof="0" dirty="0">
                <a:ln>
                  <a:noFill/>
                </a:ln>
                <a:solidFill>
                  <a:schemeClr val="bg1"/>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200" b="1" i="0" u="none" strike="noStrike" kern="1200" cap="none" spc="0" normalizeH="0" baseline="0" noProof="0" dirty="0" err="1">
                <a:ln>
                  <a:noFill/>
                </a:ln>
                <a:solidFill>
                  <a:schemeClr val="bg1"/>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nghĩa</a:t>
            </a:r>
            <a:r>
              <a:rPr kumimoji="0" lang="en-US" altLang="zh-CN" sz="3200" b="1" i="0" u="none" strike="noStrike" kern="1200" cap="none" spc="0" normalizeH="0" baseline="0" noProof="0" dirty="0">
                <a:ln>
                  <a:noFill/>
                </a:ln>
                <a:solidFill>
                  <a:schemeClr val="bg1"/>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200" b="1" i="0" u="none" strike="noStrike" kern="1200" cap="none" spc="0" normalizeH="0" baseline="0" noProof="0" dirty="0" err="1">
                <a:ln>
                  <a:noFill/>
                </a:ln>
                <a:solidFill>
                  <a:schemeClr val="bg1"/>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của</a:t>
            </a:r>
            <a:r>
              <a:rPr kumimoji="0" lang="en-US" altLang="zh-CN" sz="3200" b="1" i="0" u="none" strike="noStrike" kern="1200" cap="none" spc="0" normalizeH="0" baseline="0" noProof="0" dirty="0">
                <a:ln>
                  <a:noFill/>
                </a:ln>
                <a:solidFill>
                  <a:schemeClr val="bg1"/>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200" b="1" i="0" u="none" strike="noStrike" kern="1200" cap="none" spc="0" normalizeH="0" baseline="0" noProof="0" dirty="0" err="1">
                <a:ln>
                  <a:noFill/>
                </a:ln>
                <a:solidFill>
                  <a:schemeClr val="bg1"/>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các</a:t>
            </a:r>
            <a:r>
              <a:rPr kumimoji="0" lang="en-US" altLang="zh-CN" sz="3200" b="1" i="0" u="none" strike="noStrike" kern="1200" cap="none" spc="0" normalizeH="0" baseline="0" noProof="0" dirty="0">
                <a:ln>
                  <a:noFill/>
                </a:ln>
                <a:solidFill>
                  <a:schemeClr val="bg1"/>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200" b="1" i="0" u="none" strike="noStrike" kern="1200" cap="none" spc="0" normalizeH="0" baseline="0" noProof="0" dirty="0" err="1">
                <a:ln>
                  <a:noFill/>
                </a:ln>
                <a:solidFill>
                  <a:schemeClr val="bg1"/>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từ</a:t>
            </a:r>
            <a:r>
              <a:rPr kumimoji="0" lang="en-US" altLang="zh-CN" sz="3200" b="1" i="0" u="none" strike="noStrike" kern="1200" cap="none" spc="0" normalizeH="0" baseline="0" noProof="0" dirty="0">
                <a:ln>
                  <a:noFill/>
                </a:ln>
                <a:solidFill>
                  <a:schemeClr val="bg1"/>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200" b="1" i="0" u="none" strike="noStrike" kern="1200" cap="none" spc="0" normalizeH="0" baseline="0" noProof="0" dirty="0" err="1">
                <a:ln>
                  <a:noFill/>
                </a:ln>
                <a:solidFill>
                  <a:schemeClr val="bg1"/>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khó</a:t>
            </a:r>
            <a:r>
              <a:rPr lang="en-US" altLang="zh-CN" sz="3200" b="1" dirty="0">
                <a:solidFill>
                  <a:schemeClr val="bg1"/>
                </a:solidFill>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lang="en-US" altLang="zh-CN" sz="3200" b="1" dirty="0" err="1">
                <a:solidFill>
                  <a:schemeClr val="bg1"/>
                </a:solidFill>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và</a:t>
            </a:r>
            <a:r>
              <a:rPr lang="en-US" altLang="zh-CN" sz="3200" b="1" dirty="0">
                <a:solidFill>
                  <a:schemeClr val="bg1"/>
                </a:solidFill>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200" b="1" i="0" u="none" strike="noStrike" kern="1200" cap="none" spc="0" normalizeH="0" baseline="0" noProof="0" dirty="0" err="1">
                <a:ln>
                  <a:noFill/>
                </a:ln>
                <a:solidFill>
                  <a:schemeClr val="bg1"/>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nội</a:t>
            </a:r>
            <a:r>
              <a:rPr kumimoji="0" lang="en-US" altLang="zh-CN" sz="3200" b="1" i="0" u="none" strike="noStrike" kern="1200" cap="none" spc="0" normalizeH="0" baseline="0" noProof="0" dirty="0">
                <a:ln>
                  <a:noFill/>
                </a:ln>
                <a:solidFill>
                  <a:schemeClr val="bg1"/>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dung </a:t>
            </a:r>
            <a:r>
              <a:rPr kumimoji="0" lang="en-US" altLang="zh-CN" sz="3200" b="1" i="0" u="none" strike="noStrike" kern="1200" cap="none" spc="0" normalizeH="0" baseline="0" noProof="0" dirty="0" err="1">
                <a:ln>
                  <a:noFill/>
                </a:ln>
                <a:solidFill>
                  <a:schemeClr val="bg1"/>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bài</a:t>
            </a:r>
            <a:r>
              <a:rPr kumimoji="0" lang="en-US" altLang="zh-CN" sz="3200" b="1" i="0" u="none" strike="noStrike" kern="1200" cap="none" spc="0" normalizeH="0" baseline="0" noProof="0" dirty="0">
                <a:ln>
                  <a:noFill/>
                </a:ln>
                <a:solidFill>
                  <a:schemeClr val="bg1"/>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200" b="1" i="0" u="none" strike="noStrike" kern="1200" cap="none" spc="0" normalizeH="0" baseline="0" noProof="0" dirty="0" err="1">
                <a:ln>
                  <a:noFill/>
                </a:ln>
                <a:solidFill>
                  <a:schemeClr val="bg1"/>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đọc</a:t>
            </a:r>
            <a:r>
              <a:rPr kumimoji="0" lang="en-US" altLang="zh-CN" sz="3200" b="1" i="0" u="none" strike="noStrike" kern="1200" cap="none" spc="0" normalizeH="0" baseline="0" noProof="0" dirty="0">
                <a:ln>
                  <a:noFill/>
                </a:ln>
                <a:solidFill>
                  <a:schemeClr val="bg1"/>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a:t>
            </a:r>
            <a:endParaRPr kumimoji="0" lang="zh-CN" altLang="en-US" sz="3200" b="1" i="0" u="none" strike="noStrike" kern="1200" cap="none" spc="0" normalizeH="0" baseline="0" noProof="0" dirty="0">
              <a:ln>
                <a:noFill/>
              </a:ln>
              <a:solidFill>
                <a:schemeClr val="bg1"/>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endParaRPr>
          </a:p>
          <a:p>
            <a:pPr algn="ctr"/>
            <a:endParaRPr lang="en-US" sz="3200" b="1" dirty="0">
              <a:solidFill>
                <a:schemeClr val="bg1"/>
              </a:solidFill>
            </a:endParaRPr>
          </a:p>
        </p:txBody>
      </p:sp>
      <p:pic>
        <p:nvPicPr>
          <p:cNvPr id="9" name="Hình ảnh 2">
            <a:extLst>
              <a:ext uri="{FF2B5EF4-FFF2-40B4-BE49-F238E27FC236}">
                <a16:creationId xmlns:a16="http://schemas.microsoft.com/office/drawing/2014/main" id="{1937EC9C-CC05-AAE9-5BC3-2AC59B869396}"/>
              </a:ext>
            </a:extLst>
          </p:cNvPr>
          <p:cNvPicPr>
            <a:picLocks noChangeAspect="1"/>
          </p:cNvPicPr>
          <p:nvPr/>
        </p:nvPicPr>
        <p:blipFill>
          <a:blip r:embed="rId3"/>
          <a:stretch>
            <a:fillRect/>
          </a:stretch>
        </p:blipFill>
        <p:spPr>
          <a:xfrm>
            <a:off x="3836386" y="264315"/>
            <a:ext cx="5231588" cy="1153626"/>
          </a:xfrm>
          <a:prstGeom prst="rect">
            <a:avLst/>
          </a:prstGeom>
        </p:spPr>
      </p:pic>
    </p:spTree>
    <p:extLst>
      <p:ext uri="{BB962C8B-B14F-4D97-AF65-F5344CB8AC3E}">
        <p14:creationId xmlns:p14="http://schemas.microsoft.com/office/powerpoint/2010/main" val="15268041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52"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Scale>
                                      <p:cBhvr>
                                        <p:cTn id="10" dur="10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1" dur="1000" decel="50000" fill="hold">
                                          <p:stCondLst>
                                            <p:cond delay="0"/>
                                          </p:stCondLst>
                                        </p:cTn>
                                        <p:tgtEl>
                                          <p:spTgt spid="18"/>
                                        </p:tgtEl>
                                        <p:attrNameLst>
                                          <p:attrName>ppt_x</p:attrName>
                                          <p:attrName>ppt_y</p:attrName>
                                        </p:attrNameLst>
                                      </p:cBhvr>
                                    </p:animMotion>
                                    <p:animEffect transition="in" filter="fade">
                                      <p:cBhvr>
                                        <p:cTn id="12" dur="1000"/>
                                        <p:tgtEl>
                                          <p:spTgt spid="18"/>
                                        </p:tgtEl>
                                      </p:cBhvr>
                                    </p:animEffect>
                                  </p:childTnLst>
                                </p:cTn>
                              </p:par>
                              <p:par>
                                <p:cTn id="13" presetID="52" presetClass="entr" presetSubtype="0" fill="hold" grpId="0" nodeType="withEffect">
                                  <p:stCondLst>
                                    <p:cond delay="350"/>
                                  </p:stCondLst>
                                  <p:childTnLst>
                                    <p:set>
                                      <p:cBhvr>
                                        <p:cTn id="14" dur="1" fill="hold">
                                          <p:stCondLst>
                                            <p:cond delay="0"/>
                                          </p:stCondLst>
                                        </p:cTn>
                                        <p:tgtEl>
                                          <p:spTgt spid="30"/>
                                        </p:tgtEl>
                                        <p:attrNameLst>
                                          <p:attrName>style.visibility</p:attrName>
                                        </p:attrNameLst>
                                      </p:cBhvr>
                                      <p:to>
                                        <p:strVal val="visible"/>
                                      </p:to>
                                    </p:set>
                                    <p:animScale>
                                      <p:cBhvr>
                                        <p:cTn id="15" dur="1000" decel="50000" fill="hold">
                                          <p:stCondLst>
                                            <p:cond delay="0"/>
                                          </p:stCondLst>
                                        </p:cTn>
                                        <p:tgtEl>
                                          <p:spTgt spid="3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6" dur="1000" decel="50000" fill="hold">
                                          <p:stCondLst>
                                            <p:cond delay="0"/>
                                          </p:stCondLst>
                                        </p:cTn>
                                        <p:tgtEl>
                                          <p:spTgt spid="30"/>
                                        </p:tgtEl>
                                        <p:attrNameLst>
                                          <p:attrName>ppt_x</p:attrName>
                                          <p:attrName>ppt_y</p:attrName>
                                        </p:attrNameLst>
                                      </p:cBhvr>
                                    </p:animMotion>
                                    <p:animEffect transition="in" filter="fade">
                                      <p:cBhvr>
                                        <p:cTn id="17" dur="1000"/>
                                        <p:tgtEl>
                                          <p:spTgt spid="30"/>
                                        </p:tgtEl>
                                      </p:cBhvr>
                                    </p:animEffect>
                                  </p:childTnLst>
                                </p:cTn>
                              </p:par>
                              <p:par>
                                <p:cTn id="18" presetID="52" presetClass="entr" presetSubtype="0" fill="hold" grpId="0" nodeType="withEffect">
                                  <p:stCondLst>
                                    <p:cond delay="700"/>
                                  </p:stCondLst>
                                  <p:childTnLst>
                                    <p:set>
                                      <p:cBhvr>
                                        <p:cTn id="19" dur="1" fill="hold">
                                          <p:stCondLst>
                                            <p:cond delay="0"/>
                                          </p:stCondLst>
                                        </p:cTn>
                                        <p:tgtEl>
                                          <p:spTgt spid="36"/>
                                        </p:tgtEl>
                                        <p:attrNameLst>
                                          <p:attrName>style.visibility</p:attrName>
                                        </p:attrNameLst>
                                      </p:cBhvr>
                                      <p:to>
                                        <p:strVal val="visible"/>
                                      </p:to>
                                    </p:set>
                                    <p:animScale>
                                      <p:cBhvr>
                                        <p:cTn id="20" dur="1000" decel="50000" fill="hold">
                                          <p:stCondLst>
                                            <p:cond delay="0"/>
                                          </p:stCondLst>
                                        </p:cTn>
                                        <p:tgtEl>
                                          <p:spTgt spid="3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1" dur="1000" decel="50000" fill="hold">
                                          <p:stCondLst>
                                            <p:cond delay="0"/>
                                          </p:stCondLst>
                                        </p:cTn>
                                        <p:tgtEl>
                                          <p:spTgt spid="36"/>
                                        </p:tgtEl>
                                        <p:attrNameLst>
                                          <p:attrName>ppt_x</p:attrName>
                                          <p:attrName>ppt_y</p:attrName>
                                        </p:attrNameLst>
                                      </p:cBhvr>
                                    </p:animMotion>
                                    <p:animEffect transition="in" filter="fade">
                                      <p:cBhvr>
                                        <p:cTn id="22" dur="1000"/>
                                        <p:tgtEl>
                                          <p:spTgt spid="36"/>
                                        </p:tgtEl>
                                      </p:cBhvr>
                                    </p:animEffect>
                                  </p:childTnLst>
                                </p:cTn>
                              </p:par>
                            </p:childTnLst>
                          </p:cTn>
                        </p:par>
                        <p:par>
                          <p:cTn id="23" fill="hold">
                            <p:stCondLst>
                              <p:cond delay="1700"/>
                            </p:stCondLst>
                            <p:childTnLst>
                              <p:par>
                                <p:cTn id="24" presetID="12" presetClass="entr" presetSubtype="8" fill="hold" nodeType="after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additive="base">
                                        <p:cTn id="26" dur="500"/>
                                        <p:tgtEl>
                                          <p:spTgt spid="2"/>
                                        </p:tgtEl>
                                        <p:attrNameLst>
                                          <p:attrName>ppt_x</p:attrName>
                                        </p:attrNameLst>
                                      </p:cBhvr>
                                      <p:tavLst>
                                        <p:tav tm="0">
                                          <p:val>
                                            <p:strVal val="#ppt_x-#ppt_w*1.125000"/>
                                          </p:val>
                                        </p:tav>
                                        <p:tav tm="100000">
                                          <p:val>
                                            <p:strVal val="#ppt_x"/>
                                          </p:val>
                                        </p:tav>
                                      </p:tavLst>
                                    </p:anim>
                                    <p:animEffect transition="in" filter="wipe(right)">
                                      <p:cBhvr>
                                        <p:cTn id="27" dur="500"/>
                                        <p:tgtEl>
                                          <p:spTgt spid="2"/>
                                        </p:tgtEl>
                                      </p:cBhvr>
                                    </p:animEffect>
                                  </p:childTnLst>
                                </p:cTn>
                              </p:par>
                              <p:par>
                                <p:cTn id="28" presetID="12" presetClass="entr" presetSubtype="8" fill="hold" nodeType="withEffect">
                                  <p:stCondLst>
                                    <p:cond delay="200"/>
                                  </p:stCondLst>
                                  <p:childTnLst>
                                    <p:set>
                                      <p:cBhvr>
                                        <p:cTn id="29" dur="1" fill="hold">
                                          <p:stCondLst>
                                            <p:cond delay="0"/>
                                          </p:stCondLst>
                                        </p:cTn>
                                        <p:tgtEl>
                                          <p:spTgt spid="3"/>
                                        </p:tgtEl>
                                        <p:attrNameLst>
                                          <p:attrName>style.visibility</p:attrName>
                                        </p:attrNameLst>
                                      </p:cBhvr>
                                      <p:to>
                                        <p:strVal val="visible"/>
                                      </p:to>
                                    </p:set>
                                    <p:anim calcmode="lin" valueType="num">
                                      <p:cBhvr additive="base">
                                        <p:cTn id="30" dur="500"/>
                                        <p:tgtEl>
                                          <p:spTgt spid="3"/>
                                        </p:tgtEl>
                                        <p:attrNameLst>
                                          <p:attrName>ppt_x</p:attrName>
                                        </p:attrNameLst>
                                      </p:cBhvr>
                                      <p:tavLst>
                                        <p:tav tm="0">
                                          <p:val>
                                            <p:strVal val="#ppt_x-#ppt_w*1.125000"/>
                                          </p:val>
                                        </p:tav>
                                        <p:tav tm="100000">
                                          <p:val>
                                            <p:strVal val="#ppt_x"/>
                                          </p:val>
                                        </p:tav>
                                      </p:tavLst>
                                    </p:anim>
                                    <p:animEffect transition="in" filter="wipe(right)">
                                      <p:cBhvr>
                                        <p:cTn id="31" dur="500"/>
                                        <p:tgtEl>
                                          <p:spTgt spid="3"/>
                                        </p:tgtEl>
                                      </p:cBhvr>
                                    </p:animEffect>
                                  </p:childTnLst>
                                </p:cTn>
                              </p:par>
                              <p:par>
                                <p:cTn id="32" presetID="12" presetClass="entr" presetSubtype="8" fill="hold" nodeType="withEffect">
                                  <p:stCondLst>
                                    <p:cond delay="400"/>
                                  </p:stCondLst>
                                  <p:childTnLst>
                                    <p:set>
                                      <p:cBhvr>
                                        <p:cTn id="33" dur="1" fill="hold">
                                          <p:stCondLst>
                                            <p:cond delay="0"/>
                                          </p:stCondLst>
                                        </p:cTn>
                                        <p:tgtEl>
                                          <p:spTgt spid="4"/>
                                        </p:tgtEl>
                                        <p:attrNameLst>
                                          <p:attrName>style.visibility</p:attrName>
                                        </p:attrNameLst>
                                      </p:cBhvr>
                                      <p:to>
                                        <p:strVal val="visible"/>
                                      </p:to>
                                    </p:set>
                                    <p:anim calcmode="lin" valueType="num">
                                      <p:cBhvr additive="base">
                                        <p:cTn id="34" dur="500"/>
                                        <p:tgtEl>
                                          <p:spTgt spid="4"/>
                                        </p:tgtEl>
                                        <p:attrNameLst>
                                          <p:attrName>ppt_x</p:attrName>
                                        </p:attrNameLst>
                                      </p:cBhvr>
                                      <p:tavLst>
                                        <p:tav tm="0">
                                          <p:val>
                                            <p:strVal val="#ppt_x-#ppt_w*1.125000"/>
                                          </p:val>
                                        </p:tav>
                                        <p:tav tm="100000">
                                          <p:val>
                                            <p:strVal val="#ppt_x"/>
                                          </p:val>
                                        </p:tav>
                                      </p:tavLst>
                                    </p:anim>
                                    <p:animEffect transition="in" filter="wipe(right)">
                                      <p:cBhvr>
                                        <p:cTn id="3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30" grpId="0" animBg="1"/>
      <p:bldP spid="3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7C75C0D-621D-402B-8D71-31DCFBB46F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
        <p:nvSpPr>
          <p:cNvPr id="12" name="矩形 11">
            <a:extLst>
              <a:ext uri="{FF2B5EF4-FFF2-40B4-BE49-F238E27FC236}">
                <a16:creationId xmlns:a16="http://schemas.microsoft.com/office/drawing/2014/main" id="{C87B4F19-8E90-404F-BDF3-0A53CF75F962}"/>
              </a:ext>
            </a:extLst>
          </p:cNvPr>
          <p:cNvSpPr/>
          <p:nvPr/>
        </p:nvSpPr>
        <p:spPr>
          <a:xfrm>
            <a:off x="1697014" y="1520732"/>
            <a:ext cx="8801224" cy="3825002"/>
          </a:xfrm>
          <a:prstGeom prst="rect">
            <a:avLst/>
          </a:prstGeom>
          <a:solidFill>
            <a:schemeClr val="bg1"/>
          </a:solidFill>
          <a:ln>
            <a:solidFill>
              <a:schemeClr val="bg1">
                <a:lumMod val="85000"/>
              </a:schemeClr>
            </a:solidFill>
          </a:ln>
          <a:effectLst>
            <a:outerShdw blurRad="279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ea"/>
              <a:sym typeface="+mn-lt"/>
            </a:endParaRPr>
          </a:p>
        </p:txBody>
      </p:sp>
      <p:sp>
        <p:nvSpPr>
          <p:cNvPr id="2" name="矩形 1">
            <a:extLst>
              <a:ext uri="{FF2B5EF4-FFF2-40B4-BE49-F238E27FC236}">
                <a16:creationId xmlns:a16="http://schemas.microsoft.com/office/drawing/2014/main" id="{20CF277F-1A09-4D98-BA95-93E9FC8D168F}"/>
              </a:ext>
            </a:extLst>
          </p:cNvPr>
          <p:cNvSpPr/>
          <p:nvPr/>
        </p:nvSpPr>
        <p:spPr>
          <a:xfrm>
            <a:off x="2271081" y="983848"/>
            <a:ext cx="7649836" cy="4896092"/>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ea"/>
              <a:sym typeface="+mn-lt"/>
            </a:endParaRPr>
          </a:p>
        </p:txBody>
      </p:sp>
      <p:pic>
        <p:nvPicPr>
          <p:cNvPr id="31" name="Picture 30">
            <a:extLst>
              <a:ext uri="{FF2B5EF4-FFF2-40B4-BE49-F238E27FC236}">
                <a16:creationId xmlns:a16="http://schemas.microsoft.com/office/drawing/2014/main" id="{4047E5B9-CF66-44F3-9508-88948721BD4C}"/>
              </a:ext>
            </a:extLst>
          </p:cNvPr>
          <p:cNvPicPr>
            <a:picLocks noChangeAspect="1"/>
          </p:cNvPicPr>
          <p:nvPr/>
        </p:nvPicPr>
        <p:blipFill rotWithShape="1">
          <a:blip r:embed="rId4"/>
          <a:srcRect l="6094" t="9293" r="8047" b="14811"/>
          <a:stretch/>
        </p:blipFill>
        <p:spPr>
          <a:xfrm>
            <a:off x="4068970" y="2164166"/>
            <a:ext cx="6027924" cy="2487359"/>
          </a:xfrm>
          <a:prstGeom prst="rect">
            <a:avLst/>
          </a:prstGeom>
          <a:effectLst>
            <a:glow rad="228600">
              <a:srgbClr val="5FE0FF">
                <a:satMod val="175000"/>
                <a:alpha val="40000"/>
              </a:srgbClr>
            </a:glow>
          </a:effectLst>
        </p:spPr>
      </p:pic>
      <p:pic>
        <p:nvPicPr>
          <p:cNvPr id="32" name="Picture 31">
            <a:extLst>
              <a:ext uri="{FF2B5EF4-FFF2-40B4-BE49-F238E27FC236}">
                <a16:creationId xmlns:a16="http://schemas.microsoft.com/office/drawing/2014/main" id="{FBAE415F-DE6D-4C2B-A2FA-18B973AC89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28725" y="2671460"/>
            <a:ext cx="3099052" cy="2593349"/>
          </a:xfrm>
          <a:prstGeom prst="rect">
            <a:avLst/>
          </a:prstGeom>
        </p:spPr>
      </p:pic>
    </p:spTree>
    <p:extLst>
      <p:ext uri="{BB962C8B-B14F-4D97-AF65-F5344CB8AC3E}">
        <p14:creationId xmlns:p14="http://schemas.microsoft.com/office/powerpoint/2010/main" val="15373612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par>
                                <p:cTn id="8" presetID="16" presetClass="entr" presetSubtype="21"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barn(inVertical)">
                                      <p:cBhvr>
                                        <p:cTn id="1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SHAPE_LOCKS" val="959"/>
</p:tagLst>
</file>

<file path=ppt/tags/tag5.xml><?xml version="1.0" encoding="utf-8"?>
<p:tagLst xmlns:a="http://schemas.openxmlformats.org/drawingml/2006/main" xmlns:r="http://schemas.openxmlformats.org/officeDocument/2006/relationships" xmlns:p="http://schemas.openxmlformats.org/presentationml/2006/main">
  <p:tag name="SHAPE_LOCKS" val="16"/>
</p:tagLst>
</file>

<file path=ppt/tags/tag6.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千图网海量PPT模板www.58pic.com​​">
  <a:themeElements>
    <a:clrScheme name="自定义 1038">
      <a:dk1>
        <a:sysClr val="windowText" lastClr="000000"/>
      </a:dk1>
      <a:lt1>
        <a:sysClr val="window" lastClr="FFFFFF"/>
      </a:lt1>
      <a:dk2>
        <a:srgbClr val="44546A"/>
      </a:dk2>
      <a:lt2>
        <a:srgbClr val="E7E6E6"/>
      </a:lt2>
      <a:accent1>
        <a:srgbClr val="109C45"/>
      </a:accent1>
      <a:accent2>
        <a:srgbClr val="109C45"/>
      </a:accent2>
      <a:accent3>
        <a:srgbClr val="109C45"/>
      </a:accent3>
      <a:accent4>
        <a:srgbClr val="109C45"/>
      </a:accent4>
      <a:accent5>
        <a:srgbClr val="109C45"/>
      </a:accent5>
      <a:accent6>
        <a:srgbClr val="109C45"/>
      </a:accent6>
      <a:hlink>
        <a:srgbClr val="0563C1"/>
      </a:hlink>
      <a:folHlink>
        <a:srgbClr val="954F72"/>
      </a:folHlink>
    </a:clrScheme>
    <a:fontScheme name="ljgrvcid">
      <a:majorFont>
        <a:latin typeface="庞门正道标题体" panose="020F0302020204030204"/>
        <a:ea typeface="庞门正道标题体"/>
        <a:cs typeface=""/>
      </a:majorFont>
      <a:minorFont>
        <a:latin typeface="庞门正道标题体" panose="020F0502020204030204"/>
        <a:ea typeface="庞门正道标题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4.xml><?xml version="1.0" encoding="utf-8"?>
<a:theme xmlns:a="http://schemas.openxmlformats.org/drawingml/2006/main" name="2_Office Them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5.xml><?xml version="1.0" encoding="utf-8"?>
<a:theme xmlns:a="http://schemas.openxmlformats.org/drawingml/2006/main" name="sác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ách" id="{877BFAE7-21A5-4197-A330-878F80FA6E6A}" vid="{8B9D040D-035C-49CE-B0ED-971D8B153DE6}"/>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378</TotalTime>
  <Words>2341</Words>
  <Application>Microsoft Office PowerPoint</Application>
  <PresentationFormat>Widescreen</PresentationFormat>
  <Paragraphs>202</Paragraphs>
  <Slides>36</Slides>
  <Notes>28</Notes>
  <HiddenSlides>2</HiddenSlides>
  <MMClips>1</MMClips>
  <ScaleCrop>false</ScaleCrop>
  <HeadingPairs>
    <vt:vector size="6" baseType="variant">
      <vt:variant>
        <vt:lpstr>Fonts Used</vt:lpstr>
      </vt:variant>
      <vt:variant>
        <vt:i4>14</vt:i4>
      </vt:variant>
      <vt:variant>
        <vt:lpstr>Theme</vt:lpstr>
      </vt:variant>
      <vt:variant>
        <vt:i4>5</vt:i4>
      </vt:variant>
      <vt:variant>
        <vt:lpstr>Slide Titles</vt:lpstr>
      </vt:variant>
      <vt:variant>
        <vt:i4>36</vt:i4>
      </vt:variant>
    </vt:vector>
  </HeadingPairs>
  <TitlesOfParts>
    <vt:vector size="55" baseType="lpstr">
      <vt:lpstr>等线</vt:lpstr>
      <vt:lpstr>#9Slide02 Noi dung dai</vt:lpstr>
      <vt:lpstr>#9Slide02 Tieu de dai</vt:lpstr>
      <vt:lpstr>#9Slide03 Arima Madurai ExtraBo</vt:lpstr>
      <vt:lpstr>Aharoni</vt:lpstr>
      <vt:lpstr>Arial</vt:lpstr>
      <vt:lpstr>Arial-Rounded</vt:lpstr>
      <vt:lpstr>Calibri</vt:lpstr>
      <vt:lpstr>Cambria</vt:lpstr>
      <vt:lpstr>SVN-Ready</vt:lpstr>
      <vt:lpstr>Tahoma</vt:lpstr>
      <vt:lpstr>Times New Roman</vt:lpstr>
      <vt:lpstr>UTM Edwardian</vt:lpstr>
      <vt:lpstr>庞门正道标题体</vt:lpstr>
      <vt:lpstr>千图网海量PPT模板www.58pic.com​​</vt:lpstr>
      <vt:lpstr>Office Theme</vt:lpstr>
      <vt:lpstr>1_Office Theme</vt:lpstr>
      <vt:lpstr>2_Office Theme</vt:lpstr>
      <vt:lpstr>sách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ADMIN88</cp:lastModifiedBy>
  <cp:revision>28</cp:revision>
  <dcterms:created xsi:type="dcterms:W3CDTF">2023-01-08T03:18:45Z</dcterms:created>
  <dcterms:modified xsi:type="dcterms:W3CDTF">2023-03-27T02:15:50Z</dcterms:modified>
</cp:coreProperties>
</file>