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2" r:id="rId4"/>
    <p:sldId id="258" r:id="rId5"/>
    <p:sldId id="283" r:id="rId6"/>
    <p:sldId id="307" r:id="rId7"/>
    <p:sldId id="309" r:id="rId8"/>
    <p:sldId id="314" r:id="rId9"/>
    <p:sldId id="317" r:id="rId10"/>
    <p:sldId id="315" r:id="rId11"/>
    <p:sldId id="318" r:id="rId12"/>
    <p:sldId id="316" r:id="rId13"/>
    <p:sldId id="319" r:id="rId14"/>
    <p:sldId id="320" r:id="rId15"/>
    <p:sldId id="321" r:id="rId16"/>
    <p:sldId id="322" r:id="rId17"/>
    <p:sldId id="323" r:id="rId18"/>
    <p:sldId id="324" r:id="rId19"/>
    <p:sldId id="326" r:id="rId20"/>
    <p:sldId id="291" r:id="rId21"/>
    <p:sldId id="308" r:id="rId22"/>
  </p:sldIdLst>
  <p:sldSz cx="12192000" cy="6858000"/>
  <p:notesSz cx="6858000" cy="9144000"/>
  <p:embeddedFontLst>
    <p:embeddedFont>
      <p:font typeface="#9Slide03 AmpleSoft Bold" panose="020B0604020202020204" charset="0"/>
      <p:regular r:id="rId23"/>
    </p:embeddedFont>
    <p:embeddedFont>
      <p:font typeface="#9Slide07 HoneyCream" panose="020B0604020202020204" charset="0"/>
      <p:regular r:id="rId24"/>
    </p:embeddedFont>
    <p:embeddedFont>
      <p:font typeface="#9Slide07 IcielPony" panose="020B0604020202020204" charset="0"/>
      <p:regular r:id="rId25"/>
    </p:embeddedFont>
    <p:embeddedFont>
      <p:font typeface="Bahnschrift SemiBold Condensed" panose="020B0502040204020203" pitchFamily="34" charset="0"/>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mbria" panose="02040503050406030204" pitchFamily="18"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069"/>
    <a:srgbClr val="994B46"/>
    <a:srgbClr val="FFE3BB"/>
    <a:srgbClr val="FEF8EF"/>
    <a:srgbClr val="634768"/>
    <a:srgbClr val="9B8CF5"/>
    <a:srgbClr val="E4E0FC"/>
    <a:srgbClr val="FED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65" d="100"/>
          <a:sy n="65" d="100"/>
        </p:scale>
        <p:origin x="84" y="72"/>
      </p:cViewPr>
      <p:guideLst/>
    </p:cSldViewPr>
  </p:slideViewPr>
  <p:notesTextViewPr>
    <p:cViewPr>
      <p:scale>
        <a:sx n="1" d="1"/>
        <a:sy n="1" d="1"/>
      </p:scale>
      <p:origin x="0" y="0"/>
    </p:cViewPr>
  </p:notesTextViewPr>
  <p:sorterViewPr>
    <p:cViewPr>
      <p:scale>
        <a:sx n="100" d="100"/>
        <a:sy n="100" d="100"/>
      </p:scale>
      <p:origin x="0" y="-21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2.xml"/><Relationship Id="rId5" Type="http://schemas.openxmlformats.org/officeDocument/2006/relationships/tags" Target="../tags/tag45.xml"/><Relationship Id="rId4" Type="http://schemas.openxmlformats.org/officeDocument/2006/relationships/tags" Target="../tags/tag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2.xml"/><Relationship Id="rId5" Type="http://schemas.openxmlformats.org/officeDocument/2006/relationships/tags" Target="../tags/tag54.xml"/><Relationship Id="rId4"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A1AA-142F-C013-06B0-2F332D575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D9774-4519-5C98-AD7F-1EA4D6D83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C6579A-8376-60C2-909B-C7530AA32983}"/>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5" name="Footer Placeholder 4">
            <a:extLst>
              <a:ext uri="{FF2B5EF4-FFF2-40B4-BE49-F238E27FC236}">
                <a16:creationId xmlns:a16="http://schemas.microsoft.com/office/drawing/2014/main" id="{A23494F5-8976-4D83-B515-89EE5DA35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6C43C-39AA-F6F4-2A9F-5883598794E0}"/>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228680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4F37-1815-CC5E-30FE-F2CB9F5F25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CEB281-45FA-F922-6755-53B62003D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117D0-A29E-FEF1-F28C-39FDB0E74A14}"/>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5" name="Footer Placeholder 4">
            <a:extLst>
              <a:ext uri="{FF2B5EF4-FFF2-40B4-BE49-F238E27FC236}">
                <a16:creationId xmlns:a16="http://schemas.microsoft.com/office/drawing/2014/main" id="{31B5769A-DB2E-51CF-220C-C0959993B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21EB8-8326-5752-E7F4-C53DE4D1F22F}"/>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5934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2951C-9355-38E2-9A62-886266BE4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8ACE-81B7-3C9C-0814-BE37342E04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97BD0-2606-7C6E-103D-A77BB179A696}"/>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5" name="Footer Placeholder 4">
            <a:extLst>
              <a:ext uri="{FF2B5EF4-FFF2-40B4-BE49-F238E27FC236}">
                <a16:creationId xmlns:a16="http://schemas.microsoft.com/office/drawing/2014/main" id="{1A61AB53-53B3-57F6-B1A1-2A80CBC13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FE0E7-B17E-49A7-ABDC-ABB368CD03EB}"/>
              </a:ext>
            </a:extLst>
          </p:cNvPr>
          <p:cNvSpPr>
            <a:spLocks noGrp="1"/>
          </p:cNvSpPr>
          <p:nvPr>
            <p:ph type="sldNum" sz="quarter" idx="12"/>
          </p:nvPr>
        </p:nvSpPr>
        <p:spPr/>
        <p:txBody>
          <a:bodyPr/>
          <a:lstStyle/>
          <a:p>
            <a:fld id="{C4153CD1-C3FE-4C60-BC1B-C74A1F213E1B}" type="slidenum">
              <a:rPr lang="en-US" smtClean="0"/>
              <a:t>‹#›</a:t>
            </a:fld>
            <a:endParaRPr lang="en-US"/>
          </a:p>
        </p:txBody>
      </p:sp>
      <p:sp>
        <p:nvSpPr>
          <p:cNvPr id="7" name="TextBox 3">
            <a:extLst>
              <a:ext uri="{FF2B5EF4-FFF2-40B4-BE49-F238E27FC236}">
                <a16:creationId xmlns:a16="http://schemas.microsoft.com/office/drawing/2014/main" id="{C889123C-DA3D-53D8-8583-C862F9150BE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tx1"/>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tx1"/>
                </a:solidFill>
                <a:latin typeface="Times New Roman" panose="02020603050405020304" pitchFamily="18" charset="0"/>
                <a:cs typeface="Times New Roman" panose="02020603050405020304" pitchFamily="18" charset="0"/>
              </a:rPr>
              <a:t>Mời </a:t>
            </a:r>
            <a:r>
              <a:rPr lang="en-US" b="1" dirty="0" err="1">
                <a:solidFill>
                  <a:schemeClr val="tx1"/>
                </a:solidFill>
                <a:latin typeface="Times New Roman" panose="02020603050405020304" pitchFamily="18" charset="0"/>
                <a:cs typeface="Times New Roman" panose="02020603050405020304" pitchFamily="18" charset="0"/>
              </a:rPr>
              <a:t>truy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cập</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lang="en-US" sz="1800" dirty="0">
              <a:solidFill>
                <a:schemeClr val="tx1"/>
              </a:solidFill>
              <a:latin typeface="SVN-Newton" panose="02040603050506020204" pitchFamily="18" charset="0"/>
              <a:cs typeface="Times New Roman" panose="02020603050405020304" pitchFamily="18" charset="0"/>
            </a:endParaRPr>
          </a:p>
          <a:p>
            <a:pPr algn="ctr"/>
            <a:r>
              <a:rPr lang="en-US" sz="1800" b="1" dirty="0">
                <a:solidFill>
                  <a:schemeClr val="tx1"/>
                </a:solidFill>
                <a:latin typeface="SVN-Newton" panose="02040603050506020204" pitchFamily="18" charset="0"/>
                <a:cs typeface="Times New Roman" panose="02020603050405020304" pitchFamily="18" charset="0"/>
              </a:rPr>
              <a:t>SĐT ZALO : </a:t>
            </a:r>
            <a:r>
              <a:rPr lang="en-US" sz="1800" b="1" u="sng" dirty="0">
                <a:solidFill>
                  <a:schemeClr val="tx1"/>
                </a:solidFill>
                <a:latin typeface="SVN-Newton" panose="02040603050506020204" pitchFamily="18" charset="0"/>
              </a:rPr>
              <a:t>0382348780</a:t>
            </a:r>
            <a:r>
              <a:rPr lang="en-US" sz="1800" b="1" dirty="0">
                <a:solidFill>
                  <a:schemeClr val="tx1"/>
                </a:solidFill>
                <a:latin typeface="SVN-Newton" panose="02040603050506020204" pitchFamily="18" charset="0"/>
              </a:rPr>
              <a:t> - </a:t>
            </a:r>
            <a:r>
              <a:rPr lang="en-US" sz="1800" b="1" u="sng" dirty="0">
                <a:solidFill>
                  <a:schemeClr val="tx1"/>
                </a:solidFill>
                <a:latin typeface="SVN-Newton" panose="02040603050506020204" pitchFamily="18" charset="0"/>
              </a:rPr>
              <a:t>0984848929</a:t>
            </a:r>
            <a:endParaRPr lang="en-US" sz="1800" b="1" dirty="0">
              <a:solidFill>
                <a:schemeClr val="tx1"/>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1360E57F-91BB-AE41-C3EB-FC2D2BCE7B9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tx1"/>
                </a:solidFill>
                <a:latin typeface="#9Slide07 HoneyCream" pitchFamily="2" charset="0"/>
              </a:rPr>
              <a:t>Măng</a:t>
            </a:r>
            <a:r>
              <a:rPr lang="en-US" sz="2000" b="0" dirty="0">
                <a:solidFill>
                  <a:schemeClr val="tx1"/>
                </a:solidFill>
                <a:latin typeface="#9Slide07 HoneyCream" pitchFamily="2" charset="0"/>
              </a:rPr>
              <a:t> Non</a:t>
            </a:r>
          </a:p>
        </p:txBody>
      </p:sp>
      <p:pic>
        <p:nvPicPr>
          <p:cNvPr id="9" name="Picture 8">
            <a:extLst>
              <a:ext uri="{FF2B5EF4-FFF2-40B4-BE49-F238E27FC236}">
                <a16:creationId xmlns:a16="http://schemas.microsoft.com/office/drawing/2014/main" id="{3CC35678-E7F4-5A57-086E-AC9D33A6CCE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B6EE6BF4-ACAE-21FF-1C41-EE4ED76B4E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B119AF76-BF89-ED4B-542E-363CB34A75E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B68BB6D8-0996-0CC4-B5B6-4F96A3C08C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C7BD9E2D-D9FC-3DA0-AA0A-8DE3ED08862E}"/>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tx1"/>
                </a:solidFill>
                <a:latin typeface="SVN-Ready" panose="02040603050506020204" pitchFamily="18" charset="0"/>
              </a:rPr>
              <a:t>By </a:t>
            </a:r>
            <a:r>
              <a:rPr lang="en-US" sz="1600" b="0" dirty="0" err="1">
                <a:solidFill>
                  <a:schemeClr val="tx1"/>
                </a:solidFill>
                <a:latin typeface="SVN-Ready" panose="02040603050506020204" pitchFamily="18" charset="0"/>
              </a:rPr>
              <a:t>Khánh</a:t>
            </a:r>
            <a:r>
              <a:rPr lang="en-US" sz="1600" b="0" dirty="0">
                <a:solidFill>
                  <a:schemeClr val="tx1"/>
                </a:solidFill>
                <a:latin typeface="SVN-Ready" panose="02040603050506020204" pitchFamily="18" charset="0"/>
              </a:rPr>
              <a:t> </a:t>
            </a:r>
            <a:r>
              <a:rPr lang="en-US" sz="1600" b="0" dirty="0" err="1">
                <a:solidFill>
                  <a:schemeClr val="tx1"/>
                </a:solidFill>
                <a:latin typeface="SVN-Ready" panose="02040603050506020204" pitchFamily="18" charset="0"/>
              </a:rPr>
              <a:t>Huyền</a:t>
            </a:r>
            <a:endParaRPr lang="en-US" sz="1600" b="0" dirty="0">
              <a:solidFill>
                <a:schemeClr val="tx1"/>
              </a:solidFill>
              <a:latin typeface="SVN-Ready" panose="02040603050506020204" pitchFamily="18" charset="0"/>
            </a:endParaRPr>
          </a:p>
        </p:txBody>
      </p:sp>
      <p:sp>
        <p:nvSpPr>
          <p:cNvPr id="14" name="Title 1">
            <a:extLst>
              <a:ext uri="{FF2B5EF4-FFF2-40B4-BE49-F238E27FC236}">
                <a16:creationId xmlns:a16="http://schemas.microsoft.com/office/drawing/2014/main" id="{E598CB5F-130C-6FB4-6992-A7A8BFC427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pic>
        <p:nvPicPr>
          <p:cNvPr id="15" name="Picture 14">
            <a:extLst>
              <a:ext uri="{FF2B5EF4-FFF2-40B4-BE49-F238E27FC236}">
                <a16:creationId xmlns:a16="http://schemas.microsoft.com/office/drawing/2014/main" id="{1888823B-4C46-5A2A-16B9-8787852921A0}"/>
              </a:ext>
            </a:extLst>
          </p:cNvPr>
          <p:cNvPicPr>
            <a:picLocks noChangeAspect="1"/>
          </p:cNvPicPr>
          <p:nvPr userDrawn="1"/>
        </p:nvPicPr>
        <p:blipFill>
          <a:blip r:embed="rId4"/>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8C1098B7-3700-C9FD-6719-BB96295B3642}"/>
              </a:ext>
            </a:extLst>
          </p:cNvPr>
          <p:cNvPicPr>
            <a:picLocks noChangeAspect="1"/>
          </p:cNvPicPr>
          <p:nvPr userDrawn="1"/>
        </p:nvPicPr>
        <p:blipFill>
          <a:blip r:embed="rId4"/>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37346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a16="http://schemas.microsoft.com/office/drawing/2014/main" id="{1977ED90-D15B-55E0-2BC8-0DD2C50102DE}"/>
              </a:ext>
            </a:extLst>
          </p:cNvPr>
          <p:cNvSpPr/>
          <p:nvPr userDrawn="1"/>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
        <p:nvSpPr>
          <p:cNvPr id="2" name="TextBox 3">
            <a:extLst>
              <a:ext uri="{FF2B5EF4-FFF2-40B4-BE49-F238E27FC236}">
                <a16:creationId xmlns:a16="http://schemas.microsoft.com/office/drawing/2014/main" id="{1F57BF3D-A9E2-CF09-4E4C-0A1D82BCB2F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tx1"/>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tx1"/>
                </a:solidFill>
                <a:latin typeface="Times New Roman" panose="02020603050405020304" pitchFamily="18" charset="0"/>
                <a:cs typeface="Times New Roman" panose="02020603050405020304" pitchFamily="18" charset="0"/>
              </a:rPr>
              <a:t>Mời </a:t>
            </a:r>
            <a:r>
              <a:rPr lang="en-US" b="1" dirty="0" err="1">
                <a:solidFill>
                  <a:schemeClr val="tx1"/>
                </a:solidFill>
                <a:latin typeface="Times New Roman" panose="02020603050405020304" pitchFamily="18" charset="0"/>
                <a:cs typeface="Times New Roman" panose="02020603050405020304" pitchFamily="18" charset="0"/>
              </a:rPr>
              <a:t>truy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cập</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lang="en-US" sz="1800" dirty="0">
              <a:solidFill>
                <a:schemeClr val="tx1"/>
              </a:solidFill>
              <a:latin typeface="SVN-Newton" panose="02040603050506020204" pitchFamily="18" charset="0"/>
              <a:cs typeface="Times New Roman" panose="02020603050405020304" pitchFamily="18" charset="0"/>
            </a:endParaRPr>
          </a:p>
          <a:p>
            <a:pPr algn="ctr"/>
            <a:r>
              <a:rPr lang="en-US" sz="1800" b="1" dirty="0">
                <a:solidFill>
                  <a:schemeClr val="tx1"/>
                </a:solidFill>
                <a:latin typeface="SVN-Newton" panose="02040603050506020204" pitchFamily="18" charset="0"/>
                <a:cs typeface="Times New Roman" panose="02020603050405020304" pitchFamily="18" charset="0"/>
              </a:rPr>
              <a:t>SĐT ZALO : </a:t>
            </a:r>
            <a:r>
              <a:rPr lang="en-US" sz="1800" b="1" u="sng" dirty="0">
                <a:solidFill>
                  <a:schemeClr val="tx1"/>
                </a:solidFill>
                <a:latin typeface="SVN-Newton" panose="02040603050506020204" pitchFamily="18" charset="0"/>
              </a:rPr>
              <a:t>0382348780</a:t>
            </a:r>
            <a:r>
              <a:rPr lang="en-US" sz="1800" b="1" dirty="0">
                <a:solidFill>
                  <a:schemeClr val="tx1"/>
                </a:solidFill>
                <a:latin typeface="SVN-Newton" panose="02040603050506020204" pitchFamily="18" charset="0"/>
              </a:rPr>
              <a:t> - </a:t>
            </a:r>
            <a:r>
              <a:rPr lang="en-US" sz="1800" b="1" u="sng" dirty="0">
                <a:solidFill>
                  <a:schemeClr val="tx1"/>
                </a:solidFill>
                <a:latin typeface="SVN-Newton" panose="02040603050506020204" pitchFamily="18" charset="0"/>
              </a:rPr>
              <a:t>0984848929</a:t>
            </a:r>
            <a:endParaRPr lang="en-US" sz="1800" b="1" dirty="0">
              <a:solidFill>
                <a:schemeClr val="tx1"/>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36636E51-3A2A-2493-6B22-8ABCFD72C0A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tx1"/>
                </a:solidFill>
                <a:latin typeface="#9Slide07 HoneyCream" pitchFamily="2" charset="0"/>
              </a:rPr>
              <a:t>Măng</a:t>
            </a:r>
            <a:r>
              <a:rPr lang="en-US" sz="2000" b="0" dirty="0">
                <a:solidFill>
                  <a:schemeClr val="tx1"/>
                </a:solidFill>
                <a:latin typeface="#9Slide07 HoneyCream" pitchFamily="2" charset="0"/>
              </a:rPr>
              <a:t> Non</a:t>
            </a:r>
          </a:p>
        </p:txBody>
      </p:sp>
      <p:pic>
        <p:nvPicPr>
          <p:cNvPr id="6" name="Picture 5">
            <a:extLst>
              <a:ext uri="{FF2B5EF4-FFF2-40B4-BE49-F238E27FC236}">
                <a16:creationId xmlns:a16="http://schemas.microsoft.com/office/drawing/2014/main" id="{346ADA48-0808-958B-F643-D1CC9B4FB01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7" name="Picture 6">
            <a:extLst>
              <a:ext uri="{FF2B5EF4-FFF2-40B4-BE49-F238E27FC236}">
                <a16:creationId xmlns:a16="http://schemas.microsoft.com/office/drawing/2014/main" id="{68CA43AF-22BC-2A5F-7FE5-E7776F3633A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8" name="Picture 7">
            <a:extLst>
              <a:ext uri="{FF2B5EF4-FFF2-40B4-BE49-F238E27FC236}">
                <a16:creationId xmlns:a16="http://schemas.microsoft.com/office/drawing/2014/main" id="{54670830-103C-8B63-D319-20CFC6EF234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9" name="Picture 8">
            <a:extLst>
              <a:ext uri="{FF2B5EF4-FFF2-40B4-BE49-F238E27FC236}">
                <a16:creationId xmlns:a16="http://schemas.microsoft.com/office/drawing/2014/main" id="{10AF33AE-87D8-217E-5E1F-1D7E839C52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0" name="Title 1">
            <a:extLst>
              <a:ext uri="{FF2B5EF4-FFF2-40B4-BE49-F238E27FC236}">
                <a16:creationId xmlns:a16="http://schemas.microsoft.com/office/drawing/2014/main" id="{2F7698D2-6FE3-F158-E4A7-2D0361A2092A}"/>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tx1"/>
                </a:solidFill>
                <a:latin typeface="SVN-Ready" panose="02040603050506020204" pitchFamily="18" charset="0"/>
              </a:rPr>
              <a:t>By </a:t>
            </a:r>
            <a:r>
              <a:rPr lang="en-US" sz="1600" b="0" dirty="0" err="1">
                <a:solidFill>
                  <a:schemeClr val="tx1"/>
                </a:solidFill>
                <a:latin typeface="SVN-Ready" panose="02040603050506020204" pitchFamily="18" charset="0"/>
              </a:rPr>
              <a:t>Khánh</a:t>
            </a:r>
            <a:r>
              <a:rPr lang="en-US" sz="1600" b="0" dirty="0">
                <a:solidFill>
                  <a:schemeClr val="tx1"/>
                </a:solidFill>
                <a:latin typeface="SVN-Ready" panose="02040603050506020204" pitchFamily="18" charset="0"/>
              </a:rPr>
              <a:t> </a:t>
            </a:r>
            <a:r>
              <a:rPr lang="en-US" sz="1600" b="0" dirty="0" err="1">
                <a:solidFill>
                  <a:schemeClr val="tx1"/>
                </a:solidFill>
                <a:latin typeface="SVN-Ready" panose="02040603050506020204" pitchFamily="18" charset="0"/>
              </a:rPr>
              <a:t>Huyền</a:t>
            </a:r>
            <a:endParaRPr lang="en-US" sz="1600" b="0" dirty="0">
              <a:solidFill>
                <a:schemeClr val="tx1"/>
              </a:solidFill>
              <a:latin typeface="SVN-Ready" panose="02040603050506020204" pitchFamily="18" charset="0"/>
            </a:endParaRPr>
          </a:p>
        </p:txBody>
      </p:sp>
      <p:sp>
        <p:nvSpPr>
          <p:cNvPr id="11" name="Title 1">
            <a:extLst>
              <a:ext uri="{FF2B5EF4-FFF2-40B4-BE49-F238E27FC236}">
                <a16:creationId xmlns:a16="http://schemas.microsoft.com/office/drawing/2014/main" id="{3D9839EE-7703-07D8-1C6A-0A1CB76ECC9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pic>
        <p:nvPicPr>
          <p:cNvPr id="12" name="Picture 11">
            <a:extLst>
              <a:ext uri="{FF2B5EF4-FFF2-40B4-BE49-F238E27FC236}">
                <a16:creationId xmlns:a16="http://schemas.microsoft.com/office/drawing/2014/main" id="{6142C8E6-A6E0-E8DD-6587-7B0A7F0FCB5B}"/>
              </a:ext>
            </a:extLst>
          </p:cNvPr>
          <p:cNvPicPr>
            <a:picLocks noChangeAspect="1"/>
          </p:cNvPicPr>
          <p:nvPr userDrawn="1"/>
        </p:nvPicPr>
        <p:blipFill>
          <a:blip r:embed="rId4"/>
          <a:stretch>
            <a:fillRect/>
          </a:stretch>
        </p:blipFill>
        <p:spPr>
          <a:xfrm>
            <a:off x="523006" y="7903349"/>
            <a:ext cx="2188654" cy="2658086"/>
          </a:xfrm>
          <a:prstGeom prst="rect">
            <a:avLst/>
          </a:prstGeom>
        </p:spPr>
      </p:pic>
      <p:pic>
        <p:nvPicPr>
          <p:cNvPr id="13" name="Picture 12">
            <a:extLst>
              <a:ext uri="{FF2B5EF4-FFF2-40B4-BE49-F238E27FC236}">
                <a16:creationId xmlns:a16="http://schemas.microsoft.com/office/drawing/2014/main" id="{0C324F61-79E1-EE1B-7CB6-97E232C99D11}"/>
              </a:ext>
            </a:extLst>
          </p:cNvPr>
          <p:cNvPicPr>
            <a:picLocks noChangeAspect="1"/>
          </p:cNvPicPr>
          <p:nvPr userDrawn="1"/>
        </p:nvPicPr>
        <p:blipFill>
          <a:blip r:embed="rId4"/>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57687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67970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8765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570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9638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085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a16="http://schemas.microsoft.com/office/drawing/2014/main" id="{E0C4D706-2F8C-D2EE-29D7-689D0CCCA16C}"/>
              </a:ext>
            </a:extLst>
          </p:cNvPr>
          <p:cNvSpPr/>
          <p:nvPr userDrawn="1"/>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
        <p:nvSpPr>
          <p:cNvPr id="2" name="TextBox 3">
            <a:extLst>
              <a:ext uri="{FF2B5EF4-FFF2-40B4-BE49-F238E27FC236}">
                <a16:creationId xmlns:a16="http://schemas.microsoft.com/office/drawing/2014/main" id="{D8A5E08E-75FE-0C23-AAC2-F29DD8806727}"/>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tx1"/>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tx1"/>
                </a:solidFill>
                <a:latin typeface="Times New Roman" panose="02020603050405020304" pitchFamily="18" charset="0"/>
                <a:cs typeface="Times New Roman" panose="02020603050405020304" pitchFamily="18" charset="0"/>
              </a:rPr>
              <a:t>Mời </a:t>
            </a:r>
            <a:r>
              <a:rPr lang="en-US" b="1" dirty="0" err="1">
                <a:solidFill>
                  <a:schemeClr val="tx1"/>
                </a:solidFill>
                <a:latin typeface="Times New Roman" panose="02020603050405020304" pitchFamily="18" charset="0"/>
                <a:cs typeface="Times New Roman" panose="02020603050405020304" pitchFamily="18" charset="0"/>
              </a:rPr>
              <a:t>truy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cập</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lang="en-US" sz="1800" dirty="0">
              <a:solidFill>
                <a:schemeClr val="tx1"/>
              </a:solidFill>
              <a:latin typeface="SVN-Newton" panose="02040603050506020204" pitchFamily="18" charset="0"/>
              <a:cs typeface="Times New Roman" panose="02020603050405020304" pitchFamily="18" charset="0"/>
            </a:endParaRPr>
          </a:p>
          <a:p>
            <a:pPr algn="ctr"/>
            <a:r>
              <a:rPr lang="en-US" sz="1800" b="1" dirty="0">
                <a:solidFill>
                  <a:schemeClr val="tx1"/>
                </a:solidFill>
                <a:latin typeface="SVN-Newton" panose="02040603050506020204" pitchFamily="18" charset="0"/>
                <a:cs typeface="Times New Roman" panose="02020603050405020304" pitchFamily="18" charset="0"/>
              </a:rPr>
              <a:t>SĐT ZALO : </a:t>
            </a:r>
            <a:r>
              <a:rPr lang="en-US" sz="1800" b="1" u="sng" dirty="0">
                <a:solidFill>
                  <a:schemeClr val="tx1"/>
                </a:solidFill>
                <a:latin typeface="SVN-Newton" panose="02040603050506020204" pitchFamily="18" charset="0"/>
              </a:rPr>
              <a:t>0382348780</a:t>
            </a:r>
            <a:r>
              <a:rPr lang="en-US" sz="1800" b="1" dirty="0">
                <a:solidFill>
                  <a:schemeClr val="tx1"/>
                </a:solidFill>
                <a:latin typeface="SVN-Newton" panose="02040603050506020204" pitchFamily="18" charset="0"/>
              </a:rPr>
              <a:t> - </a:t>
            </a:r>
            <a:r>
              <a:rPr lang="en-US" sz="1800" b="1" u="sng" dirty="0">
                <a:solidFill>
                  <a:schemeClr val="tx1"/>
                </a:solidFill>
                <a:latin typeface="SVN-Newton" panose="02040603050506020204" pitchFamily="18" charset="0"/>
              </a:rPr>
              <a:t>0984848929</a:t>
            </a:r>
            <a:endParaRPr lang="en-US" sz="1800" b="1" dirty="0">
              <a:solidFill>
                <a:schemeClr val="tx1"/>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193946B0-D2C4-67ED-954E-8C3965046D88}"/>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tx1"/>
                </a:solidFill>
                <a:latin typeface="#9Slide07 HoneyCream" pitchFamily="2" charset="0"/>
              </a:rPr>
              <a:t>Măng</a:t>
            </a:r>
            <a:r>
              <a:rPr lang="en-US" sz="2000" b="0" dirty="0">
                <a:solidFill>
                  <a:schemeClr val="tx1"/>
                </a:solidFill>
                <a:latin typeface="#9Slide07 HoneyCream" pitchFamily="2" charset="0"/>
              </a:rPr>
              <a:t> Non</a:t>
            </a:r>
          </a:p>
        </p:txBody>
      </p:sp>
      <p:pic>
        <p:nvPicPr>
          <p:cNvPr id="4" name="Picture 3">
            <a:extLst>
              <a:ext uri="{FF2B5EF4-FFF2-40B4-BE49-F238E27FC236}">
                <a16:creationId xmlns:a16="http://schemas.microsoft.com/office/drawing/2014/main" id="{E3669B44-362D-7D71-F5FD-A06C3AF3CA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7" name="Picture 6">
            <a:extLst>
              <a:ext uri="{FF2B5EF4-FFF2-40B4-BE49-F238E27FC236}">
                <a16:creationId xmlns:a16="http://schemas.microsoft.com/office/drawing/2014/main" id="{D6ADC225-AB91-DCD6-D61B-A6F39F7D1CE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8" name="Picture 7">
            <a:extLst>
              <a:ext uri="{FF2B5EF4-FFF2-40B4-BE49-F238E27FC236}">
                <a16:creationId xmlns:a16="http://schemas.microsoft.com/office/drawing/2014/main" id="{BB6DCB08-719C-DED6-1C66-8D545448826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9" name="Picture 8">
            <a:extLst>
              <a:ext uri="{FF2B5EF4-FFF2-40B4-BE49-F238E27FC236}">
                <a16:creationId xmlns:a16="http://schemas.microsoft.com/office/drawing/2014/main" id="{54601BA6-581F-1AFB-9BA3-812E0B34FF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0" name="Title 1">
            <a:extLst>
              <a:ext uri="{FF2B5EF4-FFF2-40B4-BE49-F238E27FC236}">
                <a16:creationId xmlns:a16="http://schemas.microsoft.com/office/drawing/2014/main" id="{5368BF96-99D7-2E0D-6258-4A71299FDE57}"/>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tx1"/>
                </a:solidFill>
                <a:latin typeface="SVN-Ready" panose="02040603050506020204" pitchFamily="18" charset="0"/>
              </a:rPr>
              <a:t>By </a:t>
            </a:r>
            <a:r>
              <a:rPr lang="en-US" sz="1600" b="0" dirty="0" err="1">
                <a:solidFill>
                  <a:schemeClr val="tx1"/>
                </a:solidFill>
                <a:latin typeface="SVN-Ready" panose="02040603050506020204" pitchFamily="18" charset="0"/>
              </a:rPr>
              <a:t>Khánh</a:t>
            </a:r>
            <a:r>
              <a:rPr lang="en-US" sz="1600" b="0" dirty="0">
                <a:solidFill>
                  <a:schemeClr val="tx1"/>
                </a:solidFill>
                <a:latin typeface="SVN-Ready" panose="02040603050506020204" pitchFamily="18" charset="0"/>
              </a:rPr>
              <a:t> </a:t>
            </a:r>
            <a:r>
              <a:rPr lang="en-US" sz="1600" b="0" dirty="0" err="1">
                <a:solidFill>
                  <a:schemeClr val="tx1"/>
                </a:solidFill>
                <a:latin typeface="SVN-Ready" panose="02040603050506020204" pitchFamily="18" charset="0"/>
              </a:rPr>
              <a:t>Huyền</a:t>
            </a:r>
            <a:endParaRPr lang="en-US" sz="1600" b="0" dirty="0">
              <a:solidFill>
                <a:schemeClr val="tx1"/>
              </a:solidFill>
              <a:latin typeface="SVN-Ready" panose="02040603050506020204" pitchFamily="18" charset="0"/>
            </a:endParaRPr>
          </a:p>
        </p:txBody>
      </p:sp>
      <p:sp>
        <p:nvSpPr>
          <p:cNvPr id="11" name="Title 1">
            <a:extLst>
              <a:ext uri="{FF2B5EF4-FFF2-40B4-BE49-F238E27FC236}">
                <a16:creationId xmlns:a16="http://schemas.microsoft.com/office/drawing/2014/main" id="{606D10CF-3E39-644B-648B-4FC0E71A870B}"/>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pic>
        <p:nvPicPr>
          <p:cNvPr id="12" name="Picture 11">
            <a:extLst>
              <a:ext uri="{FF2B5EF4-FFF2-40B4-BE49-F238E27FC236}">
                <a16:creationId xmlns:a16="http://schemas.microsoft.com/office/drawing/2014/main" id="{45306594-3422-4394-62D4-287479065B11}"/>
              </a:ext>
            </a:extLst>
          </p:cNvPr>
          <p:cNvPicPr>
            <a:picLocks noChangeAspect="1"/>
          </p:cNvPicPr>
          <p:nvPr userDrawn="1"/>
        </p:nvPicPr>
        <p:blipFill>
          <a:blip r:embed="rId4"/>
          <a:stretch>
            <a:fillRect/>
          </a:stretch>
        </p:blipFill>
        <p:spPr>
          <a:xfrm>
            <a:off x="523006" y="7903349"/>
            <a:ext cx="2188654" cy="2658086"/>
          </a:xfrm>
          <a:prstGeom prst="rect">
            <a:avLst/>
          </a:prstGeom>
        </p:spPr>
      </p:pic>
      <p:pic>
        <p:nvPicPr>
          <p:cNvPr id="13" name="Picture 12">
            <a:extLst>
              <a:ext uri="{FF2B5EF4-FFF2-40B4-BE49-F238E27FC236}">
                <a16:creationId xmlns:a16="http://schemas.microsoft.com/office/drawing/2014/main" id="{B2C35AC4-09AB-4215-170A-34D7CA442BF3}"/>
              </a:ext>
            </a:extLst>
          </p:cNvPr>
          <p:cNvPicPr>
            <a:picLocks noChangeAspect="1"/>
          </p:cNvPicPr>
          <p:nvPr userDrawn="1"/>
        </p:nvPicPr>
        <p:blipFill>
          <a:blip r:embed="rId4"/>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1929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47923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3C79-C870-6F75-0AE7-F17035BB5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11325-6D39-3267-8305-D3BB77C4E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FDD68-FC55-A926-0A4F-2FF132EDA440}"/>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5" name="Footer Placeholder 4">
            <a:extLst>
              <a:ext uri="{FF2B5EF4-FFF2-40B4-BE49-F238E27FC236}">
                <a16:creationId xmlns:a16="http://schemas.microsoft.com/office/drawing/2014/main" id="{F90A0C76-1CC0-095C-6587-A5650219B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CE264-CD52-160A-032E-F3FD6E70CF8E}"/>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1606974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7017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75665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06251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E148-7A97-C895-E2F8-6C0975EBB4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E1C78-9D3F-8502-A603-1DBDAE221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5B395-F93C-2AFA-8DDA-55CD5070462A}"/>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5" name="Footer Placeholder 4">
            <a:extLst>
              <a:ext uri="{FF2B5EF4-FFF2-40B4-BE49-F238E27FC236}">
                <a16:creationId xmlns:a16="http://schemas.microsoft.com/office/drawing/2014/main" id="{29E2B527-012D-AC7C-C80D-54E8AFF22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D2DC-24B4-63C9-792F-14806A8CFA3B}"/>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171885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9FBC-5DE0-2FEA-A6D4-1998844F2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335D4-E2BD-F94C-1E22-92CB253B8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C60E4A-3923-52AC-24FA-ABF6CC862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7BA0F-0862-4178-25EC-61044BD4C31C}"/>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6" name="Footer Placeholder 5">
            <a:extLst>
              <a:ext uri="{FF2B5EF4-FFF2-40B4-BE49-F238E27FC236}">
                <a16:creationId xmlns:a16="http://schemas.microsoft.com/office/drawing/2014/main" id="{63437CD4-A0C3-A8BB-0942-B1C328966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707F8-C032-9871-8DA7-CCBCAF00FDF1}"/>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311930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6AAD-1844-7AE4-371C-76B4545725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44EFF-25BB-4B4F-ABBA-D5895AD42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19928-A1F2-5ECE-7DE3-549845674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E8BDC-9992-0235-70F8-147F7174C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21618-6A40-F9CB-F1D4-735C80B15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C53BF-4803-B9C8-4727-F1C467F5BA31}"/>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8" name="Footer Placeholder 7">
            <a:extLst>
              <a:ext uri="{FF2B5EF4-FFF2-40B4-BE49-F238E27FC236}">
                <a16:creationId xmlns:a16="http://schemas.microsoft.com/office/drawing/2014/main" id="{5426F500-49C8-707E-0F9F-DBD30305FC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290A30-858A-47F9-D579-16A7BC454046}"/>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355831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67F6-DC4B-AD54-00F0-18C0002AD8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FE5CD-AF09-3156-DDBB-2FBD648BA979}"/>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4" name="Footer Placeholder 3">
            <a:extLst>
              <a:ext uri="{FF2B5EF4-FFF2-40B4-BE49-F238E27FC236}">
                <a16:creationId xmlns:a16="http://schemas.microsoft.com/office/drawing/2014/main" id="{DE48D5A4-A056-E7BB-BCFE-D296D8E260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BCDC6-699C-85DD-6FA1-EE86C6532593}"/>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417855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B7BF3-6B99-CA28-62E9-1AF9BD932C31}"/>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3" name="Footer Placeholder 2">
            <a:extLst>
              <a:ext uri="{FF2B5EF4-FFF2-40B4-BE49-F238E27FC236}">
                <a16:creationId xmlns:a16="http://schemas.microsoft.com/office/drawing/2014/main" id="{07472357-6D7E-CCFE-52E2-95453153B1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9660F4-91FB-C89E-CE00-DFDC02709943}"/>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290297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AB08-3E69-EF12-4542-D2AAC40F7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B4B28C-D586-45C2-3731-5B52DE718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BB13A-2961-E06F-0BA2-E58AB4396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8CAE7-189A-4245-E1B1-574119C151F6}"/>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6" name="Footer Placeholder 5">
            <a:extLst>
              <a:ext uri="{FF2B5EF4-FFF2-40B4-BE49-F238E27FC236}">
                <a16:creationId xmlns:a16="http://schemas.microsoft.com/office/drawing/2014/main" id="{C6878063-7947-ACF9-BCE6-5E36B8CA6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186F6-0C11-BF57-B3EE-146814614224}"/>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43923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FAD6-A37B-C2FC-0565-7A14E61E0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E1792-91F5-7695-F607-18D8DA4DE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20EC45-BA49-92B2-F927-C0F8578F3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74F23-B86C-7F68-3717-7F2CD36780CE}"/>
              </a:ext>
            </a:extLst>
          </p:cNvPr>
          <p:cNvSpPr>
            <a:spLocks noGrp="1"/>
          </p:cNvSpPr>
          <p:nvPr>
            <p:ph type="dt" sz="half" idx="10"/>
          </p:nvPr>
        </p:nvSpPr>
        <p:spPr/>
        <p:txBody>
          <a:bodyPr/>
          <a:lstStyle/>
          <a:p>
            <a:fld id="{03E53576-2043-437F-8FBE-46AB63A16006}" type="datetimeFigureOut">
              <a:rPr lang="en-US" smtClean="0"/>
              <a:t>3/27/2023</a:t>
            </a:fld>
            <a:endParaRPr lang="en-US"/>
          </a:p>
        </p:txBody>
      </p:sp>
      <p:sp>
        <p:nvSpPr>
          <p:cNvPr id="6" name="Footer Placeholder 5">
            <a:extLst>
              <a:ext uri="{FF2B5EF4-FFF2-40B4-BE49-F238E27FC236}">
                <a16:creationId xmlns:a16="http://schemas.microsoft.com/office/drawing/2014/main" id="{25D63158-9C5E-C9A0-47CB-3E6528752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BCEE0-2B33-511B-C6BB-E790CCF976D3}"/>
              </a:ext>
            </a:extLst>
          </p:cNvPr>
          <p:cNvSpPr>
            <a:spLocks noGrp="1"/>
          </p:cNvSpPr>
          <p:nvPr>
            <p:ph type="sldNum" sz="quarter" idx="12"/>
          </p:nvPr>
        </p:nvSpPr>
        <p:spPr/>
        <p:txBody>
          <a:bodyPr/>
          <a:lstStyle/>
          <a:p>
            <a:fld id="{C4153CD1-C3FE-4C60-BC1B-C74A1F213E1B}" type="slidenum">
              <a:rPr lang="en-US" smtClean="0"/>
              <a:t>‹#›</a:t>
            </a:fld>
            <a:endParaRPr lang="en-US"/>
          </a:p>
        </p:txBody>
      </p:sp>
    </p:spTree>
    <p:extLst>
      <p:ext uri="{BB962C8B-B14F-4D97-AF65-F5344CB8AC3E}">
        <p14:creationId xmlns:p14="http://schemas.microsoft.com/office/powerpoint/2010/main" val="417731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A46CB-CA2A-7B2B-1DDE-8ED04A242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D3DFF-DA0A-FC35-9B46-D27F77C60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5BD24-3935-9B38-F602-27FE9DBE8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53576-2043-437F-8FBE-46AB63A16006}" type="datetimeFigureOut">
              <a:rPr lang="en-US" smtClean="0"/>
              <a:t>3/27/2023</a:t>
            </a:fld>
            <a:endParaRPr lang="en-US"/>
          </a:p>
        </p:txBody>
      </p:sp>
      <p:sp>
        <p:nvSpPr>
          <p:cNvPr id="5" name="Footer Placeholder 4">
            <a:extLst>
              <a:ext uri="{FF2B5EF4-FFF2-40B4-BE49-F238E27FC236}">
                <a16:creationId xmlns:a16="http://schemas.microsoft.com/office/drawing/2014/main" id="{C325059A-F83E-3D32-A6DB-B32871CD8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07C45F-63B6-AB0A-5855-5CCFE5ED7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53CD1-C3FE-4C60-BC1B-C74A1F213E1B}" type="slidenum">
              <a:rPr lang="en-US" smtClean="0"/>
              <a:t>‹#›</a:t>
            </a:fld>
            <a:endParaRPr lang="en-US"/>
          </a:p>
        </p:txBody>
      </p:sp>
      <p:sp>
        <p:nvSpPr>
          <p:cNvPr id="7" name="TextBox 3">
            <a:extLst>
              <a:ext uri="{FF2B5EF4-FFF2-40B4-BE49-F238E27FC236}">
                <a16:creationId xmlns:a16="http://schemas.microsoft.com/office/drawing/2014/main" id="{B2156596-079A-A73C-70B8-D0516037597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tx1"/>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tx1"/>
                </a:solidFill>
                <a:latin typeface="Times New Roman" panose="02020603050405020304" pitchFamily="18" charset="0"/>
                <a:cs typeface="Times New Roman" panose="02020603050405020304" pitchFamily="18" charset="0"/>
              </a:rPr>
              <a:t>Mời </a:t>
            </a:r>
            <a:r>
              <a:rPr lang="en-US" b="1" dirty="0" err="1">
                <a:solidFill>
                  <a:schemeClr val="tx1"/>
                </a:solidFill>
                <a:latin typeface="Times New Roman" panose="02020603050405020304" pitchFamily="18" charset="0"/>
                <a:cs typeface="Times New Roman" panose="02020603050405020304" pitchFamily="18" charset="0"/>
              </a:rPr>
              <a:t>truy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cập</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1800" dirty="0">
              <a:solidFill>
                <a:schemeClr val="tx1"/>
              </a:solidFill>
              <a:latin typeface="SVN-Newton" panose="02040603050506020204" pitchFamily="18" charset="0"/>
              <a:cs typeface="Times New Roman" panose="02020603050405020304" pitchFamily="18" charset="0"/>
            </a:endParaRPr>
          </a:p>
          <a:p>
            <a:pPr algn="ctr"/>
            <a:r>
              <a:rPr lang="en-US" sz="1800" b="1" dirty="0">
                <a:solidFill>
                  <a:schemeClr val="tx1"/>
                </a:solidFill>
                <a:latin typeface="SVN-Newton" panose="02040603050506020204" pitchFamily="18" charset="0"/>
                <a:cs typeface="Times New Roman" panose="02020603050405020304" pitchFamily="18" charset="0"/>
              </a:rPr>
              <a:t>SĐT ZALO : </a:t>
            </a:r>
            <a:r>
              <a:rPr lang="en-US" sz="1800" b="1" u="sng" dirty="0">
                <a:solidFill>
                  <a:schemeClr val="tx1"/>
                </a:solidFill>
                <a:latin typeface="SVN-Newton" panose="02040603050506020204" pitchFamily="18" charset="0"/>
              </a:rPr>
              <a:t>0382348780</a:t>
            </a:r>
            <a:r>
              <a:rPr lang="en-US" sz="1800" b="1" dirty="0">
                <a:solidFill>
                  <a:schemeClr val="tx1"/>
                </a:solidFill>
                <a:latin typeface="SVN-Newton" panose="02040603050506020204" pitchFamily="18" charset="0"/>
              </a:rPr>
              <a:t> - </a:t>
            </a:r>
            <a:r>
              <a:rPr lang="en-US" sz="1800" b="1" u="sng" dirty="0">
                <a:solidFill>
                  <a:schemeClr val="tx1"/>
                </a:solidFill>
                <a:latin typeface="SVN-Newton" panose="02040603050506020204" pitchFamily="18" charset="0"/>
              </a:rPr>
              <a:t>0984848929</a:t>
            </a:r>
            <a:endParaRPr lang="en-US" sz="1800" b="1" dirty="0">
              <a:solidFill>
                <a:schemeClr val="tx1"/>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7C48BAB-AD8C-0989-C4B4-10261A184279}"/>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tx1"/>
                </a:solidFill>
                <a:latin typeface="#9Slide07 HoneyCream" pitchFamily="2" charset="0"/>
              </a:rPr>
              <a:t>Măng</a:t>
            </a:r>
            <a:r>
              <a:rPr lang="en-US" sz="2000" b="0" dirty="0">
                <a:solidFill>
                  <a:schemeClr val="tx1"/>
                </a:solidFill>
                <a:latin typeface="#9Slide07 HoneyCream" pitchFamily="2" charset="0"/>
              </a:rPr>
              <a:t> Non</a:t>
            </a:r>
          </a:p>
        </p:txBody>
      </p:sp>
      <p:pic>
        <p:nvPicPr>
          <p:cNvPr id="9" name="Picture 8">
            <a:extLst>
              <a:ext uri="{FF2B5EF4-FFF2-40B4-BE49-F238E27FC236}">
                <a16:creationId xmlns:a16="http://schemas.microsoft.com/office/drawing/2014/main" id="{FE9FC77D-D2E0-4A5B-F15B-D40A0E2A554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CC562BAB-BC87-0468-557C-00D2E1F7E60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1F63AC34-9F83-9373-8BAF-2F2D9D59D49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1F49C905-BF23-9C4C-27C4-4070DDB99AE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7138321F-F783-40C6-E645-3541BD26881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tx1"/>
                </a:solidFill>
                <a:latin typeface="SVN-Ready" panose="02040603050506020204" pitchFamily="18" charset="0"/>
              </a:rPr>
              <a:t>By </a:t>
            </a:r>
            <a:r>
              <a:rPr lang="en-US" sz="1600" b="0" dirty="0" err="1">
                <a:solidFill>
                  <a:schemeClr val="tx1"/>
                </a:solidFill>
                <a:latin typeface="SVN-Ready" panose="02040603050506020204" pitchFamily="18" charset="0"/>
              </a:rPr>
              <a:t>Khánh</a:t>
            </a:r>
            <a:r>
              <a:rPr lang="en-US" sz="1600" b="0" dirty="0">
                <a:solidFill>
                  <a:schemeClr val="tx1"/>
                </a:solidFill>
                <a:latin typeface="SVN-Ready" panose="02040603050506020204" pitchFamily="18" charset="0"/>
              </a:rPr>
              <a:t> </a:t>
            </a:r>
            <a:r>
              <a:rPr lang="en-US" sz="1600" b="0" dirty="0" err="1">
                <a:solidFill>
                  <a:schemeClr val="tx1"/>
                </a:solidFill>
                <a:latin typeface="SVN-Ready" panose="02040603050506020204" pitchFamily="18" charset="0"/>
              </a:rPr>
              <a:t>Huyền</a:t>
            </a:r>
            <a:endParaRPr lang="en-US" sz="1600" b="0" dirty="0">
              <a:solidFill>
                <a:schemeClr val="tx1"/>
              </a:solidFill>
              <a:latin typeface="SVN-Ready" panose="02040603050506020204" pitchFamily="18" charset="0"/>
            </a:endParaRPr>
          </a:p>
        </p:txBody>
      </p:sp>
      <p:sp>
        <p:nvSpPr>
          <p:cNvPr id="14" name="Title 1">
            <a:extLst>
              <a:ext uri="{FF2B5EF4-FFF2-40B4-BE49-F238E27FC236}">
                <a16:creationId xmlns:a16="http://schemas.microsoft.com/office/drawing/2014/main" id="{ED23C6EF-C819-8F39-C107-48955BACE5E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pic>
        <p:nvPicPr>
          <p:cNvPr id="15" name="Picture 14">
            <a:extLst>
              <a:ext uri="{FF2B5EF4-FFF2-40B4-BE49-F238E27FC236}">
                <a16:creationId xmlns:a16="http://schemas.microsoft.com/office/drawing/2014/main" id="{027ECE9A-EB4C-A794-1512-036BEC2D1082}"/>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FCAA8F71-4080-64F5-CFBB-DF9181612A10}"/>
              </a:ext>
            </a:extLst>
          </p:cNvPr>
          <p:cNvPicPr>
            <a:picLocks noChangeAspect="1"/>
          </p:cNvPicPr>
          <p:nvPr userDrawn="1"/>
        </p:nvPicPr>
        <p:blipFill>
          <a:blip r:embed="rId15"/>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58784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372650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60.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6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5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1023620"/>
            <a:ext cx="12206605" cy="583438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sp>
        <p:nvSpPr>
          <p:cNvPr id="70" name="矩形: 圆角 61"/>
          <p:cNvSpPr/>
          <p:nvPr/>
        </p:nvSpPr>
        <p:spPr>
          <a:xfrm>
            <a:off x="5219836" y="3869220"/>
            <a:ext cx="2316228" cy="562968"/>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Trang 71, 72</a:t>
            </a:r>
            <a:endParaRPr kumimoji="0" lang="en-US" altLang="zh-CN" sz="2800" b="0" i="0" u="none" strike="noStrike" kern="1200" cap="none" spc="0" normalizeH="0" baseline="0" noProof="0" dirty="0">
              <a:ln>
                <a:noFill/>
              </a:ln>
              <a:solidFill>
                <a:srgbClr val="994B46"/>
              </a:solidFill>
              <a:effectLst/>
              <a:uLnTx/>
              <a:uFillTx/>
              <a:latin typeface="#9Slide03 AmpleSoft Bold" panose="02000000000000000000" pitchFamily="2" charset="0"/>
              <a:ea typeface="字魂189号-星岩乐黑体" panose="00000500000000000000" charset="-122"/>
              <a:cs typeface="字魂189号-星岩乐黑体" panose="00000500000000000000" charset="-122"/>
              <a:sym typeface="+mn-lt"/>
            </a:endParaRPr>
          </a:p>
        </p:txBody>
      </p:sp>
      <p:pic>
        <p:nvPicPr>
          <p:cNvPr id="2" name="图片 1" descr="微信截图_20220503125252"/>
          <p:cNvPicPr>
            <a:picLocks noChangeAspect="1"/>
          </p:cNvPicPr>
          <p:nvPr/>
        </p:nvPicPr>
        <p:blipFill>
          <a:blip r:embed="rId5"/>
          <a:stretch>
            <a:fillRect/>
          </a:stretch>
        </p:blipFill>
        <p:spPr>
          <a:xfrm>
            <a:off x="6890779" y="4312463"/>
            <a:ext cx="5323291" cy="2616927"/>
          </a:xfrm>
          <a:prstGeom prst="rect">
            <a:avLst/>
          </a:prstGeom>
        </p:spPr>
      </p:pic>
      <p:pic>
        <p:nvPicPr>
          <p:cNvPr id="15" name="图片 14" descr="E:\PPT\形状 2.png形状 2"/>
          <p:cNvPicPr>
            <a:picLocks noChangeAspect="1"/>
          </p:cNvPicPr>
          <p:nvPr/>
        </p:nvPicPr>
        <p:blipFill>
          <a:blip r:embed="rId6"/>
          <a:srcRect/>
          <a:stretch>
            <a:fillRect/>
          </a:stretch>
        </p:blipFill>
        <p:spPr>
          <a:xfrm>
            <a:off x="-645780" y="2973816"/>
            <a:ext cx="4581985" cy="4317255"/>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2" name="Picture 11">
            <a:extLst>
              <a:ext uri="{FF2B5EF4-FFF2-40B4-BE49-F238E27FC236}">
                <a16:creationId xmlns:a16="http://schemas.microsoft.com/office/drawing/2014/main" id="{FD04C525-8805-4F82-48FE-EDF0B6A0ED73}"/>
              </a:ext>
            </a:extLst>
          </p:cNvPr>
          <p:cNvPicPr>
            <a:picLocks noChangeAspect="1"/>
          </p:cNvPicPr>
          <p:nvPr/>
        </p:nvPicPr>
        <p:blipFill>
          <a:blip r:embed="rId7"/>
          <a:stretch>
            <a:fillRect/>
          </a:stretch>
        </p:blipFill>
        <p:spPr>
          <a:xfrm>
            <a:off x="3550508" y="304046"/>
            <a:ext cx="4828450" cy="1450974"/>
          </a:xfrm>
          <a:prstGeom prst="rect">
            <a:avLst/>
          </a:prstGeom>
        </p:spPr>
      </p:pic>
      <p:pic>
        <p:nvPicPr>
          <p:cNvPr id="13" name="Picture 12">
            <a:extLst>
              <a:ext uri="{FF2B5EF4-FFF2-40B4-BE49-F238E27FC236}">
                <a16:creationId xmlns:a16="http://schemas.microsoft.com/office/drawing/2014/main" id="{5B88ECC9-6994-B586-DFF0-102AADEDFB30}"/>
              </a:ext>
            </a:extLst>
          </p:cNvPr>
          <p:cNvPicPr>
            <a:picLocks noChangeAspect="1"/>
          </p:cNvPicPr>
          <p:nvPr/>
        </p:nvPicPr>
        <p:blipFill>
          <a:blip r:embed="rId8"/>
          <a:stretch>
            <a:fillRect/>
          </a:stretch>
        </p:blipFill>
        <p:spPr>
          <a:xfrm>
            <a:off x="1375327" y="1082830"/>
            <a:ext cx="9114310" cy="2847079"/>
          </a:xfrm>
          <a:prstGeom prst="rect">
            <a:avLst/>
          </a:prstGeom>
        </p:spPr>
      </p:pic>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randombar(horizontal)">
                                      <p:cBhvr>
                                        <p:cTn id="16" dur="500"/>
                                        <p:tgtEl>
                                          <p:spTgt spid="84"/>
                                        </p:tgtEl>
                                      </p:cBhvr>
                                    </p:animEffect>
                                  </p:childTnLst>
                                </p:cTn>
                              </p:par>
                              <p:par>
                                <p:cTn id="17" presetID="47"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000"/>
                            </p:stCondLst>
                            <p:childTnLst>
                              <p:par>
                                <p:cTn id="35" presetID="53" presetClass="entr" presetSubtype="16" fill="hold" grpId="2"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animBg="1"/>
      <p:bldP spid="70"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72FFCBF-540C-3FFF-42AD-F44D25AE41F9}"/>
              </a:ext>
            </a:extLst>
          </p:cNvPr>
          <p:cNvGrpSpPr/>
          <p:nvPr/>
        </p:nvGrpSpPr>
        <p:grpSpPr>
          <a:xfrm>
            <a:off x="1752600" y="645538"/>
            <a:ext cx="5673497" cy="923330"/>
            <a:chOff x="-4507145" y="2785562"/>
            <a:chExt cx="7247137" cy="923330"/>
          </a:xfrm>
        </p:grpSpPr>
        <p:sp>
          <p:nvSpPr>
            <p:cNvPr id="4" name="Google Shape;1439;p41">
              <a:extLst>
                <a:ext uri="{FF2B5EF4-FFF2-40B4-BE49-F238E27FC236}">
                  <a16:creationId xmlns:a16="http://schemas.microsoft.com/office/drawing/2014/main" id="{61F2E1F1-DBA7-24F3-05A6-77FB02D251B8}"/>
                </a:ext>
              </a:extLst>
            </p:cNvPr>
            <p:cNvSpPr/>
            <p:nvPr/>
          </p:nvSpPr>
          <p:spPr>
            <a:xfrm flipH="1">
              <a:off x="-4507145" y="2785562"/>
              <a:ext cx="6930798"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E4E0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E536849E-F946-9F03-C55A-86D27BEB6DFB}"/>
                </a:ext>
              </a:extLst>
            </p:cNvPr>
            <p:cNvSpPr txBox="1"/>
            <p:nvPr/>
          </p:nvSpPr>
          <p:spPr>
            <a:xfrm>
              <a:off x="-3988477" y="2785562"/>
              <a:ext cx="6728469"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800" b="1" i="0" u="none" strike="noStrike" kern="0" cap="none" spc="0" normalizeH="0" baseline="0" noProof="0" dirty="0">
                  <a:ln>
                    <a:noFill/>
                  </a:ln>
                  <a:effectLst/>
                  <a:uLnTx/>
                  <a:uFillTx/>
                  <a:latin typeface="Cambria" panose="02040503050406030204" pitchFamily="18" charset="0"/>
                </a:rPr>
                <a:t>Đặt </a:t>
              </a:r>
              <a:r>
                <a:rPr lang="nl-NL" sz="4800" b="1" kern="0" dirty="0">
                  <a:latin typeface="Cambria" panose="02040503050406030204" pitchFamily="18" charset="0"/>
                </a:rPr>
                <a:t>tính rồi tính</a:t>
              </a:r>
              <a:endParaRPr kumimoji="0" lang="en-US" sz="4800" b="1" i="0" u="none" strike="noStrike" kern="0" cap="none" spc="0" normalizeH="0" baseline="0" noProof="0" dirty="0">
                <a:ln>
                  <a:noFill/>
                </a:ln>
                <a:effectLst/>
                <a:uLnTx/>
                <a:uFillTx/>
                <a:latin typeface="Cambria" panose="02040503050406030204" pitchFamily="18" charset="0"/>
              </a:endParaRPr>
            </a:p>
          </p:txBody>
        </p:sp>
      </p:grpSp>
      <p:grpSp>
        <p:nvGrpSpPr>
          <p:cNvPr id="23" name="Group 22">
            <a:extLst>
              <a:ext uri="{FF2B5EF4-FFF2-40B4-BE49-F238E27FC236}">
                <a16:creationId xmlns:a16="http://schemas.microsoft.com/office/drawing/2014/main" id="{CD23DE61-B213-998A-FBD1-004C55AED4AD}"/>
              </a:ext>
            </a:extLst>
          </p:cNvPr>
          <p:cNvGrpSpPr/>
          <p:nvPr/>
        </p:nvGrpSpPr>
        <p:grpSpPr>
          <a:xfrm>
            <a:off x="1330502" y="1937194"/>
            <a:ext cx="5654448" cy="1109509"/>
            <a:chOff x="1524000" y="2044255"/>
            <a:chExt cx="5654448" cy="1109509"/>
          </a:xfrm>
        </p:grpSpPr>
        <p:sp>
          <p:nvSpPr>
            <p:cNvPr id="21" name="Rectangle: Rounded Corners 20">
              <a:extLst>
                <a:ext uri="{FF2B5EF4-FFF2-40B4-BE49-F238E27FC236}">
                  <a16:creationId xmlns:a16="http://schemas.microsoft.com/office/drawing/2014/main" id="{AA7FCD2E-7041-AE87-7428-542B6136AF09}"/>
                </a:ext>
              </a:extLst>
            </p:cNvPr>
            <p:cNvSpPr/>
            <p:nvPr/>
          </p:nvSpPr>
          <p:spPr>
            <a:xfrm>
              <a:off x="1524000" y="2044255"/>
              <a:ext cx="5654448" cy="1109509"/>
            </a:xfrm>
            <a:prstGeom prst="roundRect">
              <a:avLst/>
            </a:prstGeom>
            <a:solidFill>
              <a:schemeClr val="bg1"/>
            </a:solidFill>
            <a:ln w="38100">
              <a:solidFill>
                <a:srgbClr val="9B8CF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BB4DC6-ECB7-F951-1433-699737FCA0CB}"/>
                </a:ext>
              </a:extLst>
            </p:cNvPr>
            <p:cNvSpPr txBox="1"/>
            <p:nvPr/>
          </p:nvSpPr>
          <p:spPr>
            <a:xfrm>
              <a:off x="1752600" y="2120455"/>
              <a:ext cx="5267452"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5400" b="1" i="0" u="none" strike="noStrike" kern="0" cap="none" spc="0" normalizeH="0" baseline="0" noProof="0" dirty="0">
                  <a:ln>
                    <a:noFill/>
                  </a:ln>
                  <a:effectLst/>
                  <a:uLnTx/>
                  <a:uFillTx/>
                  <a:latin typeface="Cambria" panose="02040503050406030204" pitchFamily="18" charset="0"/>
                </a:rPr>
                <a:t>23 459 + 45 816</a:t>
              </a:r>
              <a:endParaRPr kumimoji="0" lang="en-US" sz="5400" b="1" i="0" u="none" strike="noStrike" kern="0" cap="none" spc="0" normalizeH="0" baseline="0" noProof="0" dirty="0">
                <a:ln>
                  <a:noFill/>
                </a:ln>
                <a:effectLst/>
                <a:uLnTx/>
                <a:uFillTx/>
                <a:latin typeface="Cambria" panose="02040503050406030204" pitchFamily="18" charset="0"/>
              </a:endParaRPr>
            </a:p>
          </p:txBody>
        </p:sp>
      </p:grpSp>
      <p:grpSp>
        <p:nvGrpSpPr>
          <p:cNvPr id="24" name="Group 23">
            <a:extLst>
              <a:ext uri="{FF2B5EF4-FFF2-40B4-BE49-F238E27FC236}">
                <a16:creationId xmlns:a16="http://schemas.microsoft.com/office/drawing/2014/main" id="{C9D05543-6F0B-AC2F-70BF-9584C316364D}"/>
              </a:ext>
            </a:extLst>
          </p:cNvPr>
          <p:cNvGrpSpPr/>
          <p:nvPr/>
        </p:nvGrpSpPr>
        <p:grpSpPr>
          <a:xfrm>
            <a:off x="3999330" y="3429000"/>
            <a:ext cx="5812844" cy="1109509"/>
            <a:chOff x="1524000" y="2044255"/>
            <a:chExt cx="5812844" cy="1109509"/>
          </a:xfrm>
        </p:grpSpPr>
        <p:sp>
          <p:nvSpPr>
            <p:cNvPr id="25" name="Rectangle: Rounded Corners 24">
              <a:extLst>
                <a:ext uri="{FF2B5EF4-FFF2-40B4-BE49-F238E27FC236}">
                  <a16:creationId xmlns:a16="http://schemas.microsoft.com/office/drawing/2014/main" id="{AA9835DB-B50D-08F5-3D7F-3A5E06C3CA1B}"/>
                </a:ext>
              </a:extLst>
            </p:cNvPr>
            <p:cNvSpPr/>
            <p:nvPr/>
          </p:nvSpPr>
          <p:spPr>
            <a:xfrm>
              <a:off x="1524000" y="2044255"/>
              <a:ext cx="5654448" cy="1109509"/>
            </a:xfrm>
            <a:prstGeom prst="roundRect">
              <a:avLst/>
            </a:prstGeom>
            <a:solidFill>
              <a:schemeClr val="bg1"/>
            </a:solidFill>
            <a:ln w="38100">
              <a:solidFill>
                <a:srgbClr val="9B8CF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B7FE73-01DE-376A-4B15-F61661B20D10}"/>
                </a:ext>
              </a:extLst>
            </p:cNvPr>
            <p:cNvSpPr txBox="1"/>
            <p:nvPr/>
          </p:nvSpPr>
          <p:spPr>
            <a:xfrm>
              <a:off x="2069392" y="2124058"/>
              <a:ext cx="5267452"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5400" b="1" i="0" u="none" strike="noStrike" kern="0" cap="none" spc="0" normalizeH="0" baseline="0" noProof="0" dirty="0">
                  <a:ln>
                    <a:noFill/>
                  </a:ln>
                  <a:effectLst/>
                  <a:uLnTx/>
                  <a:uFillTx/>
                  <a:latin typeface="Cambria" panose="02040503050406030204" pitchFamily="18" charset="0"/>
                </a:rPr>
                <a:t>82 750 + 643</a:t>
              </a:r>
              <a:endParaRPr kumimoji="0" lang="en-US" sz="5400" b="1" i="0" u="none" strike="noStrike" kern="0" cap="none" spc="0" normalizeH="0" baseline="0" noProof="0" dirty="0">
                <a:ln>
                  <a:noFill/>
                </a:ln>
                <a:effectLst/>
                <a:uLnTx/>
                <a:uFillTx/>
                <a:latin typeface="Cambria" panose="02040503050406030204" pitchFamily="18" charset="0"/>
              </a:endParaRPr>
            </a:p>
          </p:txBody>
        </p:sp>
      </p:grpSp>
      <p:grpSp>
        <p:nvGrpSpPr>
          <p:cNvPr id="27" name="Group 26">
            <a:extLst>
              <a:ext uri="{FF2B5EF4-FFF2-40B4-BE49-F238E27FC236}">
                <a16:creationId xmlns:a16="http://schemas.microsoft.com/office/drawing/2014/main" id="{AB69478D-3018-9B12-548A-EEAC64869633}"/>
              </a:ext>
            </a:extLst>
          </p:cNvPr>
          <p:cNvGrpSpPr/>
          <p:nvPr/>
        </p:nvGrpSpPr>
        <p:grpSpPr>
          <a:xfrm>
            <a:off x="5809080" y="4855698"/>
            <a:ext cx="5673498" cy="1109509"/>
            <a:chOff x="1524000" y="2044255"/>
            <a:chExt cx="5673498" cy="1109509"/>
          </a:xfrm>
        </p:grpSpPr>
        <p:sp>
          <p:nvSpPr>
            <p:cNvPr id="28" name="Rectangle: Rounded Corners 27">
              <a:extLst>
                <a:ext uri="{FF2B5EF4-FFF2-40B4-BE49-F238E27FC236}">
                  <a16:creationId xmlns:a16="http://schemas.microsoft.com/office/drawing/2014/main" id="{2CA5B452-0E02-9B61-0E5F-4DDAEB295217}"/>
                </a:ext>
              </a:extLst>
            </p:cNvPr>
            <p:cNvSpPr/>
            <p:nvPr/>
          </p:nvSpPr>
          <p:spPr>
            <a:xfrm>
              <a:off x="1524000" y="2044255"/>
              <a:ext cx="5654448" cy="1109509"/>
            </a:xfrm>
            <a:prstGeom prst="roundRect">
              <a:avLst/>
            </a:prstGeom>
            <a:solidFill>
              <a:schemeClr val="bg1"/>
            </a:solidFill>
            <a:ln w="38100">
              <a:solidFill>
                <a:srgbClr val="9B8CF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CACD52A-7DA3-E982-F689-98780F7E4771}"/>
                </a:ext>
              </a:extLst>
            </p:cNvPr>
            <p:cNvSpPr txBox="1"/>
            <p:nvPr/>
          </p:nvSpPr>
          <p:spPr>
            <a:xfrm>
              <a:off x="1930046" y="2137344"/>
              <a:ext cx="5267452"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5400" b="1" i="0" u="none" strike="noStrike" kern="0" cap="none" spc="0" normalizeH="0" baseline="0" noProof="0" dirty="0">
                  <a:ln>
                    <a:noFill/>
                  </a:ln>
                  <a:effectLst/>
                  <a:uLnTx/>
                  <a:uFillTx/>
                  <a:latin typeface="Cambria" panose="02040503050406030204" pitchFamily="18" charset="0"/>
                </a:rPr>
                <a:t>3 548 + 94 627</a:t>
              </a:r>
              <a:endParaRPr kumimoji="0" lang="en-US" sz="5400" b="1" i="0" u="none" strike="noStrike" kern="0" cap="none" spc="0" normalizeH="0" baseline="0" noProof="0" dirty="0">
                <a:ln>
                  <a:noFill/>
                </a:ln>
                <a:effectLst/>
                <a:uLnTx/>
                <a:uFillTx/>
                <a:latin typeface="Cambria" panose="02040503050406030204" pitchFamily="18" charset="0"/>
              </a:endParaRPr>
            </a:p>
          </p:txBody>
        </p:sp>
      </p:grpSp>
      <p:pic>
        <p:nvPicPr>
          <p:cNvPr id="6" name="Picture 5">
            <a:extLst>
              <a:ext uri="{FF2B5EF4-FFF2-40B4-BE49-F238E27FC236}">
                <a16:creationId xmlns:a16="http://schemas.microsoft.com/office/drawing/2014/main" id="{A29C55E1-6125-72E5-71BD-1BD35520712B}"/>
              </a:ext>
            </a:extLst>
          </p:cNvPr>
          <p:cNvPicPr>
            <a:picLocks noChangeAspect="1"/>
          </p:cNvPicPr>
          <p:nvPr/>
        </p:nvPicPr>
        <p:blipFill>
          <a:blip r:embed="rId2"/>
          <a:stretch>
            <a:fillRect/>
          </a:stretch>
        </p:blipFill>
        <p:spPr>
          <a:xfrm>
            <a:off x="630725" y="467067"/>
            <a:ext cx="1280271" cy="1280271"/>
          </a:xfrm>
          <a:prstGeom prst="rect">
            <a:avLst/>
          </a:prstGeom>
        </p:spPr>
      </p:pic>
    </p:spTree>
    <p:extLst>
      <p:ext uri="{BB962C8B-B14F-4D97-AF65-F5344CB8AC3E}">
        <p14:creationId xmlns:p14="http://schemas.microsoft.com/office/powerpoint/2010/main" val="33716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80">
                                          <p:stCondLst>
                                            <p:cond delay="0"/>
                                          </p:stCondLst>
                                        </p:cTn>
                                        <p:tgtEl>
                                          <p:spTgt spid="23"/>
                                        </p:tgtEl>
                                      </p:cBhvr>
                                    </p:animEffect>
                                    <p:anim calcmode="lin" valueType="num">
                                      <p:cBhvr>
                                        <p:cTn id="1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2" dur="26">
                                          <p:stCondLst>
                                            <p:cond delay="650"/>
                                          </p:stCondLst>
                                        </p:cTn>
                                        <p:tgtEl>
                                          <p:spTgt spid="23"/>
                                        </p:tgtEl>
                                      </p:cBhvr>
                                      <p:to x="100000" y="60000"/>
                                    </p:animScale>
                                    <p:animScale>
                                      <p:cBhvr>
                                        <p:cTn id="23" dur="166" decel="50000">
                                          <p:stCondLst>
                                            <p:cond delay="676"/>
                                          </p:stCondLst>
                                        </p:cTn>
                                        <p:tgtEl>
                                          <p:spTgt spid="23"/>
                                        </p:tgtEl>
                                      </p:cBhvr>
                                      <p:to x="100000" y="100000"/>
                                    </p:animScale>
                                    <p:animScale>
                                      <p:cBhvr>
                                        <p:cTn id="24" dur="26">
                                          <p:stCondLst>
                                            <p:cond delay="1312"/>
                                          </p:stCondLst>
                                        </p:cTn>
                                        <p:tgtEl>
                                          <p:spTgt spid="23"/>
                                        </p:tgtEl>
                                      </p:cBhvr>
                                      <p:to x="100000" y="80000"/>
                                    </p:animScale>
                                    <p:animScale>
                                      <p:cBhvr>
                                        <p:cTn id="25" dur="166" decel="50000">
                                          <p:stCondLst>
                                            <p:cond delay="1338"/>
                                          </p:stCondLst>
                                        </p:cTn>
                                        <p:tgtEl>
                                          <p:spTgt spid="23"/>
                                        </p:tgtEl>
                                      </p:cBhvr>
                                      <p:to x="100000" y="100000"/>
                                    </p:animScale>
                                    <p:animScale>
                                      <p:cBhvr>
                                        <p:cTn id="26" dur="26">
                                          <p:stCondLst>
                                            <p:cond delay="1642"/>
                                          </p:stCondLst>
                                        </p:cTn>
                                        <p:tgtEl>
                                          <p:spTgt spid="23"/>
                                        </p:tgtEl>
                                      </p:cBhvr>
                                      <p:to x="100000" y="90000"/>
                                    </p:animScale>
                                    <p:animScale>
                                      <p:cBhvr>
                                        <p:cTn id="27" dur="166" decel="50000">
                                          <p:stCondLst>
                                            <p:cond delay="1668"/>
                                          </p:stCondLst>
                                        </p:cTn>
                                        <p:tgtEl>
                                          <p:spTgt spid="23"/>
                                        </p:tgtEl>
                                      </p:cBhvr>
                                      <p:to x="100000" y="100000"/>
                                    </p:animScale>
                                    <p:animScale>
                                      <p:cBhvr>
                                        <p:cTn id="28" dur="26">
                                          <p:stCondLst>
                                            <p:cond delay="1808"/>
                                          </p:stCondLst>
                                        </p:cTn>
                                        <p:tgtEl>
                                          <p:spTgt spid="23"/>
                                        </p:tgtEl>
                                      </p:cBhvr>
                                      <p:to x="100000" y="95000"/>
                                    </p:animScale>
                                    <p:animScale>
                                      <p:cBhvr>
                                        <p:cTn id="29" dur="166" decel="50000">
                                          <p:stCondLst>
                                            <p:cond delay="1834"/>
                                          </p:stCondLst>
                                        </p:cTn>
                                        <p:tgtEl>
                                          <p:spTgt spid="23"/>
                                        </p:tgtEl>
                                      </p:cBhvr>
                                      <p:to x="100000" y="100000"/>
                                    </p:animScale>
                                  </p:childTnLst>
                                </p:cTn>
                              </p:par>
                            </p:childTnLst>
                          </p:cTn>
                        </p:par>
                        <p:par>
                          <p:cTn id="30" fill="hold">
                            <p:stCondLst>
                              <p:cond delay="2000"/>
                            </p:stCondLst>
                            <p:childTnLst>
                              <p:par>
                                <p:cTn id="31" presetID="26"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80">
                                          <p:stCondLst>
                                            <p:cond delay="0"/>
                                          </p:stCondLst>
                                        </p:cTn>
                                        <p:tgtEl>
                                          <p:spTgt spid="24"/>
                                        </p:tgtEl>
                                      </p:cBhvr>
                                    </p:animEffect>
                                    <p:anim calcmode="lin" valueType="num">
                                      <p:cBhvr>
                                        <p:cTn id="3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9" dur="26">
                                          <p:stCondLst>
                                            <p:cond delay="650"/>
                                          </p:stCondLst>
                                        </p:cTn>
                                        <p:tgtEl>
                                          <p:spTgt spid="24"/>
                                        </p:tgtEl>
                                      </p:cBhvr>
                                      <p:to x="100000" y="60000"/>
                                    </p:animScale>
                                    <p:animScale>
                                      <p:cBhvr>
                                        <p:cTn id="40" dur="166" decel="50000">
                                          <p:stCondLst>
                                            <p:cond delay="676"/>
                                          </p:stCondLst>
                                        </p:cTn>
                                        <p:tgtEl>
                                          <p:spTgt spid="24"/>
                                        </p:tgtEl>
                                      </p:cBhvr>
                                      <p:to x="100000" y="100000"/>
                                    </p:animScale>
                                    <p:animScale>
                                      <p:cBhvr>
                                        <p:cTn id="41" dur="26">
                                          <p:stCondLst>
                                            <p:cond delay="1312"/>
                                          </p:stCondLst>
                                        </p:cTn>
                                        <p:tgtEl>
                                          <p:spTgt spid="24"/>
                                        </p:tgtEl>
                                      </p:cBhvr>
                                      <p:to x="100000" y="80000"/>
                                    </p:animScale>
                                    <p:animScale>
                                      <p:cBhvr>
                                        <p:cTn id="42" dur="166" decel="50000">
                                          <p:stCondLst>
                                            <p:cond delay="1338"/>
                                          </p:stCondLst>
                                        </p:cTn>
                                        <p:tgtEl>
                                          <p:spTgt spid="24"/>
                                        </p:tgtEl>
                                      </p:cBhvr>
                                      <p:to x="100000" y="100000"/>
                                    </p:animScale>
                                    <p:animScale>
                                      <p:cBhvr>
                                        <p:cTn id="43" dur="26">
                                          <p:stCondLst>
                                            <p:cond delay="1642"/>
                                          </p:stCondLst>
                                        </p:cTn>
                                        <p:tgtEl>
                                          <p:spTgt spid="24"/>
                                        </p:tgtEl>
                                      </p:cBhvr>
                                      <p:to x="100000" y="90000"/>
                                    </p:animScale>
                                    <p:animScale>
                                      <p:cBhvr>
                                        <p:cTn id="44" dur="166" decel="50000">
                                          <p:stCondLst>
                                            <p:cond delay="1668"/>
                                          </p:stCondLst>
                                        </p:cTn>
                                        <p:tgtEl>
                                          <p:spTgt spid="24"/>
                                        </p:tgtEl>
                                      </p:cBhvr>
                                      <p:to x="100000" y="100000"/>
                                    </p:animScale>
                                    <p:animScale>
                                      <p:cBhvr>
                                        <p:cTn id="45" dur="26">
                                          <p:stCondLst>
                                            <p:cond delay="1808"/>
                                          </p:stCondLst>
                                        </p:cTn>
                                        <p:tgtEl>
                                          <p:spTgt spid="24"/>
                                        </p:tgtEl>
                                      </p:cBhvr>
                                      <p:to x="100000" y="95000"/>
                                    </p:animScale>
                                    <p:animScale>
                                      <p:cBhvr>
                                        <p:cTn id="46" dur="166" decel="50000">
                                          <p:stCondLst>
                                            <p:cond delay="1834"/>
                                          </p:stCondLst>
                                        </p:cTn>
                                        <p:tgtEl>
                                          <p:spTgt spid="24"/>
                                        </p:tgtEl>
                                      </p:cBhvr>
                                      <p:to x="100000" y="100000"/>
                                    </p:animScale>
                                  </p:childTnLst>
                                </p:cTn>
                              </p:par>
                            </p:childTnLst>
                          </p:cTn>
                        </p:par>
                        <p:par>
                          <p:cTn id="47" fill="hold">
                            <p:stCondLst>
                              <p:cond delay="4000"/>
                            </p:stCondLst>
                            <p:childTnLst>
                              <p:par>
                                <p:cTn id="48" presetID="26"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80">
                                          <p:stCondLst>
                                            <p:cond delay="0"/>
                                          </p:stCondLst>
                                        </p:cTn>
                                        <p:tgtEl>
                                          <p:spTgt spid="27"/>
                                        </p:tgtEl>
                                      </p:cBhvr>
                                    </p:animEffect>
                                    <p:anim calcmode="lin" valueType="num">
                                      <p:cBhvr>
                                        <p:cTn id="5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6" dur="26">
                                          <p:stCondLst>
                                            <p:cond delay="650"/>
                                          </p:stCondLst>
                                        </p:cTn>
                                        <p:tgtEl>
                                          <p:spTgt spid="27"/>
                                        </p:tgtEl>
                                      </p:cBhvr>
                                      <p:to x="100000" y="60000"/>
                                    </p:animScale>
                                    <p:animScale>
                                      <p:cBhvr>
                                        <p:cTn id="57" dur="166" decel="50000">
                                          <p:stCondLst>
                                            <p:cond delay="676"/>
                                          </p:stCondLst>
                                        </p:cTn>
                                        <p:tgtEl>
                                          <p:spTgt spid="27"/>
                                        </p:tgtEl>
                                      </p:cBhvr>
                                      <p:to x="100000" y="100000"/>
                                    </p:animScale>
                                    <p:animScale>
                                      <p:cBhvr>
                                        <p:cTn id="58" dur="26">
                                          <p:stCondLst>
                                            <p:cond delay="1312"/>
                                          </p:stCondLst>
                                        </p:cTn>
                                        <p:tgtEl>
                                          <p:spTgt spid="27"/>
                                        </p:tgtEl>
                                      </p:cBhvr>
                                      <p:to x="100000" y="80000"/>
                                    </p:animScale>
                                    <p:animScale>
                                      <p:cBhvr>
                                        <p:cTn id="59" dur="166" decel="50000">
                                          <p:stCondLst>
                                            <p:cond delay="1338"/>
                                          </p:stCondLst>
                                        </p:cTn>
                                        <p:tgtEl>
                                          <p:spTgt spid="27"/>
                                        </p:tgtEl>
                                      </p:cBhvr>
                                      <p:to x="100000" y="100000"/>
                                    </p:animScale>
                                    <p:animScale>
                                      <p:cBhvr>
                                        <p:cTn id="60" dur="26">
                                          <p:stCondLst>
                                            <p:cond delay="1642"/>
                                          </p:stCondLst>
                                        </p:cTn>
                                        <p:tgtEl>
                                          <p:spTgt spid="27"/>
                                        </p:tgtEl>
                                      </p:cBhvr>
                                      <p:to x="100000" y="90000"/>
                                    </p:animScale>
                                    <p:animScale>
                                      <p:cBhvr>
                                        <p:cTn id="61" dur="166" decel="50000">
                                          <p:stCondLst>
                                            <p:cond delay="1668"/>
                                          </p:stCondLst>
                                        </p:cTn>
                                        <p:tgtEl>
                                          <p:spTgt spid="27"/>
                                        </p:tgtEl>
                                      </p:cBhvr>
                                      <p:to x="100000" y="100000"/>
                                    </p:animScale>
                                    <p:animScale>
                                      <p:cBhvr>
                                        <p:cTn id="62" dur="26">
                                          <p:stCondLst>
                                            <p:cond delay="1808"/>
                                          </p:stCondLst>
                                        </p:cTn>
                                        <p:tgtEl>
                                          <p:spTgt spid="27"/>
                                        </p:tgtEl>
                                      </p:cBhvr>
                                      <p:to x="100000" y="95000"/>
                                    </p:animScale>
                                    <p:animScale>
                                      <p:cBhvr>
                                        <p:cTn id="63"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72FFCBF-540C-3FFF-42AD-F44D25AE41F9}"/>
              </a:ext>
            </a:extLst>
          </p:cNvPr>
          <p:cNvGrpSpPr/>
          <p:nvPr/>
        </p:nvGrpSpPr>
        <p:grpSpPr>
          <a:xfrm>
            <a:off x="1752600" y="645538"/>
            <a:ext cx="5673497" cy="923330"/>
            <a:chOff x="-4507145" y="2785562"/>
            <a:chExt cx="7247137" cy="923330"/>
          </a:xfrm>
        </p:grpSpPr>
        <p:sp>
          <p:nvSpPr>
            <p:cNvPr id="4" name="Google Shape;1439;p41">
              <a:extLst>
                <a:ext uri="{FF2B5EF4-FFF2-40B4-BE49-F238E27FC236}">
                  <a16:creationId xmlns:a16="http://schemas.microsoft.com/office/drawing/2014/main" id="{61F2E1F1-DBA7-24F3-05A6-77FB02D251B8}"/>
                </a:ext>
              </a:extLst>
            </p:cNvPr>
            <p:cNvSpPr/>
            <p:nvPr/>
          </p:nvSpPr>
          <p:spPr>
            <a:xfrm flipH="1">
              <a:off x="-4507145" y="2785562"/>
              <a:ext cx="6930798"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E4E0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E536849E-F946-9F03-C55A-86D27BEB6DFB}"/>
                </a:ext>
              </a:extLst>
            </p:cNvPr>
            <p:cNvSpPr txBox="1"/>
            <p:nvPr/>
          </p:nvSpPr>
          <p:spPr>
            <a:xfrm>
              <a:off x="-3988477" y="2785562"/>
              <a:ext cx="6728469"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800" b="1" i="0" u="none" strike="noStrike" kern="0" cap="none" spc="0" normalizeH="0" baseline="0" noProof="0" dirty="0">
                  <a:ln>
                    <a:noFill/>
                  </a:ln>
                  <a:effectLst/>
                  <a:uLnTx/>
                  <a:uFillTx/>
                  <a:latin typeface="Cambria" panose="02040503050406030204" pitchFamily="18" charset="0"/>
                </a:rPr>
                <a:t>Đặt </a:t>
              </a:r>
              <a:r>
                <a:rPr lang="nl-NL" sz="4800" b="1" kern="0" dirty="0">
                  <a:latin typeface="Cambria" panose="02040503050406030204" pitchFamily="18" charset="0"/>
                </a:rPr>
                <a:t>tính rồi tính</a:t>
              </a:r>
              <a:endParaRPr kumimoji="0" lang="en-US" sz="4800" b="1" i="0" u="none" strike="noStrike" kern="0" cap="none" spc="0" normalizeH="0" baseline="0" noProof="0" dirty="0">
                <a:ln>
                  <a:noFill/>
                </a:ln>
                <a:effectLst/>
                <a:uLnTx/>
                <a:uFillTx/>
                <a:latin typeface="Cambria" panose="02040503050406030204" pitchFamily="18" charset="0"/>
              </a:endParaRPr>
            </a:p>
          </p:txBody>
        </p:sp>
      </p:grpSp>
      <p:sp>
        <p:nvSpPr>
          <p:cNvPr id="6" name="TextBox 5">
            <a:extLst>
              <a:ext uri="{FF2B5EF4-FFF2-40B4-BE49-F238E27FC236}">
                <a16:creationId xmlns:a16="http://schemas.microsoft.com/office/drawing/2014/main" id="{0BF06721-2258-794A-B1FC-959E19FC3E0F}"/>
              </a:ext>
            </a:extLst>
          </p:cNvPr>
          <p:cNvSpPr txBox="1"/>
          <p:nvPr/>
        </p:nvSpPr>
        <p:spPr>
          <a:xfrm>
            <a:off x="1012745" y="2137423"/>
            <a:ext cx="2613605"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23 459</a:t>
            </a:r>
          </a:p>
        </p:txBody>
      </p:sp>
      <p:sp>
        <p:nvSpPr>
          <p:cNvPr id="7" name="TextBox 6">
            <a:extLst>
              <a:ext uri="{FF2B5EF4-FFF2-40B4-BE49-F238E27FC236}">
                <a16:creationId xmlns:a16="http://schemas.microsoft.com/office/drawing/2014/main" id="{20ACCF66-FEB3-DB9B-7DA1-7FE878CAE324}"/>
              </a:ext>
            </a:extLst>
          </p:cNvPr>
          <p:cNvSpPr txBox="1"/>
          <p:nvPr/>
        </p:nvSpPr>
        <p:spPr>
          <a:xfrm>
            <a:off x="1058098" y="4089698"/>
            <a:ext cx="2593872" cy="923330"/>
          </a:xfrm>
          <a:prstGeom prst="rect">
            <a:avLst/>
          </a:prstGeom>
          <a:noFill/>
        </p:spPr>
        <p:txBody>
          <a:bodyPr wrap="square" rtlCol="0">
            <a:spAutoFit/>
          </a:bodyPr>
          <a:lstStyle/>
          <a:p>
            <a:pPr algn="just"/>
            <a:r>
              <a:rPr lang="en-US" sz="5400" b="1" dirty="0">
                <a:solidFill>
                  <a:srgbClr val="ED362A"/>
                </a:solidFill>
                <a:latin typeface="Cambria" panose="02040503050406030204" pitchFamily="18" charset="0"/>
              </a:rPr>
              <a:t>69 275</a:t>
            </a:r>
          </a:p>
        </p:txBody>
      </p:sp>
      <p:sp>
        <p:nvSpPr>
          <p:cNvPr id="8" name="TextBox 7">
            <a:extLst>
              <a:ext uri="{FF2B5EF4-FFF2-40B4-BE49-F238E27FC236}">
                <a16:creationId xmlns:a16="http://schemas.microsoft.com/office/drawing/2014/main" id="{20D86592-C5B8-69EC-4747-83697EBA52FE}"/>
              </a:ext>
            </a:extLst>
          </p:cNvPr>
          <p:cNvSpPr txBox="1"/>
          <p:nvPr/>
        </p:nvSpPr>
        <p:spPr>
          <a:xfrm>
            <a:off x="991207" y="3050421"/>
            <a:ext cx="2660763"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45 816</a:t>
            </a:r>
          </a:p>
        </p:txBody>
      </p:sp>
      <p:sp>
        <p:nvSpPr>
          <p:cNvPr id="9" name="TextBox 8">
            <a:extLst>
              <a:ext uri="{FF2B5EF4-FFF2-40B4-BE49-F238E27FC236}">
                <a16:creationId xmlns:a16="http://schemas.microsoft.com/office/drawing/2014/main" id="{4FBD9205-6FCE-8B0D-2E77-27D59672B7FA}"/>
              </a:ext>
            </a:extLst>
          </p:cNvPr>
          <p:cNvSpPr txBox="1"/>
          <p:nvPr/>
        </p:nvSpPr>
        <p:spPr>
          <a:xfrm>
            <a:off x="506339" y="2545216"/>
            <a:ext cx="665212"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a:t>
            </a:r>
          </a:p>
        </p:txBody>
      </p:sp>
      <p:cxnSp>
        <p:nvCxnSpPr>
          <p:cNvPr id="10" name="Straight Connector 9">
            <a:extLst>
              <a:ext uri="{FF2B5EF4-FFF2-40B4-BE49-F238E27FC236}">
                <a16:creationId xmlns:a16="http://schemas.microsoft.com/office/drawing/2014/main" id="{8B707550-B3C8-10ED-3C6B-49C35C51BDD0}"/>
              </a:ext>
            </a:extLst>
          </p:cNvPr>
          <p:cNvCxnSpPr>
            <a:cxnSpLocks/>
          </p:cNvCxnSpPr>
          <p:nvPr/>
        </p:nvCxnSpPr>
        <p:spPr>
          <a:xfrm flipH="1">
            <a:off x="779007" y="4020900"/>
            <a:ext cx="2847343" cy="0"/>
          </a:xfrm>
          <a:prstGeom prst="line">
            <a:avLst/>
          </a:prstGeom>
          <a:noFill/>
          <a:ln w="57150" cap="flat" cmpd="sng" algn="ctr">
            <a:solidFill>
              <a:srgbClr val="844851"/>
            </a:solidFill>
            <a:prstDash val="solid"/>
          </a:ln>
          <a:effectLst/>
        </p:spPr>
      </p:cxnSp>
      <p:sp>
        <p:nvSpPr>
          <p:cNvPr id="11" name="TextBox 10">
            <a:extLst>
              <a:ext uri="{FF2B5EF4-FFF2-40B4-BE49-F238E27FC236}">
                <a16:creationId xmlns:a16="http://schemas.microsoft.com/office/drawing/2014/main" id="{1AB66B8C-CDE7-6303-0B93-0E24EC183246}"/>
              </a:ext>
            </a:extLst>
          </p:cNvPr>
          <p:cNvSpPr txBox="1"/>
          <p:nvPr/>
        </p:nvSpPr>
        <p:spPr>
          <a:xfrm>
            <a:off x="4997887" y="2145872"/>
            <a:ext cx="2613605"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82 750</a:t>
            </a:r>
          </a:p>
        </p:txBody>
      </p:sp>
      <p:sp>
        <p:nvSpPr>
          <p:cNvPr id="12" name="TextBox 11">
            <a:extLst>
              <a:ext uri="{FF2B5EF4-FFF2-40B4-BE49-F238E27FC236}">
                <a16:creationId xmlns:a16="http://schemas.microsoft.com/office/drawing/2014/main" id="{6F240CB5-2754-B906-F8AD-1123EA8F3FF4}"/>
              </a:ext>
            </a:extLst>
          </p:cNvPr>
          <p:cNvSpPr txBox="1"/>
          <p:nvPr/>
        </p:nvSpPr>
        <p:spPr>
          <a:xfrm>
            <a:off x="5043240" y="4098147"/>
            <a:ext cx="2593872" cy="923330"/>
          </a:xfrm>
          <a:prstGeom prst="rect">
            <a:avLst/>
          </a:prstGeom>
          <a:noFill/>
        </p:spPr>
        <p:txBody>
          <a:bodyPr wrap="square" rtlCol="0">
            <a:spAutoFit/>
          </a:bodyPr>
          <a:lstStyle/>
          <a:p>
            <a:pPr algn="just"/>
            <a:r>
              <a:rPr lang="en-US" sz="5400" b="1" dirty="0">
                <a:solidFill>
                  <a:srgbClr val="ED362A"/>
                </a:solidFill>
                <a:latin typeface="Cambria" panose="02040503050406030204" pitchFamily="18" charset="0"/>
              </a:rPr>
              <a:t>83 393</a:t>
            </a:r>
          </a:p>
        </p:txBody>
      </p:sp>
      <p:sp>
        <p:nvSpPr>
          <p:cNvPr id="13" name="TextBox 12">
            <a:extLst>
              <a:ext uri="{FF2B5EF4-FFF2-40B4-BE49-F238E27FC236}">
                <a16:creationId xmlns:a16="http://schemas.microsoft.com/office/drawing/2014/main" id="{8D1118AC-ED5F-2F24-3A2D-4954D1075CB5}"/>
              </a:ext>
            </a:extLst>
          </p:cNvPr>
          <p:cNvSpPr txBox="1"/>
          <p:nvPr/>
        </p:nvSpPr>
        <p:spPr>
          <a:xfrm>
            <a:off x="5996204" y="3118256"/>
            <a:ext cx="1873577"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643</a:t>
            </a:r>
          </a:p>
        </p:txBody>
      </p:sp>
      <p:sp>
        <p:nvSpPr>
          <p:cNvPr id="14" name="TextBox 13">
            <a:extLst>
              <a:ext uri="{FF2B5EF4-FFF2-40B4-BE49-F238E27FC236}">
                <a16:creationId xmlns:a16="http://schemas.microsoft.com/office/drawing/2014/main" id="{1CC531E0-121C-8AAD-3F1D-8F16C71FD4D2}"/>
              </a:ext>
            </a:extLst>
          </p:cNvPr>
          <p:cNvSpPr txBox="1"/>
          <p:nvPr/>
        </p:nvSpPr>
        <p:spPr>
          <a:xfrm>
            <a:off x="4491481" y="2553665"/>
            <a:ext cx="665212"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a:t>
            </a:r>
          </a:p>
        </p:txBody>
      </p:sp>
      <p:cxnSp>
        <p:nvCxnSpPr>
          <p:cNvPr id="15" name="Straight Connector 14">
            <a:extLst>
              <a:ext uri="{FF2B5EF4-FFF2-40B4-BE49-F238E27FC236}">
                <a16:creationId xmlns:a16="http://schemas.microsoft.com/office/drawing/2014/main" id="{8027226B-B138-0421-AE3E-190CA0C16D49}"/>
              </a:ext>
            </a:extLst>
          </p:cNvPr>
          <p:cNvCxnSpPr>
            <a:cxnSpLocks/>
          </p:cNvCxnSpPr>
          <p:nvPr/>
        </p:nvCxnSpPr>
        <p:spPr>
          <a:xfrm flipH="1">
            <a:off x="4824087" y="4020900"/>
            <a:ext cx="2787405" cy="0"/>
          </a:xfrm>
          <a:prstGeom prst="line">
            <a:avLst/>
          </a:prstGeom>
          <a:noFill/>
          <a:ln w="57150" cap="flat" cmpd="sng" algn="ctr">
            <a:solidFill>
              <a:srgbClr val="844851"/>
            </a:solidFill>
            <a:prstDash val="solid"/>
          </a:ln>
          <a:effectLst/>
        </p:spPr>
      </p:cxnSp>
      <p:sp>
        <p:nvSpPr>
          <p:cNvPr id="16" name="TextBox 15">
            <a:extLst>
              <a:ext uri="{FF2B5EF4-FFF2-40B4-BE49-F238E27FC236}">
                <a16:creationId xmlns:a16="http://schemas.microsoft.com/office/drawing/2014/main" id="{7215C7D4-A51C-8138-FD9F-66BB3846D637}"/>
              </a:ext>
            </a:extLst>
          </p:cNvPr>
          <p:cNvSpPr txBox="1"/>
          <p:nvPr/>
        </p:nvSpPr>
        <p:spPr>
          <a:xfrm>
            <a:off x="9072056" y="2119338"/>
            <a:ext cx="2613605"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3 548</a:t>
            </a:r>
          </a:p>
        </p:txBody>
      </p:sp>
      <p:sp>
        <p:nvSpPr>
          <p:cNvPr id="17" name="TextBox 16">
            <a:extLst>
              <a:ext uri="{FF2B5EF4-FFF2-40B4-BE49-F238E27FC236}">
                <a16:creationId xmlns:a16="http://schemas.microsoft.com/office/drawing/2014/main" id="{BF80406A-193A-5486-1BE2-374A1B26A09D}"/>
              </a:ext>
            </a:extLst>
          </p:cNvPr>
          <p:cNvSpPr txBox="1"/>
          <p:nvPr/>
        </p:nvSpPr>
        <p:spPr>
          <a:xfrm>
            <a:off x="8632541" y="4053984"/>
            <a:ext cx="2613605" cy="923330"/>
          </a:xfrm>
          <a:prstGeom prst="rect">
            <a:avLst/>
          </a:prstGeom>
          <a:noFill/>
        </p:spPr>
        <p:txBody>
          <a:bodyPr wrap="square" rtlCol="0">
            <a:spAutoFit/>
          </a:bodyPr>
          <a:lstStyle/>
          <a:p>
            <a:pPr algn="just"/>
            <a:r>
              <a:rPr lang="en-US" sz="5400" b="1" dirty="0">
                <a:solidFill>
                  <a:srgbClr val="ED362A"/>
                </a:solidFill>
                <a:latin typeface="Cambria" panose="02040503050406030204" pitchFamily="18" charset="0"/>
              </a:rPr>
              <a:t>98 175</a:t>
            </a:r>
          </a:p>
        </p:txBody>
      </p:sp>
      <p:sp>
        <p:nvSpPr>
          <p:cNvPr id="18" name="TextBox 17">
            <a:extLst>
              <a:ext uri="{FF2B5EF4-FFF2-40B4-BE49-F238E27FC236}">
                <a16:creationId xmlns:a16="http://schemas.microsoft.com/office/drawing/2014/main" id="{B90E3211-1602-F3CA-FC6B-C62BF601FC54}"/>
              </a:ext>
            </a:extLst>
          </p:cNvPr>
          <p:cNvSpPr txBox="1"/>
          <p:nvPr/>
        </p:nvSpPr>
        <p:spPr>
          <a:xfrm>
            <a:off x="8571491" y="3069202"/>
            <a:ext cx="2613605"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94 627</a:t>
            </a:r>
          </a:p>
        </p:txBody>
      </p:sp>
      <p:sp>
        <p:nvSpPr>
          <p:cNvPr id="19" name="TextBox 18">
            <a:extLst>
              <a:ext uri="{FF2B5EF4-FFF2-40B4-BE49-F238E27FC236}">
                <a16:creationId xmlns:a16="http://schemas.microsoft.com/office/drawing/2014/main" id="{30D3D118-6942-9F1E-D832-10113CAF9A5A}"/>
              </a:ext>
            </a:extLst>
          </p:cNvPr>
          <p:cNvSpPr txBox="1"/>
          <p:nvPr/>
        </p:nvSpPr>
        <p:spPr>
          <a:xfrm>
            <a:off x="8080782" y="2509502"/>
            <a:ext cx="665212" cy="923330"/>
          </a:xfrm>
          <a:prstGeom prst="rect">
            <a:avLst/>
          </a:prstGeom>
          <a:noFill/>
        </p:spPr>
        <p:txBody>
          <a:bodyPr wrap="square" rtlCol="0">
            <a:spAutoFit/>
          </a:bodyPr>
          <a:lstStyle/>
          <a:p>
            <a:pPr algn="just"/>
            <a:r>
              <a:rPr lang="en-US" sz="5400" b="1" dirty="0">
                <a:solidFill>
                  <a:srgbClr val="844851">
                    <a:lumMod val="95000"/>
                    <a:lumOff val="5000"/>
                  </a:srgbClr>
                </a:solidFill>
                <a:latin typeface="Cambria" panose="02040503050406030204" pitchFamily="18" charset="0"/>
              </a:rPr>
              <a:t>+</a:t>
            </a:r>
          </a:p>
        </p:txBody>
      </p:sp>
      <p:cxnSp>
        <p:nvCxnSpPr>
          <p:cNvPr id="20" name="Straight Connector 19">
            <a:extLst>
              <a:ext uri="{FF2B5EF4-FFF2-40B4-BE49-F238E27FC236}">
                <a16:creationId xmlns:a16="http://schemas.microsoft.com/office/drawing/2014/main" id="{50011150-432A-37B8-17CE-E852753ADE46}"/>
              </a:ext>
            </a:extLst>
          </p:cNvPr>
          <p:cNvCxnSpPr>
            <a:cxnSpLocks/>
          </p:cNvCxnSpPr>
          <p:nvPr/>
        </p:nvCxnSpPr>
        <p:spPr>
          <a:xfrm flipH="1">
            <a:off x="8353450" y="3985186"/>
            <a:ext cx="2847343" cy="0"/>
          </a:xfrm>
          <a:prstGeom prst="line">
            <a:avLst/>
          </a:prstGeom>
          <a:noFill/>
          <a:ln w="57150" cap="flat" cmpd="sng" algn="ctr">
            <a:solidFill>
              <a:srgbClr val="844851"/>
            </a:solidFill>
            <a:prstDash val="solid"/>
          </a:ln>
          <a:effectLst/>
        </p:spPr>
      </p:cxnSp>
      <p:pic>
        <p:nvPicPr>
          <p:cNvPr id="21" name="Picture 20">
            <a:extLst>
              <a:ext uri="{FF2B5EF4-FFF2-40B4-BE49-F238E27FC236}">
                <a16:creationId xmlns:a16="http://schemas.microsoft.com/office/drawing/2014/main" id="{08C33AED-E072-5328-D18E-6BC24F70CAC5}"/>
              </a:ext>
            </a:extLst>
          </p:cNvPr>
          <p:cNvPicPr>
            <a:picLocks noChangeAspect="1"/>
          </p:cNvPicPr>
          <p:nvPr/>
        </p:nvPicPr>
        <p:blipFill>
          <a:blip r:embed="rId2"/>
          <a:stretch>
            <a:fillRect/>
          </a:stretch>
        </p:blipFill>
        <p:spPr>
          <a:xfrm>
            <a:off x="537512" y="536362"/>
            <a:ext cx="1268078" cy="1268078"/>
          </a:xfrm>
          <a:prstGeom prst="rect">
            <a:avLst/>
          </a:prstGeom>
        </p:spPr>
      </p:pic>
    </p:spTree>
    <p:extLst>
      <p:ext uri="{BB962C8B-B14F-4D97-AF65-F5344CB8AC3E}">
        <p14:creationId xmlns:p14="http://schemas.microsoft.com/office/powerpoint/2010/main" val="26678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par>
                          <p:cTn id="39" fill="hold">
                            <p:stCondLst>
                              <p:cond delay="1000"/>
                            </p:stCondLst>
                            <p:childTnLst>
                              <p:par>
                                <p:cTn id="40" presetID="47"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47"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1D34CC-4856-0DDD-40E6-8E4080804244}"/>
              </a:ext>
            </a:extLst>
          </p:cNvPr>
          <p:cNvGrpSpPr/>
          <p:nvPr/>
        </p:nvGrpSpPr>
        <p:grpSpPr>
          <a:xfrm>
            <a:off x="1752600" y="645537"/>
            <a:ext cx="7181850" cy="1130721"/>
            <a:chOff x="-4507145" y="2785561"/>
            <a:chExt cx="9173857" cy="1130721"/>
          </a:xfrm>
        </p:grpSpPr>
        <p:sp>
          <p:nvSpPr>
            <p:cNvPr id="4" name="Google Shape;1439;p41">
              <a:extLst>
                <a:ext uri="{FF2B5EF4-FFF2-40B4-BE49-F238E27FC236}">
                  <a16:creationId xmlns:a16="http://schemas.microsoft.com/office/drawing/2014/main" id="{1E3B7E1B-4A61-1E98-F521-8420B04368B8}"/>
                </a:ext>
              </a:extLst>
            </p:cNvPr>
            <p:cNvSpPr/>
            <p:nvPr/>
          </p:nvSpPr>
          <p:spPr>
            <a:xfrm flipH="1">
              <a:off x="-4507145" y="2785561"/>
              <a:ext cx="9173857" cy="1130721"/>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E4E0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508C3ADD-829A-A104-3C67-41789E17CF9F}"/>
                </a:ext>
              </a:extLst>
            </p:cNvPr>
            <p:cNvSpPr txBox="1"/>
            <p:nvPr/>
          </p:nvSpPr>
          <p:spPr>
            <a:xfrm>
              <a:off x="-3821969" y="2935422"/>
              <a:ext cx="8046843"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800" b="1" i="0" u="none" strike="noStrike" kern="0" cap="none" spc="0" normalizeH="0" baseline="0" noProof="0" dirty="0">
                  <a:ln>
                    <a:noFill/>
                  </a:ln>
                  <a:effectLst/>
                  <a:uLnTx/>
                  <a:uFillTx/>
                  <a:latin typeface="Cambria" panose="02040503050406030204" pitchFamily="18" charset="0"/>
                </a:rPr>
                <a:t>Tính giá trị biểu thức</a:t>
              </a:r>
              <a:endParaRPr kumimoji="0" lang="en-US" sz="4800" b="1" i="0" u="none" strike="noStrike" kern="0" cap="none" spc="0" normalizeH="0" baseline="0" noProof="0" dirty="0">
                <a:ln>
                  <a:noFill/>
                </a:ln>
                <a:effectLst/>
                <a:uLnTx/>
                <a:uFillTx/>
                <a:latin typeface="Cambria" panose="02040503050406030204" pitchFamily="18" charset="0"/>
              </a:endParaRPr>
            </a:p>
          </p:txBody>
        </p:sp>
      </p:grpSp>
      <p:pic>
        <p:nvPicPr>
          <p:cNvPr id="7" name="Picture 6">
            <a:extLst>
              <a:ext uri="{FF2B5EF4-FFF2-40B4-BE49-F238E27FC236}">
                <a16:creationId xmlns:a16="http://schemas.microsoft.com/office/drawing/2014/main" id="{608EE8A0-A139-8B28-5D51-D6002B9EE2E0}"/>
              </a:ext>
            </a:extLst>
          </p:cNvPr>
          <p:cNvPicPr>
            <a:picLocks noChangeAspect="1"/>
          </p:cNvPicPr>
          <p:nvPr/>
        </p:nvPicPr>
        <p:blipFill rotWithShape="1">
          <a:blip r:embed="rId2">
            <a:extLst>
              <a:ext uri="{28A0092B-C50C-407E-A947-70E740481C1C}">
                <a14:useLocalDpi xmlns:a14="http://schemas.microsoft.com/office/drawing/2010/main" val="0"/>
              </a:ext>
            </a:extLst>
          </a:blip>
          <a:srcRect l="8751" t="8065" r="7656"/>
          <a:stretch/>
        </p:blipFill>
        <p:spPr>
          <a:xfrm>
            <a:off x="1000125" y="1945544"/>
            <a:ext cx="10191750" cy="3638304"/>
          </a:xfrm>
          <a:prstGeom prst="rect">
            <a:avLst/>
          </a:prstGeom>
        </p:spPr>
      </p:pic>
      <p:pic>
        <p:nvPicPr>
          <p:cNvPr id="6" name="Picture 5">
            <a:extLst>
              <a:ext uri="{FF2B5EF4-FFF2-40B4-BE49-F238E27FC236}">
                <a16:creationId xmlns:a16="http://schemas.microsoft.com/office/drawing/2014/main" id="{44B84596-1DA6-15D7-4D79-C8C438216B2E}"/>
              </a:ext>
            </a:extLst>
          </p:cNvPr>
          <p:cNvPicPr>
            <a:picLocks noChangeAspect="1"/>
          </p:cNvPicPr>
          <p:nvPr/>
        </p:nvPicPr>
        <p:blipFill>
          <a:blip r:embed="rId3"/>
          <a:stretch>
            <a:fillRect/>
          </a:stretch>
        </p:blipFill>
        <p:spPr>
          <a:xfrm>
            <a:off x="638442" y="561615"/>
            <a:ext cx="1304657" cy="1298561"/>
          </a:xfrm>
          <a:prstGeom prst="rect">
            <a:avLst/>
          </a:prstGeom>
        </p:spPr>
      </p:pic>
    </p:spTree>
    <p:extLst>
      <p:ext uri="{BB962C8B-B14F-4D97-AF65-F5344CB8AC3E}">
        <p14:creationId xmlns:p14="http://schemas.microsoft.com/office/powerpoint/2010/main" val="1447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456AC9-68A7-F101-E7D1-FD4C3B57E651}"/>
              </a:ext>
            </a:extLst>
          </p:cNvPr>
          <p:cNvGrpSpPr/>
          <p:nvPr/>
        </p:nvGrpSpPr>
        <p:grpSpPr>
          <a:xfrm>
            <a:off x="1752600" y="645537"/>
            <a:ext cx="7181850" cy="1130721"/>
            <a:chOff x="-4507145" y="2785561"/>
            <a:chExt cx="9173857" cy="1130721"/>
          </a:xfrm>
        </p:grpSpPr>
        <p:sp>
          <p:nvSpPr>
            <p:cNvPr id="4" name="Google Shape;1439;p41">
              <a:extLst>
                <a:ext uri="{FF2B5EF4-FFF2-40B4-BE49-F238E27FC236}">
                  <a16:creationId xmlns:a16="http://schemas.microsoft.com/office/drawing/2014/main" id="{F686B1C5-8AC4-6F07-F6E5-524CA87B3174}"/>
                </a:ext>
              </a:extLst>
            </p:cNvPr>
            <p:cNvSpPr/>
            <p:nvPr/>
          </p:nvSpPr>
          <p:spPr>
            <a:xfrm flipH="1">
              <a:off x="-4507145" y="2785561"/>
              <a:ext cx="9173857" cy="1130721"/>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E4E0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CF48B174-3440-9129-ECB9-559C329F2AFD}"/>
                </a:ext>
              </a:extLst>
            </p:cNvPr>
            <p:cNvSpPr txBox="1"/>
            <p:nvPr/>
          </p:nvSpPr>
          <p:spPr>
            <a:xfrm>
              <a:off x="-3821969" y="2935422"/>
              <a:ext cx="8046843"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800" b="1" i="0" u="none" strike="noStrike" kern="0" cap="none" spc="0" normalizeH="0" baseline="0" noProof="0" dirty="0">
                  <a:ln>
                    <a:noFill/>
                  </a:ln>
                  <a:effectLst/>
                  <a:uLnTx/>
                  <a:uFillTx/>
                  <a:latin typeface="Cambria" panose="02040503050406030204" pitchFamily="18" charset="0"/>
                </a:rPr>
                <a:t>Tính giá trị biểu thức</a:t>
              </a:r>
              <a:endParaRPr kumimoji="0" lang="en-US" sz="4800" b="1" i="0" u="none" strike="noStrike" kern="0" cap="none" spc="0" normalizeH="0" baseline="0" noProof="0" dirty="0">
                <a:ln>
                  <a:noFill/>
                </a:ln>
                <a:effectLst/>
                <a:uLnTx/>
                <a:uFillTx/>
                <a:latin typeface="Cambria" panose="02040503050406030204" pitchFamily="18" charset="0"/>
              </a:endParaRPr>
            </a:p>
          </p:txBody>
        </p:sp>
      </p:grpSp>
      <p:sp>
        <p:nvSpPr>
          <p:cNvPr id="6" name="TextBox 5">
            <a:extLst>
              <a:ext uri="{FF2B5EF4-FFF2-40B4-BE49-F238E27FC236}">
                <a16:creationId xmlns:a16="http://schemas.microsoft.com/office/drawing/2014/main" id="{6B5F7165-B99A-1AA7-B46B-15D076006891}"/>
              </a:ext>
            </a:extLst>
          </p:cNvPr>
          <p:cNvSpPr txBox="1"/>
          <p:nvPr/>
        </p:nvSpPr>
        <p:spPr>
          <a:xfrm>
            <a:off x="287079" y="1626395"/>
            <a:ext cx="11904921" cy="1138773"/>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BR" sz="3400" b="1" kern="0" dirty="0">
                <a:solidFill>
                  <a:srgbClr val="634768"/>
                </a:solidFill>
                <a:latin typeface="Cambria" panose="02040503050406030204" pitchFamily="18" charset="0"/>
              </a:rPr>
              <a:t>a)</a:t>
            </a:r>
          </a:p>
          <a:p>
            <a:pPr marR="0" lvl="0" defTabSz="914400" eaLnBrk="1" fontAlgn="auto" latinLnBrk="0" hangingPunct="1">
              <a:lnSpc>
                <a:spcPct val="100000"/>
              </a:lnSpc>
              <a:spcBef>
                <a:spcPts val="0"/>
              </a:spcBef>
              <a:spcAft>
                <a:spcPts val="0"/>
              </a:spcAft>
              <a:buClrTx/>
              <a:buSzTx/>
              <a:tabLst/>
              <a:defRPr/>
            </a:pPr>
            <a:r>
              <a:rPr lang="pt-BR" sz="3400" b="1" kern="0" dirty="0">
                <a:solidFill>
                  <a:srgbClr val="634768"/>
                </a:solidFill>
                <a:latin typeface="Cambria" panose="02040503050406030204" pitchFamily="18" charset="0"/>
              </a:rPr>
              <a:t>35 000 + 27 000 + 13 000 = 35 000 + ( 27 000 + 13 000 )</a:t>
            </a:r>
          </a:p>
        </p:txBody>
      </p:sp>
      <p:sp>
        <p:nvSpPr>
          <p:cNvPr id="7" name="TextBox 6">
            <a:extLst>
              <a:ext uri="{FF2B5EF4-FFF2-40B4-BE49-F238E27FC236}">
                <a16:creationId xmlns:a16="http://schemas.microsoft.com/office/drawing/2014/main" id="{B8A75462-97FC-6C17-3104-5FA1873D10AB}"/>
              </a:ext>
            </a:extLst>
          </p:cNvPr>
          <p:cNvSpPr txBox="1"/>
          <p:nvPr/>
        </p:nvSpPr>
        <p:spPr>
          <a:xfrm>
            <a:off x="5343525" y="2765168"/>
            <a:ext cx="4991322" cy="646331"/>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BR" sz="3600" b="1" kern="0" dirty="0">
                <a:solidFill>
                  <a:srgbClr val="634768"/>
                </a:solidFill>
                <a:latin typeface="Cambria" panose="02040503050406030204" pitchFamily="18" charset="0"/>
              </a:rPr>
              <a:t>= 35 000 + 40 000</a:t>
            </a:r>
          </a:p>
        </p:txBody>
      </p:sp>
      <p:sp>
        <p:nvSpPr>
          <p:cNvPr id="8" name="TextBox 7">
            <a:extLst>
              <a:ext uri="{FF2B5EF4-FFF2-40B4-BE49-F238E27FC236}">
                <a16:creationId xmlns:a16="http://schemas.microsoft.com/office/drawing/2014/main" id="{C6000FF6-9689-E6F3-4E02-23FB870CE350}"/>
              </a:ext>
            </a:extLst>
          </p:cNvPr>
          <p:cNvSpPr txBox="1"/>
          <p:nvPr/>
        </p:nvSpPr>
        <p:spPr>
          <a:xfrm>
            <a:off x="493659" y="3842506"/>
            <a:ext cx="11491759" cy="1138773"/>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BR" sz="3400" b="1" kern="0" dirty="0">
                <a:solidFill>
                  <a:srgbClr val="994B46"/>
                </a:solidFill>
                <a:latin typeface="Cambria" panose="02040503050406030204" pitchFamily="18" charset="0"/>
              </a:rPr>
              <a:t>b)</a:t>
            </a:r>
          </a:p>
          <a:p>
            <a:pPr marR="0" lvl="0" defTabSz="914400" eaLnBrk="1" fontAlgn="auto" latinLnBrk="0" hangingPunct="1">
              <a:lnSpc>
                <a:spcPct val="100000"/>
              </a:lnSpc>
              <a:spcBef>
                <a:spcPts val="0"/>
              </a:spcBef>
              <a:spcAft>
                <a:spcPts val="0"/>
              </a:spcAft>
              <a:buClrTx/>
              <a:buSzTx/>
              <a:tabLst/>
              <a:defRPr/>
            </a:pPr>
            <a:r>
              <a:rPr lang="pt-BR" sz="3400" b="1" kern="0" dirty="0">
                <a:solidFill>
                  <a:srgbClr val="994B46"/>
                </a:solidFill>
                <a:latin typeface="Cambria" panose="02040503050406030204" pitchFamily="18" charset="0"/>
              </a:rPr>
              <a:t>20 500 + 50 900 + 8 500 = ( 20 500 + 8 500) + 50 900 </a:t>
            </a:r>
          </a:p>
        </p:txBody>
      </p:sp>
      <p:sp>
        <p:nvSpPr>
          <p:cNvPr id="9" name="TextBox 8">
            <a:extLst>
              <a:ext uri="{FF2B5EF4-FFF2-40B4-BE49-F238E27FC236}">
                <a16:creationId xmlns:a16="http://schemas.microsoft.com/office/drawing/2014/main" id="{E0E46D1E-457F-536B-442E-81089377641B}"/>
              </a:ext>
            </a:extLst>
          </p:cNvPr>
          <p:cNvSpPr txBox="1"/>
          <p:nvPr/>
        </p:nvSpPr>
        <p:spPr>
          <a:xfrm>
            <a:off x="5495925" y="5749232"/>
            <a:ext cx="6150270" cy="615553"/>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BR" sz="3400" b="1" kern="0" dirty="0">
                <a:solidFill>
                  <a:srgbClr val="994B46"/>
                </a:solidFill>
                <a:latin typeface="Cambria" panose="02040503050406030204" pitchFamily="18" charset="0"/>
              </a:rPr>
              <a:t>= 79 900</a:t>
            </a:r>
          </a:p>
        </p:txBody>
      </p:sp>
      <p:pic>
        <p:nvPicPr>
          <p:cNvPr id="10" name="Picture 9">
            <a:extLst>
              <a:ext uri="{FF2B5EF4-FFF2-40B4-BE49-F238E27FC236}">
                <a16:creationId xmlns:a16="http://schemas.microsoft.com/office/drawing/2014/main" id="{07A75B60-8C63-84E9-E058-281DCCC5F805}"/>
              </a:ext>
            </a:extLst>
          </p:cNvPr>
          <p:cNvPicPr>
            <a:picLocks noChangeAspect="1"/>
          </p:cNvPicPr>
          <p:nvPr/>
        </p:nvPicPr>
        <p:blipFill>
          <a:blip r:embed="rId2"/>
          <a:stretch>
            <a:fillRect/>
          </a:stretch>
        </p:blipFill>
        <p:spPr>
          <a:xfrm>
            <a:off x="540076" y="403702"/>
            <a:ext cx="1304657" cy="1298561"/>
          </a:xfrm>
          <a:prstGeom prst="rect">
            <a:avLst/>
          </a:prstGeom>
        </p:spPr>
      </p:pic>
      <p:sp>
        <p:nvSpPr>
          <p:cNvPr id="2" name="TextBox 1">
            <a:extLst>
              <a:ext uri="{FF2B5EF4-FFF2-40B4-BE49-F238E27FC236}">
                <a16:creationId xmlns:a16="http://schemas.microsoft.com/office/drawing/2014/main" id="{E1C65865-5B68-8A6B-0C17-F1624765079F}"/>
              </a:ext>
            </a:extLst>
          </p:cNvPr>
          <p:cNvSpPr txBox="1"/>
          <p:nvPr/>
        </p:nvSpPr>
        <p:spPr>
          <a:xfrm>
            <a:off x="5343525" y="3442277"/>
            <a:ext cx="4991322" cy="646331"/>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BR" sz="3600" b="1" kern="0" dirty="0">
                <a:solidFill>
                  <a:srgbClr val="634768"/>
                </a:solidFill>
                <a:latin typeface="Cambria" panose="02040503050406030204" pitchFamily="18" charset="0"/>
              </a:rPr>
              <a:t>= 75 000</a:t>
            </a:r>
          </a:p>
        </p:txBody>
      </p:sp>
      <p:sp>
        <p:nvSpPr>
          <p:cNvPr id="11" name="TextBox 10">
            <a:extLst>
              <a:ext uri="{FF2B5EF4-FFF2-40B4-BE49-F238E27FC236}">
                <a16:creationId xmlns:a16="http://schemas.microsoft.com/office/drawing/2014/main" id="{6185A062-A093-5428-6F51-7B05070E5031}"/>
              </a:ext>
            </a:extLst>
          </p:cNvPr>
          <p:cNvSpPr txBox="1"/>
          <p:nvPr/>
        </p:nvSpPr>
        <p:spPr>
          <a:xfrm>
            <a:off x="5495925" y="5133679"/>
            <a:ext cx="6150270" cy="615553"/>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BR" sz="3400" b="1" kern="0" dirty="0">
                <a:solidFill>
                  <a:srgbClr val="994B46"/>
                </a:solidFill>
                <a:latin typeface="Cambria" panose="02040503050406030204" pitchFamily="18" charset="0"/>
              </a:rPr>
              <a:t>= 29 000 + 50 900</a:t>
            </a:r>
          </a:p>
        </p:txBody>
      </p:sp>
    </p:spTree>
    <p:extLst>
      <p:ext uri="{BB962C8B-B14F-4D97-AF65-F5344CB8AC3E}">
        <p14:creationId xmlns:p14="http://schemas.microsoft.com/office/powerpoint/2010/main" val="35456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C6A88-675D-71BB-A848-C5A335E10CF4}"/>
              </a:ext>
            </a:extLst>
          </p:cNvPr>
          <p:cNvSpPr txBox="1"/>
          <p:nvPr/>
        </p:nvSpPr>
        <p:spPr>
          <a:xfrm>
            <a:off x="1261288" y="715534"/>
            <a:ext cx="10348759" cy="2862322"/>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effectLst/>
                <a:uLnTx/>
                <a:uFillTx/>
                <a:latin typeface="Cambria" panose="02040503050406030204" pitchFamily="18" charset="0"/>
              </a:rPr>
              <a:t>     </a:t>
            </a:r>
            <a:r>
              <a:rPr kumimoji="0" lang="vi-VN" sz="3600" b="1" i="0" u="none" strike="noStrike" kern="0" cap="none" spc="0" normalizeH="0" baseline="0" noProof="0" dirty="0">
                <a:ln>
                  <a:noFill/>
                </a:ln>
                <a:effectLst/>
                <a:uLnTx/>
                <a:uFillTx/>
                <a:latin typeface="Cambria" panose="02040503050406030204" pitchFamily="18" charset="0"/>
              </a:rPr>
              <a:t>Trong một hồ nuôi cá của bác Tư, lần thứ nhất </a:t>
            </a:r>
            <a:r>
              <a:rPr kumimoji="0" lang="en-US" sz="3600" b="1" i="0" u="none" strike="noStrike" kern="0" cap="none" spc="0" normalizeH="0" baseline="0" noProof="0" dirty="0">
                <a:ln>
                  <a:noFill/>
                </a:ln>
                <a:effectLst/>
                <a:uLnTx/>
                <a:uFillTx/>
                <a:latin typeface="Cambria" panose="02040503050406030204" pitchFamily="18" charset="0"/>
              </a:rPr>
              <a:t>   </a:t>
            </a:r>
            <a:r>
              <a:rPr kumimoji="0" lang="vi-VN" sz="3600" b="1" i="0" u="none" strike="noStrike" kern="0" cap="none" spc="0" normalizeH="0" baseline="0" noProof="0" dirty="0">
                <a:ln>
                  <a:noFill/>
                </a:ln>
                <a:effectLst/>
                <a:uLnTx/>
                <a:uFillTx/>
                <a:latin typeface="Cambria" panose="02040503050406030204" pitchFamily="18" charset="0"/>
              </a:rPr>
              <a:t>bác thả xuống hồ 10 800 con cá ba sa, lần thứ hai bác thả nhiều hơn lần thứ nhất 950 con cá ba sa. Hỏi cả hai lần bác Tư đã thả xuống hồ bao nhiêu con cá ba sa</a:t>
            </a:r>
            <a:r>
              <a:rPr kumimoji="0" lang="en-US" sz="3600" b="1" i="0" u="none" strike="noStrike" kern="0" cap="none" spc="0" normalizeH="0" baseline="0" noProof="0" dirty="0">
                <a:ln>
                  <a:noFill/>
                </a:ln>
                <a:effectLst/>
                <a:uLnTx/>
                <a:uFillTx/>
                <a:latin typeface="Cambria" panose="02040503050406030204" pitchFamily="18" charset="0"/>
              </a:rPr>
              <a:t>?</a:t>
            </a:r>
          </a:p>
        </p:txBody>
      </p:sp>
      <p:pic>
        <p:nvPicPr>
          <p:cNvPr id="5" name="Picture 4">
            <a:extLst>
              <a:ext uri="{FF2B5EF4-FFF2-40B4-BE49-F238E27FC236}">
                <a16:creationId xmlns:a16="http://schemas.microsoft.com/office/drawing/2014/main" id="{FB82EE43-ECCC-2A1D-69DA-208DF0252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0" y="2934159"/>
            <a:ext cx="7391400" cy="3357163"/>
          </a:xfrm>
          <a:prstGeom prst="rect">
            <a:avLst/>
          </a:prstGeom>
        </p:spPr>
      </p:pic>
      <p:pic>
        <p:nvPicPr>
          <p:cNvPr id="4" name="Picture 3">
            <a:extLst>
              <a:ext uri="{FF2B5EF4-FFF2-40B4-BE49-F238E27FC236}">
                <a16:creationId xmlns:a16="http://schemas.microsoft.com/office/drawing/2014/main" id="{9E5AD81F-32A5-0100-9B48-710C81E45E78}"/>
              </a:ext>
            </a:extLst>
          </p:cNvPr>
          <p:cNvPicPr>
            <a:picLocks noChangeAspect="1"/>
          </p:cNvPicPr>
          <p:nvPr/>
        </p:nvPicPr>
        <p:blipFill>
          <a:blip r:embed="rId3"/>
          <a:stretch>
            <a:fillRect/>
          </a:stretch>
        </p:blipFill>
        <p:spPr>
          <a:xfrm>
            <a:off x="445132" y="374367"/>
            <a:ext cx="1207113" cy="1194920"/>
          </a:xfrm>
          <a:prstGeom prst="rect">
            <a:avLst/>
          </a:prstGeom>
        </p:spPr>
      </p:pic>
    </p:spTree>
    <p:extLst>
      <p:ext uri="{BB962C8B-B14F-4D97-AF65-F5344CB8AC3E}">
        <p14:creationId xmlns:p14="http://schemas.microsoft.com/office/powerpoint/2010/main" val="38801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1EC0F0-0182-0186-FACE-3950CB3F80FC}"/>
              </a:ext>
            </a:extLst>
          </p:cNvPr>
          <p:cNvGrpSpPr/>
          <p:nvPr/>
        </p:nvGrpSpPr>
        <p:grpSpPr>
          <a:xfrm>
            <a:off x="685801" y="789493"/>
            <a:ext cx="10667998" cy="4944557"/>
            <a:chOff x="-8791812" y="2872367"/>
            <a:chExt cx="13626944" cy="4944557"/>
          </a:xfrm>
        </p:grpSpPr>
        <p:sp>
          <p:nvSpPr>
            <p:cNvPr id="3" name="Google Shape;1439;p41">
              <a:extLst>
                <a:ext uri="{FF2B5EF4-FFF2-40B4-BE49-F238E27FC236}">
                  <a16:creationId xmlns:a16="http://schemas.microsoft.com/office/drawing/2014/main" id="{79399067-B404-37BB-3D8F-42FF95343BEA}"/>
                </a:ext>
              </a:extLst>
            </p:cNvPr>
            <p:cNvSpPr/>
            <p:nvPr/>
          </p:nvSpPr>
          <p:spPr>
            <a:xfrm flipH="1">
              <a:off x="-8791812" y="2872367"/>
              <a:ext cx="13626944" cy="4944557"/>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4">
                <a:lumMod val="40000"/>
                <a:lumOff val="60000"/>
              </a:schemeClr>
            </a:solidFill>
            <a:ln>
              <a:solidFill>
                <a:schemeClr val="accent4">
                  <a:lumMod val="20000"/>
                  <a:lumOff val="8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8F8E0A53-3DB2-68BD-9ED0-D9BE443E4610}"/>
                </a:ext>
              </a:extLst>
            </p:cNvPr>
            <p:cNvSpPr txBox="1"/>
            <p:nvPr/>
          </p:nvSpPr>
          <p:spPr>
            <a:xfrm>
              <a:off x="-3752797" y="3173332"/>
              <a:ext cx="3354241"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800" b="1" i="0" u="sng" strike="noStrike" kern="0" cap="none" spc="0" normalizeH="0" baseline="0" noProof="0" dirty="0">
                  <a:ln>
                    <a:noFill/>
                  </a:ln>
                  <a:effectLst/>
                  <a:uLnTx/>
                  <a:uFillTx/>
                  <a:latin typeface="Cambria" panose="02040503050406030204" pitchFamily="18" charset="0"/>
                </a:rPr>
                <a:t>Tóm tắt</a:t>
              </a:r>
              <a:endParaRPr kumimoji="0" lang="en-US" sz="4800" b="1" i="0" u="sng" strike="noStrike" kern="0" cap="none" spc="0" normalizeH="0" baseline="0" noProof="0" dirty="0">
                <a:ln>
                  <a:noFill/>
                </a:ln>
                <a:effectLst/>
                <a:uLnTx/>
                <a:uFillTx/>
                <a:latin typeface="Cambria" panose="02040503050406030204" pitchFamily="18" charset="0"/>
              </a:endParaRPr>
            </a:p>
          </p:txBody>
        </p:sp>
      </p:grpSp>
      <p:sp>
        <p:nvSpPr>
          <p:cNvPr id="5" name="TextBox 4">
            <a:extLst>
              <a:ext uri="{FF2B5EF4-FFF2-40B4-BE49-F238E27FC236}">
                <a16:creationId xmlns:a16="http://schemas.microsoft.com/office/drawing/2014/main" id="{F4D35C9B-11FE-F502-DA53-9736AB586D46}"/>
              </a:ext>
            </a:extLst>
          </p:cNvPr>
          <p:cNvSpPr txBox="1"/>
          <p:nvPr/>
        </p:nvSpPr>
        <p:spPr>
          <a:xfrm>
            <a:off x="2095499" y="2165270"/>
            <a:ext cx="9410700" cy="304698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effectLst/>
                <a:uLnTx/>
                <a:uFillTx/>
                <a:latin typeface="Cambria" panose="02040503050406030204" pitchFamily="18" charset="0"/>
              </a:rPr>
              <a:t>Lần thứ nhất: </a:t>
            </a:r>
            <a:r>
              <a:rPr kumimoji="0" lang="vi-VN" sz="4800" b="1" i="0" u="none" strike="noStrike" kern="0" cap="none" spc="0" normalizeH="0" baseline="0" noProof="0" dirty="0">
                <a:ln>
                  <a:noFill/>
                </a:ln>
                <a:solidFill>
                  <a:srgbClr val="994B46"/>
                </a:solidFill>
                <a:effectLst/>
                <a:uLnTx/>
                <a:uFillTx/>
                <a:latin typeface="Cambria" panose="02040503050406030204" pitchFamily="18" charset="0"/>
              </a:rPr>
              <a:t>10 800 con cá</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effectLst/>
                <a:uLnTx/>
                <a:uFillTx/>
                <a:latin typeface="Cambria" panose="02040503050406030204" pitchFamily="18" charset="0"/>
              </a:rPr>
              <a:t>Lần thứ hai</a:t>
            </a:r>
            <a:r>
              <a:rPr kumimoji="0" lang="en-US" sz="4800" b="1" i="0" u="none" strike="noStrike" kern="0" cap="none" spc="0" normalizeH="0" baseline="0" noProof="0" dirty="0">
                <a:ln>
                  <a:noFill/>
                </a:ln>
                <a:effectLst/>
                <a:uLnTx/>
                <a:uFillTx/>
                <a:latin typeface="Cambria" panose="02040503050406030204" pitchFamily="18" charset="0"/>
              </a:rPr>
              <a:t>  </a:t>
            </a:r>
            <a:r>
              <a:rPr kumimoji="0" lang="vi-VN" sz="4800" b="1" i="0" u="none" strike="noStrike" kern="0" cap="none" spc="0" normalizeH="0" baseline="0" noProof="0" dirty="0">
                <a:ln>
                  <a:noFill/>
                </a:ln>
                <a:effectLst/>
                <a:uLnTx/>
                <a:uFillTx/>
                <a:latin typeface="Cambria" panose="02040503050406030204" pitchFamily="18" charset="0"/>
              </a:rPr>
              <a:t>: </a:t>
            </a:r>
            <a:r>
              <a:rPr kumimoji="0" lang="vi-VN" sz="4800" b="1" i="0" u="none" strike="noStrike" kern="0" cap="none" spc="0" normalizeH="0" baseline="0" noProof="0" dirty="0">
                <a:ln>
                  <a:noFill/>
                </a:ln>
                <a:solidFill>
                  <a:srgbClr val="994B46"/>
                </a:solidFill>
                <a:effectLst/>
                <a:uLnTx/>
                <a:uFillTx/>
                <a:latin typeface="Cambria" panose="02040503050406030204" pitchFamily="18" charset="0"/>
              </a:rPr>
              <a:t>nhiều hơn lần thứ </a:t>
            </a:r>
            <a:r>
              <a:rPr kumimoji="0" lang="en-US" sz="4800" b="1" i="0" u="none" strike="noStrike" kern="0" cap="none" spc="0" normalizeH="0" baseline="0" noProof="0" dirty="0">
                <a:ln>
                  <a:noFill/>
                </a:ln>
                <a:solidFill>
                  <a:srgbClr val="994B46"/>
                </a:solidFill>
                <a:effectLst/>
                <a:uLnTx/>
                <a:uFillTx/>
                <a:latin typeface="Cambria" panose="02040503050406030204" pitchFamily="18" charset="0"/>
              </a:rPr>
              <a:t>   </a:t>
            </a:r>
            <a:r>
              <a:rPr kumimoji="0" lang="en-US" sz="4800" b="1" i="0" u="none" strike="noStrike" kern="0" cap="none" spc="0" normalizeH="0" baseline="0" noProof="0" dirty="0">
                <a:ln>
                  <a:noFill/>
                </a:ln>
                <a:solidFill>
                  <a:srgbClr val="FFE3BB"/>
                </a:solidFill>
                <a:effectLst/>
                <a:uLnTx/>
                <a:uFillTx/>
                <a:latin typeface="Cambria" panose="02040503050406030204" pitchFamily="18" charset="0"/>
              </a:rPr>
              <a:t>_______________ </a:t>
            </a:r>
            <a:r>
              <a:rPr kumimoji="0" lang="en-US" sz="4800" b="1" i="0" u="none" strike="noStrike" kern="0" cap="none" spc="0" normalizeH="0" baseline="0" noProof="0" dirty="0">
                <a:ln>
                  <a:noFill/>
                </a:ln>
                <a:solidFill>
                  <a:srgbClr val="994B46"/>
                </a:solidFill>
                <a:effectLst/>
                <a:uLnTx/>
                <a:uFillTx/>
                <a:latin typeface="Cambria" panose="02040503050406030204" pitchFamily="18" charset="0"/>
              </a:rPr>
              <a:t>  </a:t>
            </a:r>
            <a:r>
              <a:rPr kumimoji="0" lang="vi-VN" sz="4800" b="1" i="0" u="none" strike="noStrike" kern="0" cap="none" spc="0" normalizeH="0" baseline="0" noProof="0" dirty="0">
                <a:ln>
                  <a:noFill/>
                </a:ln>
                <a:solidFill>
                  <a:srgbClr val="994B46"/>
                </a:solidFill>
                <a:effectLst/>
                <a:uLnTx/>
                <a:uFillTx/>
                <a:latin typeface="Cambria" panose="02040503050406030204" pitchFamily="18" charset="0"/>
              </a:rPr>
              <a:t>nhất 950 con cá</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effectLst/>
                <a:uLnTx/>
                <a:uFillTx/>
                <a:latin typeface="Cambria" panose="02040503050406030204" pitchFamily="18" charset="0"/>
              </a:rPr>
              <a:t>Cả 2 lần: </a:t>
            </a:r>
            <a:r>
              <a:rPr kumimoji="0" lang="en-US" sz="4800" b="1" i="0" u="none" strike="noStrike" kern="0" cap="none" spc="0" normalizeH="0" baseline="0" noProof="0" dirty="0">
                <a:ln>
                  <a:noFill/>
                </a:ln>
                <a:effectLst/>
                <a:uLnTx/>
                <a:uFillTx/>
                <a:latin typeface="Cambria" panose="02040503050406030204" pitchFamily="18" charset="0"/>
              </a:rPr>
              <a:t>         </a:t>
            </a:r>
            <a:r>
              <a:rPr kumimoji="0" lang="vi-VN" sz="4800" b="1" i="0" u="none" strike="noStrike" kern="0" cap="none" spc="0" normalizeH="0" baseline="0" noProof="0" dirty="0">
                <a:ln>
                  <a:noFill/>
                </a:ln>
                <a:solidFill>
                  <a:srgbClr val="994B46"/>
                </a:solidFill>
                <a:effectLst/>
                <a:uLnTx/>
                <a:uFillTx/>
                <a:latin typeface="Cambria" panose="02040503050406030204" pitchFamily="18" charset="0"/>
              </a:rPr>
              <a:t>… con cá?</a:t>
            </a:r>
          </a:p>
        </p:txBody>
      </p:sp>
      <p:pic>
        <p:nvPicPr>
          <p:cNvPr id="6" name="Picture 5">
            <a:extLst>
              <a:ext uri="{FF2B5EF4-FFF2-40B4-BE49-F238E27FC236}">
                <a16:creationId xmlns:a16="http://schemas.microsoft.com/office/drawing/2014/main" id="{A18F5C26-BC5D-7320-0969-F1B6F2C2CA20}"/>
              </a:ext>
            </a:extLst>
          </p:cNvPr>
          <p:cNvPicPr>
            <a:picLocks noChangeAspect="1"/>
          </p:cNvPicPr>
          <p:nvPr/>
        </p:nvPicPr>
        <p:blipFill>
          <a:blip r:embed="rId2"/>
          <a:stretch>
            <a:fillRect/>
          </a:stretch>
        </p:blipFill>
        <p:spPr>
          <a:xfrm>
            <a:off x="533398" y="492998"/>
            <a:ext cx="1207113" cy="1194920"/>
          </a:xfrm>
          <a:prstGeom prst="rect">
            <a:avLst/>
          </a:prstGeom>
        </p:spPr>
      </p:pic>
    </p:spTree>
    <p:extLst>
      <p:ext uri="{BB962C8B-B14F-4D97-AF65-F5344CB8AC3E}">
        <p14:creationId xmlns:p14="http://schemas.microsoft.com/office/powerpoint/2010/main" val="18022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D7EA6-EE2A-991E-EF44-E6FE3D7C4709}"/>
              </a:ext>
            </a:extLst>
          </p:cNvPr>
          <p:cNvGrpSpPr/>
          <p:nvPr/>
        </p:nvGrpSpPr>
        <p:grpSpPr>
          <a:xfrm>
            <a:off x="438150" y="799143"/>
            <a:ext cx="10953749" cy="5411157"/>
            <a:chOff x="-8791813" y="2714789"/>
            <a:chExt cx="13991953" cy="5411157"/>
          </a:xfrm>
        </p:grpSpPr>
        <p:sp>
          <p:nvSpPr>
            <p:cNvPr id="3" name="Google Shape;1439;p41">
              <a:extLst>
                <a:ext uri="{FF2B5EF4-FFF2-40B4-BE49-F238E27FC236}">
                  <a16:creationId xmlns:a16="http://schemas.microsoft.com/office/drawing/2014/main" id="{F0016550-3624-62A5-AD0D-1ABD4970D072}"/>
                </a:ext>
              </a:extLst>
            </p:cNvPr>
            <p:cNvSpPr/>
            <p:nvPr/>
          </p:nvSpPr>
          <p:spPr>
            <a:xfrm flipH="1">
              <a:off x="-8791813" y="2714789"/>
              <a:ext cx="13991953" cy="5411157"/>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371BCF76-221D-1904-2892-83BCFD4EF3A8}"/>
                </a:ext>
              </a:extLst>
            </p:cNvPr>
            <p:cNvSpPr txBox="1"/>
            <p:nvPr/>
          </p:nvSpPr>
          <p:spPr>
            <a:xfrm>
              <a:off x="-2598851" y="2714789"/>
              <a:ext cx="3354241" cy="7694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400" b="1" i="0" u="sng" strike="noStrike" kern="0" cap="none" spc="0" normalizeH="0" baseline="0" noProof="0" dirty="0">
                  <a:ln>
                    <a:noFill/>
                  </a:ln>
                  <a:effectLst/>
                  <a:uLnTx/>
                  <a:uFillTx/>
                  <a:latin typeface="Cambria" panose="02040503050406030204" pitchFamily="18" charset="0"/>
                </a:rPr>
                <a:t>Bài giải</a:t>
              </a:r>
              <a:endParaRPr kumimoji="0" lang="en-US" sz="4400" b="1" i="0" u="sng" strike="noStrike" kern="0" cap="none" spc="0" normalizeH="0" baseline="0" noProof="0" dirty="0">
                <a:ln>
                  <a:noFill/>
                </a:ln>
                <a:effectLst/>
                <a:uLnTx/>
                <a:uFillTx/>
                <a:latin typeface="Cambria" panose="02040503050406030204" pitchFamily="18" charset="0"/>
              </a:endParaRPr>
            </a:p>
          </p:txBody>
        </p:sp>
      </p:grpSp>
      <p:sp>
        <p:nvSpPr>
          <p:cNvPr id="5" name="TextBox 4">
            <a:extLst>
              <a:ext uri="{FF2B5EF4-FFF2-40B4-BE49-F238E27FC236}">
                <a16:creationId xmlns:a16="http://schemas.microsoft.com/office/drawing/2014/main" id="{EE2A73BA-4576-0C91-8A92-D47F3553BE31}"/>
              </a:ext>
            </a:extLst>
          </p:cNvPr>
          <p:cNvSpPr txBox="1"/>
          <p:nvPr/>
        </p:nvSpPr>
        <p:spPr>
          <a:xfrm>
            <a:off x="1514475" y="1688839"/>
            <a:ext cx="9877424" cy="440120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effectLst/>
                <a:uLnTx/>
                <a:uFillTx/>
                <a:latin typeface="Cambria" panose="02040503050406030204" pitchFamily="18" charset="0"/>
              </a:rPr>
              <a:t>Lần thứ hai bác thả xuống hồ số </a:t>
            </a:r>
            <a:endParaRPr kumimoji="0" lang="en-US" sz="4000" b="1" i="0" u="none" strike="noStrike" kern="0" cap="none" spc="0" normalizeH="0" baseline="0" noProof="0" dirty="0">
              <a:ln>
                <a:noFill/>
              </a:ln>
              <a:effectLst/>
              <a:uLnTx/>
              <a:uFillTx/>
              <a:latin typeface="Cambria" panose="020405030504060302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effectLst/>
                <a:uLnTx/>
                <a:uFillTx/>
                <a:latin typeface="Cambria" panose="02040503050406030204" pitchFamily="18" charset="0"/>
              </a:rPr>
              <a:t>con cá ba sa là</a:t>
            </a:r>
            <a:r>
              <a:rPr kumimoji="0" lang="en-US" sz="4000" b="1" i="0" u="none" strike="noStrike" kern="0" cap="none" spc="0" normalizeH="0" baseline="0" noProof="0" dirty="0">
                <a:ln>
                  <a:noFill/>
                </a:ln>
                <a:effectLst/>
                <a:uLnTx/>
                <a:uFillTx/>
                <a:latin typeface="Cambria" panose="02040503050406030204" pitchFamily="18" charset="0"/>
              </a:rPr>
              <a:t>:</a:t>
            </a:r>
            <a:endParaRPr kumimoji="0" lang="vi-VN" sz="4000" b="1" i="0" u="none" strike="noStrike" kern="0" cap="none" spc="0" normalizeH="0" baseline="0" noProof="0" dirty="0">
              <a:ln>
                <a:noFill/>
              </a:ln>
              <a:effectLst/>
              <a:uLnTx/>
              <a:uFillTx/>
              <a:latin typeface="Cambria" panose="020405030504060302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994B46"/>
                </a:solidFill>
                <a:effectLst/>
                <a:uLnTx/>
                <a:uFillTx/>
                <a:latin typeface="Cambria" panose="02040503050406030204" pitchFamily="18" charset="0"/>
              </a:rPr>
              <a:t>10 800 + 950 = 11 750 (con cá)</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effectLst/>
                <a:uLnTx/>
                <a:uFillTx/>
                <a:latin typeface="Cambria" panose="02040503050406030204" pitchFamily="18" charset="0"/>
              </a:rPr>
              <a:t>Cả 2 lần bác Tư đã thả xuống hồ số con cá ba sa là:</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994B46"/>
                </a:solidFill>
                <a:effectLst/>
                <a:uLnTx/>
                <a:uFillTx/>
                <a:latin typeface="Cambria" panose="02040503050406030204" pitchFamily="18" charset="0"/>
              </a:rPr>
              <a:t>10 800 + 11 750 = 22 550 (con cá)</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sng" strike="noStrike" kern="0" cap="none" spc="0" normalizeH="0" baseline="0" noProof="0" dirty="0">
                <a:ln>
                  <a:noFill/>
                </a:ln>
                <a:effectLst/>
                <a:uLnTx/>
                <a:uFillTx/>
                <a:latin typeface="Cambria" panose="02040503050406030204" pitchFamily="18" charset="0"/>
              </a:rPr>
              <a:t>Đáp số: </a:t>
            </a:r>
            <a:r>
              <a:rPr kumimoji="0" lang="vi-VN" sz="4000" b="1" i="0" u="none" strike="noStrike" kern="0" cap="none" spc="0" normalizeH="0" baseline="0" noProof="0" dirty="0">
                <a:ln>
                  <a:noFill/>
                </a:ln>
                <a:effectLst/>
                <a:uLnTx/>
                <a:uFillTx/>
                <a:latin typeface="Cambria" panose="02040503050406030204" pitchFamily="18" charset="0"/>
              </a:rPr>
              <a:t>22 550 con cá</a:t>
            </a:r>
            <a:r>
              <a:rPr kumimoji="0" lang="en-US" sz="4000" b="1" i="0" u="none" strike="noStrike" kern="0" cap="none" spc="0" normalizeH="0" baseline="0" noProof="0" dirty="0">
                <a:ln>
                  <a:noFill/>
                </a:ln>
                <a:effectLst/>
                <a:uLnTx/>
                <a:uFillTx/>
                <a:latin typeface="Cambria" panose="02040503050406030204" pitchFamily="18" charset="0"/>
              </a:rPr>
              <a:t> </a:t>
            </a:r>
            <a:r>
              <a:rPr kumimoji="0" lang="en-US" sz="4000" b="1" i="0" u="none" strike="noStrike" kern="0" cap="none" spc="0" normalizeH="0" baseline="0" noProof="0" dirty="0" err="1">
                <a:ln>
                  <a:noFill/>
                </a:ln>
                <a:effectLst/>
                <a:uLnTx/>
                <a:uFillTx/>
                <a:latin typeface="Cambria" panose="02040503050406030204" pitchFamily="18" charset="0"/>
              </a:rPr>
              <a:t>ba</a:t>
            </a:r>
            <a:r>
              <a:rPr kumimoji="0" lang="en-US" sz="4000" b="1" i="0" u="none" strike="noStrike" kern="0" cap="none" spc="0" normalizeH="0" baseline="0" noProof="0" dirty="0">
                <a:ln>
                  <a:noFill/>
                </a:ln>
                <a:effectLst/>
                <a:uLnTx/>
                <a:uFillTx/>
                <a:latin typeface="Cambria" panose="02040503050406030204" pitchFamily="18" charset="0"/>
              </a:rPr>
              <a:t> </a:t>
            </a:r>
            <a:r>
              <a:rPr kumimoji="0" lang="en-US" sz="4000" b="1" i="0" u="none" strike="noStrike" kern="0" cap="none" spc="0" normalizeH="0" baseline="0" noProof="0" dirty="0" err="1">
                <a:ln>
                  <a:noFill/>
                </a:ln>
                <a:effectLst/>
                <a:uLnTx/>
                <a:uFillTx/>
                <a:latin typeface="Cambria" panose="02040503050406030204" pitchFamily="18" charset="0"/>
              </a:rPr>
              <a:t>sa</a:t>
            </a:r>
            <a:endParaRPr kumimoji="0" lang="vi-VN" sz="4000" b="1" i="0" u="none" strike="noStrike" kern="0" cap="none" spc="0" normalizeH="0" baseline="0" noProof="0" dirty="0">
              <a:ln>
                <a:noFill/>
              </a:ln>
              <a:effectLst/>
              <a:uLnTx/>
              <a:uFillTx/>
              <a:latin typeface="Cambria" panose="02040503050406030204" pitchFamily="18" charset="0"/>
            </a:endParaRPr>
          </a:p>
        </p:txBody>
      </p:sp>
      <p:pic>
        <p:nvPicPr>
          <p:cNvPr id="7" name="Picture 6">
            <a:extLst>
              <a:ext uri="{FF2B5EF4-FFF2-40B4-BE49-F238E27FC236}">
                <a16:creationId xmlns:a16="http://schemas.microsoft.com/office/drawing/2014/main" id="{A4020350-9660-6D58-2D51-7A3D73B62F29}"/>
              </a:ext>
            </a:extLst>
          </p:cNvPr>
          <p:cNvPicPr>
            <a:picLocks noChangeAspect="1"/>
          </p:cNvPicPr>
          <p:nvPr/>
        </p:nvPicPr>
        <p:blipFill>
          <a:blip r:embed="rId2"/>
          <a:stretch>
            <a:fillRect/>
          </a:stretch>
        </p:blipFill>
        <p:spPr>
          <a:xfrm>
            <a:off x="545487" y="373664"/>
            <a:ext cx="1207113" cy="1194920"/>
          </a:xfrm>
          <a:prstGeom prst="rect">
            <a:avLst/>
          </a:prstGeom>
        </p:spPr>
      </p:pic>
    </p:spTree>
    <p:extLst>
      <p:ext uri="{BB962C8B-B14F-4D97-AF65-F5344CB8AC3E}">
        <p14:creationId xmlns:p14="http://schemas.microsoft.com/office/powerpoint/2010/main" val="5904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3915A83-F4F2-C0FD-6CFC-2A8853B72379}"/>
              </a:ext>
            </a:extLst>
          </p:cNvPr>
          <p:cNvGrpSpPr/>
          <p:nvPr/>
        </p:nvGrpSpPr>
        <p:grpSpPr>
          <a:xfrm>
            <a:off x="1752600" y="645537"/>
            <a:ext cx="7181850" cy="1130721"/>
            <a:chOff x="-4507145" y="2785561"/>
            <a:chExt cx="9173857" cy="1130721"/>
          </a:xfrm>
        </p:grpSpPr>
        <p:sp>
          <p:nvSpPr>
            <p:cNvPr id="7" name="Google Shape;1439;p41">
              <a:extLst>
                <a:ext uri="{FF2B5EF4-FFF2-40B4-BE49-F238E27FC236}">
                  <a16:creationId xmlns:a16="http://schemas.microsoft.com/office/drawing/2014/main" id="{C1D8E302-96A8-8D5A-9DE4-7BA50CE41229}"/>
                </a:ext>
              </a:extLst>
            </p:cNvPr>
            <p:cNvSpPr/>
            <p:nvPr/>
          </p:nvSpPr>
          <p:spPr>
            <a:xfrm flipH="1">
              <a:off x="-4507145" y="2785561"/>
              <a:ext cx="9173857" cy="1130721"/>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74370988-3FEA-9EBA-B6B6-89CFAD8FE2C7}"/>
                </a:ext>
              </a:extLst>
            </p:cNvPr>
            <p:cNvSpPr txBox="1"/>
            <p:nvPr/>
          </p:nvSpPr>
          <p:spPr>
            <a:xfrm>
              <a:off x="-3733856" y="2918739"/>
              <a:ext cx="8046843"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4800" b="1" i="0" u="none" strike="noStrike" kern="0" cap="none" spc="0" normalizeH="0" baseline="0" noProof="0" dirty="0">
                  <a:ln>
                    <a:noFill/>
                  </a:ln>
                  <a:effectLst/>
                  <a:uLnTx/>
                  <a:uFillTx/>
                  <a:latin typeface="Cambria" panose="02040503050406030204" pitchFamily="18" charset="0"/>
                </a:rPr>
                <a:t>Tìm chữ số thích hợp</a:t>
              </a:r>
              <a:endParaRPr kumimoji="0" lang="en-US" sz="4800" b="1" i="0" u="none" strike="noStrike" kern="0" cap="none" spc="0" normalizeH="0" baseline="0" noProof="0" dirty="0">
                <a:ln>
                  <a:noFill/>
                </a:ln>
                <a:effectLst/>
                <a:uLnTx/>
                <a:uFillTx/>
                <a:latin typeface="Cambria" panose="02040503050406030204" pitchFamily="18" charset="0"/>
              </a:endParaRPr>
            </a:p>
          </p:txBody>
        </p:sp>
      </p:grpSp>
      <p:sp>
        <p:nvSpPr>
          <p:cNvPr id="9" name="TextBox 8">
            <a:extLst>
              <a:ext uri="{FF2B5EF4-FFF2-40B4-BE49-F238E27FC236}">
                <a16:creationId xmlns:a16="http://schemas.microsoft.com/office/drawing/2014/main" id="{166A25B6-9463-85A9-CE3A-4F5F47B3467B}"/>
              </a:ext>
            </a:extLst>
          </p:cNvPr>
          <p:cNvSpPr txBox="1"/>
          <p:nvPr/>
        </p:nvSpPr>
        <p:spPr>
          <a:xfrm>
            <a:off x="3215227" y="1961510"/>
            <a:ext cx="6443123" cy="110799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6600" b="1" i="0" u="none" strike="noStrike" kern="0" cap="none" spc="0" normalizeH="0" baseline="0" noProof="0" dirty="0">
                <a:ln>
                  <a:noFill/>
                </a:ln>
                <a:effectLst/>
                <a:uLnTx/>
                <a:uFillTx/>
                <a:latin typeface="Cambria" panose="02040503050406030204" pitchFamily="18" charset="0"/>
              </a:rPr>
              <a:t>6    3    </a:t>
            </a:r>
            <a:r>
              <a:rPr kumimoji="0" lang="nl-NL" sz="6600" b="1" i="0" u="none" strike="noStrike" kern="0" cap="none" spc="0" normalizeH="0" baseline="0" noProof="0" dirty="0">
                <a:ln>
                  <a:noFill/>
                </a:ln>
                <a:solidFill>
                  <a:schemeClr val="accent6">
                    <a:lumMod val="75000"/>
                  </a:schemeClr>
                </a:solidFill>
                <a:effectLst/>
                <a:uLnTx/>
                <a:uFillTx/>
                <a:latin typeface="Cambria" panose="02040503050406030204" pitchFamily="18" charset="0"/>
              </a:rPr>
              <a:t>1</a:t>
            </a:r>
            <a:r>
              <a:rPr kumimoji="0" lang="nl-NL" sz="6600" b="1" i="0" u="none" strike="noStrike" kern="0" cap="none" spc="0" normalizeH="0" baseline="0" noProof="0" dirty="0">
                <a:ln>
                  <a:noFill/>
                </a:ln>
                <a:effectLst/>
                <a:uLnTx/>
                <a:uFillTx/>
                <a:latin typeface="Cambria" panose="02040503050406030204" pitchFamily="18" charset="0"/>
              </a:rPr>
              <a:t>    2     1</a:t>
            </a:r>
            <a:endParaRPr kumimoji="0" lang="en-US" sz="6600" b="1" i="0" u="none" strike="noStrike" kern="0" cap="none" spc="0" normalizeH="0" baseline="0" noProof="0" dirty="0">
              <a:ln>
                <a:noFill/>
              </a:ln>
              <a:effectLst/>
              <a:uLnTx/>
              <a:uFillTx/>
              <a:latin typeface="Cambria" panose="02040503050406030204" pitchFamily="18" charset="0"/>
            </a:endParaRPr>
          </a:p>
        </p:txBody>
      </p:sp>
      <p:sp>
        <p:nvSpPr>
          <p:cNvPr id="10" name="TextBox 9">
            <a:extLst>
              <a:ext uri="{FF2B5EF4-FFF2-40B4-BE49-F238E27FC236}">
                <a16:creationId xmlns:a16="http://schemas.microsoft.com/office/drawing/2014/main" id="{9C8A4B8B-C063-B1CD-7554-441A53D8D1CF}"/>
              </a:ext>
            </a:extLst>
          </p:cNvPr>
          <p:cNvSpPr txBox="1"/>
          <p:nvPr/>
        </p:nvSpPr>
        <p:spPr>
          <a:xfrm>
            <a:off x="4330345" y="3429000"/>
            <a:ext cx="5328005" cy="110799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6600" b="1" i="0" u="none" strike="noStrike" kern="0" cap="none" spc="0" normalizeH="0" baseline="0" noProof="0" dirty="0">
                <a:ln>
                  <a:noFill/>
                </a:ln>
                <a:solidFill>
                  <a:schemeClr val="accent6">
                    <a:lumMod val="75000"/>
                  </a:schemeClr>
                </a:solidFill>
                <a:effectLst/>
                <a:uLnTx/>
                <a:uFillTx/>
                <a:latin typeface="Cambria" panose="02040503050406030204" pitchFamily="18" charset="0"/>
              </a:rPr>
              <a:t>8</a:t>
            </a:r>
            <a:r>
              <a:rPr kumimoji="0" lang="nl-NL" sz="6600" b="1" i="0" u="none" strike="noStrike" kern="0" cap="none" spc="0" normalizeH="0" baseline="0" noProof="0" dirty="0">
                <a:ln>
                  <a:noFill/>
                </a:ln>
                <a:effectLst/>
                <a:uLnTx/>
                <a:uFillTx/>
                <a:latin typeface="Cambria" panose="02040503050406030204" pitchFamily="18" charset="0"/>
              </a:rPr>
              <a:t>     2    9    </a:t>
            </a:r>
            <a:r>
              <a:rPr kumimoji="0" lang="nl-NL" sz="6600" b="1" i="0" u="none" strike="noStrike" kern="0" cap="none" spc="0" normalizeH="0" baseline="0" noProof="0" dirty="0">
                <a:ln>
                  <a:noFill/>
                </a:ln>
                <a:solidFill>
                  <a:schemeClr val="accent6">
                    <a:lumMod val="75000"/>
                  </a:schemeClr>
                </a:solidFill>
                <a:effectLst/>
                <a:uLnTx/>
                <a:uFillTx/>
                <a:latin typeface="Cambria" panose="02040503050406030204" pitchFamily="18" charset="0"/>
              </a:rPr>
              <a:t>4</a:t>
            </a:r>
            <a:endParaRPr kumimoji="0" lang="en-US" sz="6600" b="1" i="0" u="none" strike="noStrike" kern="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5E4AF514-AF49-BCA3-0A70-81ABF4075654}"/>
              </a:ext>
            </a:extLst>
          </p:cNvPr>
          <p:cNvSpPr txBox="1"/>
          <p:nvPr/>
        </p:nvSpPr>
        <p:spPr>
          <a:xfrm>
            <a:off x="3215226" y="5081743"/>
            <a:ext cx="6443123" cy="110799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6600" b="1" i="0" u="none" strike="noStrike" kern="0" cap="none" spc="0" normalizeH="0" baseline="0" noProof="0" dirty="0">
                <a:ln>
                  <a:noFill/>
                </a:ln>
                <a:solidFill>
                  <a:srgbClr val="C00000"/>
                </a:solidFill>
                <a:effectLst/>
                <a:uLnTx/>
                <a:uFillTx/>
                <a:latin typeface="Cambria" panose="02040503050406030204" pitchFamily="18" charset="0"/>
              </a:rPr>
              <a:t>7</a:t>
            </a:r>
            <a:r>
              <a:rPr kumimoji="0" lang="nl-NL" sz="6600" b="1" i="0" u="none" strike="noStrike" kern="0" cap="none" spc="0" normalizeH="0" baseline="0" noProof="0" dirty="0">
                <a:ln>
                  <a:noFill/>
                </a:ln>
                <a:effectLst/>
                <a:uLnTx/>
                <a:uFillTx/>
                <a:latin typeface="Cambria" panose="02040503050406030204" pitchFamily="18" charset="0"/>
              </a:rPr>
              <a:t>    1    4    </a:t>
            </a:r>
            <a:r>
              <a:rPr kumimoji="0" lang="nl-NL" sz="6600" b="1" i="0" u="none" strike="noStrike" kern="0" cap="none" spc="0" normalizeH="0" baseline="0" noProof="0" dirty="0">
                <a:ln>
                  <a:noFill/>
                </a:ln>
                <a:solidFill>
                  <a:srgbClr val="C00000"/>
                </a:solidFill>
                <a:effectLst/>
                <a:uLnTx/>
                <a:uFillTx/>
                <a:latin typeface="Cambria" panose="02040503050406030204" pitchFamily="18" charset="0"/>
              </a:rPr>
              <a:t>1</a:t>
            </a:r>
            <a:r>
              <a:rPr kumimoji="0" lang="nl-NL" sz="6600" b="1" i="0" u="none" strike="noStrike" kern="0" cap="none" spc="0" normalizeH="0" baseline="0" noProof="0" dirty="0">
                <a:ln>
                  <a:noFill/>
                </a:ln>
                <a:effectLst/>
                <a:uLnTx/>
                <a:uFillTx/>
                <a:latin typeface="Cambria" panose="02040503050406030204" pitchFamily="18" charset="0"/>
              </a:rPr>
              <a:t>    5</a:t>
            </a:r>
            <a:endParaRPr kumimoji="0" lang="en-US" sz="6600" b="1" i="0" u="none" strike="noStrike" kern="0" cap="none" spc="0" normalizeH="0" baseline="0" noProof="0" dirty="0">
              <a:ln>
                <a:noFill/>
              </a:ln>
              <a:effectLst/>
              <a:uLnTx/>
              <a:uFillTx/>
              <a:latin typeface="Cambria" panose="02040503050406030204" pitchFamily="18" charset="0"/>
            </a:endParaRPr>
          </a:p>
        </p:txBody>
      </p:sp>
      <p:sp>
        <p:nvSpPr>
          <p:cNvPr id="12" name="Rectangle: Rounded Corners 11">
            <a:extLst>
              <a:ext uri="{FF2B5EF4-FFF2-40B4-BE49-F238E27FC236}">
                <a16:creationId xmlns:a16="http://schemas.microsoft.com/office/drawing/2014/main" id="{29305484-0645-D699-D60B-433EB13C2A02}"/>
              </a:ext>
            </a:extLst>
          </p:cNvPr>
          <p:cNvSpPr/>
          <p:nvPr/>
        </p:nvSpPr>
        <p:spPr>
          <a:xfrm>
            <a:off x="5579537" y="2064737"/>
            <a:ext cx="914400" cy="901541"/>
          </a:xfrm>
          <a:prstGeom prst="roundRect">
            <a:avLst/>
          </a:prstGeom>
          <a:solidFill>
            <a:sysClr val="window" lastClr="FFFFFF"/>
          </a:solidFill>
          <a:ln w="57150" cap="flat" cmpd="sng" algn="ctr">
            <a:solidFill>
              <a:srgbClr val="E470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E47069"/>
                </a:solidFill>
                <a:effectLst/>
                <a:uLnTx/>
                <a:uFillTx/>
                <a:latin typeface="#9Slide07 IcielPony" panose="02000000000000000000" pitchFamily="2" charset="0"/>
              </a:rPr>
              <a:t>?</a:t>
            </a:r>
          </a:p>
        </p:txBody>
      </p:sp>
      <p:sp>
        <p:nvSpPr>
          <p:cNvPr id="13" name="Rectangle: Rounded Corners 12">
            <a:extLst>
              <a:ext uri="{FF2B5EF4-FFF2-40B4-BE49-F238E27FC236}">
                <a16:creationId xmlns:a16="http://schemas.microsoft.com/office/drawing/2014/main" id="{7B4D8DD6-BC05-3B9A-940E-F128CB6CDCA8}"/>
              </a:ext>
            </a:extLst>
          </p:cNvPr>
          <p:cNvSpPr/>
          <p:nvPr/>
        </p:nvSpPr>
        <p:spPr>
          <a:xfrm>
            <a:off x="4330345" y="3621949"/>
            <a:ext cx="914400" cy="901541"/>
          </a:xfrm>
          <a:prstGeom prst="roundRect">
            <a:avLst/>
          </a:prstGeom>
          <a:solidFill>
            <a:sysClr val="window" lastClr="FFFFFF"/>
          </a:solidFill>
          <a:ln w="57150" cap="flat" cmpd="sng" algn="ctr">
            <a:solidFill>
              <a:srgbClr val="E470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E47069"/>
                </a:solidFill>
                <a:effectLst/>
                <a:uLnTx/>
                <a:uFillTx/>
                <a:latin typeface="#9Slide07 IcielPony" panose="02000000000000000000" pitchFamily="2" charset="0"/>
              </a:rPr>
              <a:t>?</a:t>
            </a:r>
          </a:p>
        </p:txBody>
      </p:sp>
      <p:sp>
        <p:nvSpPr>
          <p:cNvPr id="14" name="Rectangle: Rounded Corners 13">
            <a:extLst>
              <a:ext uri="{FF2B5EF4-FFF2-40B4-BE49-F238E27FC236}">
                <a16:creationId xmlns:a16="http://schemas.microsoft.com/office/drawing/2014/main" id="{A70BDC76-6F43-56D3-0FA5-D94CFD97E7EC}"/>
              </a:ext>
            </a:extLst>
          </p:cNvPr>
          <p:cNvSpPr/>
          <p:nvPr/>
        </p:nvSpPr>
        <p:spPr>
          <a:xfrm>
            <a:off x="8200332" y="3614253"/>
            <a:ext cx="914400" cy="901541"/>
          </a:xfrm>
          <a:prstGeom prst="roundRect">
            <a:avLst/>
          </a:prstGeom>
          <a:solidFill>
            <a:sysClr val="window" lastClr="FFFFFF"/>
          </a:solidFill>
          <a:ln w="57150" cap="flat" cmpd="sng" algn="ctr">
            <a:solidFill>
              <a:srgbClr val="E470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E47069"/>
                </a:solidFill>
                <a:effectLst/>
                <a:uLnTx/>
                <a:uFillTx/>
                <a:latin typeface="#9Slide07 IcielPony" panose="02000000000000000000" pitchFamily="2" charset="0"/>
              </a:rPr>
              <a:t>?</a:t>
            </a:r>
          </a:p>
        </p:txBody>
      </p:sp>
      <p:sp>
        <p:nvSpPr>
          <p:cNvPr id="15" name="Rectangle: Rounded Corners 14">
            <a:extLst>
              <a:ext uri="{FF2B5EF4-FFF2-40B4-BE49-F238E27FC236}">
                <a16:creationId xmlns:a16="http://schemas.microsoft.com/office/drawing/2014/main" id="{13336968-23D6-9D40-A502-6935E1633A48}"/>
              </a:ext>
            </a:extLst>
          </p:cNvPr>
          <p:cNvSpPr/>
          <p:nvPr/>
        </p:nvSpPr>
        <p:spPr>
          <a:xfrm>
            <a:off x="3028950" y="5117535"/>
            <a:ext cx="914400" cy="901541"/>
          </a:xfrm>
          <a:prstGeom prst="roundRect">
            <a:avLst/>
          </a:prstGeom>
          <a:solidFill>
            <a:sysClr val="window" lastClr="FFFFFF"/>
          </a:solidFill>
          <a:ln w="57150" cap="flat" cmpd="sng" algn="ctr">
            <a:solidFill>
              <a:srgbClr val="E470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E47069"/>
                </a:solidFill>
                <a:effectLst/>
                <a:uLnTx/>
                <a:uFillTx/>
                <a:latin typeface="#9Slide07 IcielPony" panose="02000000000000000000" pitchFamily="2" charset="0"/>
              </a:rPr>
              <a:t>?</a:t>
            </a:r>
          </a:p>
        </p:txBody>
      </p:sp>
      <p:sp>
        <p:nvSpPr>
          <p:cNvPr id="16" name="Rectangle: Rounded Corners 15">
            <a:extLst>
              <a:ext uri="{FF2B5EF4-FFF2-40B4-BE49-F238E27FC236}">
                <a16:creationId xmlns:a16="http://schemas.microsoft.com/office/drawing/2014/main" id="{EC936D9D-CD1F-A4A0-4559-D6910949ABBA}"/>
              </a:ext>
            </a:extLst>
          </p:cNvPr>
          <p:cNvSpPr/>
          <p:nvPr/>
        </p:nvSpPr>
        <p:spPr>
          <a:xfrm>
            <a:off x="6762750" y="5177744"/>
            <a:ext cx="914400" cy="901541"/>
          </a:xfrm>
          <a:prstGeom prst="roundRect">
            <a:avLst/>
          </a:prstGeom>
          <a:solidFill>
            <a:sysClr val="window" lastClr="FFFFFF"/>
          </a:solidFill>
          <a:ln w="57150" cap="flat" cmpd="sng" algn="ctr">
            <a:solidFill>
              <a:srgbClr val="E470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E47069"/>
                </a:solidFill>
                <a:effectLst/>
                <a:uLnTx/>
                <a:uFillTx/>
                <a:latin typeface="#9Slide07 IcielPony" panose="02000000000000000000" pitchFamily="2" charset="0"/>
              </a:rPr>
              <a:t>?</a:t>
            </a:r>
          </a:p>
        </p:txBody>
      </p:sp>
      <p:cxnSp>
        <p:nvCxnSpPr>
          <p:cNvPr id="18" name="Straight Connector 17">
            <a:extLst>
              <a:ext uri="{FF2B5EF4-FFF2-40B4-BE49-F238E27FC236}">
                <a16:creationId xmlns:a16="http://schemas.microsoft.com/office/drawing/2014/main" id="{5A9BE433-4264-8FAC-022C-7798B1B01AEF}"/>
              </a:ext>
            </a:extLst>
          </p:cNvPr>
          <p:cNvCxnSpPr/>
          <p:nvPr/>
        </p:nvCxnSpPr>
        <p:spPr>
          <a:xfrm>
            <a:off x="2357977" y="4800600"/>
            <a:ext cx="775757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1F835C6-0AF0-BB1C-A965-6E5BC547D120}"/>
              </a:ext>
            </a:extLst>
          </p:cNvPr>
          <p:cNvSpPr txBox="1"/>
          <p:nvPr/>
        </p:nvSpPr>
        <p:spPr>
          <a:xfrm>
            <a:off x="2127262" y="2664812"/>
            <a:ext cx="575723" cy="13234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8000" b="1" i="0" u="none" strike="noStrike" kern="0" cap="none" spc="0" normalizeH="0" baseline="0" noProof="0" dirty="0">
                <a:ln>
                  <a:noFill/>
                </a:ln>
                <a:effectLst/>
                <a:uLnTx/>
                <a:uFillTx/>
                <a:latin typeface="Cambria" panose="02040503050406030204" pitchFamily="18" charset="0"/>
              </a:rPr>
              <a:t>+</a:t>
            </a:r>
            <a:endParaRPr kumimoji="0" lang="en-US" sz="8000" b="1" i="0" u="none" strike="noStrike" kern="0" cap="none" spc="0" normalizeH="0" baseline="0" noProof="0" dirty="0">
              <a:ln>
                <a:noFill/>
              </a:ln>
              <a:effectLst/>
              <a:uLnTx/>
              <a:uFillTx/>
              <a:latin typeface="Cambria" panose="02040503050406030204" pitchFamily="18" charset="0"/>
            </a:endParaRPr>
          </a:p>
        </p:txBody>
      </p:sp>
      <p:pic>
        <p:nvPicPr>
          <p:cNvPr id="2" name="Picture 1">
            <a:extLst>
              <a:ext uri="{FF2B5EF4-FFF2-40B4-BE49-F238E27FC236}">
                <a16:creationId xmlns:a16="http://schemas.microsoft.com/office/drawing/2014/main" id="{027D8C20-DC85-6A39-75FE-029312EBAC25}"/>
              </a:ext>
            </a:extLst>
          </p:cNvPr>
          <p:cNvPicPr>
            <a:picLocks noChangeAspect="1"/>
          </p:cNvPicPr>
          <p:nvPr/>
        </p:nvPicPr>
        <p:blipFill>
          <a:blip r:embed="rId2"/>
          <a:stretch>
            <a:fillRect/>
          </a:stretch>
        </p:blipFill>
        <p:spPr>
          <a:xfrm>
            <a:off x="441171" y="414792"/>
            <a:ext cx="1201016" cy="1194920"/>
          </a:xfrm>
          <a:prstGeom prst="rect">
            <a:avLst/>
          </a:prstGeom>
        </p:spPr>
      </p:pic>
    </p:spTree>
    <p:extLst>
      <p:ext uri="{BB962C8B-B14F-4D97-AF65-F5344CB8AC3E}">
        <p14:creationId xmlns:p14="http://schemas.microsoft.com/office/powerpoint/2010/main" val="41570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12"/>
                                        </p:tgtEl>
                                        <p:attrNameLst>
                                          <p:attrName>ppt_x</p:attrName>
                                        </p:attrNameLst>
                                      </p:cBhvr>
                                      <p:tavLst>
                                        <p:tav tm="0">
                                          <p:val>
                                            <p:strVal val="ppt_x"/>
                                          </p:val>
                                        </p:tav>
                                        <p:tav tm="100000">
                                          <p:val>
                                            <p:strVal val="ppt_x"/>
                                          </p:val>
                                        </p:tav>
                                      </p:tavLst>
                                    </p:anim>
                                    <p:anim calcmode="lin" valueType="num">
                                      <p:cBhvr additive="base">
                                        <p:cTn id="58" dur="500"/>
                                        <p:tgtEl>
                                          <p:spTgt spid="12"/>
                                        </p:tgtEl>
                                        <p:attrNameLst>
                                          <p:attrName>ppt_y</p:attrName>
                                        </p:attrNameLst>
                                      </p:cBhvr>
                                      <p:tavLst>
                                        <p:tav tm="0">
                                          <p:val>
                                            <p:strVal val="ppt_y"/>
                                          </p:val>
                                        </p:tav>
                                        <p:tav tm="100000">
                                          <p:val>
                                            <p:strVal val="1+ppt_h/2"/>
                                          </p:val>
                                        </p:tav>
                                      </p:tavLst>
                                    </p:anim>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13"/>
                                        </p:tgtEl>
                                        <p:attrNameLst>
                                          <p:attrName>ppt_x</p:attrName>
                                        </p:attrNameLst>
                                      </p:cBhvr>
                                      <p:tavLst>
                                        <p:tav tm="0">
                                          <p:val>
                                            <p:strVal val="ppt_x"/>
                                          </p:val>
                                        </p:tav>
                                        <p:tav tm="100000">
                                          <p:val>
                                            <p:strVal val="ppt_x"/>
                                          </p:val>
                                        </p:tav>
                                      </p:tavLst>
                                    </p:anim>
                                    <p:anim calcmode="lin" valueType="num">
                                      <p:cBhvr additive="base">
                                        <p:cTn id="70" dur="500"/>
                                        <p:tgtEl>
                                          <p:spTgt spid="13"/>
                                        </p:tgtEl>
                                        <p:attrNameLst>
                                          <p:attrName>ppt_y</p:attrName>
                                        </p:attrNameLst>
                                      </p:cBhvr>
                                      <p:tavLst>
                                        <p:tav tm="0">
                                          <p:val>
                                            <p:strVal val="ppt_y"/>
                                          </p:val>
                                        </p:tav>
                                        <p:tav tm="100000">
                                          <p:val>
                                            <p:strVal val="1+ppt_h/2"/>
                                          </p:val>
                                        </p:tav>
                                      </p:tavLst>
                                    </p:anim>
                                    <p:set>
                                      <p:cBhvr>
                                        <p:cTn id="71" dur="1" fill="hold">
                                          <p:stCondLst>
                                            <p:cond delay="499"/>
                                          </p:stCondLst>
                                        </p:cTn>
                                        <p:tgtEl>
                                          <p:spTgt spid="1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1" nodeType="clickEffect">
                                  <p:stCondLst>
                                    <p:cond delay="0"/>
                                  </p:stCondLst>
                                  <p:childTnLst>
                                    <p:anim calcmode="lin" valueType="num">
                                      <p:cBhvr additive="base">
                                        <p:cTn id="75" dur="500"/>
                                        <p:tgtEl>
                                          <p:spTgt spid="16"/>
                                        </p:tgtEl>
                                        <p:attrNameLst>
                                          <p:attrName>ppt_x</p:attrName>
                                        </p:attrNameLst>
                                      </p:cBhvr>
                                      <p:tavLst>
                                        <p:tav tm="0">
                                          <p:val>
                                            <p:strVal val="ppt_x"/>
                                          </p:val>
                                        </p:tav>
                                        <p:tav tm="100000">
                                          <p:val>
                                            <p:strVal val="ppt_x"/>
                                          </p:val>
                                        </p:tav>
                                      </p:tavLst>
                                    </p:anim>
                                    <p:anim calcmode="lin" valueType="num">
                                      <p:cBhvr additive="base">
                                        <p:cTn id="76" dur="500"/>
                                        <p:tgtEl>
                                          <p:spTgt spid="16"/>
                                        </p:tgtEl>
                                        <p:attrNameLst>
                                          <p:attrName>ppt_y</p:attrName>
                                        </p:attrNameLst>
                                      </p:cBhvr>
                                      <p:tavLst>
                                        <p:tav tm="0">
                                          <p:val>
                                            <p:strVal val="ppt_y"/>
                                          </p:val>
                                        </p:tav>
                                        <p:tav tm="100000">
                                          <p:val>
                                            <p:strVal val="1+ppt_h/2"/>
                                          </p:val>
                                        </p:tav>
                                      </p:tavLst>
                                    </p:anim>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15"/>
                                        </p:tgtEl>
                                        <p:attrNameLst>
                                          <p:attrName>ppt_x</p:attrName>
                                        </p:attrNameLst>
                                      </p:cBhvr>
                                      <p:tavLst>
                                        <p:tav tm="0">
                                          <p:val>
                                            <p:strVal val="ppt_x"/>
                                          </p:val>
                                        </p:tav>
                                        <p:tav tm="100000">
                                          <p:val>
                                            <p:strVal val="ppt_x"/>
                                          </p:val>
                                        </p:tav>
                                      </p:tavLst>
                                    </p:anim>
                                    <p:anim calcmode="lin" valueType="num">
                                      <p:cBhvr additive="base">
                                        <p:cTn id="82" dur="500"/>
                                        <p:tgtEl>
                                          <p:spTgt spid="15"/>
                                        </p:tgtEl>
                                        <p:attrNameLst>
                                          <p:attrName>ppt_y</p:attrName>
                                        </p:attrNameLst>
                                      </p:cBhvr>
                                      <p:tavLst>
                                        <p:tav tm="0">
                                          <p:val>
                                            <p:strVal val="ppt_y"/>
                                          </p:val>
                                        </p:tav>
                                        <p:tav tm="100000">
                                          <p:val>
                                            <p:strVal val="1+ppt_h/2"/>
                                          </p:val>
                                        </p:tav>
                                      </p:tavLst>
                                    </p:anim>
                                    <p:set>
                                      <p:cBhvr>
                                        <p:cTn id="8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E773F5D9-B794-2389-57EF-93BFA6576D5A}"/>
              </a:ext>
            </a:extLst>
          </p:cNvPr>
          <p:cNvGrpSpPr/>
          <p:nvPr/>
        </p:nvGrpSpPr>
        <p:grpSpPr>
          <a:xfrm>
            <a:off x="-635" y="3690620"/>
            <a:ext cx="12192350" cy="3167380"/>
            <a:chOff x="-1" y="6744"/>
            <a:chExt cx="15613" cy="4056"/>
          </a:xfrm>
        </p:grpSpPr>
        <p:pic>
          <p:nvPicPr>
            <p:cNvPr id="3" name="图片 13">
              <a:extLst>
                <a:ext uri="{FF2B5EF4-FFF2-40B4-BE49-F238E27FC236}">
                  <a16:creationId xmlns:a16="http://schemas.microsoft.com/office/drawing/2014/main" id="{F862FFE0-E726-3A22-C7AC-7AD71F692E84}"/>
                </a:ext>
              </a:extLst>
            </p:cNvPr>
            <p:cNvPicPr>
              <a:picLocks noChangeAspect="1"/>
            </p:cNvPicPr>
            <p:nvPr/>
          </p:nvPicPr>
          <p:blipFill rotWithShape="1">
            <a:blip r:embed="rId2" cstate="screen"/>
            <a:srcRect r="23940"/>
            <a:stretch>
              <a:fillRect/>
            </a:stretch>
          </p:blipFill>
          <p:spPr>
            <a:xfrm>
              <a:off x="-1" y="6744"/>
              <a:ext cx="14261" cy="4056"/>
            </a:xfrm>
            <a:prstGeom prst="rect">
              <a:avLst/>
            </a:prstGeom>
          </p:spPr>
        </p:pic>
        <p:pic>
          <p:nvPicPr>
            <p:cNvPr id="4" name="图片 15">
              <a:extLst>
                <a:ext uri="{FF2B5EF4-FFF2-40B4-BE49-F238E27FC236}">
                  <a16:creationId xmlns:a16="http://schemas.microsoft.com/office/drawing/2014/main" id="{205AE822-BFF4-6ADD-BFE1-8E7A2BBA2CEC}"/>
                </a:ext>
              </a:extLst>
            </p:cNvPr>
            <p:cNvPicPr>
              <a:picLocks noChangeAspect="1"/>
            </p:cNvPicPr>
            <p:nvPr/>
          </p:nvPicPr>
          <p:blipFill rotWithShape="1">
            <a:blip r:embed="rId2" cstate="screen"/>
            <a:srcRect r="23940"/>
            <a:stretch>
              <a:fillRect/>
            </a:stretch>
          </p:blipFill>
          <p:spPr>
            <a:xfrm flipH="1">
              <a:off x="1351" y="6744"/>
              <a:ext cx="14261" cy="4056"/>
            </a:xfrm>
            <a:prstGeom prst="rect">
              <a:avLst/>
            </a:prstGeom>
          </p:spPr>
        </p:pic>
      </p:grpSp>
      <p:grpSp>
        <p:nvGrpSpPr>
          <p:cNvPr id="5" name="组合 118">
            <a:extLst>
              <a:ext uri="{FF2B5EF4-FFF2-40B4-BE49-F238E27FC236}">
                <a16:creationId xmlns:a16="http://schemas.microsoft.com/office/drawing/2014/main" id="{0AFB3BF2-BF6E-B1C2-F9AB-CE8954FBC1AE}"/>
              </a:ext>
            </a:extLst>
          </p:cNvPr>
          <p:cNvGrpSpPr/>
          <p:nvPr/>
        </p:nvGrpSpPr>
        <p:grpSpPr>
          <a:xfrm>
            <a:off x="-708025" y="-1741805"/>
            <a:ext cx="13550900" cy="3722370"/>
            <a:chOff x="-1115" y="-2743"/>
            <a:chExt cx="21340" cy="5862"/>
          </a:xfrm>
        </p:grpSpPr>
        <p:grpSp>
          <p:nvGrpSpPr>
            <p:cNvPr id="6" name="组合 119">
              <a:extLst>
                <a:ext uri="{FF2B5EF4-FFF2-40B4-BE49-F238E27FC236}">
                  <a16:creationId xmlns:a16="http://schemas.microsoft.com/office/drawing/2014/main" id="{6E18E5CE-5C08-B6F9-364C-D2206A9B651B}"/>
                </a:ext>
              </a:extLst>
            </p:cNvPr>
            <p:cNvGrpSpPr/>
            <p:nvPr/>
          </p:nvGrpSpPr>
          <p:grpSpPr>
            <a:xfrm>
              <a:off x="-1115" y="-2743"/>
              <a:ext cx="5754" cy="5862"/>
              <a:chOff x="-1115" y="-2668"/>
              <a:chExt cx="5754" cy="5862"/>
            </a:xfrm>
          </p:grpSpPr>
          <p:sp>
            <p:nvSpPr>
              <p:cNvPr id="17" name="等腰三角形 120">
                <a:extLst>
                  <a:ext uri="{FF2B5EF4-FFF2-40B4-BE49-F238E27FC236}">
                    <a16:creationId xmlns:a16="http://schemas.microsoft.com/office/drawing/2014/main" id="{3E4FE5ED-9E7E-26EE-73A4-7C69754E8783}"/>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8" name="组合 121">
                <a:extLst>
                  <a:ext uri="{FF2B5EF4-FFF2-40B4-BE49-F238E27FC236}">
                    <a16:creationId xmlns:a16="http://schemas.microsoft.com/office/drawing/2014/main" id="{33A88C58-B57A-7666-737A-B63955111A5F}"/>
                  </a:ext>
                </a:extLst>
              </p:cNvPr>
              <p:cNvGrpSpPr/>
              <p:nvPr/>
            </p:nvGrpSpPr>
            <p:grpSpPr>
              <a:xfrm>
                <a:off x="-1115" y="-2668"/>
                <a:ext cx="5755" cy="5862"/>
                <a:chOff x="-3487" y="-3690"/>
                <a:chExt cx="7948" cy="8096"/>
              </a:xfrm>
            </p:grpSpPr>
            <p:grpSp>
              <p:nvGrpSpPr>
                <p:cNvPr id="19" name="组合 122">
                  <a:extLst>
                    <a:ext uri="{FF2B5EF4-FFF2-40B4-BE49-F238E27FC236}">
                      <a16:creationId xmlns:a16="http://schemas.microsoft.com/office/drawing/2014/main" id="{B8E91F91-ACC1-9AEF-DAD2-52C42D2412B2}"/>
                    </a:ext>
                  </a:extLst>
                </p:cNvPr>
                <p:cNvGrpSpPr/>
                <p:nvPr/>
              </p:nvGrpSpPr>
              <p:grpSpPr>
                <a:xfrm>
                  <a:off x="-478" y="140"/>
                  <a:ext cx="4939" cy="4266"/>
                  <a:chOff x="-478" y="140"/>
                  <a:chExt cx="4939" cy="4266"/>
                </a:xfrm>
              </p:grpSpPr>
              <p:sp>
                <p:nvSpPr>
                  <p:cNvPr id="21" name="等腰三角形 123">
                    <a:extLst>
                      <a:ext uri="{FF2B5EF4-FFF2-40B4-BE49-F238E27FC236}">
                        <a16:creationId xmlns:a16="http://schemas.microsoft.com/office/drawing/2014/main" id="{71690DAD-8FBF-D77A-AE3E-89B57BA395EC}"/>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等腰三角形 124">
                    <a:extLst>
                      <a:ext uri="{FF2B5EF4-FFF2-40B4-BE49-F238E27FC236}">
                        <a16:creationId xmlns:a16="http://schemas.microsoft.com/office/drawing/2014/main" id="{5F34C28B-CCBA-29B7-AACD-B8E2A90ECA18}"/>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等腰三角形 125">
                    <a:extLst>
                      <a:ext uri="{FF2B5EF4-FFF2-40B4-BE49-F238E27FC236}">
                        <a16:creationId xmlns:a16="http://schemas.microsoft.com/office/drawing/2014/main" id="{340CE801-1FA4-5316-90D2-343BFEACBF80}"/>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等腰三角形 126">
                    <a:extLst>
                      <a:ext uri="{FF2B5EF4-FFF2-40B4-BE49-F238E27FC236}">
                        <a16:creationId xmlns:a16="http://schemas.microsoft.com/office/drawing/2014/main" id="{550362AC-1A81-51A8-AD42-2B0AE5A8C61A}"/>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等腰三角形 127">
                    <a:extLst>
                      <a:ext uri="{FF2B5EF4-FFF2-40B4-BE49-F238E27FC236}">
                        <a16:creationId xmlns:a16="http://schemas.microsoft.com/office/drawing/2014/main" id="{AE43526F-61E4-21B9-602B-A87414CD68CA}"/>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0" name="弧形 128">
                  <a:extLst>
                    <a:ext uri="{FF2B5EF4-FFF2-40B4-BE49-F238E27FC236}">
                      <a16:creationId xmlns:a16="http://schemas.microsoft.com/office/drawing/2014/main" id="{2D7D06FB-53B0-127D-866E-3D753FC7D465}"/>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7" name="组合 129">
              <a:extLst>
                <a:ext uri="{FF2B5EF4-FFF2-40B4-BE49-F238E27FC236}">
                  <a16:creationId xmlns:a16="http://schemas.microsoft.com/office/drawing/2014/main" id="{5217AC30-47D5-EC6F-9E84-6A11EFD30DBD}"/>
                </a:ext>
              </a:extLst>
            </p:cNvPr>
            <p:cNvGrpSpPr/>
            <p:nvPr/>
          </p:nvGrpSpPr>
          <p:grpSpPr>
            <a:xfrm flipH="1">
              <a:off x="14471" y="-2743"/>
              <a:ext cx="5754" cy="5862"/>
              <a:chOff x="-1115" y="-2668"/>
              <a:chExt cx="5754" cy="5862"/>
            </a:xfrm>
          </p:grpSpPr>
          <p:sp>
            <p:nvSpPr>
              <p:cNvPr id="8" name="等腰三角形 130">
                <a:extLst>
                  <a:ext uri="{FF2B5EF4-FFF2-40B4-BE49-F238E27FC236}">
                    <a16:creationId xmlns:a16="http://schemas.microsoft.com/office/drawing/2014/main" id="{60919F51-5B51-8A68-9E8A-958E585FE89B}"/>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9" name="组合 131">
                <a:extLst>
                  <a:ext uri="{FF2B5EF4-FFF2-40B4-BE49-F238E27FC236}">
                    <a16:creationId xmlns:a16="http://schemas.microsoft.com/office/drawing/2014/main" id="{A350A914-07D2-40FC-B6E8-5A1880ABEE8F}"/>
                  </a:ext>
                </a:extLst>
              </p:cNvPr>
              <p:cNvGrpSpPr/>
              <p:nvPr/>
            </p:nvGrpSpPr>
            <p:grpSpPr>
              <a:xfrm>
                <a:off x="-1115" y="-2668"/>
                <a:ext cx="5755" cy="5862"/>
                <a:chOff x="-3487" y="-3690"/>
                <a:chExt cx="7948" cy="8096"/>
              </a:xfrm>
            </p:grpSpPr>
            <p:grpSp>
              <p:nvGrpSpPr>
                <p:cNvPr id="10" name="组合 132">
                  <a:extLst>
                    <a:ext uri="{FF2B5EF4-FFF2-40B4-BE49-F238E27FC236}">
                      <a16:creationId xmlns:a16="http://schemas.microsoft.com/office/drawing/2014/main" id="{E4DC1A6F-7BD9-1CF5-DCB1-329CA213827E}"/>
                    </a:ext>
                  </a:extLst>
                </p:cNvPr>
                <p:cNvGrpSpPr/>
                <p:nvPr/>
              </p:nvGrpSpPr>
              <p:grpSpPr>
                <a:xfrm>
                  <a:off x="-478" y="140"/>
                  <a:ext cx="4939" cy="4266"/>
                  <a:chOff x="-478" y="140"/>
                  <a:chExt cx="4939" cy="4266"/>
                </a:xfrm>
              </p:grpSpPr>
              <p:sp>
                <p:nvSpPr>
                  <p:cNvPr id="12" name="等腰三角形 133">
                    <a:extLst>
                      <a:ext uri="{FF2B5EF4-FFF2-40B4-BE49-F238E27FC236}">
                        <a16:creationId xmlns:a16="http://schemas.microsoft.com/office/drawing/2014/main" id="{E926734E-C74E-9D1D-485F-B90FC4A5ADB9}"/>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 name="等腰三角形 134">
                    <a:extLst>
                      <a:ext uri="{FF2B5EF4-FFF2-40B4-BE49-F238E27FC236}">
                        <a16:creationId xmlns:a16="http://schemas.microsoft.com/office/drawing/2014/main" id="{9CBF1636-28DE-3E8C-D972-4C13B9E3B0FD}"/>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等腰三角形 135">
                    <a:extLst>
                      <a:ext uri="{FF2B5EF4-FFF2-40B4-BE49-F238E27FC236}">
                        <a16:creationId xmlns:a16="http://schemas.microsoft.com/office/drawing/2014/main" id="{D72FF190-1155-6A97-8AFC-61B62793C735}"/>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5" name="等腰三角形 136">
                    <a:extLst>
                      <a:ext uri="{FF2B5EF4-FFF2-40B4-BE49-F238E27FC236}">
                        <a16:creationId xmlns:a16="http://schemas.microsoft.com/office/drawing/2014/main" id="{7B3B9C29-3D29-269E-7070-8A20E819BE22}"/>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6" name="等腰三角形 137">
                    <a:extLst>
                      <a:ext uri="{FF2B5EF4-FFF2-40B4-BE49-F238E27FC236}">
                        <a16:creationId xmlns:a16="http://schemas.microsoft.com/office/drawing/2014/main" id="{AED1B456-202B-6F74-F1E6-7E4BD743EBE4}"/>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1" name="弧形 138">
                  <a:extLst>
                    <a:ext uri="{FF2B5EF4-FFF2-40B4-BE49-F238E27FC236}">
                      <a16:creationId xmlns:a16="http://schemas.microsoft.com/office/drawing/2014/main" id="{09779719-6A65-CC95-FD02-90861E476A20}"/>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sp>
        <p:nvSpPr>
          <p:cNvPr id="26" name="矩形: 圆角 61">
            <a:extLst>
              <a:ext uri="{FF2B5EF4-FFF2-40B4-BE49-F238E27FC236}">
                <a16:creationId xmlns:a16="http://schemas.microsoft.com/office/drawing/2014/main" id="{2C9F3513-D3E5-D89B-998E-A790EA3BD4A1}"/>
              </a:ext>
            </a:extLst>
          </p:cNvPr>
          <p:cNvSpPr/>
          <p:nvPr/>
        </p:nvSpPr>
        <p:spPr>
          <a:xfrm>
            <a:off x="3499185" y="673357"/>
            <a:ext cx="4630353" cy="724208"/>
          </a:xfrm>
          <a:prstGeom prst="roundRect">
            <a:avLst>
              <a:gd name="adj" fmla="val 30729"/>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Yêu</a:t>
            </a:r>
            <a:r>
              <a:rPr lang="en-US" altLang="zh-CN" sz="44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 </a:t>
            </a: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cầu</a:t>
            </a:r>
            <a:r>
              <a:rPr lang="en-US" altLang="zh-CN" sz="44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 </a:t>
            </a: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cần</a:t>
            </a:r>
            <a:r>
              <a:rPr lang="en-US" altLang="zh-CN" sz="44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 </a:t>
            </a: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đạt</a:t>
            </a:r>
            <a:endParaRPr kumimoji="0" lang="en-US" altLang="zh-CN" sz="4400" b="0" i="0" u="none" strike="noStrike" kern="1200" cap="none" spc="0" normalizeH="0" baseline="0" noProof="0" dirty="0">
              <a:ln>
                <a:noFill/>
              </a:ln>
              <a:solidFill>
                <a:srgbClr val="994B46"/>
              </a:solidFill>
              <a:effectLst/>
              <a:uLnTx/>
              <a:uFillTx/>
              <a:latin typeface="#9Slide03 AmpleSoft Bold" panose="02000000000000000000" pitchFamily="2" charset="0"/>
              <a:ea typeface="字魂189号-星岩乐黑体" panose="00000500000000000000" charset="-122"/>
              <a:cs typeface="字魂189号-星岩乐黑体" panose="00000500000000000000" charset="-122"/>
              <a:sym typeface="+mn-lt"/>
            </a:endParaRPr>
          </a:p>
        </p:txBody>
      </p:sp>
      <p:sp>
        <p:nvSpPr>
          <p:cNvPr id="27" name="TextBox 26">
            <a:extLst>
              <a:ext uri="{FF2B5EF4-FFF2-40B4-BE49-F238E27FC236}">
                <a16:creationId xmlns:a16="http://schemas.microsoft.com/office/drawing/2014/main" id="{EAE330C8-7E25-E341-9BC2-FCD420601D01}"/>
              </a:ext>
            </a:extLst>
          </p:cNvPr>
          <p:cNvSpPr txBox="1"/>
          <p:nvPr/>
        </p:nvSpPr>
        <p:spPr>
          <a:xfrm>
            <a:off x="552894" y="1988007"/>
            <a:ext cx="11136558"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Thực hiện được phép cộng trong phạm vi 100 000.</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a:t>
            </a:r>
            <a:r>
              <a:rPr kumimoji="0" lang="en-US"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a:t>
            </a: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Tính nhẩm được phép cộng các số tròn nghìn, tròn chục nghìn trong phạm vi 100 000.</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Giải được bài toán thực tế liên quan đến phép cộng trong phạm vi 100 000.</a:t>
            </a:r>
          </a:p>
        </p:txBody>
      </p:sp>
    </p:spTree>
    <p:extLst>
      <p:ext uri="{BB962C8B-B14F-4D97-AF65-F5344CB8AC3E}">
        <p14:creationId xmlns:p14="http://schemas.microsoft.com/office/powerpoint/2010/main" val="28798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290" y="139065"/>
            <a:ext cx="3267710" cy="2572385"/>
          </a:xfrm>
          <a:prstGeom prst="rect">
            <a:avLst/>
          </a:prstGeom>
        </p:spPr>
      </p:pic>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 y="4171315"/>
            <a:ext cx="2747010" cy="2162810"/>
          </a:xfrm>
          <a:prstGeom prst="rect">
            <a:avLst/>
          </a:prstGeom>
        </p:spPr>
      </p:pic>
      <p:cxnSp>
        <p:nvCxnSpPr>
          <p:cNvPr id="19" name="直接连接符 18"/>
          <p:cNvCxnSpPr>
            <a:cxnSpLocks/>
          </p:cNvCxnSpPr>
          <p:nvPr/>
        </p:nvCxnSpPr>
        <p:spPr>
          <a:xfrm>
            <a:off x="1504950" y="3523615"/>
            <a:ext cx="5203824" cy="22609"/>
          </a:xfrm>
          <a:prstGeom prst="line">
            <a:avLst/>
          </a:prstGeom>
          <a:ln w="127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5" name="图片 34" descr="D:\资料\图片1.png图片1"/>
          <p:cNvPicPr>
            <a:picLocks noChangeAspect="1"/>
          </p:cNvPicPr>
          <p:nvPr/>
        </p:nvPicPr>
        <p:blipFill>
          <a:blip r:embed="rId5"/>
          <a:srcRect/>
          <a:stretch>
            <a:fillRect/>
          </a:stretch>
        </p:blipFill>
        <p:spPr>
          <a:xfrm>
            <a:off x="7126605" y="3929380"/>
            <a:ext cx="3397885" cy="1670050"/>
          </a:xfrm>
          <a:prstGeom prst="rect">
            <a:avLst/>
          </a:prstGeom>
          <a:effectLst/>
        </p:spPr>
      </p:pic>
      <p:pic>
        <p:nvPicPr>
          <p:cNvPr id="67" name="图片 66" descr="微信截图_20220505112400"/>
          <p:cNvPicPr>
            <a:picLocks noChangeAspect="1"/>
          </p:cNvPicPr>
          <p:nvPr/>
        </p:nvPicPr>
        <p:blipFill>
          <a:blip r:embed="rId6"/>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6"/>
          <a:stretch>
            <a:fillRect/>
          </a:stretch>
        </p:blipFill>
        <p:spPr>
          <a:xfrm rot="20520000">
            <a:off x="-285115" y="4753610"/>
            <a:ext cx="2035175" cy="2175510"/>
          </a:xfrm>
          <a:prstGeom prst="rect">
            <a:avLst/>
          </a:prstGeom>
        </p:spPr>
      </p:pic>
      <p:pic>
        <p:nvPicPr>
          <p:cNvPr id="3" name="Picture 2">
            <a:extLst>
              <a:ext uri="{FF2B5EF4-FFF2-40B4-BE49-F238E27FC236}">
                <a16:creationId xmlns:a16="http://schemas.microsoft.com/office/drawing/2014/main" id="{6AEFFA13-8EA3-90F9-165C-668E1369E609}"/>
              </a:ext>
            </a:extLst>
          </p:cNvPr>
          <p:cNvPicPr>
            <a:picLocks noChangeAspect="1"/>
          </p:cNvPicPr>
          <p:nvPr/>
        </p:nvPicPr>
        <p:blipFill>
          <a:blip r:embed="rId7"/>
          <a:stretch>
            <a:fillRect/>
          </a:stretch>
        </p:blipFill>
        <p:spPr>
          <a:xfrm>
            <a:off x="6643138" y="2443261"/>
            <a:ext cx="4407790" cy="1554615"/>
          </a:xfrm>
          <a:prstGeom prst="rect">
            <a:avLst/>
          </a:prstGeom>
        </p:spPr>
      </p:pic>
      <p:pic>
        <p:nvPicPr>
          <p:cNvPr id="4" name="Picture 3">
            <a:extLst>
              <a:ext uri="{FF2B5EF4-FFF2-40B4-BE49-F238E27FC236}">
                <a16:creationId xmlns:a16="http://schemas.microsoft.com/office/drawing/2014/main" id="{09E8F6EE-A887-971D-C79B-4BD423E41839}"/>
              </a:ext>
            </a:extLst>
          </p:cNvPr>
          <p:cNvPicPr>
            <a:picLocks noChangeAspect="1"/>
          </p:cNvPicPr>
          <p:nvPr/>
        </p:nvPicPr>
        <p:blipFill>
          <a:blip r:embed="rId8"/>
          <a:stretch>
            <a:fillRect/>
          </a:stretch>
        </p:blipFill>
        <p:spPr>
          <a:xfrm>
            <a:off x="1391095" y="1817296"/>
            <a:ext cx="5419814" cy="1475360"/>
          </a:xfrm>
          <a:prstGeom prst="rect">
            <a:avLst/>
          </a:prstGeom>
        </p:spPr>
      </p:pic>
      <p:pic>
        <p:nvPicPr>
          <p:cNvPr id="5" name="Picture 4">
            <a:extLst>
              <a:ext uri="{FF2B5EF4-FFF2-40B4-BE49-F238E27FC236}">
                <a16:creationId xmlns:a16="http://schemas.microsoft.com/office/drawing/2014/main" id="{9673CC77-44AE-0B4D-8AD8-1C3E8056295D}"/>
              </a:ext>
            </a:extLst>
          </p:cNvPr>
          <p:cNvPicPr>
            <a:picLocks noChangeAspect="1"/>
          </p:cNvPicPr>
          <p:nvPr/>
        </p:nvPicPr>
        <p:blipFill>
          <a:blip r:embed="rId9"/>
          <a:stretch>
            <a:fillRect/>
          </a:stretch>
        </p:blipFill>
        <p:spPr>
          <a:xfrm>
            <a:off x="1374140" y="3917747"/>
            <a:ext cx="5438103" cy="1536325"/>
          </a:xfrm>
          <a:prstGeom prst="rect">
            <a:avLst/>
          </a:prstGeom>
        </p:spPr>
      </p:pic>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grpSp>
        <p:nvGrpSpPr>
          <p:cNvPr id="13" name="组合 1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sp>
        <p:nvSpPr>
          <p:cNvPr id="2" name="矩形: 圆角 61">
            <a:extLst>
              <a:ext uri="{FF2B5EF4-FFF2-40B4-BE49-F238E27FC236}">
                <a16:creationId xmlns:a16="http://schemas.microsoft.com/office/drawing/2014/main" id="{23E0CB3C-7CC4-280A-8F5C-CD320DECA7FA}"/>
              </a:ext>
            </a:extLst>
          </p:cNvPr>
          <p:cNvSpPr/>
          <p:nvPr/>
        </p:nvSpPr>
        <p:spPr>
          <a:xfrm>
            <a:off x="3499185" y="673357"/>
            <a:ext cx="4630353" cy="724208"/>
          </a:xfrm>
          <a:prstGeom prst="roundRect">
            <a:avLst>
              <a:gd name="adj" fmla="val 30729"/>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Yêu</a:t>
            </a:r>
            <a:r>
              <a:rPr lang="en-US" altLang="zh-CN" sz="44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 </a:t>
            </a: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cầu</a:t>
            </a:r>
            <a:r>
              <a:rPr lang="en-US" altLang="zh-CN" sz="44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 </a:t>
            </a: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cần</a:t>
            </a:r>
            <a:r>
              <a:rPr lang="en-US" altLang="zh-CN" sz="4400" dirty="0">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 </a:t>
            </a:r>
            <a:r>
              <a:rPr lang="en-US" altLang="zh-CN" sz="4400" dirty="0" err="1">
                <a:solidFill>
                  <a:srgbClr val="994B46"/>
                </a:solidFill>
                <a:latin typeface="#9Slide03 AmpleSoft Bold" panose="02000000000000000000" pitchFamily="2" charset="0"/>
                <a:ea typeface="字魂189号-星岩乐黑体" panose="00000500000000000000" charset="-122"/>
                <a:cs typeface="字魂189号-星岩乐黑体" panose="00000500000000000000" charset="-122"/>
                <a:sym typeface="+mn-lt"/>
              </a:rPr>
              <a:t>đạt</a:t>
            </a:r>
            <a:endParaRPr kumimoji="0" lang="en-US" altLang="zh-CN" sz="4400" b="0" i="0" u="none" strike="noStrike" kern="1200" cap="none" spc="0" normalizeH="0" baseline="0" noProof="0" dirty="0">
              <a:ln>
                <a:noFill/>
              </a:ln>
              <a:solidFill>
                <a:srgbClr val="994B46"/>
              </a:solidFill>
              <a:effectLst/>
              <a:uLnTx/>
              <a:uFillTx/>
              <a:latin typeface="#9Slide03 AmpleSoft Bold" panose="02000000000000000000" pitchFamily="2" charset="0"/>
              <a:ea typeface="字魂189号-星岩乐黑体" panose="00000500000000000000" charset="-122"/>
              <a:cs typeface="字魂189号-星岩乐黑体" panose="00000500000000000000" charset="-122"/>
              <a:sym typeface="+mn-lt"/>
            </a:endParaRPr>
          </a:p>
        </p:txBody>
      </p:sp>
      <p:sp>
        <p:nvSpPr>
          <p:cNvPr id="4" name="TextBox 3">
            <a:extLst>
              <a:ext uri="{FF2B5EF4-FFF2-40B4-BE49-F238E27FC236}">
                <a16:creationId xmlns:a16="http://schemas.microsoft.com/office/drawing/2014/main" id="{0127B48C-DE86-30E2-C032-E919E004866F}"/>
              </a:ext>
            </a:extLst>
          </p:cNvPr>
          <p:cNvSpPr txBox="1"/>
          <p:nvPr/>
        </p:nvSpPr>
        <p:spPr>
          <a:xfrm>
            <a:off x="552894" y="1988007"/>
            <a:ext cx="11136558"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Thực hiện được phép cộng trong phạm vi 100 000.</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a:t>
            </a:r>
            <a:r>
              <a:rPr kumimoji="0" lang="en-US"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a:t>
            </a: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Tính nhẩm được phép cộng các số tròn nghìn, tròn chục nghìn trong phạm vi 100 000.</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bg1">
                    <a:lumMod val="10000"/>
                  </a:schemeClr>
                </a:solidFill>
                <a:effectLst/>
                <a:uLnTx/>
                <a:uFillTx/>
                <a:latin typeface="Bahnschrift SemiBold Condensed" panose="020B0502040204020203" pitchFamily="34" charset="0"/>
              </a:rPr>
              <a:t>- Giải được bài toán thực tế liên quan đến phép cộng trong phạm vi 100 000.</a:t>
            </a: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1000"/>
                                        <p:tgtEl>
                                          <p:spTgt spid="119"/>
                                        </p:tgtEl>
                                      </p:cBhvr>
                                    </p:animEffect>
                                    <p:anim calcmode="lin" valueType="num">
                                      <p:cBhvr>
                                        <p:cTn id="12" dur="1000" fill="hold"/>
                                        <p:tgtEl>
                                          <p:spTgt spid="119"/>
                                        </p:tgtEl>
                                        <p:attrNameLst>
                                          <p:attrName>ppt_x</p:attrName>
                                        </p:attrNameLst>
                                      </p:cBhvr>
                                      <p:tavLst>
                                        <p:tav tm="0">
                                          <p:val>
                                            <p:strVal val="#ppt_x"/>
                                          </p:val>
                                        </p:tav>
                                        <p:tav tm="100000">
                                          <p:val>
                                            <p:strVal val="#ppt_x"/>
                                          </p:val>
                                        </p:tav>
                                      </p:tavLst>
                                    </p:anim>
                                    <p:anim calcmode="lin" valueType="num">
                                      <p:cBhvr>
                                        <p:cTn id="13" dur="1000" fill="hold"/>
                                        <p:tgtEl>
                                          <p:spTgt spid="1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1023620"/>
            <a:ext cx="12206605" cy="583438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5"/>
          <a:stretch>
            <a:fillRect/>
          </a:stretch>
        </p:blipFill>
        <p:spPr>
          <a:xfrm>
            <a:off x="6890779" y="4312463"/>
            <a:ext cx="5323291" cy="2616927"/>
          </a:xfrm>
          <a:prstGeom prst="rect">
            <a:avLst/>
          </a:prstGeom>
        </p:spPr>
      </p:pic>
      <p:pic>
        <p:nvPicPr>
          <p:cNvPr id="15" name="图片 14" descr="E:\PPT\形状 2.png形状 2"/>
          <p:cNvPicPr>
            <a:picLocks noChangeAspect="1"/>
          </p:cNvPicPr>
          <p:nvPr/>
        </p:nvPicPr>
        <p:blipFill>
          <a:blip r:embed="rId6"/>
          <a:srcRect/>
          <a:stretch>
            <a:fillRect/>
          </a:stretch>
        </p:blipFill>
        <p:spPr>
          <a:xfrm>
            <a:off x="-645780" y="2973816"/>
            <a:ext cx="4581985" cy="4317255"/>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7"/>
          <a:stretch>
            <a:fillRect/>
          </a:stretch>
        </p:blipFill>
        <p:spPr>
          <a:xfrm>
            <a:off x="1444670" y="659249"/>
            <a:ext cx="9102117" cy="3761558"/>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0"/>
            <a:ext cx="12206605" cy="5834380"/>
          </a:xfrm>
          <a:prstGeom prst="rect">
            <a:avLst/>
          </a:prstGeom>
        </p:spPr>
      </p:pic>
      <p:pic>
        <p:nvPicPr>
          <p:cNvPr id="2" name="图片 1" descr="D:\资料\图片1.png图片1"/>
          <p:cNvPicPr>
            <a:picLocks noChangeAspect="1"/>
          </p:cNvPicPr>
          <p:nvPr/>
        </p:nvPicPr>
        <p:blipFill>
          <a:blip r:embed="rId5"/>
          <a:srcRect/>
          <a:stretch>
            <a:fillRect/>
          </a:stretch>
        </p:blipFill>
        <p:spPr>
          <a:xfrm>
            <a:off x="3511227" y="358140"/>
            <a:ext cx="5084445" cy="2498725"/>
          </a:xfrm>
          <a:prstGeom prst="rect">
            <a:avLst/>
          </a:prstGeom>
          <a:effectLst/>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8" name="Picture 7">
            <a:extLst>
              <a:ext uri="{FF2B5EF4-FFF2-40B4-BE49-F238E27FC236}">
                <a16:creationId xmlns:a16="http://schemas.microsoft.com/office/drawing/2014/main" id="{8AE3FF55-A69C-3F27-DC1F-9929E81BC3D2}"/>
              </a:ext>
            </a:extLst>
          </p:cNvPr>
          <p:cNvPicPr>
            <a:picLocks noChangeAspect="1"/>
          </p:cNvPicPr>
          <p:nvPr/>
        </p:nvPicPr>
        <p:blipFill>
          <a:blip r:embed="rId6"/>
          <a:stretch>
            <a:fillRect/>
          </a:stretch>
        </p:blipFill>
        <p:spPr>
          <a:xfrm>
            <a:off x="1527712" y="2716163"/>
            <a:ext cx="9096020" cy="2804403"/>
          </a:xfrm>
          <a:prstGeom prst="rect">
            <a:avLst/>
          </a:prstGeom>
        </p:spPr>
      </p:pic>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77809" y="392112"/>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grpSp>
        <p:nvGrpSpPr>
          <p:cNvPr id="2" name="Group 1">
            <a:extLst>
              <a:ext uri="{FF2B5EF4-FFF2-40B4-BE49-F238E27FC236}">
                <a16:creationId xmlns:a16="http://schemas.microsoft.com/office/drawing/2014/main" id="{2598AA58-8390-F4ED-BA29-D23AE4A03BD2}"/>
              </a:ext>
            </a:extLst>
          </p:cNvPr>
          <p:cNvGrpSpPr/>
          <p:nvPr/>
        </p:nvGrpSpPr>
        <p:grpSpPr>
          <a:xfrm>
            <a:off x="966868" y="1252892"/>
            <a:ext cx="10867281" cy="1651082"/>
            <a:chOff x="1013821" y="1861782"/>
            <a:chExt cx="10867281" cy="1651082"/>
          </a:xfrm>
        </p:grpSpPr>
        <p:sp>
          <p:nvSpPr>
            <p:cNvPr id="3" name="TextBox 2">
              <a:extLst>
                <a:ext uri="{FF2B5EF4-FFF2-40B4-BE49-F238E27FC236}">
                  <a16:creationId xmlns:a16="http://schemas.microsoft.com/office/drawing/2014/main" id="{66B96B6B-9C91-B1E6-C333-DF161C3CA9DE}"/>
                </a:ext>
              </a:extLst>
            </p:cNvPr>
            <p:cNvSpPr txBox="1"/>
            <p:nvPr/>
          </p:nvSpPr>
          <p:spPr>
            <a:xfrm>
              <a:off x="1100290" y="1995132"/>
              <a:ext cx="10574311" cy="144655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4400" b="1" kern="0" dirty="0">
                  <a:latin typeface="Cambria" panose="02040503050406030204" pitchFamily="18" charset="0"/>
                </a:rPr>
                <a:t>Em hãy nêu lại cách thực hiện phép tính cộng trong phạm vi 100 000</a:t>
              </a:r>
              <a:endParaRPr kumimoji="0" lang="en-US" sz="4400" b="1" i="0" u="none" strike="noStrike" kern="0" cap="none" spc="0" normalizeH="0" baseline="0" noProof="0" dirty="0">
                <a:ln>
                  <a:noFill/>
                </a:ln>
                <a:effectLst/>
                <a:uLnTx/>
                <a:uFillTx/>
                <a:latin typeface="Cambria" panose="02040503050406030204" pitchFamily="18" charset="0"/>
              </a:endParaRPr>
            </a:p>
          </p:txBody>
        </p:sp>
        <p:sp>
          <p:nvSpPr>
            <p:cNvPr id="4" name="Rectangle: Rounded Corners 3">
              <a:extLst>
                <a:ext uri="{FF2B5EF4-FFF2-40B4-BE49-F238E27FC236}">
                  <a16:creationId xmlns:a16="http://schemas.microsoft.com/office/drawing/2014/main" id="{D18CFE03-D9FE-5F06-CF00-5D2D2BD762EC}"/>
                </a:ext>
              </a:extLst>
            </p:cNvPr>
            <p:cNvSpPr/>
            <p:nvPr/>
          </p:nvSpPr>
          <p:spPr>
            <a:xfrm>
              <a:off x="1013821" y="1861782"/>
              <a:ext cx="10867281" cy="165108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图片 1" descr="D:\资料\图片1.png图片1">
            <a:extLst>
              <a:ext uri="{FF2B5EF4-FFF2-40B4-BE49-F238E27FC236}">
                <a16:creationId xmlns:a16="http://schemas.microsoft.com/office/drawing/2014/main" id="{82C4976F-4535-7A97-C89E-AAD37CB5E928}"/>
              </a:ext>
            </a:extLst>
          </p:cNvPr>
          <p:cNvPicPr>
            <a:picLocks noChangeAspect="1"/>
          </p:cNvPicPr>
          <p:nvPr/>
        </p:nvPicPr>
        <p:blipFill>
          <a:blip r:embed="rId4"/>
          <a:srcRect/>
          <a:stretch>
            <a:fillRect/>
          </a:stretch>
        </p:blipFill>
        <p:spPr>
          <a:xfrm>
            <a:off x="6155979" y="3875063"/>
            <a:ext cx="5084445" cy="2498725"/>
          </a:xfrm>
          <a:prstGeom prst="rect">
            <a:avLst/>
          </a:prstGeom>
          <a:effectLst/>
        </p:spPr>
      </p:pic>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0"/>
            <a:ext cx="12206605" cy="5834380"/>
          </a:xfrm>
          <a:prstGeom prst="rect">
            <a:avLst/>
          </a:prstGeom>
        </p:spPr>
      </p:pic>
      <p:pic>
        <p:nvPicPr>
          <p:cNvPr id="2" name="图片 1" descr="D:\资料\图片1.png图片1"/>
          <p:cNvPicPr>
            <a:picLocks noChangeAspect="1"/>
          </p:cNvPicPr>
          <p:nvPr/>
        </p:nvPicPr>
        <p:blipFill>
          <a:blip r:embed="rId5"/>
          <a:srcRect/>
          <a:stretch>
            <a:fillRect/>
          </a:stretch>
        </p:blipFill>
        <p:spPr>
          <a:xfrm>
            <a:off x="3511227" y="358140"/>
            <a:ext cx="5084445" cy="2498725"/>
          </a:xfrm>
          <a:prstGeom prst="rect">
            <a:avLst/>
          </a:prstGeom>
          <a:effectLst/>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8" name="Picture 7">
            <a:extLst>
              <a:ext uri="{FF2B5EF4-FFF2-40B4-BE49-F238E27FC236}">
                <a16:creationId xmlns:a16="http://schemas.microsoft.com/office/drawing/2014/main" id="{9253FE88-37FE-A4ED-32A8-540CA9616332}"/>
              </a:ext>
            </a:extLst>
          </p:cNvPr>
          <p:cNvPicPr>
            <a:picLocks noChangeAspect="1"/>
          </p:cNvPicPr>
          <p:nvPr/>
        </p:nvPicPr>
        <p:blipFill>
          <a:blip r:embed="rId6"/>
          <a:stretch>
            <a:fillRect/>
          </a:stretch>
        </p:blipFill>
        <p:spPr>
          <a:xfrm>
            <a:off x="1537002" y="2824017"/>
            <a:ext cx="9132600" cy="2871465"/>
          </a:xfrm>
          <a:prstGeom prst="rect">
            <a:avLst/>
          </a:prstGeom>
        </p:spPr>
      </p:pic>
    </p:spTree>
    <p:custDataLst>
      <p:tags r:id="rId1"/>
    </p:custDataLst>
    <p:extLst>
      <p:ext uri="{BB962C8B-B14F-4D97-AF65-F5344CB8AC3E}">
        <p14:creationId xmlns:p14="http://schemas.microsoft.com/office/powerpoint/2010/main" val="2688574163"/>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172640-57B3-21BC-9520-66E82DFABB54}"/>
              </a:ext>
            </a:extLst>
          </p:cNvPr>
          <p:cNvGrpSpPr/>
          <p:nvPr/>
        </p:nvGrpSpPr>
        <p:grpSpPr>
          <a:xfrm>
            <a:off x="1794102" y="524702"/>
            <a:ext cx="6930798" cy="942859"/>
            <a:chOff x="-4507145" y="2766033"/>
            <a:chExt cx="6930798" cy="942859"/>
          </a:xfrm>
        </p:grpSpPr>
        <p:sp>
          <p:nvSpPr>
            <p:cNvPr id="5" name="Google Shape;1439;p41">
              <a:extLst>
                <a:ext uri="{FF2B5EF4-FFF2-40B4-BE49-F238E27FC236}">
                  <a16:creationId xmlns:a16="http://schemas.microsoft.com/office/drawing/2014/main" id="{2C4893BC-61C3-8852-7BA1-8DCB24BB3B75}"/>
                </a:ext>
              </a:extLst>
            </p:cNvPr>
            <p:cNvSpPr/>
            <p:nvPr/>
          </p:nvSpPr>
          <p:spPr>
            <a:xfrm flipH="1">
              <a:off x="-4507145" y="2785562"/>
              <a:ext cx="6930798"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2">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869CBFD5-762E-544B-614D-B5F74BD21E7D}"/>
                </a:ext>
              </a:extLst>
            </p:cNvPr>
            <p:cNvSpPr txBox="1"/>
            <p:nvPr/>
          </p:nvSpPr>
          <p:spPr>
            <a:xfrm>
              <a:off x="-4304817" y="2766033"/>
              <a:ext cx="6728470"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800" b="1" kern="0" dirty="0">
                  <a:latin typeface="Cambria" panose="02040503050406030204" pitchFamily="18" charset="0"/>
                </a:rPr>
                <a:t>Tính nhẩm (theo mẫu)</a:t>
              </a:r>
              <a:endParaRPr kumimoji="0" lang="en-US" sz="4800" b="1" i="0" u="none" strike="noStrike" kern="0" cap="none" spc="0" normalizeH="0" baseline="0" noProof="0" dirty="0">
                <a:ln>
                  <a:noFill/>
                </a:ln>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925F1BB2-17BC-646B-5B45-01D9DBF97625}"/>
              </a:ext>
            </a:extLst>
          </p:cNvPr>
          <p:cNvGrpSpPr/>
          <p:nvPr/>
        </p:nvGrpSpPr>
        <p:grpSpPr>
          <a:xfrm>
            <a:off x="722339" y="2157244"/>
            <a:ext cx="10867281" cy="2048534"/>
            <a:chOff x="1013821" y="1861782"/>
            <a:chExt cx="10867281" cy="2048534"/>
          </a:xfrm>
        </p:grpSpPr>
        <p:sp>
          <p:nvSpPr>
            <p:cNvPr id="8" name="TextBox 7">
              <a:extLst>
                <a:ext uri="{FF2B5EF4-FFF2-40B4-BE49-F238E27FC236}">
                  <a16:creationId xmlns:a16="http://schemas.microsoft.com/office/drawing/2014/main" id="{3FF55DBA-FAEB-2FB2-5576-D6A1C73FB3FD}"/>
                </a:ext>
              </a:extLst>
            </p:cNvPr>
            <p:cNvSpPr txBox="1"/>
            <p:nvPr/>
          </p:nvSpPr>
          <p:spPr>
            <a:xfrm>
              <a:off x="1100290" y="1995132"/>
              <a:ext cx="10574311" cy="175432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3600" b="1" kern="0" dirty="0">
                  <a:latin typeface="Cambria" panose="02040503050406030204" pitchFamily="18" charset="0"/>
                </a:rPr>
                <a:t>Mẫu: 30 000 + 50 000 = ?</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effectLst/>
                  <a:uLnTx/>
                  <a:uFillTx/>
                  <a:latin typeface="Cambria" panose="02040503050406030204" pitchFamily="18" charset="0"/>
                </a:rPr>
                <a:t>Nhẩm: 3 chục nghìn + 5 chục nghìn = 8 chục nghìn</a:t>
              </a:r>
            </a:p>
            <a:p>
              <a:pPr marL="0" marR="0" lvl="0" indent="0" defTabSz="914400" eaLnBrk="1" fontAlgn="auto" latinLnBrk="0" hangingPunct="1">
                <a:lnSpc>
                  <a:spcPct val="100000"/>
                </a:lnSpc>
                <a:spcBef>
                  <a:spcPts val="0"/>
                </a:spcBef>
                <a:spcAft>
                  <a:spcPts val="0"/>
                </a:spcAft>
                <a:buClrTx/>
                <a:buSzTx/>
                <a:buFontTx/>
                <a:buNone/>
                <a:tabLst/>
                <a:defRPr/>
              </a:pPr>
              <a:r>
                <a:rPr lang="nl-NL" sz="3600" b="1" kern="0" dirty="0">
                  <a:latin typeface="Cambria" panose="02040503050406030204" pitchFamily="18" charset="0"/>
                </a:rPr>
                <a:t>30 000 + 50  000 = 80 000</a:t>
              </a:r>
              <a:endParaRPr kumimoji="0" lang="en-US" sz="3600" b="1" i="0" u="none" strike="noStrike" kern="0" cap="none" spc="0" normalizeH="0" baseline="0" noProof="0" dirty="0">
                <a:ln>
                  <a:noFill/>
                </a:ln>
                <a:effectLst/>
                <a:uLnTx/>
                <a:uFillTx/>
                <a:latin typeface="Cambria" panose="02040503050406030204" pitchFamily="18" charset="0"/>
              </a:endParaRPr>
            </a:p>
          </p:txBody>
        </p:sp>
        <p:sp>
          <p:nvSpPr>
            <p:cNvPr id="9" name="Rectangle: Rounded Corners 8">
              <a:extLst>
                <a:ext uri="{FF2B5EF4-FFF2-40B4-BE49-F238E27FC236}">
                  <a16:creationId xmlns:a16="http://schemas.microsoft.com/office/drawing/2014/main" id="{B5531B4F-4E49-F458-2A3B-DF9A0A335425}"/>
                </a:ext>
              </a:extLst>
            </p:cNvPr>
            <p:cNvSpPr/>
            <p:nvPr/>
          </p:nvSpPr>
          <p:spPr>
            <a:xfrm>
              <a:off x="1013821" y="1861782"/>
              <a:ext cx="10867281" cy="204853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7F0A6D8E-07AA-EFBD-8B53-B8AD3F1EB04A}"/>
              </a:ext>
            </a:extLst>
          </p:cNvPr>
          <p:cNvSpPr txBox="1"/>
          <p:nvPr/>
        </p:nvSpPr>
        <p:spPr>
          <a:xfrm>
            <a:off x="602381" y="4433796"/>
            <a:ext cx="5287192" cy="92333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5400" b="1" kern="0" dirty="0">
                <a:solidFill>
                  <a:srgbClr val="0070C0"/>
                </a:solidFill>
                <a:latin typeface="Cambria" panose="02040503050406030204" pitchFamily="18" charset="0"/>
              </a:rPr>
              <a:t>40 000 + 20 000</a:t>
            </a:r>
            <a:endParaRPr kumimoji="0" lang="en-US" sz="5400" b="1" i="0" u="none" strike="noStrike" kern="0" cap="none" spc="0" normalizeH="0" baseline="0" noProof="0" dirty="0">
              <a:ln>
                <a:noFill/>
              </a:ln>
              <a:solidFill>
                <a:srgbClr val="0070C0"/>
              </a:solidFill>
              <a:effectLst/>
              <a:uLnTx/>
              <a:uFillTx/>
              <a:latin typeface="Cambria" panose="02040503050406030204" pitchFamily="18" charset="0"/>
            </a:endParaRPr>
          </a:p>
        </p:txBody>
      </p:sp>
      <p:sp>
        <p:nvSpPr>
          <p:cNvPr id="13" name="TextBox 12">
            <a:extLst>
              <a:ext uri="{FF2B5EF4-FFF2-40B4-BE49-F238E27FC236}">
                <a16:creationId xmlns:a16="http://schemas.microsoft.com/office/drawing/2014/main" id="{CE4355EE-DE42-6E44-3A7A-EDE7E2989D48}"/>
              </a:ext>
            </a:extLst>
          </p:cNvPr>
          <p:cNvSpPr txBox="1"/>
          <p:nvPr/>
        </p:nvSpPr>
        <p:spPr>
          <a:xfrm>
            <a:off x="1418726" y="1264118"/>
            <a:ext cx="1176035" cy="769441"/>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latin typeface="Cambria" panose="02040503050406030204" pitchFamily="18" charset="0"/>
              </a:rPr>
              <a:t>a)</a:t>
            </a:r>
            <a:endParaRPr kumimoji="0" lang="en-US" sz="4400" b="1" i="0" u="none" strike="noStrike" kern="0" cap="none" spc="0" normalizeH="0" baseline="0" noProof="0" dirty="0">
              <a:ln>
                <a:noFill/>
              </a:ln>
              <a:effectLst/>
              <a:uLnTx/>
              <a:uFillTx/>
              <a:latin typeface="Cambria" panose="02040503050406030204" pitchFamily="18" charset="0"/>
            </a:endParaRPr>
          </a:p>
        </p:txBody>
      </p:sp>
      <p:sp>
        <p:nvSpPr>
          <p:cNvPr id="14" name="TextBox 13">
            <a:extLst>
              <a:ext uri="{FF2B5EF4-FFF2-40B4-BE49-F238E27FC236}">
                <a16:creationId xmlns:a16="http://schemas.microsoft.com/office/drawing/2014/main" id="{506B7B53-C6F0-19DF-A945-3B834AC481DD}"/>
              </a:ext>
            </a:extLst>
          </p:cNvPr>
          <p:cNvSpPr txBox="1"/>
          <p:nvPr/>
        </p:nvSpPr>
        <p:spPr>
          <a:xfrm>
            <a:off x="6641641" y="4457824"/>
            <a:ext cx="5287192" cy="92333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5400" b="1" kern="0" dirty="0">
                <a:solidFill>
                  <a:srgbClr val="0070C0"/>
                </a:solidFill>
                <a:latin typeface="Cambria" panose="02040503050406030204" pitchFamily="18" charset="0"/>
              </a:rPr>
              <a:t>60 000 + 30 000</a:t>
            </a:r>
            <a:endParaRPr kumimoji="0" lang="en-US" sz="5400" b="1" i="0" u="none" strike="noStrike" kern="0" cap="none" spc="0" normalizeH="0" baseline="0" noProof="0" dirty="0">
              <a:ln>
                <a:noFill/>
              </a:ln>
              <a:solidFill>
                <a:srgbClr val="0070C0"/>
              </a:solidFill>
              <a:effectLst/>
              <a:uLnTx/>
              <a:uFillTx/>
              <a:latin typeface="Cambria" panose="02040503050406030204" pitchFamily="18" charset="0"/>
            </a:endParaRPr>
          </a:p>
        </p:txBody>
      </p:sp>
      <p:sp>
        <p:nvSpPr>
          <p:cNvPr id="15" name="TextBox 14">
            <a:extLst>
              <a:ext uri="{FF2B5EF4-FFF2-40B4-BE49-F238E27FC236}">
                <a16:creationId xmlns:a16="http://schemas.microsoft.com/office/drawing/2014/main" id="{77228606-439C-AEF3-E736-F9966E5AC437}"/>
              </a:ext>
            </a:extLst>
          </p:cNvPr>
          <p:cNvSpPr txBox="1"/>
          <p:nvPr/>
        </p:nvSpPr>
        <p:spPr>
          <a:xfrm>
            <a:off x="602381" y="5585144"/>
            <a:ext cx="5287192" cy="92333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5400" b="1" kern="0" dirty="0">
                <a:solidFill>
                  <a:srgbClr val="0070C0"/>
                </a:solidFill>
                <a:latin typeface="Cambria" panose="02040503050406030204" pitchFamily="18" charset="0"/>
              </a:rPr>
              <a:t>50 000 + 50 000</a:t>
            </a:r>
            <a:endParaRPr kumimoji="0" lang="en-US" sz="5400" b="1" i="0" u="none" strike="noStrike" kern="0" cap="none" spc="0" normalizeH="0" baseline="0" noProof="0" dirty="0">
              <a:ln>
                <a:noFill/>
              </a:ln>
              <a:solidFill>
                <a:srgbClr val="0070C0"/>
              </a:solidFill>
              <a:effectLst/>
              <a:uLnTx/>
              <a:uFillTx/>
              <a:latin typeface="Cambria" panose="02040503050406030204" pitchFamily="18" charset="0"/>
            </a:endParaRPr>
          </a:p>
        </p:txBody>
      </p:sp>
      <p:pic>
        <p:nvPicPr>
          <p:cNvPr id="3" name="Picture 2">
            <a:extLst>
              <a:ext uri="{FF2B5EF4-FFF2-40B4-BE49-F238E27FC236}">
                <a16:creationId xmlns:a16="http://schemas.microsoft.com/office/drawing/2014/main" id="{CCA2F166-700C-9BF9-A966-5F25202B3CE0}"/>
              </a:ext>
            </a:extLst>
          </p:cNvPr>
          <p:cNvPicPr>
            <a:picLocks noChangeAspect="1"/>
          </p:cNvPicPr>
          <p:nvPr/>
        </p:nvPicPr>
        <p:blipFill>
          <a:blip r:embed="rId2"/>
          <a:stretch>
            <a:fillRect/>
          </a:stretch>
        </p:blipFill>
        <p:spPr>
          <a:xfrm>
            <a:off x="708920" y="495529"/>
            <a:ext cx="1085182" cy="1072989"/>
          </a:xfrm>
          <a:prstGeom prst="rect">
            <a:avLst/>
          </a:prstGeom>
        </p:spPr>
      </p:pic>
    </p:spTree>
    <p:extLst>
      <p:ext uri="{BB962C8B-B14F-4D97-AF65-F5344CB8AC3E}">
        <p14:creationId xmlns:p14="http://schemas.microsoft.com/office/powerpoint/2010/main" val="37549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2E2BBE-37B2-9F6B-E1CD-867F80DEAFBE}"/>
              </a:ext>
            </a:extLst>
          </p:cNvPr>
          <p:cNvPicPr>
            <a:picLocks noChangeAspect="1"/>
          </p:cNvPicPr>
          <p:nvPr/>
        </p:nvPicPr>
        <p:blipFill>
          <a:blip r:embed="rId2"/>
          <a:stretch>
            <a:fillRect/>
          </a:stretch>
        </p:blipFill>
        <p:spPr>
          <a:xfrm>
            <a:off x="722339" y="450288"/>
            <a:ext cx="1082077" cy="1074293"/>
          </a:xfrm>
          <a:prstGeom prst="rect">
            <a:avLst/>
          </a:prstGeom>
        </p:spPr>
      </p:pic>
      <p:grpSp>
        <p:nvGrpSpPr>
          <p:cNvPr id="3" name="Group 2">
            <a:extLst>
              <a:ext uri="{FF2B5EF4-FFF2-40B4-BE49-F238E27FC236}">
                <a16:creationId xmlns:a16="http://schemas.microsoft.com/office/drawing/2014/main" id="{DAD1807B-E97A-D311-2E9B-18B08911AB96}"/>
              </a:ext>
            </a:extLst>
          </p:cNvPr>
          <p:cNvGrpSpPr/>
          <p:nvPr/>
        </p:nvGrpSpPr>
        <p:grpSpPr>
          <a:xfrm>
            <a:off x="1794102" y="524702"/>
            <a:ext cx="6930798" cy="942859"/>
            <a:chOff x="-4507145" y="2766033"/>
            <a:chExt cx="6930798" cy="942859"/>
          </a:xfrm>
        </p:grpSpPr>
        <p:sp>
          <p:nvSpPr>
            <p:cNvPr id="4" name="Google Shape;1439;p41">
              <a:extLst>
                <a:ext uri="{FF2B5EF4-FFF2-40B4-BE49-F238E27FC236}">
                  <a16:creationId xmlns:a16="http://schemas.microsoft.com/office/drawing/2014/main" id="{6FD80E8E-079A-34F3-F3C4-682BE139DE88}"/>
                </a:ext>
              </a:extLst>
            </p:cNvPr>
            <p:cNvSpPr/>
            <p:nvPr/>
          </p:nvSpPr>
          <p:spPr>
            <a:xfrm flipH="1">
              <a:off x="-4507145" y="2785562"/>
              <a:ext cx="6930798"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2">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8E3BA0D3-B3AA-9EAD-CF46-42BFC550A6EF}"/>
                </a:ext>
              </a:extLst>
            </p:cNvPr>
            <p:cNvSpPr txBox="1"/>
            <p:nvPr/>
          </p:nvSpPr>
          <p:spPr>
            <a:xfrm>
              <a:off x="-4304817" y="2766033"/>
              <a:ext cx="6728470"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800" b="1" kern="0" dirty="0">
                  <a:latin typeface="Cambria" panose="02040503050406030204" pitchFamily="18" charset="0"/>
                </a:rPr>
                <a:t>Tính nhẩm (theo mẫu)</a:t>
              </a:r>
              <a:endParaRPr kumimoji="0" lang="en-US" sz="4800" b="1" i="0" u="none" strike="noStrike" kern="0" cap="none" spc="0" normalizeH="0" baseline="0" noProof="0" dirty="0">
                <a:ln>
                  <a:noFill/>
                </a:ln>
                <a:effectLst/>
                <a:uLnTx/>
                <a:uFillTx/>
                <a:latin typeface="Cambria" panose="02040503050406030204" pitchFamily="18" charset="0"/>
              </a:endParaRPr>
            </a:p>
          </p:txBody>
        </p:sp>
      </p:grpSp>
      <p:sp>
        <p:nvSpPr>
          <p:cNvPr id="6" name="TextBox 5">
            <a:extLst>
              <a:ext uri="{FF2B5EF4-FFF2-40B4-BE49-F238E27FC236}">
                <a16:creationId xmlns:a16="http://schemas.microsoft.com/office/drawing/2014/main" id="{F5BCC79B-0396-D50E-6790-6578776A3EA3}"/>
              </a:ext>
            </a:extLst>
          </p:cNvPr>
          <p:cNvSpPr txBox="1"/>
          <p:nvPr/>
        </p:nvSpPr>
        <p:spPr>
          <a:xfrm>
            <a:off x="659121" y="2098950"/>
            <a:ext cx="11157224" cy="144655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solidFill>
                  <a:srgbClr val="0070C0"/>
                </a:solidFill>
                <a:latin typeface="Cambria" panose="02040503050406030204" pitchFamily="18" charset="0"/>
              </a:rPr>
              <a:t>4 chục nghìn + 2 chục nghìn = 6 chục nghìn</a:t>
            </a:r>
          </a:p>
          <a:p>
            <a:pPr marR="0" lvl="0" defTabSz="914400" eaLnBrk="1" fontAlgn="auto" latinLnBrk="0" hangingPunct="1">
              <a:lnSpc>
                <a:spcPct val="100000"/>
              </a:lnSpc>
              <a:spcBef>
                <a:spcPts val="0"/>
              </a:spcBef>
              <a:spcAft>
                <a:spcPts val="0"/>
              </a:spcAft>
              <a:buClrTx/>
              <a:buSzTx/>
              <a:tabLst/>
              <a:defRPr/>
            </a:pPr>
            <a:r>
              <a:rPr lang="nl-NL" sz="4400" b="1" kern="0" dirty="0">
                <a:solidFill>
                  <a:schemeClr val="accent6">
                    <a:lumMod val="50000"/>
                  </a:schemeClr>
                </a:solidFill>
                <a:latin typeface="Cambria" panose="02040503050406030204" pitchFamily="18" charset="0"/>
              </a:rPr>
              <a:t>40 000 + 20 000 = 60 000.</a:t>
            </a:r>
          </a:p>
        </p:txBody>
      </p:sp>
      <p:sp>
        <p:nvSpPr>
          <p:cNvPr id="7" name="TextBox 6">
            <a:extLst>
              <a:ext uri="{FF2B5EF4-FFF2-40B4-BE49-F238E27FC236}">
                <a16:creationId xmlns:a16="http://schemas.microsoft.com/office/drawing/2014/main" id="{432AC2AC-7392-1001-E3E6-ECE92695C968}"/>
              </a:ext>
            </a:extLst>
          </p:cNvPr>
          <p:cNvSpPr txBox="1"/>
          <p:nvPr/>
        </p:nvSpPr>
        <p:spPr>
          <a:xfrm>
            <a:off x="558527" y="3453360"/>
            <a:ext cx="12890773" cy="144655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solidFill>
                  <a:srgbClr val="0070C0"/>
                </a:solidFill>
                <a:latin typeface="Cambria" panose="02040503050406030204" pitchFamily="18" charset="0"/>
              </a:rPr>
              <a:t>6 chục nghìn + 3 chục nghìn = 9 chục nghìn</a:t>
            </a:r>
          </a:p>
          <a:p>
            <a:pPr marR="0" lvl="0" defTabSz="914400" eaLnBrk="1" fontAlgn="auto" latinLnBrk="0" hangingPunct="1">
              <a:lnSpc>
                <a:spcPct val="100000"/>
              </a:lnSpc>
              <a:spcBef>
                <a:spcPts val="0"/>
              </a:spcBef>
              <a:spcAft>
                <a:spcPts val="0"/>
              </a:spcAft>
              <a:buClrTx/>
              <a:buSzTx/>
              <a:tabLst/>
              <a:defRPr/>
            </a:pPr>
            <a:r>
              <a:rPr lang="nl-NL" sz="4400" b="1" kern="0" dirty="0">
                <a:solidFill>
                  <a:schemeClr val="accent6">
                    <a:lumMod val="50000"/>
                  </a:schemeClr>
                </a:solidFill>
                <a:latin typeface="Cambria" panose="02040503050406030204" pitchFamily="18" charset="0"/>
              </a:rPr>
              <a:t>60 000 + 30 000 = 90 000.</a:t>
            </a:r>
          </a:p>
        </p:txBody>
      </p:sp>
      <p:sp>
        <p:nvSpPr>
          <p:cNvPr id="8" name="TextBox 7">
            <a:extLst>
              <a:ext uri="{FF2B5EF4-FFF2-40B4-BE49-F238E27FC236}">
                <a16:creationId xmlns:a16="http://schemas.microsoft.com/office/drawing/2014/main" id="{7786C0FA-455F-DE6F-C4A2-624CB9CC1DF6}"/>
              </a:ext>
            </a:extLst>
          </p:cNvPr>
          <p:cNvSpPr txBox="1"/>
          <p:nvPr/>
        </p:nvSpPr>
        <p:spPr>
          <a:xfrm>
            <a:off x="621745" y="4867219"/>
            <a:ext cx="11633474" cy="144655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solidFill>
                  <a:srgbClr val="0070C0"/>
                </a:solidFill>
                <a:latin typeface="Cambria" panose="02040503050406030204" pitchFamily="18" charset="0"/>
              </a:rPr>
              <a:t>5 chục nghìn + 5 chục nghìn = 1 trăm nghìn</a:t>
            </a:r>
          </a:p>
          <a:p>
            <a:pPr marR="0" lvl="0" defTabSz="914400" eaLnBrk="1" fontAlgn="auto" latinLnBrk="0" hangingPunct="1">
              <a:lnSpc>
                <a:spcPct val="100000"/>
              </a:lnSpc>
              <a:spcBef>
                <a:spcPts val="0"/>
              </a:spcBef>
              <a:spcAft>
                <a:spcPts val="0"/>
              </a:spcAft>
              <a:buClrTx/>
              <a:buSzTx/>
              <a:tabLst/>
              <a:defRPr/>
            </a:pPr>
            <a:r>
              <a:rPr lang="nl-NL" sz="4400" b="1" kern="0" dirty="0">
                <a:solidFill>
                  <a:schemeClr val="accent6">
                    <a:lumMod val="50000"/>
                  </a:schemeClr>
                </a:solidFill>
                <a:latin typeface="Cambria" panose="02040503050406030204" pitchFamily="18" charset="0"/>
              </a:rPr>
              <a:t>50 000 + 50 000 = 100 000</a:t>
            </a:r>
            <a:r>
              <a:rPr lang="nl-NL" sz="4400" b="1" kern="0" dirty="0">
                <a:solidFill>
                  <a:srgbClr val="0070C0"/>
                </a:solidFill>
                <a:latin typeface="Cambria" panose="02040503050406030204" pitchFamily="18" charset="0"/>
              </a:rPr>
              <a:t>.</a:t>
            </a:r>
          </a:p>
        </p:txBody>
      </p:sp>
      <p:sp>
        <p:nvSpPr>
          <p:cNvPr id="9" name="TextBox 8">
            <a:extLst>
              <a:ext uri="{FF2B5EF4-FFF2-40B4-BE49-F238E27FC236}">
                <a16:creationId xmlns:a16="http://schemas.microsoft.com/office/drawing/2014/main" id="{08529AB9-13E3-946C-C0FB-41EB555BD27C}"/>
              </a:ext>
            </a:extLst>
          </p:cNvPr>
          <p:cNvSpPr txBox="1"/>
          <p:nvPr/>
        </p:nvSpPr>
        <p:spPr>
          <a:xfrm>
            <a:off x="621745" y="1437436"/>
            <a:ext cx="880120"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800" b="1" kern="0" dirty="0">
                <a:latin typeface="Cambria" panose="02040503050406030204" pitchFamily="18" charset="0"/>
              </a:rPr>
              <a:t>a)</a:t>
            </a:r>
            <a:endParaRPr kumimoji="0" lang="en-US" sz="4800" b="1" i="0" u="none" strike="noStrike" kern="0" cap="none" spc="0" normalizeH="0" baseline="0" noProof="0" dirty="0">
              <a:ln>
                <a:noFill/>
              </a:ln>
              <a:effectLst/>
              <a:uLnTx/>
              <a:uFillTx/>
              <a:latin typeface="Cambria" panose="02040503050406030204" pitchFamily="18" charset="0"/>
            </a:endParaRPr>
          </a:p>
        </p:txBody>
      </p:sp>
    </p:spTree>
    <p:extLst>
      <p:ext uri="{BB962C8B-B14F-4D97-AF65-F5344CB8AC3E}">
        <p14:creationId xmlns:p14="http://schemas.microsoft.com/office/powerpoint/2010/main" val="9098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172640-57B3-21BC-9520-66E82DFABB54}"/>
              </a:ext>
            </a:extLst>
          </p:cNvPr>
          <p:cNvGrpSpPr/>
          <p:nvPr/>
        </p:nvGrpSpPr>
        <p:grpSpPr>
          <a:xfrm>
            <a:off x="1794102" y="524702"/>
            <a:ext cx="6930798" cy="942859"/>
            <a:chOff x="-4507145" y="2766033"/>
            <a:chExt cx="6930798" cy="942859"/>
          </a:xfrm>
        </p:grpSpPr>
        <p:sp>
          <p:nvSpPr>
            <p:cNvPr id="5" name="Google Shape;1439;p41">
              <a:extLst>
                <a:ext uri="{FF2B5EF4-FFF2-40B4-BE49-F238E27FC236}">
                  <a16:creationId xmlns:a16="http://schemas.microsoft.com/office/drawing/2014/main" id="{2C4893BC-61C3-8852-7BA1-8DCB24BB3B75}"/>
                </a:ext>
              </a:extLst>
            </p:cNvPr>
            <p:cNvSpPr/>
            <p:nvPr/>
          </p:nvSpPr>
          <p:spPr>
            <a:xfrm flipH="1">
              <a:off x="-4507145" y="2785562"/>
              <a:ext cx="6930798"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2">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869CBFD5-762E-544B-614D-B5F74BD21E7D}"/>
                </a:ext>
              </a:extLst>
            </p:cNvPr>
            <p:cNvSpPr txBox="1"/>
            <p:nvPr/>
          </p:nvSpPr>
          <p:spPr>
            <a:xfrm>
              <a:off x="-4304817" y="2766033"/>
              <a:ext cx="6728470"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800" b="1" kern="0" dirty="0">
                  <a:latin typeface="Cambria" panose="02040503050406030204" pitchFamily="18" charset="0"/>
                </a:rPr>
                <a:t>Tính nhẩm (theo mẫu)</a:t>
              </a:r>
              <a:endParaRPr kumimoji="0" lang="en-US" sz="4800" b="1" i="0" u="none" strike="noStrike" kern="0" cap="none" spc="0" normalizeH="0" baseline="0" noProof="0" dirty="0">
                <a:ln>
                  <a:noFill/>
                </a:ln>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925F1BB2-17BC-646B-5B45-01D9DBF97625}"/>
              </a:ext>
            </a:extLst>
          </p:cNvPr>
          <p:cNvGrpSpPr/>
          <p:nvPr/>
        </p:nvGrpSpPr>
        <p:grpSpPr>
          <a:xfrm>
            <a:off x="1794102" y="1761500"/>
            <a:ext cx="9545609" cy="2216995"/>
            <a:chOff x="1013822" y="1861781"/>
            <a:chExt cx="9545609" cy="2216995"/>
          </a:xfrm>
        </p:grpSpPr>
        <p:sp>
          <p:nvSpPr>
            <p:cNvPr id="8" name="TextBox 7">
              <a:extLst>
                <a:ext uri="{FF2B5EF4-FFF2-40B4-BE49-F238E27FC236}">
                  <a16:creationId xmlns:a16="http://schemas.microsoft.com/office/drawing/2014/main" id="{3FF55DBA-FAEB-2FB2-5576-D6A1C73FB3FD}"/>
                </a:ext>
              </a:extLst>
            </p:cNvPr>
            <p:cNvSpPr txBox="1"/>
            <p:nvPr/>
          </p:nvSpPr>
          <p:spPr>
            <a:xfrm>
              <a:off x="1100290" y="1995132"/>
              <a:ext cx="9459141" cy="193899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000" b="1" kern="0" dirty="0">
                  <a:latin typeface="Cambria" panose="02040503050406030204" pitchFamily="18" charset="0"/>
                </a:rPr>
                <a:t>Mẫu: 25 000 + 4 000 = ?</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4000" b="1" i="0" u="none" strike="noStrike" kern="0" cap="none" normalizeH="0" baseline="0" noProof="0" dirty="0">
                  <a:ln>
                    <a:noFill/>
                  </a:ln>
                  <a:effectLst/>
                  <a:uLnTx/>
                  <a:uFillTx/>
                  <a:latin typeface="Cambria" panose="02040503050406030204" pitchFamily="18" charset="0"/>
                </a:rPr>
                <a:t>Nhẩm: </a:t>
              </a:r>
              <a:r>
                <a:rPr lang="nl-NL" sz="4000" b="1" kern="0" dirty="0">
                  <a:latin typeface="Cambria" panose="02040503050406030204" pitchFamily="18" charset="0"/>
                </a:rPr>
                <a:t>25 </a:t>
              </a:r>
              <a:r>
                <a:rPr kumimoji="0" lang="nl-NL" sz="4000" b="1" i="0" u="none" strike="noStrike" kern="0" cap="none" normalizeH="0" baseline="0" noProof="0" dirty="0">
                  <a:ln>
                    <a:noFill/>
                  </a:ln>
                  <a:effectLst/>
                  <a:uLnTx/>
                  <a:uFillTx/>
                  <a:latin typeface="Cambria" panose="02040503050406030204" pitchFamily="18" charset="0"/>
                </a:rPr>
                <a:t>nghìn + 4 nghìn = 29 nghìn</a:t>
              </a:r>
            </a:p>
            <a:p>
              <a:pPr marL="0" marR="0" lvl="0" indent="0" defTabSz="914400" eaLnBrk="1" fontAlgn="auto" latinLnBrk="0" hangingPunct="1">
                <a:lnSpc>
                  <a:spcPct val="100000"/>
                </a:lnSpc>
                <a:spcBef>
                  <a:spcPts val="0"/>
                </a:spcBef>
                <a:spcAft>
                  <a:spcPts val="0"/>
                </a:spcAft>
                <a:buClrTx/>
                <a:buSzTx/>
                <a:buFontTx/>
                <a:buNone/>
                <a:tabLst/>
                <a:defRPr/>
              </a:pPr>
              <a:r>
                <a:rPr lang="nl-NL" sz="4000" b="1" kern="0" dirty="0">
                  <a:latin typeface="Cambria" panose="02040503050406030204" pitchFamily="18" charset="0"/>
                </a:rPr>
                <a:t>25 000 + 4  000 = 29000</a:t>
              </a:r>
              <a:endParaRPr kumimoji="0" lang="en-US" sz="4000" b="1" i="0" u="none" strike="noStrike" kern="0" cap="none" normalizeH="0" baseline="0" noProof="0" dirty="0">
                <a:ln>
                  <a:noFill/>
                </a:ln>
                <a:effectLst/>
                <a:uLnTx/>
                <a:uFillTx/>
                <a:latin typeface="Cambria" panose="02040503050406030204" pitchFamily="18" charset="0"/>
              </a:endParaRPr>
            </a:p>
          </p:txBody>
        </p:sp>
        <p:sp>
          <p:nvSpPr>
            <p:cNvPr id="9" name="Rectangle: Rounded Corners 8">
              <a:extLst>
                <a:ext uri="{FF2B5EF4-FFF2-40B4-BE49-F238E27FC236}">
                  <a16:creationId xmlns:a16="http://schemas.microsoft.com/office/drawing/2014/main" id="{B5531B4F-4E49-F458-2A3B-DF9A0A335425}"/>
                </a:ext>
              </a:extLst>
            </p:cNvPr>
            <p:cNvSpPr/>
            <p:nvPr/>
          </p:nvSpPr>
          <p:spPr>
            <a:xfrm>
              <a:off x="1013822" y="1861781"/>
              <a:ext cx="9305180" cy="2216995"/>
            </a:xfrm>
            <a:prstGeom prst="roundRect">
              <a:avLst/>
            </a:prstGeom>
            <a:noFill/>
            <a:ln w="38100">
              <a:solidFill>
                <a:srgbClr val="994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7F0A6D8E-07AA-EFBD-8B53-B8AD3F1EB04A}"/>
              </a:ext>
            </a:extLst>
          </p:cNvPr>
          <p:cNvSpPr txBox="1"/>
          <p:nvPr/>
        </p:nvSpPr>
        <p:spPr>
          <a:xfrm>
            <a:off x="602380" y="4318376"/>
            <a:ext cx="5287192" cy="92333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5400" b="1" kern="0" dirty="0">
                <a:solidFill>
                  <a:schemeClr val="accent6">
                    <a:lumMod val="50000"/>
                  </a:schemeClr>
                </a:solidFill>
                <a:latin typeface="Cambria" panose="02040503050406030204" pitchFamily="18" charset="0"/>
              </a:rPr>
              <a:t>32 000 + 7 000</a:t>
            </a:r>
            <a:endParaRPr kumimoji="0" lang="en-US" sz="5400" b="1" i="0" u="none" strike="noStrike" kern="0" cap="none" spc="0" normalizeH="0" baseline="0" noProof="0" dirty="0">
              <a:ln>
                <a:noFill/>
              </a:ln>
              <a:solidFill>
                <a:schemeClr val="accent6">
                  <a:lumMod val="50000"/>
                </a:schemeClr>
              </a:solidFill>
              <a:effectLst/>
              <a:uLnTx/>
              <a:uFillTx/>
              <a:latin typeface="Cambria" panose="02040503050406030204" pitchFamily="18" charset="0"/>
            </a:endParaRPr>
          </a:p>
        </p:txBody>
      </p:sp>
      <p:sp>
        <p:nvSpPr>
          <p:cNvPr id="13" name="TextBox 12">
            <a:extLst>
              <a:ext uri="{FF2B5EF4-FFF2-40B4-BE49-F238E27FC236}">
                <a16:creationId xmlns:a16="http://schemas.microsoft.com/office/drawing/2014/main" id="{CE4355EE-DE42-6E44-3A7A-EDE7E2989D48}"/>
              </a:ext>
            </a:extLst>
          </p:cNvPr>
          <p:cNvSpPr txBox="1"/>
          <p:nvPr/>
        </p:nvSpPr>
        <p:spPr>
          <a:xfrm>
            <a:off x="918074" y="1552690"/>
            <a:ext cx="1176035" cy="769441"/>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latin typeface="Cambria" panose="02040503050406030204" pitchFamily="18" charset="0"/>
              </a:rPr>
              <a:t>b)</a:t>
            </a:r>
            <a:endParaRPr kumimoji="0" lang="en-US" sz="4400" b="1" i="0" u="none" strike="noStrike" kern="0" cap="none" spc="0" normalizeH="0" baseline="0" noProof="0" dirty="0">
              <a:ln>
                <a:noFill/>
              </a:ln>
              <a:effectLst/>
              <a:uLnTx/>
              <a:uFillTx/>
              <a:latin typeface="Cambria" panose="02040503050406030204" pitchFamily="18" charset="0"/>
            </a:endParaRPr>
          </a:p>
        </p:txBody>
      </p:sp>
      <p:sp>
        <p:nvSpPr>
          <p:cNvPr id="14" name="TextBox 13">
            <a:extLst>
              <a:ext uri="{FF2B5EF4-FFF2-40B4-BE49-F238E27FC236}">
                <a16:creationId xmlns:a16="http://schemas.microsoft.com/office/drawing/2014/main" id="{506B7B53-C6F0-19DF-A945-3B834AC481DD}"/>
              </a:ext>
            </a:extLst>
          </p:cNvPr>
          <p:cNvSpPr txBox="1"/>
          <p:nvPr/>
        </p:nvSpPr>
        <p:spPr>
          <a:xfrm>
            <a:off x="6302428" y="4318376"/>
            <a:ext cx="5287192" cy="92333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5400" b="1" kern="0" dirty="0">
                <a:solidFill>
                  <a:schemeClr val="accent6">
                    <a:lumMod val="50000"/>
                  </a:schemeClr>
                </a:solidFill>
                <a:latin typeface="Cambria" panose="02040503050406030204" pitchFamily="18" charset="0"/>
              </a:rPr>
              <a:t>49 000 + 2 000</a:t>
            </a:r>
            <a:endParaRPr kumimoji="0" lang="en-US" sz="5400" b="1" i="0" u="none" strike="noStrike" kern="0" cap="none" spc="0" normalizeH="0" baseline="0" noProof="0" dirty="0">
              <a:ln>
                <a:noFill/>
              </a:ln>
              <a:solidFill>
                <a:schemeClr val="accent6">
                  <a:lumMod val="50000"/>
                </a:schemeClr>
              </a:solidFill>
              <a:effectLst/>
              <a:uLnTx/>
              <a:uFillTx/>
              <a:latin typeface="Cambria" panose="02040503050406030204" pitchFamily="18" charset="0"/>
            </a:endParaRPr>
          </a:p>
        </p:txBody>
      </p:sp>
      <p:sp>
        <p:nvSpPr>
          <p:cNvPr id="15" name="TextBox 14">
            <a:extLst>
              <a:ext uri="{FF2B5EF4-FFF2-40B4-BE49-F238E27FC236}">
                <a16:creationId xmlns:a16="http://schemas.microsoft.com/office/drawing/2014/main" id="{77228606-439C-AEF3-E736-F9966E5AC437}"/>
              </a:ext>
            </a:extLst>
          </p:cNvPr>
          <p:cNvSpPr txBox="1"/>
          <p:nvPr/>
        </p:nvSpPr>
        <p:spPr>
          <a:xfrm>
            <a:off x="602380" y="5327506"/>
            <a:ext cx="5287192" cy="92333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nl-NL" sz="5400" b="1" i="0" u="none" strike="noStrike" kern="0" cap="none" spc="0" normalizeH="0" baseline="0" noProof="0" dirty="0">
                <a:ln>
                  <a:noFill/>
                </a:ln>
                <a:solidFill>
                  <a:schemeClr val="accent6">
                    <a:lumMod val="50000"/>
                  </a:schemeClr>
                </a:solidFill>
                <a:effectLst/>
                <a:uLnTx/>
                <a:uFillTx/>
                <a:latin typeface="Cambria" panose="02040503050406030204" pitchFamily="18" charset="0"/>
              </a:rPr>
              <a:t>55 </a:t>
            </a:r>
            <a:r>
              <a:rPr lang="nl-NL" sz="5400" b="1" kern="0" dirty="0">
                <a:solidFill>
                  <a:schemeClr val="accent6">
                    <a:lumMod val="50000"/>
                  </a:schemeClr>
                </a:solidFill>
                <a:latin typeface="Cambria" panose="02040503050406030204" pitchFamily="18" charset="0"/>
              </a:rPr>
              <a:t>000 + 5 000</a:t>
            </a:r>
            <a:endParaRPr kumimoji="0" lang="en-US" sz="5400" b="1" i="0" u="none" strike="noStrike" kern="0" cap="none" spc="0" normalizeH="0" baseline="0" noProof="0" dirty="0">
              <a:ln>
                <a:noFill/>
              </a:ln>
              <a:solidFill>
                <a:schemeClr val="accent6">
                  <a:lumMod val="50000"/>
                </a:schemeClr>
              </a:solidFill>
              <a:effectLst/>
              <a:uLnTx/>
              <a:uFillTx/>
              <a:latin typeface="Cambria" panose="02040503050406030204" pitchFamily="18" charset="0"/>
            </a:endParaRPr>
          </a:p>
        </p:txBody>
      </p:sp>
      <p:pic>
        <p:nvPicPr>
          <p:cNvPr id="3" name="Picture 2">
            <a:extLst>
              <a:ext uri="{FF2B5EF4-FFF2-40B4-BE49-F238E27FC236}">
                <a16:creationId xmlns:a16="http://schemas.microsoft.com/office/drawing/2014/main" id="{B7C5982E-9D60-F609-2728-865FE3B0F91C}"/>
              </a:ext>
            </a:extLst>
          </p:cNvPr>
          <p:cNvPicPr>
            <a:picLocks noChangeAspect="1"/>
          </p:cNvPicPr>
          <p:nvPr/>
        </p:nvPicPr>
        <p:blipFill>
          <a:blip r:embed="rId2"/>
          <a:stretch>
            <a:fillRect/>
          </a:stretch>
        </p:blipFill>
        <p:spPr>
          <a:xfrm>
            <a:off x="602380" y="479701"/>
            <a:ext cx="1085182" cy="1072989"/>
          </a:xfrm>
          <a:prstGeom prst="rect">
            <a:avLst/>
          </a:prstGeom>
        </p:spPr>
      </p:pic>
    </p:spTree>
    <p:extLst>
      <p:ext uri="{BB962C8B-B14F-4D97-AF65-F5344CB8AC3E}">
        <p14:creationId xmlns:p14="http://schemas.microsoft.com/office/powerpoint/2010/main" val="28746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45009E-9113-F4BF-38D5-EFBF4B68D6D6}"/>
              </a:ext>
            </a:extLst>
          </p:cNvPr>
          <p:cNvGrpSpPr/>
          <p:nvPr/>
        </p:nvGrpSpPr>
        <p:grpSpPr>
          <a:xfrm>
            <a:off x="1794102" y="524702"/>
            <a:ext cx="6930798" cy="942859"/>
            <a:chOff x="-4507145" y="2766033"/>
            <a:chExt cx="6930798" cy="942859"/>
          </a:xfrm>
        </p:grpSpPr>
        <p:sp>
          <p:nvSpPr>
            <p:cNvPr id="4" name="Google Shape;1439;p41">
              <a:extLst>
                <a:ext uri="{FF2B5EF4-FFF2-40B4-BE49-F238E27FC236}">
                  <a16:creationId xmlns:a16="http://schemas.microsoft.com/office/drawing/2014/main" id="{DF21EA10-4778-306C-842A-1EA9F9CA4E97}"/>
                </a:ext>
              </a:extLst>
            </p:cNvPr>
            <p:cNvSpPr/>
            <p:nvPr/>
          </p:nvSpPr>
          <p:spPr>
            <a:xfrm flipH="1">
              <a:off x="-4507145" y="2785562"/>
              <a:ext cx="6930798"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2">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CC5131ED-AE22-7701-4888-D0337777DDE3}"/>
                </a:ext>
              </a:extLst>
            </p:cNvPr>
            <p:cNvSpPr txBox="1"/>
            <p:nvPr/>
          </p:nvSpPr>
          <p:spPr>
            <a:xfrm>
              <a:off x="-4304817" y="2766033"/>
              <a:ext cx="6728470"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800" b="1" kern="0" dirty="0">
                  <a:latin typeface="Cambria" panose="02040503050406030204" pitchFamily="18" charset="0"/>
                </a:rPr>
                <a:t>Tính nhẩm (theo mẫu)</a:t>
              </a:r>
              <a:endParaRPr kumimoji="0" lang="en-US" sz="4800" b="1" i="0" u="none" strike="noStrike" kern="0" cap="none" spc="0" normalizeH="0" baseline="0" noProof="0" dirty="0">
                <a:ln>
                  <a:noFill/>
                </a:ln>
                <a:effectLst/>
                <a:uLnTx/>
                <a:uFillTx/>
                <a:latin typeface="Cambria" panose="02040503050406030204" pitchFamily="18" charset="0"/>
              </a:endParaRPr>
            </a:p>
          </p:txBody>
        </p:sp>
      </p:grpSp>
      <p:sp>
        <p:nvSpPr>
          <p:cNvPr id="6" name="TextBox 5">
            <a:extLst>
              <a:ext uri="{FF2B5EF4-FFF2-40B4-BE49-F238E27FC236}">
                <a16:creationId xmlns:a16="http://schemas.microsoft.com/office/drawing/2014/main" id="{EFC4D427-9E51-0689-28C8-E9A5C25C7F04}"/>
              </a:ext>
            </a:extLst>
          </p:cNvPr>
          <p:cNvSpPr txBox="1"/>
          <p:nvPr/>
        </p:nvSpPr>
        <p:spPr>
          <a:xfrm>
            <a:off x="1425301" y="1561504"/>
            <a:ext cx="8594999" cy="144655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solidFill>
                  <a:schemeClr val="accent6">
                    <a:lumMod val="50000"/>
                  </a:schemeClr>
                </a:solidFill>
                <a:latin typeface="Cambria" panose="02040503050406030204" pitchFamily="18" charset="0"/>
              </a:rPr>
              <a:t>32 nghìn + 7 nghìn = 39 nghìn</a:t>
            </a:r>
          </a:p>
          <a:p>
            <a:pPr marR="0" lvl="0" defTabSz="914400" eaLnBrk="1" fontAlgn="auto" latinLnBrk="0" hangingPunct="1">
              <a:lnSpc>
                <a:spcPct val="100000"/>
              </a:lnSpc>
              <a:spcBef>
                <a:spcPts val="0"/>
              </a:spcBef>
              <a:spcAft>
                <a:spcPts val="0"/>
              </a:spcAft>
              <a:buClrTx/>
              <a:buSzTx/>
              <a:tabLst/>
              <a:defRPr/>
            </a:pPr>
            <a:r>
              <a:rPr lang="nl-NL" sz="4400" b="1" kern="0" dirty="0">
                <a:solidFill>
                  <a:srgbClr val="0070C0"/>
                </a:solidFill>
                <a:latin typeface="Cambria" panose="02040503050406030204" pitchFamily="18" charset="0"/>
              </a:rPr>
              <a:t>32 000 + 7 000 = 39 000.</a:t>
            </a:r>
          </a:p>
        </p:txBody>
      </p:sp>
      <p:sp>
        <p:nvSpPr>
          <p:cNvPr id="9" name="TextBox 8">
            <a:extLst>
              <a:ext uri="{FF2B5EF4-FFF2-40B4-BE49-F238E27FC236}">
                <a16:creationId xmlns:a16="http://schemas.microsoft.com/office/drawing/2014/main" id="{36BBBBD3-DBF2-CADE-959C-479FCA96B6C2}"/>
              </a:ext>
            </a:extLst>
          </p:cNvPr>
          <p:cNvSpPr txBox="1"/>
          <p:nvPr/>
        </p:nvSpPr>
        <p:spPr>
          <a:xfrm>
            <a:off x="621745" y="1437436"/>
            <a:ext cx="880120"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4800" b="1" kern="0" dirty="0">
                <a:latin typeface="Cambria" panose="02040503050406030204" pitchFamily="18" charset="0"/>
              </a:rPr>
              <a:t>b)</a:t>
            </a:r>
            <a:endParaRPr kumimoji="0" lang="en-US" sz="4800" b="1" i="0" u="none" strike="noStrike" kern="0" cap="none" spc="0" normalizeH="0" baseline="0" noProof="0" dirty="0">
              <a:ln>
                <a:noFill/>
              </a:ln>
              <a:effectLst/>
              <a:uLnTx/>
              <a:uFillTx/>
              <a:latin typeface="Cambria" panose="02040503050406030204" pitchFamily="18" charset="0"/>
            </a:endParaRPr>
          </a:p>
        </p:txBody>
      </p:sp>
      <p:sp>
        <p:nvSpPr>
          <p:cNvPr id="10" name="TextBox 9">
            <a:extLst>
              <a:ext uri="{FF2B5EF4-FFF2-40B4-BE49-F238E27FC236}">
                <a16:creationId xmlns:a16="http://schemas.microsoft.com/office/drawing/2014/main" id="{AD683B75-9CC3-DDE0-7A4D-94FCF361A308}"/>
              </a:ext>
            </a:extLst>
          </p:cNvPr>
          <p:cNvSpPr txBox="1"/>
          <p:nvPr/>
        </p:nvSpPr>
        <p:spPr>
          <a:xfrm>
            <a:off x="1425301" y="3101997"/>
            <a:ext cx="8594999" cy="144655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solidFill>
                  <a:schemeClr val="accent6">
                    <a:lumMod val="50000"/>
                  </a:schemeClr>
                </a:solidFill>
                <a:latin typeface="Cambria" panose="02040503050406030204" pitchFamily="18" charset="0"/>
              </a:rPr>
              <a:t>49 nghìn + 2 nghìn = 51 nghìn</a:t>
            </a:r>
          </a:p>
          <a:p>
            <a:pPr marR="0" lvl="0" defTabSz="914400" eaLnBrk="1" fontAlgn="auto" latinLnBrk="0" hangingPunct="1">
              <a:lnSpc>
                <a:spcPct val="100000"/>
              </a:lnSpc>
              <a:spcBef>
                <a:spcPts val="0"/>
              </a:spcBef>
              <a:spcAft>
                <a:spcPts val="0"/>
              </a:spcAft>
              <a:buClrTx/>
              <a:buSzTx/>
              <a:tabLst/>
              <a:defRPr/>
            </a:pPr>
            <a:r>
              <a:rPr lang="nl-NL" sz="4400" b="1" kern="0" dirty="0">
                <a:solidFill>
                  <a:srgbClr val="0070C0"/>
                </a:solidFill>
                <a:latin typeface="Cambria" panose="02040503050406030204" pitchFamily="18" charset="0"/>
              </a:rPr>
              <a:t>49 000 + 2 000 = 51 000.</a:t>
            </a:r>
          </a:p>
        </p:txBody>
      </p:sp>
      <p:sp>
        <p:nvSpPr>
          <p:cNvPr id="11" name="TextBox 10">
            <a:extLst>
              <a:ext uri="{FF2B5EF4-FFF2-40B4-BE49-F238E27FC236}">
                <a16:creationId xmlns:a16="http://schemas.microsoft.com/office/drawing/2014/main" id="{01FF1F76-5299-CE76-7B88-8188DE343B14}"/>
              </a:ext>
            </a:extLst>
          </p:cNvPr>
          <p:cNvSpPr txBox="1"/>
          <p:nvPr/>
        </p:nvSpPr>
        <p:spPr>
          <a:xfrm>
            <a:off x="1501865" y="4617730"/>
            <a:ext cx="8594999" cy="144655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nl-NL" sz="4400" b="1" kern="0" dirty="0">
                <a:solidFill>
                  <a:schemeClr val="accent6">
                    <a:lumMod val="50000"/>
                  </a:schemeClr>
                </a:solidFill>
                <a:latin typeface="Cambria" panose="02040503050406030204" pitchFamily="18" charset="0"/>
              </a:rPr>
              <a:t>55 nghìn + 5 nghìn = 60 nghìn</a:t>
            </a:r>
          </a:p>
          <a:p>
            <a:pPr marR="0" lvl="0" defTabSz="914400" eaLnBrk="1" fontAlgn="auto" latinLnBrk="0" hangingPunct="1">
              <a:lnSpc>
                <a:spcPct val="100000"/>
              </a:lnSpc>
              <a:spcBef>
                <a:spcPts val="0"/>
              </a:spcBef>
              <a:spcAft>
                <a:spcPts val="0"/>
              </a:spcAft>
              <a:buClrTx/>
              <a:buSzTx/>
              <a:tabLst/>
              <a:defRPr/>
            </a:pPr>
            <a:r>
              <a:rPr lang="nl-NL" sz="4400" b="1" kern="0" dirty="0">
                <a:solidFill>
                  <a:srgbClr val="0070C0"/>
                </a:solidFill>
                <a:latin typeface="Cambria" panose="02040503050406030204" pitchFamily="18" charset="0"/>
              </a:rPr>
              <a:t>55 000 + 5 000 = 60 000</a:t>
            </a:r>
            <a:r>
              <a:rPr lang="nl-NL" sz="4400" b="1" kern="0" dirty="0">
                <a:solidFill>
                  <a:schemeClr val="accent6">
                    <a:lumMod val="50000"/>
                  </a:schemeClr>
                </a:solidFill>
                <a:latin typeface="Cambria" panose="02040503050406030204" pitchFamily="18" charset="0"/>
              </a:rPr>
              <a:t>.</a:t>
            </a:r>
          </a:p>
        </p:txBody>
      </p:sp>
      <p:pic>
        <p:nvPicPr>
          <p:cNvPr id="7" name="Picture 6">
            <a:extLst>
              <a:ext uri="{FF2B5EF4-FFF2-40B4-BE49-F238E27FC236}">
                <a16:creationId xmlns:a16="http://schemas.microsoft.com/office/drawing/2014/main" id="{1F22C9A4-0673-92DB-BFCC-FAFBB6C76742}"/>
              </a:ext>
            </a:extLst>
          </p:cNvPr>
          <p:cNvPicPr>
            <a:picLocks noChangeAspect="1"/>
          </p:cNvPicPr>
          <p:nvPr/>
        </p:nvPicPr>
        <p:blipFill>
          <a:blip r:embed="rId2"/>
          <a:stretch>
            <a:fillRect/>
          </a:stretch>
        </p:blipFill>
        <p:spPr>
          <a:xfrm>
            <a:off x="621745" y="524702"/>
            <a:ext cx="1085182" cy="1072989"/>
          </a:xfrm>
          <a:prstGeom prst="rect">
            <a:avLst/>
          </a:prstGeom>
        </p:spPr>
      </p:pic>
    </p:spTree>
    <p:extLst>
      <p:ext uri="{BB962C8B-B14F-4D97-AF65-F5344CB8AC3E}">
        <p14:creationId xmlns:p14="http://schemas.microsoft.com/office/powerpoint/2010/main" val="379718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645</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Bahnschrift SemiBold Condensed</vt:lpstr>
      <vt:lpstr>Calibri Light</vt:lpstr>
      <vt:lpstr>Arial</vt:lpstr>
      <vt:lpstr>Wingdings</vt:lpstr>
      <vt:lpstr>#9Slide03 AmpleSoft Bold</vt:lpstr>
      <vt:lpstr>#9Slide07 HoneyCream</vt:lpstr>
      <vt:lpstr>SVN-Newton</vt:lpstr>
      <vt:lpstr>视觉坊免费素材shijuef.com(龚帆免费体)</vt:lpstr>
      <vt:lpstr>Times New Roman</vt:lpstr>
      <vt:lpstr>Calibri</vt:lpstr>
      <vt:lpstr>#9Slide07 IcielPony</vt:lpstr>
      <vt:lpstr>Cambria</vt:lpstr>
      <vt:lpstr>SVN-Ready</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KhHuyen;KHANHHUYEN</dc:creator>
  <cp:keywords>MNT;MangnonTeam</cp:keywords>
  <cp:lastModifiedBy>Dell</cp:lastModifiedBy>
  <cp:revision>24</cp:revision>
  <dcterms:created xsi:type="dcterms:W3CDTF">2023-02-26T02:25:21Z</dcterms:created>
  <dcterms:modified xsi:type="dcterms:W3CDTF">2023-03-27T10:06:07Z</dcterms:modified>
</cp:coreProperties>
</file>