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76"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441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6842"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5</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7</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4/5/2025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4/5/2025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EAD0C17-5611-50EC-7C48-25631FE00A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pic>
        <p:nvPicPr>
          <p:cNvPr id="2" name="Picture 1" descr="A round pink circle with white text and a black background&#10;&#10;Description automatically generated">
            <a:extLst>
              <a:ext uri="{FF2B5EF4-FFF2-40B4-BE49-F238E27FC236}">
                <a16:creationId xmlns:a16="http://schemas.microsoft.com/office/drawing/2014/main" id="{E1D38E8D-8EFC-00C0-B557-611ADF8B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smtClean="0">
                <a:latin typeface="Calibri" panose="020F0502020204030204" pitchFamily="34" charset="0"/>
                <a:cs typeface="Calibri" panose="020F0502020204030204" pitchFamily="34" charset="0"/>
              </a:rPr>
              <a:t>- Chuẩn bị quân xúc sắc</a:t>
            </a:r>
            <a:endParaRPr lang="en-US" sz="3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 Chuẩn </a:t>
            </a:r>
            <a:r>
              <a:rPr lang="en-US" sz="3200">
                <a:latin typeface="Calibri" panose="020F0502020204030204" pitchFamily="34" charset="0"/>
                <a:cs typeface="Calibri" panose="020F0502020204030204" pitchFamily="34" charset="0"/>
              </a:rPr>
              <a:t>bị </a:t>
            </a:r>
            <a:r>
              <a:rPr lang="en-US" sz="3200" smtClean="0">
                <a:latin typeface="Calibri" panose="020F0502020204030204" pitchFamily="34" charset="0"/>
                <a:cs typeface="Calibri" panose="020F0502020204030204" pitchFamily="34" charset="0"/>
              </a:rPr>
              <a:t>quần áo, lịch cũ</a:t>
            </a:r>
            <a:endParaRPr lang="en-US" sz="32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smtClean="0">
                <a:latin typeface="Calibri" panose="020F0502020204030204" pitchFamily="34" charset="0"/>
                <a:cs typeface="Calibri" panose="020F0502020204030204" pitchFamily="34" charset="0"/>
              </a:rPr>
              <a:t>- GV chuẩn bị cây để đổi  </a:t>
            </a:r>
            <a:endParaRPr lang="en-US" sz="3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xmln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2493</TotalTime>
  <Words>901</Words>
  <Application>Microsoft Office PowerPoint</Application>
  <PresentationFormat>Widescreen</PresentationFormat>
  <Paragraphs>104</Paragraphs>
  <Slides>23</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Aptos</vt:lpstr>
      <vt:lpstr>Aptos Display</vt:lpstr>
      <vt:lpstr>Arial</vt:lpstr>
      <vt:lpstr>Calibri</vt:lpstr>
      <vt:lpstr>Calibri Light</vt:lpstr>
      <vt:lpstr>Cambria</vt:lpstr>
      <vt:lpstr>Cambria Math</vt:lpstr>
      <vt:lpstr>等线</vt:lpstr>
      <vt:lpstr>等线 Light</vt:lpstr>
      <vt:lpstr>DFPOP1-W9</vt:lpstr>
      <vt:lpstr>LNTH-Hoa Nho LNTH</vt:lpstr>
      <vt:lpstr>LNTH-LuoLuoNotangYuanTi 1</vt:lpstr>
      <vt:lpstr>Times New Roman</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DMIN</cp:lastModifiedBy>
  <cp:revision>36</cp:revision>
  <dcterms:created xsi:type="dcterms:W3CDTF">2022-12-22T20:22:00Z</dcterms:created>
  <dcterms:modified xsi:type="dcterms:W3CDTF">2025-04-05T10:46:25Z</dcterms:modified>
  <cp:category>9Slide.vn</cp:category>
</cp:coreProperties>
</file>