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37" r:id="rId2"/>
    <p:sldMasterId id="2147483749" r:id="rId3"/>
    <p:sldMasterId id="2147483785" r:id="rId4"/>
    <p:sldMasterId id="2147483797" r:id="rId5"/>
    <p:sldMasterId id="2147483828" r:id="rId6"/>
  </p:sldMasterIdLst>
  <p:notesMasterIdLst>
    <p:notesMasterId r:id="rId25"/>
  </p:notesMasterIdLst>
  <p:sldIdLst>
    <p:sldId id="258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309" r:id="rId15"/>
    <p:sldId id="310" r:id="rId16"/>
    <p:sldId id="303" r:id="rId17"/>
    <p:sldId id="295" r:id="rId18"/>
    <p:sldId id="311" r:id="rId19"/>
    <p:sldId id="313" r:id="rId20"/>
    <p:sldId id="312" r:id="rId21"/>
    <p:sldId id="300" r:id="rId22"/>
    <p:sldId id="4410" r:id="rId23"/>
    <p:sldId id="30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-96" y="-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8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57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09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541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323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5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454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03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293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77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5029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9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002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163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75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44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782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76816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27343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38579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74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2346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04329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0623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69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09672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85417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58576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2781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3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5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7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15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07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187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30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966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1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18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904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2157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xmlns="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xmlns="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xmlns="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xmlns="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xmlns="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xmlns="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xmlns="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xmlns="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xmlns="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xmlns="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xmlns="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xmlns="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xmlns="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xmlns="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xmlns="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xmlns="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xmlns="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xmlns="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xmlns="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xmlns="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xmlns="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xmlns="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xmlns="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xmlns="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xmlns="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xmlns="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xmlns="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xmlns="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xmlns="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xmlns="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xmlns="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xmlns="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xmlns="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xmlns="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xmlns="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xmlns="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xmlns="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xmlns="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xmlns="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xmlns="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xmlns="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xmlns="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689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7206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4060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411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93255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7182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xmlns="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xmlns="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9076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5749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53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7121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4365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24C0A7-3808-B025-4D49-4CA34C4B8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xmlns="" id="{E37BC909-C899-714D-05A3-A0453C6349CC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319067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4456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5557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72600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02903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1241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15336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5714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2025/3/10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909807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59275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6423334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416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5070631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3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2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90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6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5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4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0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7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400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7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2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349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14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97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9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16FCD79-9E58-914F-7E10-6ECD1C9760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8264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06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89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slide" Target="slide6.xml"/><Relationship Id="rId4" Type="http://schemas.openxmlformats.org/officeDocument/2006/relationships/image" Target="../media/image28.png"/><Relationship Id="rId9" Type="http://schemas.openxmlformats.org/officeDocument/2006/relationships/image" Target="../media/image29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663CE99-0DB1-1BD2-4BE1-EF9676569F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 descr="A blue and red text&#10;&#10;Description automatically generated">
            <a:extLst>
              <a:ext uri="{FF2B5EF4-FFF2-40B4-BE49-F238E27FC236}">
                <a16:creationId xmlns:a16="http://schemas.microsoft.com/office/drawing/2014/main" xmlns="" id="{8D7EC37D-0789-5E47-485B-B0A955E501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705" y="1468472"/>
            <a:ext cx="8832574" cy="43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/>
              </a:rPr>
              <a:t>Tính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ECFFC2-314A-2C26-896A-8886D15F47B7}"/>
              </a:ext>
            </a:extLst>
          </p:cNvPr>
          <p:cNvSpPr txBox="1"/>
          <p:nvPr/>
        </p:nvSpPr>
        <p:spPr>
          <a:xfrm>
            <a:off x="467833" y="2009553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+ 3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B7B522C-2DBC-9271-738A-8203B98652FD}"/>
              </a:ext>
            </a:extLst>
          </p:cNvPr>
          <p:cNvSpPr txBox="1"/>
          <p:nvPr/>
        </p:nvSpPr>
        <p:spPr>
          <a:xfrm>
            <a:off x="425303" y="3604437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x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31D0F3C-8485-2E95-E89E-5E9C627AA0F7}"/>
              </a:ext>
            </a:extLst>
          </p:cNvPr>
          <p:cNvSpPr txBox="1"/>
          <p:nvPr/>
        </p:nvSpPr>
        <p:spPr>
          <a:xfrm>
            <a:off x="6847368" y="1924493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4285E1-EF49-19FB-45E1-AEA87F3F7CB2}"/>
              </a:ext>
            </a:extLst>
          </p:cNvPr>
          <p:cNvSpPr txBox="1"/>
          <p:nvPr/>
        </p:nvSpPr>
        <p:spPr>
          <a:xfrm>
            <a:off x="6900531" y="3551274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76F6C52-F9CF-EF8D-9AB2-02A03A4FBE0C}"/>
              </a:ext>
            </a:extLst>
          </p:cNvPr>
          <p:cNvSpPr txBox="1"/>
          <p:nvPr/>
        </p:nvSpPr>
        <p:spPr>
          <a:xfrm>
            <a:off x="457201" y="2732567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A88E1AF-AC7D-507A-74A4-3466FE0C9571}"/>
              </a:ext>
            </a:extLst>
          </p:cNvPr>
          <p:cNvSpPr txBox="1"/>
          <p:nvPr/>
        </p:nvSpPr>
        <p:spPr>
          <a:xfrm>
            <a:off x="510364" y="4242390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FAE92D7-0C5D-24BB-60DC-0C2FB63A2E85}"/>
              </a:ext>
            </a:extLst>
          </p:cNvPr>
          <p:cNvSpPr txBox="1"/>
          <p:nvPr/>
        </p:nvSpPr>
        <p:spPr>
          <a:xfrm>
            <a:off x="6836736" y="2594343"/>
            <a:ext cx="543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09BF7AF-94D1-D1AE-4407-AB8BE9ED0FAE}"/>
              </a:ext>
            </a:extLst>
          </p:cNvPr>
          <p:cNvSpPr txBox="1"/>
          <p:nvPr/>
        </p:nvSpPr>
        <p:spPr>
          <a:xfrm>
            <a:off x="6847369" y="4104166"/>
            <a:ext cx="543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26" grpId="0"/>
      <p:bldP spid="27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63D36D8-9B87-4523-8F0C-D7362E3F9013}"/>
              </a:ext>
            </a:extLst>
          </p:cNvPr>
          <p:cNvSpPr/>
          <p:nvPr/>
        </p:nvSpPr>
        <p:spPr>
          <a:xfrm>
            <a:off x="814897" y="12531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8241F6-79CB-4CE8-BFBB-93370766738A}"/>
              </a:ext>
            </a:extLst>
          </p:cNvPr>
          <p:cNvSpPr txBox="1"/>
          <p:nvPr/>
        </p:nvSpPr>
        <p:spPr>
          <a:xfrm>
            <a:off x="1262852" y="1210590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xmlns="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457BAB-56B4-6308-AB9D-F1F6565DA0B3}"/>
              </a:ext>
            </a:extLst>
          </p:cNvPr>
          <p:cNvSpPr txBox="1"/>
          <p:nvPr/>
        </p:nvSpPr>
        <p:spPr>
          <a:xfrm>
            <a:off x="797442" y="2190307"/>
            <a:ext cx="7910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a) 24 km/h =         m/s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A563F2-D275-9CF4-52D8-28D79B4643CF}"/>
              </a:ext>
            </a:extLst>
          </p:cNvPr>
          <p:cNvSpPr txBox="1"/>
          <p:nvPr/>
        </p:nvSpPr>
        <p:spPr>
          <a:xfrm>
            <a:off x="5932968" y="3519377"/>
            <a:ext cx="548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207 km/h =            m/s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2A9F9AC-32EC-EEE9-8058-003A933AF3DA}"/>
              </a:ext>
            </a:extLst>
          </p:cNvPr>
          <p:cNvSpPr/>
          <p:nvPr/>
        </p:nvSpPr>
        <p:spPr>
          <a:xfrm>
            <a:off x="3211032" y="2222205"/>
            <a:ext cx="680484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56B136-3E91-4943-E6FA-D2F16D16A099}"/>
              </a:ext>
            </a:extLst>
          </p:cNvPr>
          <p:cNvSpPr/>
          <p:nvPr/>
        </p:nvSpPr>
        <p:spPr>
          <a:xfrm>
            <a:off x="8601739" y="3498112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99F9F8EC-8CEB-198A-E043-95615B49FE6F}"/>
                  </a:ext>
                </a:extLst>
              </p:cNvPr>
              <p:cNvSpPr/>
              <p:nvPr/>
            </p:nvSpPr>
            <p:spPr>
              <a:xfrm>
                <a:off x="3203944" y="2073350"/>
                <a:ext cx="719470" cy="1010092"/>
              </a:xfrm>
              <a:prstGeom prst="rect">
                <a:avLst/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F9F8EC-8CEB-198A-E043-95615B49F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944" y="2073350"/>
                <a:ext cx="719470" cy="10100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2843C39-DB11-86B9-2343-C9E09D780A37}"/>
              </a:ext>
            </a:extLst>
          </p:cNvPr>
          <p:cNvSpPr/>
          <p:nvPr/>
        </p:nvSpPr>
        <p:spPr>
          <a:xfrm>
            <a:off x="8605283" y="3491023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57,5</a:t>
            </a:r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310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</a:t>
            </a:r>
            <a:r>
              <a:rPr lang="en-US" sz="3000" b="1" dirty="0" err="1">
                <a:solidFill>
                  <a:prstClr val="black"/>
                </a:solidFill>
              </a:rPr>
              <a:t>cách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A 115 km.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chiếc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tàu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A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</a:t>
            </a:r>
            <a:r>
              <a:rPr lang="en-US" sz="3000" b="1" dirty="0" err="1">
                <a:solidFill>
                  <a:prstClr val="black"/>
                </a:solidFill>
              </a:rPr>
              <a:t>với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vận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tốc</a:t>
            </a:r>
            <a:r>
              <a:rPr lang="en-US" sz="3000" b="1" dirty="0">
                <a:solidFill>
                  <a:prstClr val="black"/>
                </a:solidFill>
              </a:rPr>
              <a:t> 22 km/h. </a:t>
            </a:r>
            <a:r>
              <a:rPr lang="en-US" sz="3000" b="1" dirty="0" err="1">
                <a:solidFill>
                  <a:prstClr val="black"/>
                </a:solidFill>
              </a:rPr>
              <a:t>Hỏi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sau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khi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khởi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hành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giờ</a:t>
            </a:r>
            <a:r>
              <a:rPr lang="en-US" sz="3000" b="1" dirty="0">
                <a:solidFill>
                  <a:prstClr val="black"/>
                </a:solidFill>
              </a:rPr>
              <a:t> 30 </a:t>
            </a:r>
            <a:r>
              <a:rPr lang="en-US" sz="3000" b="1" dirty="0" err="1">
                <a:solidFill>
                  <a:prstClr val="black"/>
                </a:solidFill>
              </a:rPr>
              <a:t>phút</a:t>
            </a:r>
            <a:r>
              <a:rPr lang="en-US" sz="3000" b="1" dirty="0">
                <a:solidFill>
                  <a:prstClr val="black"/>
                </a:solidFill>
              </a:rPr>
              <a:t>, </a:t>
            </a:r>
            <a:r>
              <a:rPr lang="en-US" sz="3000" b="1" dirty="0" err="1">
                <a:solidFill>
                  <a:prstClr val="black"/>
                </a:solidFill>
              </a:rPr>
              <a:t>tàu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còn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cách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ki-</a:t>
            </a:r>
            <a:r>
              <a:rPr lang="en-US" sz="3000" b="1" dirty="0" err="1">
                <a:solidFill>
                  <a:prstClr val="black"/>
                </a:solidFill>
              </a:rPr>
              <a:t>lô</a:t>
            </a:r>
            <a:r>
              <a:rPr lang="en-US" sz="3000" b="1" dirty="0">
                <a:solidFill>
                  <a:prstClr val="black"/>
                </a:solidFill>
              </a:rPr>
              <a:t>-</a:t>
            </a:r>
            <a:r>
              <a:rPr lang="en-US" sz="3000" b="1" dirty="0" err="1">
                <a:solidFill>
                  <a:prstClr val="black"/>
                </a:solidFill>
              </a:rPr>
              <a:t>mét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1A14BF-ABBE-6108-1A56-32225504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64" y="2328531"/>
            <a:ext cx="5007450" cy="2648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317804-FC5A-6320-3F9A-9D504241D77C}"/>
              </a:ext>
            </a:extLst>
          </p:cNvPr>
          <p:cNvSpPr txBox="1"/>
          <p:nvPr/>
        </p:nvSpPr>
        <p:spPr>
          <a:xfrm>
            <a:off x="372140" y="2198263"/>
            <a:ext cx="6230680" cy="4659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3,5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22 X 3,5 = 77 (km)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115 - 77 = 38 (km)</a:t>
            </a: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38 km.</a:t>
            </a: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CD1F04DE-93F9-7A06-3179-DD6EB0A86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9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61319569-92A9-43FF-B9D3-9F65D91F3882}"/>
              </a:ext>
            </a:extLst>
          </p:cNvPr>
          <p:cNvSpPr/>
          <p:nvPr/>
        </p:nvSpPr>
        <p:spPr>
          <a:xfrm>
            <a:off x="691116" y="533483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993087-7DD4-4080-827C-94DABEDB1A2F}"/>
              </a:ext>
            </a:extLst>
          </p:cNvPr>
          <p:cNvSpPr txBox="1"/>
          <p:nvPr/>
        </p:nvSpPr>
        <p:spPr>
          <a:xfrm>
            <a:off x="1212111" y="554750"/>
            <a:ext cx="10504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</a:rPr>
              <a:t>Chọn câu trả lời đúng.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</a:rPr>
              <a:t>Một đoàn tàu hỏa dài 200 m bắt đầu vào đường hầm. Vậy sau bao lâu thì đuôi tàu chui hoàn toàn vào đường hầm, biết tàu đi với vận tốc 20 m/s?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DE908D-13EF-4644-7C80-52AC2E16D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45" y="2538524"/>
            <a:ext cx="7981950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098538A-BA00-D217-B797-999AB0D0DADB}"/>
              </a:ext>
            </a:extLst>
          </p:cNvPr>
          <p:cNvSpPr txBox="1"/>
          <p:nvPr/>
        </p:nvSpPr>
        <p:spPr>
          <a:xfrm>
            <a:off x="2913321" y="5592726"/>
            <a:ext cx="715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4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BB8EF8A-A7A3-1BB5-938D-FE6B6671E5E7}"/>
              </a:ext>
            </a:extLst>
          </p:cNvPr>
          <p:cNvSpPr/>
          <p:nvPr/>
        </p:nvSpPr>
        <p:spPr>
          <a:xfrm>
            <a:off x="5071730" y="5624623"/>
            <a:ext cx="584791" cy="5635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xmlns="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2" descr="卡通人物&#10;&#10;低可信度描述已自动生成">
            <a:extLst>
              <a:ext uri="{FF2B5EF4-FFF2-40B4-BE49-F238E27FC236}">
                <a16:creationId xmlns:a16="http://schemas.microsoft.com/office/drawing/2014/main" xmlns="" id="{45C27679-FA15-4806-803D-571E5D9C5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1" t="55019" r="23983"/>
          <a:stretch/>
        </p:blipFill>
        <p:spPr>
          <a:xfrm>
            <a:off x="3400760" y="3467017"/>
            <a:ext cx="4962898" cy="2423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CFA097-55F5-8201-06A2-C841860B7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28" y="60236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xmlns="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093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4 755 + 2 368 = ?</a:t>
              </a:r>
              <a:endParaRPr kumimoji="0" lang="en-US" altLang="en-US" sz="6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7 123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7 133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7 132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7 122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xmlns="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1087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9 871 – 685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9 186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9 185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32374"/>
            <a:chOff x="957103" y="4872764"/>
            <a:chExt cx="4561379" cy="113237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9 175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9 165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xmlns="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416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356 x 2 = ?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4815C8B-C901-8CB8-5A37-CD5335A1FFD5}"/>
                </a:ext>
              </a:extLst>
            </p:cNvPr>
            <p:cNvSpPr txBox="1"/>
            <p:nvPr/>
          </p:nvSpPr>
          <p:spPr>
            <a:xfrm>
              <a:off x="7429028" y="2884000"/>
              <a:ext cx="3750829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xmlns="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381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768 : 4 = ?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70400"/>
            <a:chOff x="6700677" y="2864057"/>
            <a:chExt cx="4537107" cy="1170400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190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xmlns="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274081"/>
            <a:ext cx="12228195" cy="33947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40005" y="16193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13126">
            <a:off x="-15981" y="1174844"/>
            <a:ext cx="3333750" cy="723900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1631" y="4660965"/>
            <a:ext cx="5222571" cy="323307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xmlns="" id="{AB6367FE-F85E-B126-D3E4-739D2C2C87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98" y="2393244"/>
            <a:ext cx="6498827" cy="1709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E215FAE-9222-C0B6-55E5-8605DBEDBD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9876" y="1361053"/>
            <a:ext cx="2871465" cy="1286367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75EF44B-5D43-5357-D287-9314C947C2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259</Words>
  <Application>Microsoft Office PowerPoint</Application>
  <PresentationFormat>Custom</PresentationFormat>
  <Paragraphs>66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2_Office Theme</vt:lpstr>
      <vt:lpstr>5_Office 主题</vt:lpstr>
      <vt:lpstr>1_Office Theme</vt:lpstr>
      <vt:lpstr>1_Office 主题​​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7U170920</cp:lastModifiedBy>
  <cp:revision>46</cp:revision>
  <dcterms:created xsi:type="dcterms:W3CDTF">2021-06-29T06:58:36Z</dcterms:created>
  <dcterms:modified xsi:type="dcterms:W3CDTF">2025-03-10T07:26:25Z</dcterms:modified>
</cp:coreProperties>
</file>