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79" r:id="rId3"/>
    <p:sldMasterId id="2147483694" r:id="rId4"/>
  </p:sldMasterIdLst>
  <p:notesMasterIdLst>
    <p:notesMasterId r:id="rId21"/>
  </p:notesMasterIdLst>
  <p:sldIdLst>
    <p:sldId id="3255" r:id="rId5"/>
    <p:sldId id="3211" r:id="rId6"/>
    <p:sldId id="3212" r:id="rId7"/>
    <p:sldId id="3213" r:id="rId8"/>
    <p:sldId id="3214" r:id="rId9"/>
    <p:sldId id="3215" r:id="rId10"/>
    <p:sldId id="3196" r:id="rId11"/>
    <p:sldId id="3216" r:id="rId12"/>
    <p:sldId id="3256" r:id="rId13"/>
    <p:sldId id="3236" r:id="rId14"/>
    <p:sldId id="709" r:id="rId15"/>
    <p:sldId id="3257" r:id="rId16"/>
    <p:sldId id="306" r:id="rId17"/>
    <p:sldId id="711" r:id="rId18"/>
    <p:sldId id="3258" r:id="rId19"/>
    <p:sldId id="323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E046F-50DD-43B8-8801-4A2CA9A0DCC4}"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DCE05-5111-4C41-8B2A-44ED680C0892}" type="slidenum">
              <a:rPr lang="en-US" smtClean="0"/>
              <a:t>‹#›</a:t>
            </a:fld>
            <a:endParaRPr lang="en-US"/>
          </a:p>
        </p:txBody>
      </p:sp>
    </p:spTree>
    <p:extLst>
      <p:ext uri="{BB962C8B-B14F-4D97-AF65-F5344CB8AC3E}">
        <p14:creationId xmlns:p14="http://schemas.microsoft.com/office/powerpoint/2010/main" val="345745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79425-A665-4653-BFC6-8C19A349B1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646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73521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79425-A665-4653-BFC6-8C19A349B1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0398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79425-A665-4653-BFC6-8C19A349B1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2040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79425-A665-4653-BFC6-8C19A349B1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832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79425-A665-4653-BFC6-8C19A349B1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1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56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625523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79425-A665-4653-BFC6-8C19A349B1F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8694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136BBA-8B50-475E-B923-FB33F689AE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E1847FD-5872-4021-B6A9-497D7047F6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A4C410C-3F09-4EBE-9DB3-4901C05A463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id="{2EFBE106-FAA2-44EF-AA3E-A8011148F27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id="{81535C8F-1BA7-46EC-B469-381EA10676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935972264"/>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F66F8A-80B8-478E-817F-E53B1F308F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95940D1-C4C2-4283-8150-7A5FF220C6D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581E08-CBE1-4C6B-9EA0-C775D0843D3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id="{BAABA6CA-334A-4CAF-8CF0-061150E42C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id="{5F205FE9-4AAD-4F9D-9A9B-4EC3C92D90D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366656106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886588E-A76E-44C7-86AD-8FF3A450EEDF}"/>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82F777-4C4D-4BB0-9CB3-369E7F5CB2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A5E9F7-D21A-4104-AEAD-1BFD01F595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id="{C49CF38B-D0DE-402C-82D6-2798575243D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id="{09C951F3-4FF2-43B6-ADEE-798698341D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2025905562"/>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909027614"/>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00706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30964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004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30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194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136BBA-8B50-475E-B923-FB33F689AE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E1847FD-5872-4021-B6A9-497D7047F6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A4C410C-3F09-4EBE-9DB3-4901C05A463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id="{2EFBE106-FAA2-44EF-AA3E-A8011148F27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id="{81535C8F-1BA7-46EC-B469-381EA10676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129946648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6897FB-B9FE-41A7-AD44-9BE0F686D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A6337E8-106A-4201-9807-2ED7853FBE0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FA9E2C-848D-4AD8-9CF1-187A5D6257E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id="{F6C60E59-E753-4D16-A367-90C9E1BA07D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id="{AECF54D3-8E63-4D6E-B292-3CAFD90823F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259431472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6897FB-B9FE-41A7-AD44-9BE0F686D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A6337E8-106A-4201-9807-2ED7853FBE0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FA9E2C-848D-4AD8-9CF1-187A5D6257E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id="{F6C60E59-E753-4D16-A367-90C9E1BA07D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id="{AECF54D3-8E63-4D6E-B292-3CAFD90823F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27789071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DD4B79-5E70-4B80-A63F-48BB2976BC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45C1059-1BFE-4453-B934-E78436AE35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F289C2F-7FF3-474A-8CDC-EBDF32EF086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id="{B7AF13F2-B832-48EA-AAB1-A059F14C053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id="{3930B13E-58AF-4503-AA5F-7AA1E0FF58B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261134020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D0DCAC-4A80-4425-A871-7FD2DF97EB2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4E4AB5F-422F-4515-9CD8-3BC47F3DD41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849976C-B353-4075-87C3-E9A7ABDACA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613C476-9B5F-46A1-9D03-4BE3F67FDA7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页脚占位符 5">
            <a:extLst>
              <a:ext uri="{FF2B5EF4-FFF2-40B4-BE49-F238E27FC236}">
                <a16:creationId xmlns:a16="http://schemas.microsoft.com/office/drawing/2014/main" id="{AA4CAD42-F80F-4B23-B32A-74F9947ACD5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7" name="灯片编号占位符 6">
            <a:extLst>
              <a:ext uri="{FF2B5EF4-FFF2-40B4-BE49-F238E27FC236}">
                <a16:creationId xmlns:a16="http://schemas.microsoft.com/office/drawing/2014/main" id="{91C365DC-B657-4888-8666-144F07E1EE7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54572825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6D72C1-7D07-4270-8A39-6AD4BE91DDC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B17DBD2-0B52-4407-89E8-A791ED2F7E0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BBAEB9C-5CCA-41B1-B349-480B6EE7F2C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D401ABD-2A04-4940-BCB4-D5D9ABE9318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FB27F49-D613-4B8A-802C-4590590EB26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14151EC-7AEC-47A5-B36A-20637883A10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8" name="页脚占位符 7">
            <a:extLst>
              <a:ext uri="{FF2B5EF4-FFF2-40B4-BE49-F238E27FC236}">
                <a16:creationId xmlns:a16="http://schemas.microsoft.com/office/drawing/2014/main" id="{2FCE83E0-BCC9-48F9-AD29-A185C0A5CC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9" name="灯片编号占位符 8">
            <a:extLst>
              <a:ext uri="{FF2B5EF4-FFF2-40B4-BE49-F238E27FC236}">
                <a16:creationId xmlns:a16="http://schemas.microsoft.com/office/drawing/2014/main" id="{BE086B2A-D358-4CDE-B44B-38F58D17D1A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806552572"/>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0D156B-E799-46B4-BA14-8BDBE31E1DE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737F87E-DAA5-49EE-BCE3-CBB132A279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4" name="页脚占位符 3">
            <a:extLst>
              <a:ext uri="{FF2B5EF4-FFF2-40B4-BE49-F238E27FC236}">
                <a16:creationId xmlns:a16="http://schemas.microsoft.com/office/drawing/2014/main" id="{E9E6575E-B368-4ABA-AFCE-537AB223565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灯片编号占位符 4">
            <a:extLst>
              <a:ext uri="{FF2B5EF4-FFF2-40B4-BE49-F238E27FC236}">
                <a16:creationId xmlns:a16="http://schemas.microsoft.com/office/drawing/2014/main" id="{00F4E237-FB6F-4B90-827A-333610E9F62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24424497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AFCA80C-4432-40DB-8BBD-4FE2BD3607F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3" name="页脚占位符 2">
            <a:extLst>
              <a:ext uri="{FF2B5EF4-FFF2-40B4-BE49-F238E27FC236}">
                <a16:creationId xmlns:a16="http://schemas.microsoft.com/office/drawing/2014/main" id="{8156DEA9-16BF-4B1D-88B5-1090A258A7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4" name="灯片编号占位符 3">
            <a:extLst>
              <a:ext uri="{FF2B5EF4-FFF2-40B4-BE49-F238E27FC236}">
                <a16:creationId xmlns:a16="http://schemas.microsoft.com/office/drawing/2014/main" id="{DA36824A-6CAD-457C-8ADE-31EAB59D58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01679955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4CFA43-53EA-4768-9FC8-4E5A9CFB49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A3ECDE2-8286-4E79-B434-44A8A1F6115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DF09626-3BA2-40F5-BB8F-958AA6A5AF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F43803D-922E-4E4F-9149-9ED765BFEF9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页脚占位符 5">
            <a:extLst>
              <a:ext uri="{FF2B5EF4-FFF2-40B4-BE49-F238E27FC236}">
                <a16:creationId xmlns:a16="http://schemas.microsoft.com/office/drawing/2014/main" id="{39D28121-689C-49A7-99F5-2D1A6239E3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7" name="灯片编号占位符 6">
            <a:extLst>
              <a:ext uri="{FF2B5EF4-FFF2-40B4-BE49-F238E27FC236}">
                <a16:creationId xmlns:a16="http://schemas.microsoft.com/office/drawing/2014/main" id="{E1994125-3318-4B9A-8C45-1FDB000230D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150392110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E7829-FA86-4271-8D6D-AD5A8B55F7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B3852E5-50F3-4AF7-918F-FF97EDF86E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62651E9-7F3E-4BDD-8727-82DC1FD6D6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71A3D16-C6F5-4983-9E48-A0DC283C79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页脚占位符 5">
            <a:extLst>
              <a:ext uri="{FF2B5EF4-FFF2-40B4-BE49-F238E27FC236}">
                <a16:creationId xmlns:a16="http://schemas.microsoft.com/office/drawing/2014/main" id="{79BD2355-AD2E-4D7F-B51F-718B59BF0A1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7" name="灯片编号占位符 6">
            <a:extLst>
              <a:ext uri="{FF2B5EF4-FFF2-40B4-BE49-F238E27FC236}">
                <a16:creationId xmlns:a16="http://schemas.microsoft.com/office/drawing/2014/main" id="{F5FE5B6F-D91B-4420-B4D9-4FBEB56C64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187330769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F66F8A-80B8-478E-817F-E53B1F308F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95940D1-C4C2-4283-8150-7A5FF220C6D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1581E08-CBE1-4C6B-9EA0-C775D0843D3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id="{BAABA6CA-334A-4CAF-8CF0-061150E42C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id="{5F205FE9-4AAD-4F9D-9A9B-4EC3C92D90D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1310613997"/>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886588E-A76E-44C7-86AD-8FF3A450EEDF}"/>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82F777-4C4D-4BB0-9CB3-369E7F5CB2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A5E9F7-D21A-4104-AEAD-1BFD01F5952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id="{C49CF38B-D0DE-402C-82D6-2798575243D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id="{09C951F3-4FF2-43B6-ADEE-798698341D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3034603357"/>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597784585"/>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DD4B79-5E70-4B80-A63F-48BB2976BC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45C1059-1BFE-4453-B934-E78436AE35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F289C2F-7FF3-474A-8CDC-EBDF32EF086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页脚占位符 4">
            <a:extLst>
              <a:ext uri="{FF2B5EF4-FFF2-40B4-BE49-F238E27FC236}">
                <a16:creationId xmlns:a16="http://schemas.microsoft.com/office/drawing/2014/main" id="{B7AF13F2-B832-48EA-AAB1-A059F14C053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灯片编号占位符 5">
            <a:extLst>
              <a:ext uri="{FF2B5EF4-FFF2-40B4-BE49-F238E27FC236}">
                <a16:creationId xmlns:a16="http://schemas.microsoft.com/office/drawing/2014/main" id="{3930B13E-58AF-4503-AA5F-7AA1E0FF58B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231204208"/>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56486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551101"/>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grpSp>
        <p:nvGrpSpPr>
          <p:cNvPr id="9" name="Google Shape;9;p2"/>
          <p:cNvGrpSpPr/>
          <p:nvPr/>
        </p:nvGrpSpPr>
        <p:grpSpPr>
          <a:xfrm>
            <a:off x="-190527" y="-107233"/>
            <a:ext cx="12700800" cy="7072400"/>
            <a:chOff x="-142896" y="-80425"/>
            <a:chExt cx="9525600" cy="5304300"/>
          </a:xfrm>
        </p:grpSpPr>
        <p:cxnSp>
          <p:nvCxnSpPr>
            <p:cNvPr id="10" name="Google Shape;10;p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1;p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2;p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3;p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grpSp>
        <p:nvGrpSpPr>
          <p:cNvPr id="45" name="Google Shape;45;p2"/>
          <p:cNvGrpSpPr/>
          <p:nvPr/>
        </p:nvGrpSpPr>
        <p:grpSpPr>
          <a:xfrm>
            <a:off x="9995002" y="238835"/>
            <a:ext cx="158367" cy="165433"/>
            <a:chOff x="1409475" y="641250"/>
            <a:chExt cx="118775" cy="124075"/>
          </a:xfrm>
        </p:grpSpPr>
        <p:sp>
          <p:nvSpPr>
            <p:cNvPr id="46" name="Google Shape;46;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 name="Google Shape;51;p2"/>
          <p:cNvGrpSpPr/>
          <p:nvPr/>
        </p:nvGrpSpPr>
        <p:grpSpPr>
          <a:xfrm>
            <a:off x="6817034" y="6359902"/>
            <a:ext cx="158367" cy="165433"/>
            <a:chOff x="1409475" y="641250"/>
            <a:chExt cx="118775" cy="124075"/>
          </a:xfrm>
        </p:grpSpPr>
        <p:sp>
          <p:nvSpPr>
            <p:cNvPr id="52" name="Google Shape;52;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 name="Google Shape;54;p2"/>
          <p:cNvGrpSpPr/>
          <p:nvPr/>
        </p:nvGrpSpPr>
        <p:grpSpPr>
          <a:xfrm>
            <a:off x="358667" y="763502"/>
            <a:ext cx="158367" cy="165433"/>
            <a:chOff x="1409475" y="641250"/>
            <a:chExt cx="118775" cy="124075"/>
          </a:xfrm>
        </p:grpSpPr>
        <p:sp>
          <p:nvSpPr>
            <p:cNvPr id="55" name="Google Shape;55;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 name="Google Shape;57;p2"/>
          <p:cNvGrpSpPr/>
          <p:nvPr/>
        </p:nvGrpSpPr>
        <p:grpSpPr>
          <a:xfrm>
            <a:off x="11739035" y="3346286"/>
            <a:ext cx="158367" cy="165433"/>
            <a:chOff x="1409475" y="641250"/>
            <a:chExt cx="118775" cy="124075"/>
          </a:xfrm>
        </p:grpSpPr>
        <p:sp>
          <p:nvSpPr>
            <p:cNvPr id="58" name="Google Shape;58;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0" name="Google Shape;60;p2"/>
          <p:cNvGrpSpPr/>
          <p:nvPr/>
        </p:nvGrpSpPr>
        <p:grpSpPr>
          <a:xfrm>
            <a:off x="3978768" y="300153"/>
            <a:ext cx="158367" cy="165433"/>
            <a:chOff x="1409475" y="641250"/>
            <a:chExt cx="118775" cy="124075"/>
          </a:xfrm>
        </p:grpSpPr>
        <p:sp>
          <p:nvSpPr>
            <p:cNvPr id="61" name="Google Shape;61;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63;p2"/>
          <p:cNvGrpSpPr/>
          <p:nvPr/>
        </p:nvGrpSpPr>
        <p:grpSpPr>
          <a:xfrm>
            <a:off x="2038634" y="6065369"/>
            <a:ext cx="158367" cy="165433"/>
            <a:chOff x="1409475" y="641250"/>
            <a:chExt cx="118775" cy="124075"/>
          </a:xfrm>
        </p:grpSpPr>
        <p:sp>
          <p:nvSpPr>
            <p:cNvPr id="64" name="Google Shape;64;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01311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66"/>
        <p:cNvGrpSpPr/>
        <p:nvPr/>
      </p:nvGrpSpPr>
      <p:grpSpPr>
        <a:xfrm>
          <a:off x="0" y="0"/>
          <a:ext cx="0" cy="0"/>
          <a:chOff x="0" y="0"/>
          <a:chExt cx="0" cy="0"/>
        </a:xfrm>
      </p:grpSpPr>
      <p:grpSp>
        <p:nvGrpSpPr>
          <p:cNvPr id="67" name="Google Shape;67;p3"/>
          <p:cNvGrpSpPr/>
          <p:nvPr/>
        </p:nvGrpSpPr>
        <p:grpSpPr>
          <a:xfrm>
            <a:off x="-190527" y="-107233"/>
            <a:ext cx="12700800" cy="7072400"/>
            <a:chOff x="-142896" y="-80425"/>
            <a:chExt cx="9525600" cy="5304300"/>
          </a:xfrm>
        </p:grpSpPr>
        <p:cxnSp>
          <p:nvCxnSpPr>
            <p:cNvPr id="68" name="Google Shape;68;p3"/>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9" name="Google Shape;69;p3"/>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3"/>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3"/>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3"/>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3"/>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3"/>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3"/>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3"/>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3"/>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3"/>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3"/>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3"/>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1" name="Google Shape;81;p3"/>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2" name="Google Shape;82;p3"/>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3" name="Google Shape;83;p3"/>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4" name="Google Shape;84;p3"/>
          <p:cNvSpPr/>
          <p:nvPr/>
        </p:nvSpPr>
        <p:spPr>
          <a:xfrm>
            <a:off x="2840944" y="1808317"/>
            <a:ext cx="7798000" cy="26460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6A3F35"/>
              </a:solidFill>
              <a:effectLst/>
              <a:uLnTx/>
              <a:uFillTx/>
              <a:latin typeface="Arial"/>
              <a:cs typeface="Arial"/>
              <a:sym typeface="Arial"/>
            </a:endParaRPr>
          </a:p>
        </p:txBody>
      </p:sp>
    </p:spTree>
    <p:extLst>
      <p:ext uri="{BB962C8B-B14F-4D97-AF65-F5344CB8AC3E}">
        <p14:creationId xmlns:p14="http://schemas.microsoft.com/office/powerpoint/2010/main" val="1562757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7"/>
        <p:cNvGrpSpPr/>
        <p:nvPr/>
      </p:nvGrpSpPr>
      <p:grpSpPr>
        <a:xfrm>
          <a:off x="0" y="0"/>
          <a:ext cx="0" cy="0"/>
          <a:chOff x="0" y="0"/>
          <a:chExt cx="0" cy="0"/>
        </a:xfrm>
      </p:grpSpPr>
      <p:grpSp>
        <p:nvGrpSpPr>
          <p:cNvPr id="258" name="Google Shape;258;p7"/>
          <p:cNvGrpSpPr/>
          <p:nvPr/>
        </p:nvGrpSpPr>
        <p:grpSpPr>
          <a:xfrm>
            <a:off x="-190527" y="-107233"/>
            <a:ext cx="12700800" cy="7072400"/>
            <a:chOff x="-142896" y="-80425"/>
            <a:chExt cx="9525600" cy="5304300"/>
          </a:xfrm>
        </p:grpSpPr>
        <p:cxnSp>
          <p:nvCxnSpPr>
            <p:cNvPr id="259" name="Google Shape;259;p7"/>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7"/>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7"/>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2" name="Google Shape;262;p7"/>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3" name="Google Shape;263;p7"/>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4" name="Google Shape;264;p7"/>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7"/>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7"/>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7"/>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7"/>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9" name="Google Shape;269;p7"/>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0" name="Google Shape;270;p7"/>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1" name="Google Shape;271;p7"/>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2" name="Google Shape;272;p7"/>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3" name="Google Shape;273;p7"/>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4" name="Google Shape;274;p7"/>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75" name="Google Shape;275;p7"/>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7"/>
          <p:cNvSpPr/>
          <p:nvPr/>
        </p:nvSpPr>
        <p:spPr>
          <a:xfrm>
            <a:off x="663933" y="266807"/>
            <a:ext cx="10864000" cy="1069461"/>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79" name="Google Shape;279;p7"/>
          <p:cNvGrpSpPr/>
          <p:nvPr/>
        </p:nvGrpSpPr>
        <p:grpSpPr>
          <a:xfrm>
            <a:off x="229533" y="363930"/>
            <a:ext cx="164496" cy="171836"/>
            <a:chOff x="1409475" y="641250"/>
            <a:chExt cx="118775" cy="124075"/>
          </a:xfrm>
        </p:grpSpPr>
        <p:sp>
          <p:nvSpPr>
            <p:cNvPr id="280" name="Google Shape;280;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2" name="Google Shape;282;p7"/>
          <p:cNvGrpSpPr/>
          <p:nvPr/>
        </p:nvGrpSpPr>
        <p:grpSpPr>
          <a:xfrm>
            <a:off x="11898432" y="1533563"/>
            <a:ext cx="164496" cy="171836"/>
            <a:chOff x="1409475" y="641250"/>
            <a:chExt cx="118775" cy="124075"/>
          </a:xfrm>
        </p:grpSpPr>
        <p:sp>
          <p:nvSpPr>
            <p:cNvPr id="283" name="Google Shape;283;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 name="Google Shape;285;p7"/>
          <p:cNvGrpSpPr/>
          <p:nvPr/>
        </p:nvGrpSpPr>
        <p:grpSpPr>
          <a:xfrm>
            <a:off x="394049" y="5852093"/>
            <a:ext cx="606831" cy="591964"/>
            <a:chOff x="1959000" y="1291425"/>
            <a:chExt cx="286025" cy="279000"/>
          </a:xfrm>
        </p:grpSpPr>
        <p:sp>
          <p:nvSpPr>
            <p:cNvPr id="286" name="Google Shape;286;p7"/>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7"/>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7"/>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7"/>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7"/>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 name="Google Shape;291;p7"/>
          <p:cNvGrpSpPr/>
          <p:nvPr/>
        </p:nvGrpSpPr>
        <p:grpSpPr>
          <a:xfrm rot="825719">
            <a:off x="11190755" y="5710352"/>
            <a:ext cx="486917" cy="478296"/>
            <a:chOff x="4636650" y="2847925"/>
            <a:chExt cx="351575" cy="345350"/>
          </a:xfrm>
        </p:grpSpPr>
        <p:sp>
          <p:nvSpPr>
            <p:cNvPr id="292" name="Google Shape;292;p7"/>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7"/>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7"/>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7"/>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7"/>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297;p7"/>
          <p:cNvGrpSpPr/>
          <p:nvPr/>
        </p:nvGrpSpPr>
        <p:grpSpPr>
          <a:xfrm rot="564530">
            <a:off x="9986949" y="130178"/>
            <a:ext cx="676120" cy="639601"/>
            <a:chOff x="1826475" y="2921600"/>
            <a:chExt cx="564700" cy="534200"/>
          </a:xfrm>
        </p:grpSpPr>
        <p:sp>
          <p:nvSpPr>
            <p:cNvPr id="298" name="Google Shape;298;p7"/>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7"/>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7"/>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7"/>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7"/>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453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625"/>
        <p:cNvGrpSpPr/>
        <p:nvPr/>
      </p:nvGrpSpPr>
      <p:grpSpPr>
        <a:xfrm>
          <a:off x="0" y="0"/>
          <a:ext cx="0" cy="0"/>
          <a:chOff x="0" y="0"/>
          <a:chExt cx="0" cy="0"/>
        </a:xfrm>
      </p:grpSpPr>
      <p:grpSp>
        <p:nvGrpSpPr>
          <p:cNvPr id="626" name="Google Shape;626;p16"/>
          <p:cNvGrpSpPr/>
          <p:nvPr/>
        </p:nvGrpSpPr>
        <p:grpSpPr>
          <a:xfrm>
            <a:off x="-190527" y="-107233"/>
            <a:ext cx="12700800" cy="7072400"/>
            <a:chOff x="-142896" y="-80425"/>
            <a:chExt cx="9525600" cy="5304300"/>
          </a:xfrm>
        </p:grpSpPr>
        <p:cxnSp>
          <p:nvCxnSpPr>
            <p:cNvPr id="627" name="Google Shape;627;p16"/>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8" name="Google Shape;628;p16"/>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9" name="Google Shape;629;p16"/>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0" name="Google Shape;630;p16"/>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1" name="Google Shape;631;p16"/>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2" name="Google Shape;632;p16"/>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3" name="Google Shape;633;p16"/>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4" name="Google Shape;634;p16"/>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5" name="Google Shape;635;p16"/>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6" name="Google Shape;636;p16"/>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7" name="Google Shape;637;p16"/>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8" name="Google Shape;638;p16"/>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9" name="Google Shape;639;p16"/>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0" name="Google Shape;640;p16"/>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1" name="Google Shape;641;p16"/>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2" name="Google Shape;642;p16"/>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643" name="Google Shape;643;p16"/>
          <p:cNvSpPr/>
          <p:nvPr/>
        </p:nvSpPr>
        <p:spPr>
          <a:xfrm>
            <a:off x="160218" y="792055"/>
            <a:ext cx="11911756" cy="595878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16"/>
          <p:cNvSpPr/>
          <p:nvPr/>
        </p:nvSpPr>
        <p:spPr>
          <a:xfrm>
            <a:off x="1223083" y="31179"/>
            <a:ext cx="3800917"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58" name="Google Shape;658;p16"/>
          <p:cNvGrpSpPr/>
          <p:nvPr/>
        </p:nvGrpSpPr>
        <p:grpSpPr>
          <a:xfrm>
            <a:off x="7261634" y="6522069"/>
            <a:ext cx="158367" cy="165433"/>
            <a:chOff x="1409475" y="641250"/>
            <a:chExt cx="118775" cy="124075"/>
          </a:xfrm>
        </p:grpSpPr>
        <p:sp>
          <p:nvSpPr>
            <p:cNvPr id="659" name="Google Shape;659;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1" name="Google Shape;661;p16"/>
          <p:cNvGrpSpPr/>
          <p:nvPr/>
        </p:nvGrpSpPr>
        <p:grpSpPr>
          <a:xfrm>
            <a:off x="264934" y="535769"/>
            <a:ext cx="158367" cy="165433"/>
            <a:chOff x="1409475" y="641250"/>
            <a:chExt cx="118775" cy="124075"/>
          </a:xfrm>
        </p:grpSpPr>
        <p:sp>
          <p:nvSpPr>
            <p:cNvPr id="662" name="Google Shape;662;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4" name="Google Shape;664;p16"/>
          <p:cNvGrpSpPr/>
          <p:nvPr/>
        </p:nvGrpSpPr>
        <p:grpSpPr>
          <a:xfrm>
            <a:off x="11318401" y="158469"/>
            <a:ext cx="158367" cy="165433"/>
            <a:chOff x="1409475" y="641250"/>
            <a:chExt cx="118775" cy="124075"/>
          </a:xfrm>
        </p:grpSpPr>
        <p:sp>
          <p:nvSpPr>
            <p:cNvPr id="665" name="Google Shape;665;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7" name="Google Shape;667;p16"/>
          <p:cNvGrpSpPr/>
          <p:nvPr/>
        </p:nvGrpSpPr>
        <p:grpSpPr>
          <a:xfrm>
            <a:off x="11807407" y="6445820"/>
            <a:ext cx="448753" cy="483360"/>
            <a:chOff x="713250" y="2576650"/>
            <a:chExt cx="273275" cy="294325"/>
          </a:xfrm>
        </p:grpSpPr>
        <p:sp>
          <p:nvSpPr>
            <p:cNvPr id="668" name="Google Shape;668;p16"/>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16"/>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0" name="Google Shape;670;p16"/>
          <p:cNvGrpSpPr/>
          <p:nvPr/>
        </p:nvGrpSpPr>
        <p:grpSpPr>
          <a:xfrm rot="415209">
            <a:off x="11518842" y="650924"/>
            <a:ext cx="796801" cy="782693"/>
            <a:chOff x="4636650" y="2847925"/>
            <a:chExt cx="351575" cy="345350"/>
          </a:xfrm>
        </p:grpSpPr>
        <p:sp>
          <p:nvSpPr>
            <p:cNvPr id="671" name="Google Shape;671;p16"/>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16"/>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16"/>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16"/>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16"/>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6" name="Google Shape;676;p16"/>
          <p:cNvGrpSpPr/>
          <p:nvPr/>
        </p:nvGrpSpPr>
        <p:grpSpPr>
          <a:xfrm rot="700306">
            <a:off x="8677069" y="247923"/>
            <a:ext cx="945345" cy="596820"/>
            <a:chOff x="6096075" y="734650"/>
            <a:chExt cx="709025" cy="447625"/>
          </a:xfrm>
        </p:grpSpPr>
        <p:sp>
          <p:nvSpPr>
            <p:cNvPr id="677" name="Google Shape;677;p16"/>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16"/>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16"/>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16"/>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16"/>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116422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 userDrawn="1">
  <p:cSld name="Title and text 2">
    <p:spTree>
      <p:nvGrpSpPr>
        <p:cNvPr id="1" name="Shape 786"/>
        <p:cNvGrpSpPr/>
        <p:nvPr/>
      </p:nvGrpSpPr>
      <p:grpSpPr>
        <a:xfrm>
          <a:off x="0" y="0"/>
          <a:ext cx="0" cy="0"/>
          <a:chOff x="0" y="0"/>
          <a:chExt cx="0" cy="0"/>
        </a:xfrm>
      </p:grpSpPr>
      <p:grpSp>
        <p:nvGrpSpPr>
          <p:cNvPr id="787" name="Google Shape;787;p20"/>
          <p:cNvGrpSpPr/>
          <p:nvPr/>
        </p:nvGrpSpPr>
        <p:grpSpPr>
          <a:xfrm>
            <a:off x="-190527" y="-107233"/>
            <a:ext cx="12700800" cy="7072400"/>
            <a:chOff x="-142896" y="-80425"/>
            <a:chExt cx="9525600" cy="5304300"/>
          </a:xfrm>
        </p:grpSpPr>
        <p:cxnSp>
          <p:nvCxnSpPr>
            <p:cNvPr id="788" name="Google Shape;788;p20"/>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89" name="Google Shape;789;p20"/>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0" name="Google Shape;790;p20"/>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1" name="Google Shape;791;p20"/>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2" name="Google Shape;792;p20"/>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3" name="Google Shape;793;p20"/>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4" name="Google Shape;794;p20"/>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5" name="Google Shape;795;p20"/>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6" name="Google Shape;796;p20"/>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7" name="Google Shape;797;p20"/>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8" name="Google Shape;798;p20"/>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9" name="Google Shape;799;p20"/>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0" name="Google Shape;800;p20"/>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1" name="Google Shape;801;p20"/>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2" name="Google Shape;802;p20"/>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3" name="Google Shape;803;p20"/>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04" name="Google Shape;804;p20"/>
          <p:cNvSpPr/>
          <p:nvPr/>
        </p:nvSpPr>
        <p:spPr>
          <a:xfrm>
            <a:off x="663933" y="103340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07" name="Google Shape;807;p20"/>
          <p:cNvGrpSpPr/>
          <p:nvPr/>
        </p:nvGrpSpPr>
        <p:grpSpPr>
          <a:xfrm>
            <a:off x="229533" y="363930"/>
            <a:ext cx="164496" cy="171836"/>
            <a:chOff x="1409475" y="641250"/>
            <a:chExt cx="118775" cy="124075"/>
          </a:xfrm>
        </p:grpSpPr>
        <p:sp>
          <p:nvSpPr>
            <p:cNvPr id="808" name="Google Shape;808;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0" name="Google Shape;810;p20"/>
          <p:cNvGrpSpPr/>
          <p:nvPr/>
        </p:nvGrpSpPr>
        <p:grpSpPr>
          <a:xfrm>
            <a:off x="11898432" y="1533563"/>
            <a:ext cx="164496" cy="171836"/>
            <a:chOff x="1409475" y="641250"/>
            <a:chExt cx="118775" cy="124075"/>
          </a:xfrm>
        </p:grpSpPr>
        <p:sp>
          <p:nvSpPr>
            <p:cNvPr id="811" name="Google Shape;811;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3" name="Google Shape;813;p20"/>
          <p:cNvGrpSpPr/>
          <p:nvPr/>
        </p:nvGrpSpPr>
        <p:grpSpPr>
          <a:xfrm>
            <a:off x="590133" y="147130"/>
            <a:ext cx="164496" cy="171836"/>
            <a:chOff x="1409475" y="641250"/>
            <a:chExt cx="118775" cy="124075"/>
          </a:xfrm>
        </p:grpSpPr>
        <p:sp>
          <p:nvSpPr>
            <p:cNvPr id="814" name="Google Shape;814;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6" name="Google Shape;816;p20"/>
          <p:cNvGrpSpPr/>
          <p:nvPr/>
        </p:nvGrpSpPr>
        <p:grpSpPr>
          <a:xfrm>
            <a:off x="10420799" y="6546063"/>
            <a:ext cx="164496" cy="171836"/>
            <a:chOff x="1409475" y="641250"/>
            <a:chExt cx="118775" cy="124075"/>
          </a:xfrm>
        </p:grpSpPr>
        <p:sp>
          <p:nvSpPr>
            <p:cNvPr id="817" name="Google Shape;817;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9" name="Google Shape;819;p20"/>
          <p:cNvGrpSpPr/>
          <p:nvPr/>
        </p:nvGrpSpPr>
        <p:grpSpPr>
          <a:xfrm>
            <a:off x="517045" y="6359884"/>
            <a:ext cx="468771" cy="417869"/>
            <a:chOff x="725750" y="910150"/>
            <a:chExt cx="253025" cy="225550"/>
          </a:xfrm>
        </p:grpSpPr>
        <p:sp>
          <p:nvSpPr>
            <p:cNvPr id="820" name="Google Shape;820;p20"/>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20"/>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2" name="Google Shape;822;p20"/>
          <p:cNvGrpSpPr/>
          <p:nvPr/>
        </p:nvGrpSpPr>
        <p:grpSpPr>
          <a:xfrm>
            <a:off x="358668" y="3871302"/>
            <a:ext cx="364367" cy="392433"/>
            <a:chOff x="713250" y="2576650"/>
            <a:chExt cx="273275" cy="294325"/>
          </a:xfrm>
        </p:grpSpPr>
        <p:sp>
          <p:nvSpPr>
            <p:cNvPr id="823" name="Google Shape;823;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5" name="Google Shape;825;p20"/>
          <p:cNvGrpSpPr/>
          <p:nvPr/>
        </p:nvGrpSpPr>
        <p:grpSpPr>
          <a:xfrm>
            <a:off x="11409957" y="120377"/>
            <a:ext cx="487449" cy="524997"/>
            <a:chOff x="713250" y="2576650"/>
            <a:chExt cx="273275" cy="294325"/>
          </a:xfrm>
        </p:grpSpPr>
        <p:sp>
          <p:nvSpPr>
            <p:cNvPr id="826" name="Google Shape;826;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8" name="Google Shape;828;p20"/>
          <p:cNvGrpSpPr/>
          <p:nvPr/>
        </p:nvGrpSpPr>
        <p:grpSpPr>
          <a:xfrm>
            <a:off x="11238002" y="5323876"/>
            <a:ext cx="448753" cy="483360"/>
            <a:chOff x="713250" y="2576650"/>
            <a:chExt cx="273275" cy="294325"/>
          </a:xfrm>
        </p:grpSpPr>
        <p:sp>
          <p:nvSpPr>
            <p:cNvPr id="829" name="Google Shape;829;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63479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59"/>
        <p:cNvGrpSpPr/>
        <p:nvPr/>
      </p:nvGrpSpPr>
      <p:grpSpPr>
        <a:xfrm>
          <a:off x="0" y="0"/>
          <a:ext cx="0" cy="0"/>
          <a:chOff x="0" y="0"/>
          <a:chExt cx="0" cy="0"/>
        </a:xfrm>
      </p:grpSpPr>
      <p:sp>
        <p:nvSpPr>
          <p:cNvPr id="1260" name="Google Shape;1260;p30"/>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30"/>
          <p:cNvSpPr/>
          <p:nvPr/>
        </p:nvSpPr>
        <p:spPr>
          <a:xfrm>
            <a:off x="663933" y="628267"/>
            <a:ext cx="10864000"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62" name="Google Shape;1262;p30"/>
          <p:cNvGrpSpPr/>
          <p:nvPr/>
        </p:nvGrpSpPr>
        <p:grpSpPr>
          <a:xfrm>
            <a:off x="229533" y="363930"/>
            <a:ext cx="164496" cy="171836"/>
            <a:chOff x="1409475" y="641250"/>
            <a:chExt cx="118775" cy="124075"/>
          </a:xfrm>
        </p:grpSpPr>
        <p:sp>
          <p:nvSpPr>
            <p:cNvPr id="1263" name="Google Shape;1263;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5" name="Google Shape;1265;p30"/>
          <p:cNvGrpSpPr/>
          <p:nvPr/>
        </p:nvGrpSpPr>
        <p:grpSpPr>
          <a:xfrm>
            <a:off x="11898432" y="1533563"/>
            <a:ext cx="164496" cy="171836"/>
            <a:chOff x="1409475" y="641250"/>
            <a:chExt cx="118775" cy="124075"/>
          </a:xfrm>
        </p:grpSpPr>
        <p:sp>
          <p:nvSpPr>
            <p:cNvPr id="1266" name="Google Shape;1266;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8" name="Google Shape;1268;p30"/>
          <p:cNvGrpSpPr/>
          <p:nvPr/>
        </p:nvGrpSpPr>
        <p:grpSpPr>
          <a:xfrm>
            <a:off x="394049" y="5852093"/>
            <a:ext cx="606831" cy="591964"/>
            <a:chOff x="1959000" y="1291425"/>
            <a:chExt cx="286025" cy="279000"/>
          </a:xfrm>
        </p:grpSpPr>
        <p:sp>
          <p:nvSpPr>
            <p:cNvPr id="1269" name="Google Shape;1269;p30"/>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30"/>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30"/>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30"/>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30"/>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4" name="Google Shape;1274;p30"/>
          <p:cNvGrpSpPr/>
          <p:nvPr/>
        </p:nvGrpSpPr>
        <p:grpSpPr>
          <a:xfrm rot="825719">
            <a:off x="11190755" y="5710352"/>
            <a:ext cx="486917" cy="478296"/>
            <a:chOff x="4636650" y="2847925"/>
            <a:chExt cx="351575" cy="345350"/>
          </a:xfrm>
        </p:grpSpPr>
        <p:sp>
          <p:nvSpPr>
            <p:cNvPr id="1275" name="Google Shape;1275;p30"/>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30"/>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30"/>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30"/>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30"/>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80" name="Google Shape;1280;p30"/>
          <p:cNvGrpSpPr/>
          <p:nvPr/>
        </p:nvGrpSpPr>
        <p:grpSpPr>
          <a:xfrm rot="564530">
            <a:off x="9986949" y="130178"/>
            <a:ext cx="676120" cy="639601"/>
            <a:chOff x="1826475" y="2921600"/>
            <a:chExt cx="564700" cy="534200"/>
          </a:xfrm>
        </p:grpSpPr>
        <p:sp>
          <p:nvSpPr>
            <p:cNvPr id="1281" name="Google Shape;1281;p30"/>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30"/>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0"/>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0"/>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30"/>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34120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86"/>
        <p:cNvGrpSpPr/>
        <p:nvPr/>
      </p:nvGrpSpPr>
      <p:grpSpPr>
        <a:xfrm>
          <a:off x="0" y="0"/>
          <a:ext cx="0" cy="0"/>
          <a:chOff x="0" y="0"/>
          <a:chExt cx="0" cy="0"/>
        </a:xfrm>
      </p:grpSpPr>
      <p:sp>
        <p:nvSpPr>
          <p:cNvPr id="1287" name="Google Shape;1287;p31"/>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31"/>
          <p:cNvSpPr/>
          <p:nvPr/>
        </p:nvSpPr>
        <p:spPr>
          <a:xfrm>
            <a:off x="663933" y="628267"/>
            <a:ext cx="10864000" cy="708000"/>
          </a:xfrm>
          <a:prstGeom prst="roundRect">
            <a:avLst>
              <a:gd name="adj" fmla="val 50000"/>
            </a:avLst>
          </a:prstGeom>
          <a:solidFill>
            <a:schemeClr val="lt2"/>
          </a:solidFill>
          <a:ln w="28575" cap="flat" cmpd="sng">
            <a:solidFill>
              <a:srgbClr val="3D2E29"/>
            </a:solidFill>
            <a:prstDash val="solid"/>
            <a:round/>
            <a:headEnd type="none" w="sm" len="sm"/>
            <a:tailEnd type="none" w="sm" len="sm"/>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89" name="Google Shape;1289;p31"/>
          <p:cNvGrpSpPr/>
          <p:nvPr/>
        </p:nvGrpSpPr>
        <p:grpSpPr>
          <a:xfrm>
            <a:off x="229533" y="363930"/>
            <a:ext cx="164496" cy="171836"/>
            <a:chOff x="1409475" y="641250"/>
            <a:chExt cx="118775" cy="124075"/>
          </a:xfrm>
        </p:grpSpPr>
        <p:sp>
          <p:nvSpPr>
            <p:cNvPr id="1290" name="Google Shape;1290;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2" name="Google Shape;1292;p31"/>
          <p:cNvGrpSpPr/>
          <p:nvPr/>
        </p:nvGrpSpPr>
        <p:grpSpPr>
          <a:xfrm>
            <a:off x="11898432" y="1533563"/>
            <a:ext cx="164496" cy="171836"/>
            <a:chOff x="1409475" y="641250"/>
            <a:chExt cx="118775" cy="124075"/>
          </a:xfrm>
        </p:grpSpPr>
        <p:sp>
          <p:nvSpPr>
            <p:cNvPr id="1293" name="Google Shape;1293;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5" name="Google Shape;1295;p31"/>
          <p:cNvGrpSpPr/>
          <p:nvPr/>
        </p:nvGrpSpPr>
        <p:grpSpPr>
          <a:xfrm>
            <a:off x="590133" y="147130"/>
            <a:ext cx="164496" cy="171836"/>
            <a:chOff x="1409475" y="641250"/>
            <a:chExt cx="118775" cy="124075"/>
          </a:xfrm>
        </p:grpSpPr>
        <p:sp>
          <p:nvSpPr>
            <p:cNvPr id="1296" name="Google Shape;1296;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8" name="Google Shape;1298;p31"/>
          <p:cNvGrpSpPr/>
          <p:nvPr/>
        </p:nvGrpSpPr>
        <p:grpSpPr>
          <a:xfrm>
            <a:off x="10420799" y="6546063"/>
            <a:ext cx="164496" cy="171836"/>
            <a:chOff x="1409475" y="641250"/>
            <a:chExt cx="118775" cy="124075"/>
          </a:xfrm>
        </p:grpSpPr>
        <p:sp>
          <p:nvSpPr>
            <p:cNvPr id="1299" name="Google Shape;1299;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1" name="Google Shape;1301;p31"/>
          <p:cNvGrpSpPr/>
          <p:nvPr/>
        </p:nvGrpSpPr>
        <p:grpSpPr>
          <a:xfrm rot="700306">
            <a:off x="8677069" y="247923"/>
            <a:ext cx="945345" cy="596820"/>
            <a:chOff x="6096075" y="734650"/>
            <a:chExt cx="709025" cy="447625"/>
          </a:xfrm>
        </p:grpSpPr>
        <p:sp>
          <p:nvSpPr>
            <p:cNvPr id="1302" name="Google Shape;1302;p31"/>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31"/>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31"/>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31"/>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31"/>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7" name="Google Shape;1307;p31"/>
          <p:cNvGrpSpPr/>
          <p:nvPr/>
        </p:nvGrpSpPr>
        <p:grpSpPr>
          <a:xfrm>
            <a:off x="11318402" y="3875702"/>
            <a:ext cx="364367" cy="392433"/>
            <a:chOff x="713250" y="2576650"/>
            <a:chExt cx="273275" cy="294325"/>
          </a:xfrm>
        </p:grpSpPr>
        <p:sp>
          <p:nvSpPr>
            <p:cNvPr id="1308" name="Google Shape;1308;p31"/>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31"/>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0" name="Google Shape;1310;p31"/>
          <p:cNvGrpSpPr/>
          <p:nvPr/>
        </p:nvGrpSpPr>
        <p:grpSpPr>
          <a:xfrm rot="415263">
            <a:off x="369608" y="2132029"/>
            <a:ext cx="468760" cy="460460"/>
            <a:chOff x="4636650" y="2847925"/>
            <a:chExt cx="351575" cy="345350"/>
          </a:xfrm>
        </p:grpSpPr>
        <p:sp>
          <p:nvSpPr>
            <p:cNvPr id="1311" name="Google Shape;1311;p31"/>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31"/>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31"/>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31"/>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31"/>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6" name="Google Shape;1316;p31"/>
          <p:cNvGrpSpPr/>
          <p:nvPr/>
        </p:nvGrpSpPr>
        <p:grpSpPr>
          <a:xfrm>
            <a:off x="1056552" y="6099568"/>
            <a:ext cx="646167" cy="666733"/>
            <a:chOff x="3776725" y="489400"/>
            <a:chExt cx="484625" cy="500050"/>
          </a:xfrm>
        </p:grpSpPr>
        <p:sp>
          <p:nvSpPr>
            <p:cNvPr id="1317" name="Google Shape;1317;p31"/>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31"/>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31"/>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31"/>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31"/>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66134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28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D0DCAC-4A80-4425-A871-7FD2DF97EB2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4E4AB5F-422F-4515-9CD8-3BC47F3DD41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849976C-B353-4075-87C3-E9A7ABDACA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613C476-9B5F-46A1-9D03-4BE3F67FDA7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页脚占位符 5">
            <a:extLst>
              <a:ext uri="{FF2B5EF4-FFF2-40B4-BE49-F238E27FC236}">
                <a16:creationId xmlns:a16="http://schemas.microsoft.com/office/drawing/2014/main" id="{AA4CAD42-F80F-4B23-B32A-74F9947ACD5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7" name="灯片编号占位符 6">
            <a:extLst>
              <a:ext uri="{FF2B5EF4-FFF2-40B4-BE49-F238E27FC236}">
                <a16:creationId xmlns:a16="http://schemas.microsoft.com/office/drawing/2014/main" id="{91C365DC-B657-4888-8666-144F07E1EE7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086793359"/>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54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6D72C1-7D07-4270-8A39-6AD4BE91DDC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B17DBD2-0B52-4407-89E8-A791ED2F7E0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BBAEB9C-5CCA-41B1-B349-480B6EE7F2C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D401ABD-2A04-4940-BCB4-D5D9ABE9318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FB27F49-D613-4B8A-802C-4590590EB26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14151EC-7AEC-47A5-B36A-20637883A10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8" name="页脚占位符 7">
            <a:extLst>
              <a:ext uri="{FF2B5EF4-FFF2-40B4-BE49-F238E27FC236}">
                <a16:creationId xmlns:a16="http://schemas.microsoft.com/office/drawing/2014/main" id="{2FCE83E0-BCC9-48F9-AD29-A185C0A5CC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9" name="灯片编号占位符 8">
            <a:extLst>
              <a:ext uri="{FF2B5EF4-FFF2-40B4-BE49-F238E27FC236}">
                <a16:creationId xmlns:a16="http://schemas.microsoft.com/office/drawing/2014/main" id="{BE086B2A-D358-4CDE-B44B-38F58D17D1A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3698456830"/>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0D156B-E799-46B4-BA14-8BDBE31E1DE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737F87E-DAA5-49EE-BCE3-CBB132A279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4" name="页脚占位符 3">
            <a:extLst>
              <a:ext uri="{FF2B5EF4-FFF2-40B4-BE49-F238E27FC236}">
                <a16:creationId xmlns:a16="http://schemas.microsoft.com/office/drawing/2014/main" id="{E9E6575E-B368-4ABA-AFCE-537AB223565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5" name="灯片编号占位符 4">
            <a:extLst>
              <a:ext uri="{FF2B5EF4-FFF2-40B4-BE49-F238E27FC236}">
                <a16:creationId xmlns:a16="http://schemas.microsoft.com/office/drawing/2014/main" id="{00F4E237-FB6F-4B90-827A-333610E9F62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27850723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AFCA80C-4432-40DB-8BBD-4FE2BD3607F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3" name="页脚占位符 2">
            <a:extLst>
              <a:ext uri="{FF2B5EF4-FFF2-40B4-BE49-F238E27FC236}">
                <a16:creationId xmlns:a16="http://schemas.microsoft.com/office/drawing/2014/main" id="{8156DEA9-16BF-4B1D-88B5-1090A258A7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4" name="灯片编号占位符 3">
            <a:extLst>
              <a:ext uri="{FF2B5EF4-FFF2-40B4-BE49-F238E27FC236}">
                <a16:creationId xmlns:a16="http://schemas.microsoft.com/office/drawing/2014/main" id="{DA36824A-6CAD-457C-8ADE-31EAB59D58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427856133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4CFA43-53EA-4768-9FC8-4E5A9CFB49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A3ECDE2-8286-4E79-B434-44A8A1F6115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DF09626-3BA2-40F5-BB8F-958AA6A5AF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F43803D-922E-4E4F-9149-9ED765BFEF9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页脚占位符 5">
            <a:extLst>
              <a:ext uri="{FF2B5EF4-FFF2-40B4-BE49-F238E27FC236}">
                <a16:creationId xmlns:a16="http://schemas.microsoft.com/office/drawing/2014/main" id="{39D28121-689C-49A7-99F5-2D1A6239E3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7" name="灯片编号占位符 6">
            <a:extLst>
              <a:ext uri="{FF2B5EF4-FFF2-40B4-BE49-F238E27FC236}">
                <a16:creationId xmlns:a16="http://schemas.microsoft.com/office/drawing/2014/main" id="{E1994125-3318-4B9A-8C45-1FDB000230D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3615592223"/>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1E7829-FA86-4271-8D6D-AD5A8B55F7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B3852E5-50F3-4AF7-918F-FF97EDF86E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62651E9-7F3E-4BDD-8727-82DC1FD6D6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71A3D16-C6F5-4983-9E48-A0DC283C79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A5F1C9-586C-4FE5-A354-7876DB39265A}" type="datetimeFigureOut">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2023/2/9</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6" name="页脚占位符 5">
            <a:extLst>
              <a:ext uri="{FF2B5EF4-FFF2-40B4-BE49-F238E27FC236}">
                <a16:creationId xmlns:a16="http://schemas.microsoft.com/office/drawing/2014/main" id="{79BD2355-AD2E-4D7F-B51F-718B59BF0A1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
        <p:nvSpPr>
          <p:cNvPr id="7" name="灯片编号占位符 6">
            <a:extLst>
              <a:ext uri="{FF2B5EF4-FFF2-40B4-BE49-F238E27FC236}">
                <a16:creationId xmlns:a16="http://schemas.microsoft.com/office/drawing/2014/main" id="{F5FE5B6F-D91B-4420-B4D9-4FBEB56C64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DBAFA-6C3E-4DA1-A4E6-39C00C391D03}" type="slidenum">
              <a:rPr kumimoji="0" lang="zh-CN" altLang="en-US" sz="1200" b="0" i="0" u="none" strike="noStrike" kern="1200" cap="none" spc="0" normalizeH="0" baseline="0" noProof="0" smtClean="0">
                <a:ln>
                  <a:noFill/>
                </a:ln>
                <a:solidFill>
                  <a:prstClr val="black">
                    <a:tint val="75000"/>
                  </a:prstClr>
                </a:solidFill>
                <a:effectLst/>
                <a:uLnTx/>
                <a:uFillTx/>
                <a:latin typeface="zihun59hao-chuangcuhe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zihun59hao-chuangcuhei" panose="020F0502020204030204"/>
              <a:cs typeface="+mn-cs"/>
            </a:endParaRPr>
          </a:p>
        </p:txBody>
      </p:sp>
    </p:spTree>
    <p:extLst>
      <p:ext uri="{BB962C8B-B14F-4D97-AF65-F5344CB8AC3E}">
        <p14:creationId xmlns:p14="http://schemas.microsoft.com/office/powerpoint/2010/main" val="2944941796"/>
      </p:ext>
    </p:extLst>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jp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07D022-A37D-FF78-E5A0-2436EF1A1D3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76375" y="228600"/>
            <a:ext cx="1371600" cy="1371600"/>
          </a:xfrm>
          <a:prstGeom prst="rect">
            <a:avLst/>
          </a:prstGeom>
        </p:spPr>
      </p:pic>
    </p:spTree>
    <p:extLst>
      <p:ext uri="{BB962C8B-B14F-4D97-AF65-F5344CB8AC3E}">
        <p14:creationId xmlns:p14="http://schemas.microsoft.com/office/powerpoint/2010/main" val="1841254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B0E2E11-A20B-4D6B-976F-68CBEB892F6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2458949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2223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2EC1EEA-7BAC-4464-B7D0-E854097EE79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44715" y="493450"/>
            <a:ext cx="1179805" cy="1179805"/>
          </a:xfrm>
          <a:prstGeom prst="rect">
            <a:avLst/>
          </a:prstGeom>
        </p:spPr>
      </p:pic>
    </p:spTree>
    <p:extLst>
      <p:ext uri="{BB962C8B-B14F-4D97-AF65-F5344CB8AC3E}">
        <p14:creationId xmlns:p14="http://schemas.microsoft.com/office/powerpoint/2010/main" val="2762594035"/>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3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slide" Target="slide7.xml"/><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slide" Target="slide7.xml"/><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slide" Target="slide7.xml"/><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4.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30.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7FA835C-D96C-4400-B1C2-323EF5F14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978" t="3079" r="13875" b="51334"/>
          <a:stretch/>
        </p:blipFill>
        <p:spPr>
          <a:xfrm>
            <a:off x="10958981" y="93579"/>
            <a:ext cx="1003902" cy="2762864"/>
          </a:xfrm>
          <a:prstGeom prst="rect">
            <a:avLst/>
          </a:prstGeom>
        </p:spPr>
      </p:pic>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56510" y1="51016" x2="58542" y2="51172"/>
                        <a14:foregroundMark x1="52031" y1="77578" x2="51458" y2="83125"/>
                        <a14:foregroundMark x1="58438" y1="52969" x2="61667" y2="50469"/>
                        <a14:foregroundMark x1="62396" y1="49141" x2="63594" y2="47188"/>
                        <a14:backgroundMark x1="37344" y1="22031" x2="37448" y2="51016"/>
                        <a14:backgroundMark x1="64323" y1="22422" x2="63958" y2="40469"/>
                        <a14:backgroundMark x1="49167" y1="78125" x2="49167" y2="78125"/>
                        <a14:backgroundMark x1="49375" y1="77891" x2="49375" y2="77891"/>
                        <a14:backgroundMark x1="43490" y1="41250" x2="43490" y2="41250"/>
                        <a14:backgroundMark x1="62031" y1="48125" x2="62552" y2="45938"/>
                        <a14:backgroundMark x1="62760" y1="49141" x2="64479" y2="46797"/>
                      </a14:backgroundRemoval>
                    </a14:imgEffect>
                  </a14:imgLayer>
                </a14:imgProps>
              </a:ext>
            </a:extLst>
          </a:blip>
          <a:srcRect l="33735" r="34096"/>
          <a:stretch/>
        </p:blipFill>
        <p:spPr>
          <a:xfrm>
            <a:off x="1175657" y="1340951"/>
            <a:ext cx="2708366" cy="5612843"/>
          </a:xfrm>
          <a:prstGeom prst="rect">
            <a:avLst/>
          </a:prstGeom>
        </p:spPr>
      </p:pic>
      <p:pic>
        <p:nvPicPr>
          <p:cNvPr id="3" name="Picture 2">
            <a:extLst>
              <a:ext uri="{FF2B5EF4-FFF2-40B4-BE49-F238E27FC236}">
                <a16:creationId xmlns:a16="http://schemas.microsoft.com/office/drawing/2014/main" id="{03AC6B20-080C-EA7E-301D-0B27AB281322}"/>
              </a:ext>
            </a:extLst>
          </p:cNvPr>
          <p:cNvPicPr>
            <a:picLocks noChangeAspect="1"/>
          </p:cNvPicPr>
          <p:nvPr/>
        </p:nvPicPr>
        <p:blipFill>
          <a:blip r:embed="rId7"/>
          <a:stretch>
            <a:fillRect/>
          </a:stretch>
        </p:blipFill>
        <p:spPr>
          <a:xfrm>
            <a:off x="3755201" y="1467871"/>
            <a:ext cx="7291448" cy="2798307"/>
          </a:xfrm>
          <a:prstGeom prst="rect">
            <a:avLst/>
          </a:prstGeom>
        </p:spPr>
      </p:pic>
    </p:spTree>
    <p:extLst>
      <p:ext uri="{BB962C8B-B14F-4D97-AF65-F5344CB8AC3E}">
        <p14:creationId xmlns:p14="http://schemas.microsoft.com/office/powerpoint/2010/main" val="1552123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7FA835C-D96C-4400-B1C2-323EF5F14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978" t="3079" r="13875" b="51334"/>
          <a:stretch/>
        </p:blipFill>
        <p:spPr>
          <a:xfrm>
            <a:off x="10958981" y="93579"/>
            <a:ext cx="1003902" cy="2762864"/>
          </a:xfrm>
          <a:prstGeom prst="rect">
            <a:avLst/>
          </a:prstGeom>
        </p:spPr>
      </p:pic>
      <p:grpSp>
        <p:nvGrpSpPr>
          <p:cNvPr id="108" name="Group 107"/>
          <p:cNvGrpSpPr/>
          <p:nvPr/>
        </p:nvGrpSpPr>
        <p:grpSpPr>
          <a:xfrm>
            <a:off x="1318912" y="361061"/>
            <a:ext cx="9654481" cy="1362964"/>
            <a:chOff x="989960" y="1646553"/>
            <a:chExt cx="6284094" cy="1006351"/>
          </a:xfrm>
        </p:grpSpPr>
        <p:grpSp>
          <p:nvGrpSpPr>
            <p:cNvPr id="109" name="Group 108">
              <a:extLst>
                <a:ext uri="{FF2B5EF4-FFF2-40B4-BE49-F238E27FC236}">
                  <a16:creationId xmlns:a16="http://schemas.microsoft.com/office/drawing/2014/main" id="{AF270C3B-6AC7-4798-9A39-CAA25D6D4844}"/>
                </a:ext>
              </a:extLst>
            </p:cNvPr>
            <p:cNvGrpSpPr/>
            <p:nvPr/>
          </p:nvGrpSpPr>
          <p:grpSpPr>
            <a:xfrm>
              <a:off x="989960" y="1662136"/>
              <a:ext cx="6284094" cy="990768"/>
              <a:chOff x="4726633" y="1496870"/>
              <a:chExt cx="6566204" cy="1034859"/>
            </a:xfrm>
          </p:grpSpPr>
          <p:sp>
            <p:nvSpPr>
              <p:cNvPr id="111" name="Rectangle: Diagonal Corners Rounded 4">
                <a:extLst>
                  <a:ext uri="{FF2B5EF4-FFF2-40B4-BE49-F238E27FC236}">
                    <a16:creationId xmlns:a16="http://schemas.microsoft.com/office/drawing/2014/main" id="{4BA07609-55CC-46E8-BD31-18050AE963AC}"/>
                  </a:ext>
                </a:extLst>
              </p:cNvPr>
              <p:cNvSpPr/>
              <p:nvPr/>
            </p:nvSpPr>
            <p:spPr>
              <a:xfrm flipH="1">
                <a:off x="4726633" y="1591114"/>
                <a:ext cx="6566204" cy="940615"/>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zihun59hao-chuangcuhei"/>
                  <a:cs typeface="+mn-cs"/>
                </a:endParaRPr>
              </a:p>
            </p:txBody>
          </p:sp>
          <p:sp>
            <p:nvSpPr>
              <p:cNvPr id="112" name="Rectangle: Diagonal Corners Rounded 30">
                <a:extLst>
                  <a:ext uri="{FF2B5EF4-FFF2-40B4-BE49-F238E27FC236}">
                    <a16:creationId xmlns:a16="http://schemas.microsoft.com/office/drawing/2014/main" id="{C518D648-3B7D-4540-932D-42F4EE6BA389}"/>
                  </a:ext>
                </a:extLst>
              </p:cNvPr>
              <p:cNvSpPr/>
              <p:nvPr/>
            </p:nvSpPr>
            <p:spPr>
              <a:xfrm flipH="1">
                <a:off x="5027553" y="1496870"/>
                <a:ext cx="6214308" cy="835699"/>
              </a:xfrm>
              <a:prstGeom prst="round2DiagRect">
                <a:avLst>
                  <a:gd name="adj1" fmla="val 30812"/>
                  <a:gd name="adj2" fmla="val 7179"/>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zihun59hao-chuangcuhei"/>
                  <a:cs typeface="+mn-cs"/>
                </a:endParaRPr>
              </a:p>
            </p:txBody>
          </p:sp>
        </p:grpSp>
        <p:sp>
          <p:nvSpPr>
            <p:cNvPr id="110" name="TextBox 109"/>
            <p:cNvSpPr txBox="1"/>
            <p:nvPr/>
          </p:nvSpPr>
          <p:spPr>
            <a:xfrm>
              <a:off x="1354344" y="1646553"/>
              <a:ext cx="5894525" cy="7044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Chia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sẻ</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những</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nhắc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thú</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vị</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dễ</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nhớ</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liên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quan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đến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việc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bảo</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vệ</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cảnh</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quan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thiên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nhiên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grpSp>
      <p:grpSp>
        <p:nvGrpSpPr>
          <p:cNvPr id="8" name="Group 7">
            <a:extLst>
              <a:ext uri="{FF2B5EF4-FFF2-40B4-BE49-F238E27FC236}">
                <a16:creationId xmlns:a16="http://schemas.microsoft.com/office/drawing/2014/main" id="{5FA012DA-86A6-3618-08D1-3C52B4088228}"/>
              </a:ext>
            </a:extLst>
          </p:cNvPr>
          <p:cNvGrpSpPr/>
          <p:nvPr/>
        </p:nvGrpSpPr>
        <p:grpSpPr>
          <a:xfrm>
            <a:off x="1487862" y="1647826"/>
            <a:ext cx="9998940" cy="2448620"/>
            <a:chOff x="2525360" y="1918675"/>
            <a:chExt cx="10002556" cy="1167207"/>
          </a:xfrm>
        </p:grpSpPr>
        <p:sp>
          <p:nvSpPr>
            <p:cNvPr id="10" name="Rounded Rectangle 29">
              <a:extLst>
                <a:ext uri="{FF2B5EF4-FFF2-40B4-BE49-F238E27FC236}">
                  <a16:creationId xmlns:a16="http://schemas.microsoft.com/office/drawing/2014/main" id="{AE645F8D-29E4-75C5-8284-EA441766077B}"/>
                </a:ext>
              </a:extLst>
            </p:cNvPr>
            <p:cNvSpPr/>
            <p:nvPr/>
          </p:nvSpPr>
          <p:spPr>
            <a:xfrm>
              <a:off x="2557575" y="1918675"/>
              <a:ext cx="9970341" cy="116720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GB">
                <a:ln w="0"/>
                <a:solidFill>
                  <a:schemeClr val="accent1"/>
                </a:solidFill>
                <a:effectLst>
                  <a:outerShdw blurRad="38100" dist="25400" dir="5400000" algn="ctr" rotWithShape="0">
                    <a:srgbClr val="6E747A">
                      <a:alpha val="43000"/>
                    </a:srgbClr>
                  </a:outerShdw>
                </a:effectLst>
                <a:latin typeface="SVN-Amperzand" panose="02040603050506020204" pitchFamily="18" charset="0"/>
                <a:ea typeface="字魂105号-简雅黑"/>
              </a:endParaRPr>
            </a:p>
          </p:txBody>
        </p:sp>
        <p:sp>
          <p:nvSpPr>
            <p:cNvPr id="12" name="TextBox 11">
              <a:extLst>
                <a:ext uri="{FF2B5EF4-FFF2-40B4-BE49-F238E27FC236}">
                  <a16:creationId xmlns:a16="http://schemas.microsoft.com/office/drawing/2014/main" id="{0273C2FF-6AC1-83A3-5F20-126C7DBCA5C0}"/>
                </a:ext>
              </a:extLst>
            </p:cNvPr>
            <p:cNvSpPr txBox="1"/>
            <p:nvPr/>
          </p:nvSpPr>
          <p:spPr>
            <a:xfrm>
              <a:off x="2525360" y="2053477"/>
              <a:ext cx="9736488" cy="1013466"/>
            </a:xfrm>
            <a:prstGeom prst="rect">
              <a:avLst/>
            </a:prstGeom>
            <a:noFill/>
          </p:spPr>
          <p:txBody>
            <a:bodyPr wrap="square" rtlCol="0">
              <a:spAutoFit/>
            </a:bodyPr>
            <a:lstStyle/>
            <a:p>
              <a:pPr marL="0" marR="0" algn="ctr">
                <a:lnSpc>
                  <a:spcPct val="120000"/>
                </a:lnSpc>
                <a:spcBef>
                  <a:spcPts val="0"/>
                </a:spcBef>
                <a:spcAft>
                  <a:spcPts val="0"/>
                </a:spcAft>
              </a:pPr>
              <a:r>
                <a:rPr lang="en-US"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K</a:t>
              </a:r>
              <a:r>
                <a:rPr lang="vi-VN"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ể về những lời nhắc mà mình đã viết.</a:t>
              </a:r>
            </a:p>
            <a:p>
              <a:pPr marL="457200" marR="0" indent="-457200" algn="just">
                <a:lnSpc>
                  <a:spcPct val="120000"/>
                </a:lnSpc>
                <a:spcBef>
                  <a:spcPts val="0"/>
                </a:spcBef>
                <a:spcAft>
                  <a:spcPts val="0"/>
                </a:spcAft>
                <a:buFont typeface="Wingdings" panose="05000000000000000000" pitchFamily="2" charset="2"/>
                <a:buChar char="v"/>
              </a:pPr>
              <a:r>
                <a:rPr lang="vi-VN"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Những lời nhắc thường bắt đầu bằng từ ngữ gì? (Cấm, không, đừng, hãy, ...)</a:t>
              </a:r>
            </a:p>
            <a:p>
              <a:pPr marL="457200" marR="0" indent="-457200" algn="just">
                <a:lnSpc>
                  <a:spcPct val="120000"/>
                </a:lnSpc>
                <a:spcBef>
                  <a:spcPts val="0"/>
                </a:spcBef>
                <a:spcAft>
                  <a:spcPts val="0"/>
                </a:spcAft>
                <a:buFont typeface="Wingdings" panose="05000000000000000000" pitchFamily="2" charset="2"/>
                <a:buChar char="v"/>
              </a:pPr>
              <a:r>
                <a:rPr lang="vi-VN"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Bạn thích dùng từ nào để bắt đầu lời nhắc của mình? Vì sao?</a:t>
              </a:r>
            </a:p>
          </p:txBody>
        </p:sp>
      </p:grpSp>
      <p:pic>
        <p:nvPicPr>
          <p:cNvPr id="13" name="Picture 12">
            <a:extLst>
              <a:ext uri="{FF2B5EF4-FFF2-40B4-BE49-F238E27FC236}">
                <a16:creationId xmlns:a16="http://schemas.microsoft.com/office/drawing/2014/main" id="{0A8640DF-958F-BA68-2600-ABEEF6A3A0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3805" y="3287303"/>
            <a:ext cx="6056222" cy="3463771"/>
          </a:xfrm>
          <a:prstGeom prst="rect">
            <a:avLst/>
          </a:prstGeom>
        </p:spPr>
      </p:pic>
      <p:pic>
        <p:nvPicPr>
          <p:cNvPr id="15" name="Picture 14">
            <a:extLst>
              <a:ext uri="{FF2B5EF4-FFF2-40B4-BE49-F238E27FC236}">
                <a16:creationId xmlns:a16="http://schemas.microsoft.com/office/drawing/2014/main" id="{E748A5FF-D3C1-63FD-E4A8-A45F3E04ACA9}"/>
              </a:ext>
            </a:extLst>
          </p:cNvPr>
          <p:cNvPicPr>
            <a:picLocks noChangeAspect="1"/>
          </p:cNvPicPr>
          <p:nvPr/>
        </p:nvPicPr>
        <p:blipFill>
          <a:blip r:embed="rId6"/>
          <a:stretch>
            <a:fillRect/>
          </a:stretch>
        </p:blipFill>
        <p:spPr>
          <a:xfrm>
            <a:off x="2943225" y="5823766"/>
            <a:ext cx="6172160" cy="940068"/>
          </a:xfrm>
          <a:prstGeom prst="rect">
            <a:avLst/>
          </a:prstGeom>
        </p:spPr>
      </p:pic>
    </p:spTree>
    <p:extLst>
      <p:ext uri="{BB962C8B-B14F-4D97-AF65-F5344CB8AC3E}">
        <p14:creationId xmlns:p14="http://schemas.microsoft.com/office/powerpoint/2010/main" val="25682369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anim calcmode="lin" valueType="num">
                                      <p:cBhvr>
                                        <p:cTn id="8" dur="1000" fill="hold"/>
                                        <p:tgtEl>
                                          <p:spTgt spid="108"/>
                                        </p:tgtEl>
                                        <p:attrNameLst>
                                          <p:attrName>ppt_x</p:attrName>
                                        </p:attrNameLst>
                                      </p:cBhvr>
                                      <p:tavLst>
                                        <p:tav tm="0">
                                          <p:val>
                                            <p:strVal val="#ppt_x"/>
                                          </p:val>
                                        </p:tav>
                                        <p:tav tm="100000">
                                          <p:val>
                                            <p:strVal val="#ppt_x"/>
                                          </p:val>
                                        </p:tav>
                                      </p:tavLst>
                                    </p:anim>
                                    <p:anim calcmode="lin" valueType="num">
                                      <p:cBhvr>
                                        <p:cTn id="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a:extLst>
              <a:ext uri="{FF2B5EF4-FFF2-40B4-BE49-F238E27FC236}">
                <a16:creationId xmlns:a16="http://schemas.microsoft.com/office/drawing/2014/main" id="{0E4FDA61-CF4C-E6E9-2F84-68087F73414B}"/>
              </a:ext>
            </a:extLst>
          </p:cNvPr>
          <p:cNvSpPr/>
          <p:nvPr/>
        </p:nvSpPr>
        <p:spPr>
          <a:xfrm>
            <a:off x="314944" y="263318"/>
            <a:ext cx="11473944" cy="6392988"/>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392" tIns="91392" rIns="91392" bIns="91392" anchor="ctr" anchorCtr="0">
            <a:no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FA1254E5-CE1E-40C7-B42B-5FD15CB5648B}"/>
              </a:ext>
            </a:extLst>
          </p:cNvPr>
          <p:cNvSpPr/>
          <p:nvPr/>
        </p:nvSpPr>
        <p:spPr>
          <a:xfrm>
            <a:off x="1410653" y="1149432"/>
            <a:ext cx="3669336" cy="351263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7E83431-C436-4C5C-964D-9ABDEA1AA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949" y="1695804"/>
            <a:ext cx="6550369" cy="5470255"/>
          </a:xfrm>
          <a:prstGeom prst="rect">
            <a:avLst/>
          </a:prstGeom>
        </p:spPr>
      </p:pic>
      <p:pic>
        <p:nvPicPr>
          <p:cNvPr id="13" name="Picture 12">
            <a:extLst>
              <a:ext uri="{FF2B5EF4-FFF2-40B4-BE49-F238E27FC236}">
                <a16:creationId xmlns:a16="http://schemas.microsoft.com/office/drawing/2014/main" id="{25A0BD60-483A-4988-AA86-1AE172192C33}"/>
              </a:ext>
            </a:extLst>
          </p:cNvPr>
          <p:cNvPicPr>
            <a:picLocks noChangeAspect="1"/>
          </p:cNvPicPr>
          <p:nvPr/>
        </p:nvPicPr>
        <p:blipFill>
          <a:blip r:embed="rId3"/>
          <a:stretch>
            <a:fillRect/>
          </a:stretch>
        </p:blipFill>
        <p:spPr>
          <a:xfrm>
            <a:off x="3245319" y="603179"/>
            <a:ext cx="5996815" cy="1322469"/>
          </a:xfrm>
          <a:prstGeom prst="rect">
            <a:avLst/>
          </a:prstGeom>
        </p:spPr>
      </p:pic>
    </p:spTree>
    <p:extLst>
      <p:ext uri="{BB962C8B-B14F-4D97-AF65-F5344CB8AC3E}">
        <p14:creationId xmlns:p14="http://schemas.microsoft.com/office/powerpoint/2010/main" val="2080694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7FA835C-D96C-4400-B1C2-323EF5F14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978" t="3079" r="13875" b="51334"/>
          <a:stretch/>
        </p:blipFill>
        <p:spPr>
          <a:xfrm>
            <a:off x="10958981" y="93579"/>
            <a:ext cx="1003902" cy="2762864"/>
          </a:xfrm>
          <a:prstGeom prst="rect">
            <a:avLst/>
          </a:prstGeom>
        </p:spPr>
      </p:pic>
      <p:grpSp>
        <p:nvGrpSpPr>
          <p:cNvPr id="108" name="Group 107"/>
          <p:cNvGrpSpPr/>
          <p:nvPr/>
        </p:nvGrpSpPr>
        <p:grpSpPr>
          <a:xfrm>
            <a:off x="1318912" y="382166"/>
            <a:ext cx="9787237" cy="1341859"/>
            <a:chOff x="989960" y="1662136"/>
            <a:chExt cx="6370505" cy="990768"/>
          </a:xfrm>
        </p:grpSpPr>
        <p:grpSp>
          <p:nvGrpSpPr>
            <p:cNvPr id="109" name="Group 108">
              <a:extLst>
                <a:ext uri="{FF2B5EF4-FFF2-40B4-BE49-F238E27FC236}">
                  <a16:creationId xmlns:a16="http://schemas.microsoft.com/office/drawing/2014/main" id="{AF270C3B-6AC7-4798-9A39-CAA25D6D4844}"/>
                </a:ext>
              </a:extLst>
            </p:cNvPr>
            <p:cNvGrpSpPr/>
            <p:nvPr/>
          </p:nvGrpSpPr>
          <p:grpSpPr>
            <a:xfrm>
              <a:off x="989960" y="1662136"/>
              <a:ext cx="6284094" cy="990768"/>
              <a:chOff x="4726633" y="1496870"/>
              <a:chExt cx="6566204" cy="1034859"/>
            </a:xfrm>
          </p:grpSpPr>
          <p:sp>
            <p:nvSpPr>
              <p:cNvPr id="111" name="Rectangle: Diagonal Corners Rounded 4">
                <a:extLst>
                  <a:ext uri="{FF2B5EF4-FFF2-40B4-BE49-F238E27FC236}">
                    <a16:creationId xmlns:a16="http://schemas.microsoft.com/office/drawing/2014/main" id="{4BA07609-55CC-46E8-BD31-18050AE963AC}"/>
                  </a:ext>
                </a:extLst>
              </p:cNvPr>
              <p:cNvSpPr/>
              <p:nvPr/>
            </p:nvSpPr>
            <p:spPr>
              <a:xfrm flipH="1">
                <a:off x="4726633" y="1591114"/>
                <a:ext cx="6566204" cy="940615"/>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zihun59hao-chuangcuhei"/>
                  <a:cs typeface="+mn-cs"/>
                </a:endParaRPr>
              </a:p>
            </p:txBody>
          </p:sp>
          <p:sp>
            <p:nvSpPr>
              <p:cNvPr id="112" name="Rectangle: Diagonal Corners Rounded 30">
                <a:extLst>
                  <a:ext uri="{FF2B5EF4-FFF2-40B4-BE49-F238E27FC236}">
                    <a16:creationId xmlns:a16="http://schemas.microsoft.com/office/drawing/2014/main" id="{C518D648-3B7D-4540-932D-42F4EE6BA389}"/>
                  </a:ext>
                </a:extLst>
              </p:cNvPr>
              <p:cNvSpPr/>
              <p:nvPr/>
            </p:nvSpPr>
            <p:spPr>
              <a:xfrm flipH="1">
                <a:off x="5027553" y="1496870"/>
                <a:ext cx="6214308" cy="835699"/>
              </a:xfrm>
              <a:prstGeom prst="round2DiagRect">
                <a:avLst>
                  <a:gd name="adj1" fmla="val 30812"/>
                  <a:gd name="adj2" fmla="val 7179"/>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zihun59hao-chuangcuhei"/>
                  <a:cs typeface="+mn-cs"/>
                </a:endParaRPr>
              </a:p>
            </p:txBody>
          </p:sp>
        </p:grpSp>
        <p:sp>
          <p:nvSpPr>
            <p:cNvPr id="110" name="TextBox 109"/>
            <p:cNvSpPr txBox="1"/>
            <p:nvPr/>
          </p:nvSpPr>
          <p:spPr>
            <a:xfrm>
              <a:off x="1465940" y="1829407"/>
              <a:ext cx="5894525" cy="4090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Thành</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lập</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nhóm</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Tuyên</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truyền</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viên</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nhí</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của</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0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lớp</a:t>
              </a: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grpSp>
      <p:grpSp>
        <p:nvGrpSpPr>
          <p:cNvPr id="8" name="Group 7">
            <a:extLst>
              <a:ext uri="{FF2B5EF4-FFF2-40B4-BE49-F238E27FC236}">
                <a16:creationId xmlns:a16="http://schemas.microsoft.com/office/drawing/2014/main" id="{5FA012DA-86A6-3618-08D1-3C52B4088228}"/>
              </a:ext>
            </a:extLst>
          </p:cNvPr>
          <p:cNvGrpSpPr/>
          <p:nvPr/>
        </p:nvGrpSpPr>
        <p:grpSpPr>
          <a:xfrm>
            <a:off x="1487862" y="1830217"/>
            <a:ext cx="9998940" cy="2266229"/>
            <a:chOff x="2525360" y="1904518"/>
            <a:chExt cx="10002556" cy="1181364"/>
          </a:xfrm>
        </p:grpSpPr>
        <p:sp>
          <p:nvSpPr>
            <p:cNvPr id="10" name="Rounded Rectangle 29">
              <a:extLst>
                <a:ext uri="{FF2B5EF4-FFF2-40B4-BE49-F238E27FC236}">
                  <a16:creationId xmlns:a16="http://schemas.microsoft.com/office/drawing/2014/main" id="{AE645F8D-29E4-75C5-8284-EA441766077B}"/>
                </a:ext>
              </a:extLst>
            </p:cNvPr>
            <p:cNvSpPr/>
            <p:nvPr/>
          </p:nvSpPr>
          <p:spPr>
            <a:xfrm>
              <a:off x="2557575" y="1918675"/>
              <a:ext cx="9970341" cy="116720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0"/>
                <a:solidFill>
                  <a:srgbClr val="E0BE68"/>
                </a:solidFill>
                <a:effectLst>
                  <a:outerShdw blurRad="38100" dist="25400" dir="5400000" algn="ctr" rotWithShape="0">
                    <a:srgbClr val="6E747A">
                      <a:alpha val="43000"/>
                    </a:srgbClr>
                  </a:outerShdw>
                </a:effectLst>
                <a:uLnTx/>
                <a:uFillTx/>
                <a:latin typeface="SVN-Amperzand" panose="02040603050506020204" pitchFamily="18" charset="0"/>
                <a:ea typeface="字魂105号-简雅黑"/>
                <a:cs typeface="+mn-cs"/>
              </a:endParaRPr>
            </a:p>
          </p:txBody>
        </p:sp>
        <p:sp>
          <p:nvSpPr>
            <p:cNvPr id="12" name="TextBox 11">
              <a:extLst>
                <a:ext uri="{FF2B5EF4-FFF2-40B4-BE49-F238E27FC236}">
                  <a16:creationId xmlns:a16="http://schemas.microsoft.com/office/drawing/2014/main" id="{0273C2FF-6AC1-83A3-5F20-126C7DBCA5C0}"/>
                </a:ext>
              </a:extLst>
            </p:cNvPr>
            <p:cNvSpPr txBox="1"/>
            <p:nvPr/>
          </p:nvSpPr>
          <p:spPr>
            <a:xfrm>
              <a:off x="2525360" y="1904518"/>
              <a:ext cx="9736488" cy="1013466"/>
            </a:xfrm>
            <a:prstGeom prst="rect">
              <a:avLst/>
            </a:prstGeom>
            <a:noFill/>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Thống nhất thông điệp của nhóm với tiêu chí ngắn gọn, dễ nhớ, bám sát nội dung.</a:t>
              </a:r>
            </a:p>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Lựa chọn hình thức tuyên truyền: diễn kịch, đọc thơ, nhảy múa, viết thông điệp để tuyên truyền,... </a:t>
              </a:r>
            </a:p>
          </p:txBody>
        </p:sp>
      </p:grpSp>
      <p:grpSp>
        <p:nvGrpSpPr>
          <p:cNvPr id="2" name="Group 1">
            <a:extLst>
              <a:ext uri="{FF2B5EF4-FFF2-40B4-BE49-F238E27FC236}">
                <a16:creationId xmlns:a16="http://schemas.microsoft.com/office/drawing/2014/main" id="{AFA6E594-D243-7A3D-853C-12D236959C51}"/>
              </a:ext>
            </a:extLst>
          </p:cNvPr>
          <p:cNvGrpSpPr/>
          <p:nvPr/>
        </p:nvGrpSpPr>
        <p:grpSpPr>
          <a:xfrm>
            <a:off x="4400550" y="4019550"/>
            <a:ext cx="4314825" cy="2239459"/>
            <a:chOff x="2943225" y="3287303"/>
            <a:chExt cx="6172160" cy="3476531"/>
          </a:xfrm>
        </p:grpSpPr>
        <p:pic>
          <p:nvPicPr>
            <p:cNvPr id="13" name="Picture 12">
              <a:extLst>
                <a:ext uri="{FF2B5EF4-FFF2-40B4-BE49-F238E27FC236}">
                  <a16:creationId xmlns:a16="http://schemas.microsoft.com/office/drawing/2014/main" id="{0A8640DF-958F-BA68-2600-ABEEF6A3A0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3805" y="3287303"/>
              <a:ext cx="6056222" cy="3463771"/>
            </a:xfrm>
            <a:prstGeom prst="rect">
              <a:avLst/>
            </a:prstGeom>
          </p:spPr>
        </p:pic>
        <p:pic>
          <p:nvPicPr>
            <p:cNvPr id="15" name="Picture 14">
              <a:extLst>
                <a:ext uri="{FF2B5EF4-FFF2-40B4-BE49-F238E27FC236}">
                  <a16:creationId xmlns:a16="http://schemas.microsoft.com/office/drawing/2014/main" id="{E748A5FF-D3C1-63FD-E4A8-A45F3E04ACA9}"/>
                </a:ext>
              </a:extLst>
            </p:cNvPr>
            <p:cNvPicPr>
              <a:picLocks noChangeAspect="1"/>
            </p:cNvPicPr>
            <p:nvPr/>
          </p:nvPicPr>
          <p:blipFill>
            <a:blip r:embed="rId6"/>
            <a:stretch>
              <a:fillRect/>
            </a:stretch>
          </p:blipFill>
          <p:spPr>
            <a:xfrm>
              <a:off x="2943225" y="5823766"/>
              <a:ext cx="6172160" cy="940068"/>
            </a:xfrm>
            <a:prstGeom prst="rect">
              <a:avLst/>
            </a:prstGeom>
          </p:spPr>
        </p:pic>
      </p:grpSp>
    </p:spTree>
    <p:extLst>
      <p:ext uri="{BB962C8B-B14F-4D97-AF65-F5344CB8AC3E}">
        <p14:creationId xmlns:p14="http://schemas.microsoft.com/office/powerpoint/2010/main" val="7811130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anim calcmode="lin" valueType="num">
                                      <p:cBhvr>
                                        <p:cTn id="8" dur="1000" fill="hold"/>
                                        <p:tgtEl>
                                          <p:spTgt spid="108"/>
                                        </p:tgtEl>
                                        <p:attrNameLst>
                                          <p:attrName>ppt_x</p:attrName>
                                        </p:attrNameLst>
                                      </p:cBhvr>
                                      <p:tavLst>
                                        <p:tav tm="0">
                                          <p:val>
                                            <p:strVal val="#ppt_x"/>
                                          </p:val>
                                        </p:tav>
                                        <p:tav tm="100000">
                                          <p:val>
                                            <p:strVal val="#ppt_x"/>
                                          </p:val>
                                        </p:tav>
                                      </p:tavLst>
                                    </p:anim>
                                    <p:anim calcmode="lin" valueType="num">
                                      <p:cBhvr>
                                        <p:cTn id="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6A866D-8548-0E46-EF92-D7B3B314B28E}"/>
              </a:ext>
            </a:extLst>
          </p:cNvPr>
          <p:cNvPicPr>
            <a:picLocks noChangeAspect="1"/>
          </p:cNvPicPr>
          <p:nvPr/>
        </p:nvPicPr>
        <p:blipFill>
          <a:blip r:embed="rId4"/>
          <a:stretch>
            <a:fillRect/>
          </a:stretch>
        </p:blipFill>
        <p:spPr>
          <a:xfrm>
            <a:off x="2533649" y="514350"/>
            <a:ext cx="7267575" cy="5724268"/>
          </a:xfrm>
          <a:prstGeom prst="rect">
            <a:avLst/>
          </a:prstGeom>
        </p:spPr>
      </p:pic>
    </p:spTree>
    <p:extLst>
      <p:ext uri="{BB962C8B-B14F-4D97-AF65-F5344CB8AC3E}">
        <p14:creationId xmlns:p14="http://schemas.microsoft.com/office/powerpoint/2010/main" val="29035644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4175" y="3684833"/>
            <a:ext cx="821135" cy="882321"/>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55" name="Google Shape;1455;p39"/>
          <p:cNvGrpSpPr/>
          <p:nvPr/>
        </p:nvGrpSpPr>
        <p:grpSpPr>
          <a:xfrm>
            <a:off x="10379999" y="2359643"/>
            <a:ext cx="468646" cy="457134"/>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61" name="Google Shape;1461;p39"/>
          <p:cNvGrpSpPr/>
          <p:nvPr/>
        </p:nvGrpSpPr>
        <p:grpSpPr>
          <a:xfrm>
            <a:off x="10155258" y="3834378"/>
            <a:ext cx="1310750" cy="8275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67" name="Google Shape;1467;p39"/>
          <p:cNvGrpSpPr/>
          <p:nvPr/>
        </p:nvGrpSpPr>
        <p:grpSpPr>
          <a:xfrm>
            <a:off x="3033859" y="1598081"/>
            <a:ext cx="364236" cy="392291"/>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71" name="Google Shape;1471;p39"/>
          <p:cNvGrpSpPr/>
          <p:nvPr/>
        </p:nvGrpSpPr>
        <p:grpSpPr>
          <a:xfrm>
            <a:off x="7816948" y="480368"/>
            <a:ext cx="986288" cy="933087"/>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856" tIns="121856" rIns="121856" bIns="121856" anchor="ctr" anchorCtr="0">
              <a:noAutofit/>
            </a:bodyPr>
            <a:lstStyle/>
            <a:p>
              <a:pPr marL="0" marR="0" lvl="0" indent="0" algn="l" defTabSz="1218804"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7302" y="2572678"/>
            <a:ext cx="5810684" cy="4648325"/>
          </a:xfrm>
          <a:prstGeom prst="rect">
            <a:avLst/>
          </a:prstGeom>
        </p:spPr>
      </p:pic>
      <p:sp>
        <p:nvSpPr>
          <p:cNvPr id="4" name="TextBox 3">
            <a:extLst>
              <a:ext uri="{FF2B5EF4-FFF2-40B4-BE49-F238E27FC236}">
                <a16:creationId xmlns:a16="http://schemas.microsoft.com/office/drawing/2014/main" id="{ACB717A9-4611-436C-ACBD-0FA83395C277}"/>
              </a:ext>
            </a:extLst>
          </p:cNvPr>
          <p:cNvSpPr txBox="1"/>
          <p:nvPr/>
        </p:nvSpPr>
        <p:spPr>
          <a:xfrm>
            <a:off x="3190875" y="2064025"/>
            <a:ext cx="7249767" cy="2062103"/>
          </a:xfrm>
          <a:prstGeom prst="rect">
            <a:avLst/>
          </a:prstGeom>
          <a:noFill/>
        </p:spPr>
        <p:txBody>
          <a:bodyPr wrap="square" rtlCol="0">
            <a:spAutoFit/>
          </a:bodyPr>
          <a:lstStyle/>
          <a:p>
            <a:pPr lvl="0" algn="ctr"/>
            <a:r>
              <a:rPr lang="vi-VN"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Hoạt động trên giúp cho chúng ta nhớ các bí kíp để bảo vệ môi trường, bảo vệ cảnh quan quê hương mình và biết cách tuyên truyền tới những người xung quanh.</a:t>
            </a:r>
            <a:endParaRPr kumimoji="0" lang="en-US" sz="32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3158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文本框 12"/>
          <p:cNvSpPr txBox="1"/>
          <p:nvPr/>
        </p:nvSpPr>
        <p:spPr>
          <a:xfrm>
            <a:off x="1995959" y="2655802"/>
            <a:ext cx="6719219" cy="5887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图片 1" descr="微信截图_20211009142047"/>
          <p:cNvPicPr>
            <a:picLocks noChangeAspect="1"/>
          </p:cNvPicPr>
          <p:nvPr/>
        </p:nvPicPr>
        <p:blipFill>
          <a:blip r:embed="rId4"/>
          <a:stretch>
            <a:fillRect/>
          </a:stretch>
        </p:blipFill>
        <p:spPr>
          <a:xfrm flipH="1">
            <a:off x="8738235" y="829628"/>
            <a:ext cx="3304540" cy="5507355"/>
          </a:xfrm>
          <a:prstGeom prst="rect">
            <a:avLst/>
          </a:prstGeom>
        </p:spPr>
      </p:pic>
      <p:grpSp>
        <p:nvGrpSpPr>
          <p:cNvPr id="5" name="Group 4">
            <a:extLst>
              <a:ext uri="{FF2B5EF4-FFF2-40B4-BE49-F238E27FC236}">
                <a16:creationId xmlns:a16="http://schemas.microsoft.com/office/drawing/2014/main" id="{2821F394-2562-28F9-0C70-D717DC7B9443}"/>
              </a:ext>
            </a:extLst>
          </p:cNvPr>
          <p:cNvGrpSpPr/>
          <p:nvPr/>
        </p:nvGrpSpPr>
        <p:grpSpPr>
          <a:xfrm>
            <a:off x="533400" y="1219202"/>
            <a:ext cx="8543925" cy="3677288"/>
            <a:chOff x="1934891" y="1901434"/>
            <a:chExt cx="10593025" cy="1190824"/>
          </a:xfrm>
        </p:grpSpPr>
        <p:sp>
          <p:nvSpPr>
            <p:cNvPr id="10" name="Rounded Rectangle 29">
              <a:extLst>
                <a:ext uri="{FF2B5EF4-FFF2-40B4-BE49-F238E27FC236}">
                  <a16:creationId xmlns:a16="http://schemas.microsoft.com/office/drawing/2014/main" id="{8CD8608B-5AF3-917F-958D-DB00185BF712}"/>
                </a:ext>
              </a:extLst>
            </p:cNvPr>
            <p:cNvSpPr/>
            <p:nvPr/>
          </p:nvSpPr>
          <p:spPr>
            <a:xfrm>
              <a:off x="1934891" y="1918675"/>
              <a:ext cx="10593025" cy="116720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0"/>
                <a:solidFill>
                  <a:srgbClr val="E0BE68"/>
                </a:solidFill>
                <a:effectLst>
                  <a:outerShdw blurRad="38100" dist="25400" dir="5400000" algn="ctr" rotWithShape="0">
                    <a:srgbClr val="6E747A">
                      <a:alpha val="43000"/>
                    </a:srgbClr>
                  </a:outerShdw>
                </a:effectLst>
                <a:uLnTx/>
                <a:uFillTx/>
                <a:latin typeface="SVN-Amperzand" panose="02040603050506020204" pitchFamily="18" charset="0"/>
                <a:ea typeface="字魂105号-简雅黑"/>
                <a:cs typeface="+mn-cs"/>
              </a:endParaRPr>
            </a:p>
          </p:txBody>
        </p:sp>
        <p:sp>
          <p:nvSpPr>
            <p:cNvPr id="11" name="TextBox 10">
              <a:extLst>
                <a:ext uri="{FF2B5EF4-FFF2-40B4-BE49-F238E27FC236}">
                  <a16:creationId xmlns:a16="http://schemas.microsoft.com/office/drawing/2014/main" id="{843044A4-62DD-D50D-8061-A9F87A240F20}"/>
                </a:ext>
              </a:extLst>
            </p:cNvPr>
            <p:cNvSpPr txBox="1"/>
            <p:nvPr/>
          </p:nvSpPr>
          <p:spPr>
            <a:xfrm>
              <a:off x="2064794" y="1901434"/>
              <a:ext cx="10415883" cy="1190824"/>
            </a:xfrm>
            <a:prstGeom prst="rect">
              <a:avLst/>
            </a:prstGeom>
            <a:noFill/>
          </p:spPr>
          <p:txBody>
            <a:bodyPr wrap="square" rtlCol="0">
              <a:spAutoFit/>
            </a:bodyPr>
            <a:lstStyle/>
            <a:p>
              <a:pPr algn="ctr">
                <a:lnSpc>
                  <a:spcPct val="120000"/>
                </a:lnSpc>
              </a:pPr>
              <a:r>
                <a:rPr lang="nl-NL" sz="2800" b="1" dirty="0">
                  <a:latin typeface="Calibri" panose="020F0502020204030204" pitchFamily="34" charset="0"/>
                  <a:ea typeface="Times New Roman" panose="02020603050405020304" pitchFamily="18" charset="0"/>
                  <a:cs typeface="Calibri" panose="020F0502020204030204" pitchFamily="34" charset="0"/>
                </a:rPr>
                <a:t>V</a:t>
              </a:r>
              <a:r>
                <a:rPr lang="nl-NL" sz="2800" b="1" dirty="0">
                  <a:effectLst/>
                  <a:latin typeface="Calibri" panose="020F0502020204030204" pitchFamily="34" charset="0"/>
                  <a:ea typeface="Times New Roman" panose="02020603050405020304" pitchFamily="18" charset="0"/>
                  <a:cs typeface="Calibri" panose="020F0502020204030204" pitchFamily="34" charset="0"/>
                </a:rPr>
                <a:t>ề nhà:</a:t>
              </a:r>
            </a:p>
            <a:p>
              <a:pPr marL="457200" indent="-457200" algn="just">
                <a:lnSpc>
                  <a:spcPct val="120000"/>
                </a:lnSpc>
                <a:buFont typeface="Arial" panose="020B0604020202020204" pitchFamily="34" charset="0"/>
                <a:buChar char="•"/>
              </a:pPr>
              <a:r>
                <a:rPr lang="nl-NL" sz="2800" dirty="0">
                  <a:latin typeface="Calibri" panose="020F0502020204030204" pitchFamily="34" charset="0"/>
                  <a:ea typeface="Times New Roman" panose="02020603050405020304" pitchFamily="18" charset="0"/>
                  <a:cs typeface="Calibri" panose="020F0502020204030204" pitchFamily="34" charset="0"/>
                </a:rPr>
                <a:t>M</a:t>
              </a:r>
              <a:r>
                <a:rPr lang="nl-NL" sz="2800" dirty="0">
                  <a:effectLst/>
                  <a:latin typeface="Calibri" panose="020F0502020204030204" pitchFamily="34" charset="0"/>
                  <a:ea typeface="Times New Roman" panose="02020603050405020304" pitchFamily="18" charset="0"/>
                  <a:cs typeface="Calibri" panose="020F0502020204030204" pitchFamily="34" charset="0"/>
                </a:rPr>
                <a:t>ời với người thân cùng trở thành những “tuyên truyền viên” nhắc nhở mọi người cùng giữ gìn cảnh quan thiên nhiên.</a:t>
              </a:r>
              <a:endParaRPr lang="nl-NL" sz="2800" dirty="0">
                <a:latin typeface="Calibri" panose="020F0502020204030204" pitchFamily="34" charset="0"/>
                <a:ea typeface="Times New Roman" panose="02020603050405020304" pitchFamily="18"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latin typeface="Calibri" panose="020F0502020204030204" pitchFamily="34" charset="0"/>
                  <a:ea typeface="Times New Roman" panose="02020603050405020304" pitchFamily="18" charset="0"/>
                  <a:cs typeface="Calibri" panose="020F0502020204030204" pitchFamily="34" charset="0"/>
                </a:rPr>
                <a:t>M</a:t>
              </a:r>
              <a:r>
                <a:rPr lang="nl-NL" sz="2800" dirty="0">
                  <a:effectLst/>
                  <a:latin typeface="Calibri" panose="020F0502020204030204" pitchFamily="34" charset="0"/>
                  <a:ea typeface="Times New Roman" panose="02020603050405020304" pitchFamily="18" charset="0"/>
                  <a:cs typeface="Calibri" panose="020F0502020204030204" pitchFamily="34" charset="0"/>
                </a:rPr>
                <a:t>ời các bác hàng xóm cùng chăm sóc cảnh quan nơi công cộng: dọn dẹp, tổng vệ sinh đường thôn, ngõ xóm; trồng thêm hoa cho xóm làng thêm đẹp.</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1461725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7FA835C-D96C-4400-B1C2-323EF5F14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978" t="3079" r="13875" b="51334"/>
          <a:stretch/>
        </p:blipFill>
        <p:spPr>
          <a:xfrm>
            <a:off x="10958981" y="93579"/>
            <a:ext cx="1003902" cy="2762864"/>
          </a:xfrm>
          <a:prstGeom prst="rect">
            <a:avLst/>
          </a:prstGeom>
        </p:spPr>
      </p:pic>
      <p:pic>
        <p:nvPicPr>
          <p:cNvPr id="8" name="Picture 7"/>
          <p:cNvPicPr>
            <a:picLocks noChangeAspect="1"/>
          </p:cNvPicPr>
          <p:nvPr/>
        </p:nvPicPr>
        <p:blipFill>
          <a:blip r:embed="rId5"/>
          <a:stretch>
            <a:fillRect/>
          </a:stretch>
        </p:blipFill>
        <p:spPr>
          <a:xfrm>
            <a:off x="3335383" y="1530661"/>
            <a:ext cx="7372971" cy="4748950"/>
          </a:xfrm>
          <a:prstGeom prst="rect">
            <a:avLst/>
          </a:prstGeom>
        </p:spPr>
      </p:pic>
      <p:pic>
        <p:nvPicPr>
          <p:cNvPr id="12" name="Picture 11"/>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510" y1="51016" x2="58542" y2="51172"/>
                        <a14:foregroundMark x1="52031" y1="77578" x2="51458" y2="83125"/>
                        <a14:foregroundMark x1="58438" y1="52969" x2="61667" y2="50469"/>
                        <a14:foregroundMark x1="62396" y1="49141" x2="63594" y2="47188"/>
                        <a14:backgroundMark x1="37344" y1="22031" x2="37448" y2="51016"/>
                        <a14:backgroundMark x1="64323" y1="22422" x2="63958" y2="40469"/>
                        <a14:backgroundMark x1="49167" y1="78125" x2="49167" y2="78125"/>
                        <a14:backgroundMark x1="49375" y1="77891" x2="49375" y2="77891"/>
                        <a14:backgroundMark x1="43490" y1="41250" x2="43490" y2="41250"/>
                        <a14:backgroundMark x1="62031" y1="48125" x2="62552" y2="45938"/>
                        <a14:backgroundMark x1="62760" y1="49141" x2="64479" y2="46797"/>
                      </a14:backgroundRemoval>
                    </a14:imgEffect>
                  </a14:imgLayer>
                </a14:imgProps>
              </a:ext>
            </a:extLst>
          </a:blip>
          <a:srcRect l="33735" r="34096"/>
          <a:stretch/>
        </p:blipFill>
        <p:spPr>
          <a:xfrm>
            <a:off x="883049" y="1245157"/>
            <a:ext cx="2708366" cy="5612843"/>
          </a:xfrm>
          <a:prstGeom prst="rect">
            <a:avLst/>
          </a:prstGeom>
        </p:spPr>
      </p:pic>
      <p:pic>
        <p:nvPicPr>
          <p:cNvPr id="13" name="Picture 12"/>
          <p:cNvPicPr>
            <a:picLocks noChangeAspect="1"/>
          </p:cNvPicPr>
          <p:nvPr/>
        </p:nvPicPr>
        <p:blipFill>
          <a:blip r:embed="rId8"/>
          <a:stretch>
            <a:fillRect/>
          </a:stretch>
        </p:blipFill>
        <p:spPr>
          <a:xfrm>
            <a:off x="1351513" y="761741"/>
            <a:ext cx="9731016" cy="1099167"/>
          </a:xfrm>
          <a:prstGeom prst="rect">
            <a:avLst/>
          </a:prstGeom>
        </p:spPr>
      </p:pic>
    </p:spTree>
    <p:extLst>
      <p:ext uri="{BB962C8B-B14F-4D97-AF65-F5344CB8AC3E}">
        <p14:creationId xmlns:p14="http://schemas.microsoft.com/office/powerpoint/2010/main" val="4172386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A397AD4-DBF2-887C-EA25-D663F9112251}"/>
              </a:ext>
            </a:extLst>
          </p:cNvPr>
          <p:cNvPicPr>
            <a:picLocks noChangeAspect="1"/>
          </p:cNvPicPr>
          <p:nvPr/>
        </p:nvPicPr>
        <p:blipFill>
          <a:blip r:embed="rId3"/>
          <a:srcRect/>
          <a:stretch>
            <a:fillRect/>
          </a:stretch>
        </p:blipFill>
        <p:spPr>
          <a:xfrm>
            <a:off x="-16047" y="4595477"/>
            <a:ext cx="12196057" cy="2317251"/>
          </a:xfrm>
          <a:prstGeom prst="rect">
            <a:avLst/>
          </a:prstGeom>
        </p:spPr>
      </p:pic>
      <p:pic>
        <p:nvPicPr>
          <p:cNvPr id="3" name="Picture 2">
            <a:hlinkClick r:id="rId4" action="ppaction://hlinksldjump"/>
            <a:extLst>
              <a:ext uri="{FF2B5EF4-FFF2-40B4-BE49-F238E27FC236}">
                <a16:creationId xmlns:a16="http://schemas.microsoft.com/office/drawing/2014/main" id="{7547D1FD-2D1E-FEF5-5E37-10ADC7DC674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601" b="97301" l="25541" r="47838">
                        <a14:foregroundMark x1="30135" y1="59244" x2="30135" y2="59244"/>
                        <a14:foregroundMark x1="32838" y1="57085" x2="32838" y2="57085"/>
                        <a14:foregroundMark x1="36892" y1="56545" x2="36892" y2="56545"/>
                        <a14:foregroundMark x1="32568" y1="55870" x2="32568" y2="55870"/>
                        <a14:foregroundMark x1="25946" y1="60594" x2="25946" y2="60594"/>
                        <a14:foregroundMark x1="25541" y1="60594" x2="25541" y2="60594"/>
                        <a14:foregroundMark x1="47838" y1="68286" x2="47838" y2="68286"/>
                        <a14:foregroundMark x1="37568" y1="78003" x2="37568" y2="78003"/>
                        <a14:foregroundMark x1="33243" y1="97301" x2="33243" y2="97301"/>
                        <a14:backgroundMark x1="35946" y1="67611" x2="35946" y2="67611"/>
                        <a14:backgroundMark x1="37432" y1="76113" x2="37432" y2="76113"/>
                        <a14:backgroundMark x1="39730" y1="73009" x2="39730" y2="73009"/>
                        <a14:backgroundMark x1="34189" y1="78677" x2="34189" y2="78677"/>
                        <a14:backgroundMark x1="32973" y1="78812" x2="32973" y2="78812"/>
                        <a14:backgroundMark x1="36216" y1="78947" x2="36216" y2="78947"/>
                      </a14:backgroundRemoval>
                    </a14:imgEffect>
                  </a14:imgLayer>
                </a14:imgProps>
              </a:ext>
              <a:ext uri="{28A0092B-C50C-407E-A947-70E740481C1C}">
                <a14:useLocalDpi xmlns:a14="http://schemas.microsoft.com/office/drawing/2010/main" val="0"/>
              </a:ext>
            </a:extLst>
          </a:blip>
          <a:srcRect l="22979" t="54445" r="50000"/>
          <a:stretch/>
        </p:blipFill>
        <p:spPr>
          <a:xfrm>
            <a:off x="9578340" y="2528653"/>
            <a:ext cx="2453017" cy="4141272"/>
          </a:xfrm>
          <a:prstGeom prst="rect">
            <a:avLst/>
          </a:prstGeom>
        </p:spPr>
      </p:pic>
      <p:pic>
        <p:nvPicPr>
          <p:cNvPr id="4" name="Picture 3">
            <a:extLst>
              <a:ext uri="{FF2B5EF4-FFF2-40B4-BE49-F238E27FC236}">
                <a16:creationId xmlns:a16="http://schemas.microsoft.com/office/drawing/2014/main" id="{7EC63281-D98D-9AA9-BBE4-95D4BDCF5FDD}"/>
              </a:ext>
            </a:extLst>
          </p:cNvPr>
          <p:cNvPicPr>
            <a:picLocks noChangeAspect="1"/>
          </p:cNvPicPr>
          <p:nvPr/>
        </p:nvPicPr>
        <p:blipFill rotWithShape="1">
          <a:blip r:embed="rId7">
            <a:extLst>
              <a:ext uri="{28A0092B-C50C-407E-A947-70E740481C1C}">
                <a14:useLocalDpi xmlns:a14="http://schemas.microsoft.com/office/drawing/2010/main" val="0"/>
              </a:ext>
            </a:extLst>
          </a:blip>
          <a:srcRect l="4749" t="6005" r="4923" b="5523"/>
          <a:stretch/>
        </p:blipFill>
        <p:spPr>
          <a:xfrm>
            <a:off x="2921000" y="110834"/>
            <a:ext cx="6642100" cy="4303377"/>
          </a:xfrm>
          <a:prstGeom prst="rect">
            <a:avLst/>
          </a:prstGeom>
        </p:spPr>
      </p:pic>
      <p:pic>
        <p:nvPicPr>
          <p:cNvPr id="5" name="Picture 2" descr="Cute woman teacher in thailand uniform character education back to school logo cartoon art illustration Free Vector">
            <a:extLst>
              <a:ext uri="{FF2B5EF4-FFF2-40B4-BE49-F238E27FC236}">
                <a16:creationId xmlns:a16="http://schemas.microsoft.com/office/drawing/2014/main" id="{402A0224-0897-160D-721E-C1277A63968B}"/>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l="25548" r="21933"/>
          <a:stretch/>
        </p:blipFill>
        <p:spPr bwMode="auto">
          <a:xfrm>
            <a:off x="175883" y="1848687"/>
            <a:ext cx="3367105" cy="51310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CEEDFB-8A0C-A980-7A52-26D73FE99B2B}"/>
              </a:ext>
            </a:extLst>
          </p:cNvPr>
          <p:cNvPicPr>
            <a:picLocks noChangeAspect="1"/>
          </p:cNvPicPr>
          <p:nvPr/>
        </p:nvPicPr>
        <p:blipFill>
          <a:blip r:embed="rId10"/>
          <a:stretch>
            <a:fillRect/>
          </a:stretch>
        </p:blipFill>
        <p:spPr>
          <a:xfrm>
            <a:off x="3322060" y="740202"/>
            <a:ext cx="6005080" cy="1853345"/>
          </a:xfrm>
          <a:prstGeom prst="rect">
            <a:avLst/>
          </a:prstGeom>
        </p:spPr>
      </p:pic>
    </p:spTree>
    <p:extLst>
      <p:ext uri="{BB962C8B-B14F-4D97-AF65-F5344CB8AC3E}">
        <p14:creationId xmlns:p14="http://schemas.microsoft.com/office/powerpoint/2010/main" val="355163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F2C9250-AD58-FC3F-3802-EC9E13C246CB}"/>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3" name="Group 4">
            <a:extLst>
              <a:ext uri="{FF2B5EF4-FFF2-40B4-BE49-F238E27FC236}">
                <a16:creationId xmlns:a16="http://schemas.microsoft.com/office/drawing/2014/main" id="{CDEB454B-EDB9-F749-EBC7-75AB6931A9F7}"/>
              </a:ext>
            </a:extLst>
          </p:cNvPr>
          <p:cNvGrpSpPr/>
          <p:nvPr/>
        </p:nvGrpSpPr>
        <p:grpSpPr>
          <a:xfrm>
            <a:off x="0" y="4392607"/>
            <a:ext cx="12192000" cy="365587"/>
            <a:chOff x="0" y="0"/>
            <a:chExt cx="6186311" cy="185501"/>
          </a:xfrm>
        </p:grpSpPr>
        <p:sp>
          <p:nvSpPr>
            <p:cNvPr id="4" name="Freeform 5">
              <a:extLst>
                <a:ext uri="{FF2B5EF4-FFF2-40B4-BE49-F238E27FC236}">
                  <a16:creationId xmlns:a16="http://schemas.microsoft.com/office/drawing/2014/main" id="{F8E773A0-6FBE-0520-B420-5D2BC0DE726A}"/>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5" name="Picture 8">
            <a:extLst>
              <a:ext uri="{FF2B5EF4-FFF2-40B4-BE49-F238E27FC236}">
                <a16:creationId xmlns:a16="http://schemas.microsoft.com/office/drawing/2014/main" id="{CB91A5A3-5B9B-CD14-C25E-140C4E1578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956572" y="589059"/>
            <a:ext cx="4278856" cy="3214491"/>
          </a:xfrm>
          <a:prstGeom prst="rect">
            <a:avLst/>
          </a:prstGeom>
        </p:spPr>
      </p:pic>
      <p:pic>
        <p:nvPicPr>
          <p:cNvPr id="6" name="Picture 10">
            <a:extLst>
              <a:ext uri="{FF2B5EF4-FFF2-40B4-BE49-F238E27FC236}">
                <a16:creationId xmlns:a16="http://schemas.microsoft.com/office/drawing/2014/main" id="{991FA273-F771-B88E-7E2E-B2717036BB9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54571" y="527594"/>
            <a:ext cx="2624543" cy="4534847"/>
          </a:xfrm>
          <a:prstGeom prst="rect">
            <a:avLst/>
          </a:prstGeom>
        </p:spPr>
      </p:pic>
      <p:pic>
        <p:nvPicPr>
          <p:cNvPr id="7" name="Picture 11">
            <a:extLst>
              <a:ext uri="{FF2B5EF4-FFF2-40B4-BE49-F238E27FC236}">
                <a16:creationId xmlns:a16="http://schemas.microsoft.com/office/drawing/2014/main" id="{487389C2-7FE0-AE56-1E14-A8E6B8CCEB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grpSp>
        <p:nvGrpSpPr>
          <p:cNvPr id="8" name="Group 12">
            <a:extLst>
              <a:ext uri="{FF2B5EF4-FFF2-40B4-BE49-F238E27FC236}">
                <a16:creationId xmlns:a16="http://schemas.microsoft.com/office/drawing/2014/main" id="{CBEA535D-993C-7CD7-CDD8-2780333A3D74}"/>
              </a:ext>
            </a:extLst>
          </p:cNvPr>
          <p:cNvGrpSpPr/>
          <p:nvPr/>
        </p:nvGrpSpPr>
        <p:grpSpPr>
          <a:xfrm>
            <a:off x="0" y="1"/>
            <a:ext cx="12192000" cy="300351"/>
            <a:chOff x="0" y="0"/>
            <a:chExt cx="6186311" cy="152400"/>
          </a:xfrm>
          <a:solidFill>
            <a:schemeClr val="bg1"/>
          </a:solidFill>
        </p:grpSpPr>
        <p:sp>
          <p:nvSpPr>
            <p:cNvPr id="9" name="Freeform 13">
              <a:extLst>
                <a:ext uri="{FF2B5EF4-FFF2-40B4-BE49-F238E27FC236}">
                  <a16:creationId xmlns:a16="http://schemas.microsoft.com/office/drawing/2014/main" id="{C5E6B1BB-72DF-18C6-00A3-CC6F7AD67872}"/>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10" name="Group 14">
            <a:extLst>
              <a:ext uri="{FF2B5EF4-FFF2-40B4-BE49-F238E27FC236}">
                <a16:creationId xmlns:a16="http://schemas.microsoft.com/office/drawing/2014/main" id="{AC43B91B-27AB-B278-254F-E839D5B2FDF2}"/>
              </a:ext>
            </a:extLst>
          </p:cNvPr>
          <p:cNvGrpSpPr/>
          <p:nvPr/>
        </p:nvGrpSpPr>
        <p:grpSpPr>
          <a:xfrm rot="-5400000">
            <a:off x="-2038357" y="2053899"/>
            <a:ext cx="4377064" cy="300351"/>
            <a:chOff x="0" y="0"/>
            <a:chExt cx="2220955" cy="152400"/>
          </a:xfrm>
          <a:solidFill>
            <a:schemeClr val="bg1"/>
          </a:solidFill>
        </p:grpSpPr>
        <p:sp>
          <p:nvSpPr>
            <p:cNvPr id="11" name="Freeform 15">
              <a:extLst>
                <a:ext uri="{FF2B5EF4-FFF2-40B4-BE49-F238E27FC236}">
                  <a16:creationId xmlns:a16="http://schemas.microsoft.com/office/drawing/2014/main" id="{0F1FD1E9-118C-F986-3218-BA4FF8670A33}"/>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12" name="Group 16">
            <a:extLst>
              <a:ext uri="{FF2B5EF4-FFF2-40B4-BE49-F238E27FC236}">
                <a16:creationId xmlns:a16="http://schemas.microsoft.com/office/drawing/2014/main" id="{B44314B2-7870-B545-56C8-61207C2901BD}"/>
              </a:ext>
            </a:extLst>
          </p:cNvPr>
          <p:cNvGrpSpPr/>
          <p:nvPr/>
        </p:nvGrpSpPr>
        <p:grpSpPr>
          <a:xfrm rot="-5400000">
            <a:off x="9853293" y="2046129"/>
            <a:ext cx="4377064" cy="300351"/>
            <a:chOff x="0" y="0"/>
            <a:chExt cx="2220955" cy="152400"/>
          </a:xfrm>
          <a:solidFill>
            <a:schemeClr val="bg1"/>
          </a:solidFill>
        </p:grpSpPr>
        <p:sp>
          <p:nvSpPr>
            <p:cNvPr id="13" name="Freeform 17">
              <a:extLst>
                <a:ext uri="{FF2B5EF4-FFF2-40B4-BE49-F238E27FC236}">
                  <a16:creationId xmlns:a16="http://schemas.microsoft.com/office/drawing/2014/main" id="{A91CA353-96E9-DC76-3E2B-3972CEB0EAE6}"/>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14" name="Picture 18">
            <a:extLst>
              <a:ext uri="{FF2B5EF4-FFF2-40B4-BE49-F238E27FC236}">
                <a16:creationId xmlns:a16="http://schemas.microsoft.com/office/drawing/2014/main" id="{F183AA1E-AD19-D849-04BE-D63E2C3796C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87691" y="2257291"/>
            <a:ext cx="1423035" cy="2743200"/>
          </a:xfrm>
          <a:prstGeom prst="rect">
            <a:avLst/>
          </a:prstGeom>
        </p:spPr>
      </p:pic>
      <p:sp>
        <p:nvSpPr>
          <p:cNvPr id="16" name="Speech Bubble: Oval 15">
            <a:extLst>
              <a:ext uri="{FF2B5EF4-FFF2-40B4-BE49-F238E27FC236}">
                <a16:creationId xmlns:a16="http://schemas.microsoft.com/office/drawing/2014/main" id="{6A8ABCF1-472A-77AE-9B20-68BA489E7825}"/>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a:ea typeface="+mn-ea"/>
              <a:cs typeface="+mn-cs"/>
            </a:endParaRPr>
          </a:p>
        </p:txBody>
      </p:sp>
      <p:sp>
        <p:nvSpPr>
          <p:cNvPr id="17" name="TextBox 16">
            <a:extLst>
              <a:ext uri="{FF2B5EF4-FFF2-40B4-BE49-F238E27FC236}">
                <a16:creationId xmlns:a16="http://schemas.microsoft.com/office/drawing/2014/main" id="{CB28078E-1387-D9C3-8EA2-DB0EB1DBDAF1}"/>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Speech Bubble: Oval 17">
            <a:extLst>
              <a:ext uri="{FF2B5EF4-FFF2-40B4-BE49-F238E27FC236}">
                <a16:creationId xmlns:a16="http://schemas.microsoft.com/office/drawing/2014/main" id="{4206CE7B-F303-2E8F-B543-6AB78FC28D13}"/>
              </a:ext>
            </a:extLst>
          </p:cNvPr>
          <p:cNvSpPr/>
          <p:nvPr/>
        </p:nvSpPr>
        <p:spPr>
          <a:xfrm>
            <a:off x="8467231" y="372315"/>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479383E7-9717-3974-CFA2-91807F0EC958}"/>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1432607" y="1902228"/>
            <a:ext cx="3068818" cy="4882210"/>
          </a:xfrm>
          <a:prstGeom prst="rect">
            <a:avLst/>
          </a:prstGeom>
        </p:spPr>
      </p:pic>
      <p:pic>
        <p:nvPicPr>
          <p:cNvPr id="22" name="Picture 21">
            <a:extLst>
              <a:ext uri="{FF2B5EF4-FFF2-40B4-BE49-F238E27FC236}">
                <a16:creationId xmlns:a16="http://schemas.microsoft.com/office/drawing/2014/main" id="{EDE44CF3-31D2-BD54-026B-C3416ABCD67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7690575" y="2088940"/>
            <a:ext cx="3068818" cy="4396745"/>
          </a:xfrm>
          <a:prstGeom prst="rect">
            <a:avLst/>
          </a:prstGeom>
        </p:spPr>
      </p:pic>
      <p:pic>
        <p:nvPicPr>
          <p:cNvPr id="19" name="Picture 18">
            <a:extLst>
              <a:ext uri="{FF2B5EF4-FFF2-40B4-BE49-F238E27FC236}">
                <a16:creationId xmlns:a16="http://schemas.microsoft.com/office/drawing/2014/main" id="{0902AB30-26FE-E22E-B99A-465CDC2EDB6D}"/>
              </a:ext>
            </a:extLst>
          </p:cNvPr>
          <p:cNvPicPr>
            <a:picLocks noChangeAspect="1"/>
          </p:cNvPicPr>
          <p:nvPr/>
        </p:nvPicPr>
        <p:blipFill>
          <a:blip r:embed="rId15"/>
          <a:stretch>
            <a:fillRect/>
          </a:stretch>
        </p:blipFill>
        <p:spPr>
          <a:xfrm>
            <a:off x="3955338" y="806458"/>
            <a:ext cx="4700423" cy="2749534"/>
          </a:xfrm>
          <a:prstGeom prst="rect">
            <a:avLst/>
          </a:prstGeom>
        </p:spPr>
      </p:pic>
    </p:spTree>
    <p:extLst>
      <p:ext uri="{BB962C8B-B14F-4D97-AF65-F5344CB8AC3E}">
        <p14:creationId xmlns:p14="http://schemas.microsoft.com/office/powerpoint/2010/main" val="1028973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BBB47A5-413E-F37E-58BE-6D29496BA744}"/>
              </a:ext>
            </a:extLst>
          </p:cNvPr>
          <p:cNvPicPr>
            <a:picLocks noChangeAspect="1"/>
          </p:cNvPicPr>
          <p:nvPr/>
        </p:nvPicPr>
        <p:blipFill>
          <a:blip r:embed="rId3"/>
          <a:srcRect/>
          <a:stretch>
            <a:fillRect/>
          </a:stretch>
        </p:blipFill>
        <p:spPr>
          <a:xfrm>
            <a:off x="-16047" y="4595477"/>
            <a:ext cx="12196057" cy="2317251"/>
          </a:xfrm>
          <a:prstGeom prst="rect">
            <a:avLst/>
          </a:prstGeom>
        </p:spPr>
      </p:pic>
      <p:pic>
        <p:nvPicPr>
          <p:cNvPr id="3" name="Picture 2">
            <a:hlinkClick r:id="rId4" action="ppaction://hlinksldjump"/>
            <a:extLst>
              <a:ext uri="{FF2B5EF4-FFF2-40B4-BE49-F238E27FC236}">
                <a16:creationId xmlns:a16="http://schemas.microsoft.com/office/drawing/2014/main" id="{C3F077CD-7F24-B81E-FBF6-CF2A66114E2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601" b="97301" l="25541" r="47838">
                        <a14:foregroundMark x1="30135" y1="59244" x2="30135" y2="59244"/>
                        <a14:foregroundMark x1="32838" y1="57085" x2="32838" y2="57085"/>
                        <a14:foregroundMark x1="36892" y1="56545" x2="36892" y2="56545"/>
                        <a14:foregroundMark x1="32568" y1="55870" x2="32568" y2="55870"/>
                        <a14:foregroundMark x1="25946" y1="60594" x2="25946" y2="60594"/>
                        <a14:foregroundMark x1="25541" y1="60594" x2="25541" y2="60594"/>
                        <a14:foregroundMark x1="47838" y1="68286" x2="47838" y2="68286"/>
                        <a14:foregroundMark x1="37568" y1="78003" x2="37568" y2="78003"/>
                        <a14:foregroundMark x1="33243" y1="97301" x2="33243" y2="97301"/>
                        <a14:backgroundMark x1="35946" y1="67611" x2="35946" y2="67611"/>
                        <a14:backgroundMark x1="37432" y1="76113" x2="37432" y2="76113"/>
                        <a14:backgroundMark x1="39730" y1="73009" x2="39730" y2="73009"/>
                        <a14:backgroundMark x1="34189" y1="78677" x2="34189" y2="78677"/>
                        <a14:backgroundMark x1="32973" y1="78812" x2="32973" y2="78812"/>
                        <a14:backgroundMark x1="36216" y1="78947" x2="36216" y2="78947"/>
                      </a14:backgroundRemoval>
                    </a14:imgEffect>
                  </a14:imgLayer>
                </a14:imgProps>
              </a:ext>
              <a:ext uri="{28A0092B-C50C-407E-A947-70E740481C1C}">
                <a14:useLocalDpi xmlns:a14="http://schemas.microsoft.com/office/drawing/2010/main" val="0"/>
              </a:ext>
            </a:extLst>
          </a:blip>
          <a:srcRect l="22979" t="54445" r="50000"/>
          <a:stretch/>
        </p:blipFill>
        <p:spPr>
          <a:xfrm>
            <a:off x="9563100" y="2528653"/>
            <a:ext cx="2453017" cy="4141272"/>
          </a:xfrm>
          <a:prstGeom prst="rect">
            <a:avLst/>
          </a:prstGeom>
        </p:spPr>
      </p:pic>
      <p:pic>
        <p:nvPicPr>
          <p:cNvPr id="4" name="Picture 3">
            <a:extLst>
              <a:ext uri="{FF2B5EF4-FFF2-40B4-BE49-F238E27FC236}">
                <a16:creationId xmlns:a16="http://schemas.microsoft.com/office/drawing/2014/main" id="{2C9E73F5-7B80-C247-5AEE-7288740561A0}"/>
              </a:ext>
            </a:extLst>
          </p:cNvPr>
          <p:cNvPicPr>
            <a:picLocks noChangeAspect="1"/>
          </p:cNvPicPr>
          <p:nvPr/>
        </p:nvPicPr>
        <p:blipFill rotWithShape="1">
          <a:blip r:embed="rId7">
            <a:extLst>
              <a:ext uri="{28A0092B-C50C-407E-A947-70E740481C1C}">
                <a14:useLocalDpi xmlns:a14="http://schemas.microsoft.com/office/drawing/2010/main" val="0"/>
              </a:ext>
            </a:extLst>
          </a:blip>
          <a:srcRect l="4749" t="6005" r="4923" b="5523"/>
          <a:stretch/>
        </p:blipFill>
        <p:spPr>
          <a:xfrm>
            <a:off x="2921000" y="110834"/>
            <a:ext cx="6642100" cy="4303377"/>
          </a:xfrm>
          <a:prstGeom prst="rect">
            <a:avLst/>
          </a:prstGeom>
        </p:spPr>
      </p:pic>
      <p:pic>
        <p:nvPicPr>
          <p:cNvPr id="5" name="Picture 2" descr="Cute woman teacher in thailand uniform character education back to school logo cartoon art illustration Free Vector">
            <a:extLst>
              <a:ext uri="{FF2B5EF4-FFF2-40B4-BE49-F238E27FC236}">
                <a16:creationId xmlns:a16="http://schemas.microsoft.com/office/drawing/2014/main" id="{62FAED99-4A6A-725C-6F3F-D40268CF5B9E}"/>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l="25548" r="21933"/>
          <a:stretch/>
        </p:blipFill>
        <p:spPr bwMode="auto">
          <a:xfrm>
            <a:off x="175883" y="1854200"/>
            <a:ext cx="3367105" cy="51310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BB3372D-8E69-CCBC-289F-0726B46EE562}"/>
              </a:ext>
            </a:extLst>
          </p:cNvPr>
          <p:cNvSpPr txBox="1"/>
          <p:nvPr/>
        </p:nvSpPr>
        <p:spPr>
          <a:xfrm>
            <a:off x="3282657" y="1717712"/>
            <a:ext cx="16664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Ưu</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điểm</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p>
        </p:txBody>
      </p:sp>
      <p:pic>
        <p:nvPicPr>
          <p:cNvPr id="8" name="Picture 7">
            <a:extLst>
              <a:ext uri="{FF2B5EF4-FFF2-40B4-BE49-F238E27FC236}">
                <a16:creationId xmlns:a16="http://schemas.microsoft.com/office/drawing/2014/main" id="{2AFA3FFD-EFCE-E7D3-05A4-A995F4D3D2EE}"/>
              </a:ext>
            </a:extLst>
          </p:cNvPr>
          <p:cNvPicPr>
            <a:picLocks noChangeAspect="1"/>
          </p:cNvPicPr>
          <p:nvPr/>
        </p:nvPicPr>
        <p:blipFill>
          <a:blip r:embed="rId10"/>
          <a:stretch>
            <a:fillRect/>
          </a:stretch>
        </p:blipFill>
        <p:spPr>
          <a:xfrm>
            <a:off x="3274435" y="397302"/>
            <a:ext cx="6005080" cy="1853345"/>
          </a:xfrm>
          <a:prstGeom prst="rect">
            <a:avLst/>
          </a:prstGeom>
        </p:spPr>
      </p:pic>
    </p:spTree>
    <p:extLst>
      <p:ext uri="{BB962C8B-B14F-4D97-AF65-F5344CB8AC3E}">
        <p14:creationId xmlns:p14="http://schemas.microsoft.com/office/powerpoint/2010/main" val="3941709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F6ABDE5-07FE-4177-A08A-45D570CFC830}"/>
              </a:ext>
            </a:extLst>
          </p:cNvPr>
          <p:cNvPicPr>
            <a:picLocks noChangeAspect="1"/>
          </p:cNvPicPr>
          <p:nvPr/>
        </p:nvPicPr>
        <p:blipFill>
          <a:blip r:embed="rId3"/>
          <a:srcRect/>
          <a:stretch>
            <a:fillRect/>
          </a:stretch>
        </p:blipFill>
        <p:spPr>
          <a:xfrm>
            <a:off x="-16047" y="4595477"/>
            <a:ext cx="12196057" cy="2317251"/>
          </a:xfrm>
          <a:prstGeom prst="rect">
            <a:avLst/>
          </a:prstGeom>
        </p:spPr>
      </p:pic>
      <p:pic>
        <p:nvPicPr>
          <p:cNvPr id="4" name="Picture 3">
            <a:hlinkClick r:id="rId4" action="ppaction://hlinksldjump"/>
            <a:extLst>
              <a:ext uri="{FF2B5EF4-FFF2-40B4-BE49-F238E27FC236}">
                <a16:creationId xmlns:a16="http://schemas.microsoft.com/office/drawing/2014/main" id="{5FE23C58-680B-DE1D-7585-BA20853A058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601" b="97301" l="25541" r="47838">
                        <a14:foregroundMark x1="30135" y1="59244" x2="30135" y2="59244"/>
                        <a14:foregroundMark x1="32838" y1="57085" x2="32838" y2="57085"/>
                        <a14:foregroundMark x1="36892" y1="56545" x2="36892" y2="56545"/>
                        <a14:foregroundMark x1="32568" y1="55870" x2="32568" y2="55870"/>
                        <a14:foregroundMark x1="25946" y1="60594" x2="25946" y2="60594"/>
                        <a14:foregroundMark x1="25541" y1="60594" x2="25541" y2="60594"/>
                        <a14:foregroundMark x1="47838" y1="68286" x2="47838" y2="68286"/>
                        <a14:foregroundMark x1="37568" y1="78003" x2="37568" y2="78003"/>
                        <a14:foregroundMark x1="33243" y1="97301" x2="33243" y2="97301"/>
                        <a14:backgroundMark x1="35946" y1="67611" x2="35946" y2="67611"/>
                        <a14:backgroundMark x1="37432" y1="76113" x2="37432" y2="76113"/>
                        <a14:backgroundMark x1="39730" y1="73009" x2="39730" y2="73009"/>
                        <a14:backgroundMark x1="34189" y1="78677" x2="34189" y2="78677"/>
                        <a14:backgroundMark x1="32973" y1="78812" x2="32973" y2="78812"/>
                        <a14:backgroundMark x1="36216" y1="78947" x2="36216" y2="78947"/>
                      </a14:backgroundRemoval>
                    </a14:imgEffect>
                  </a14:imgLayer>
                </a14:imgProps>
              </a:ext>
              <a:ext uri="{28A0092B-C50C-407E-A947-70E740481C1C}">
                <a14:useLocalDpi xmlns:a14="http://schemas.microsoft.com/office/drawing/2010/main" val="0"/>
              </a:ext>
            </a:extLst>
          </a:blip>
          <a:srcRect l="22979" t="54445" r="50000"/>
          <a:stretch/>
        </p:blipFill>
        <p:spPr>
          <a:xfrm>
            <a:off x="9563100" y="2528653"/>
            <a:ext cx="2453017" cy="4141272"/>
          </a:xfrm>
          <a:prstGeom prst="rect">
            <a:avLst/>
          </a:prstGeom>
        </p:spPr>
      </p:pic>
      <p:pic>
        <p:nvPicPr>
          <p:cNvPr id="5" name="Picture 4">
            <a:extLst>
              <a:ext uri="{FF2B5EF4-FFF2-40B4-BE49-F238E27FC236}">
                <a16:creationId xmlns:a16="http://schemas.microsoft.com/office/drawing/2014/main" id="{BDDA4B0C-03AE-85AF-9D32-B4523BCF3050}"/>
              </a:ext>
            </a:extLst>
          </p:cNvPr>
          <p:cNvPicPr>
            <a:picLocks noChangeAspect="1"/>
          </p:cNvPicPr>
          <p:nvPr/>
        </p:nvPicPr>
        <p:blipFill rotWithShape="1">
          <a:blip r:embed="rId7">
            <a:extLst>
              <a:ext uri="{28A0092B-C50C-407E-A947-70E740481C1C}">
                <a14:useLocalDpi xmlns:a14="http://schemas.microsoft.com/office/drawing/2010/main" val="0"/>
              </a:ext>
            </a:extLst>
          </a:blip>
          <a:srcRect l="4749" t="6005" r="4923" b="5523"/>
          <a:stretch/>
        </p:blipFill>
        <p:spPr>
          <a:xfrm>
            <a:off x="2921000" y="110834"/>
            <a:ext cx="6642100" cy="4303377"/>
          </a:xfrm>
          <a:prstGeom prst="rect">
            <a:avLst/>
          </a:prstGeom>
        </p:spPr>
      </p:pic>
      <p:pic>
        <p:nvPicPr>
          <p:cNvPr id="6" name="Picture 2" descr="Cute woman teacher in thailand uniform character education back to school logo cartoon art illustration Free Vector">
            <a:extLst>
              <a:ext uri="{FF2B5EF4-FFF2-40B4-BE49-F238E27FC236}">
                <a16:creationId xmlns:a16="http://schemas.microsoft.com/office/drawing/2014/main" id="{3CFC5AB2-57EF-DFC6-E011-41643E6F220A}"/>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l="25548" r="21933"/>
          <a:stretch/>
        </p:blipFill>
        <p:spPr bwMode="auto">
          <a:xfrm>
            <a:off x="175883" y="1854200"/>
            <a:ext cx="3367105" cy="51310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51CF9D-67EC-221B-37AB-4DF0D55CAAC5}"/>
              </a:ext>
            </a:extLst>
          </p:cNvPr>
          <p:cNvSpPr txBox="1"/>
          <p:nvPr/>
        </p:nvSpPr>
        <p:spPr>
          <a:xfrm>
            <a:off x="3282657" y="1717712"/>
            <a:ext cx="1486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Hạn chế:</a:t>
            </a:r>
            <a:endPar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B5AC2E60-5BAC-F0E3-23A4-F6456511DB74}"/>
              </a:ext>
            </a:extLst>
          </p:cNvPr>
          <p:cNvPicPr>
            <a:picLocks noChangeAspect="1"/>
          </p:cNvPicPr>
          <p:nvPr/>
        </p:nvPicPr>
        <p:blipFill>
          <a:blip r:embed="rId10"/>
          <a:stretch>
            <a:fillRect/>
          </a:stretch>
        </p:blipFill>
        <p:spPr>
          <a:xfrm>
            <a:off x="3341110" y="159177"/>
            <a:ext cx="6005080" cy="1853345"/>
          </a:xfrm>
          <a:prstGeom prst="rect">
            <a:avLst/>
          </a:prstGeom>
        </p:spPr>
      </p:pic>
    </p:spTree>
    <p:extLst>
      <p:ext uri="{BB962C8B-B14F-4D97-AF65-F5344CB8AC3E}">
        <p14:creationId xmlns:p14="http://schemas.microsoft.com/office/powerpoint/2010/main" val="3528513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DD8BA3E-9FA9-92C4-83A1-72102951C243}"/>
              </a:ext>
            </a:extLst>
          </p:cNvPr>
          <p:cNvPicPr>
            <a:picLocks noChangeAspect="1"/>
          </p:cNvPicPr>
          <p:nvPr/>
        </p:nvPicPr>
        <p:blipFill>
          <a:blip r:embed="rId3"/>
          <a:srcRect/>
          <a:stretch>
            <a:fillRect/>
          </a:stretch>
        </p:blipFill>
        <p:spPr>
          <a:xfrm>
            <a:off x="9229" y="4540749"/>
            <a:ext cx="12196057" cy="2317251"/>
          </a:xfrm>
          <a:prstGeom prst="rect">
            <a:avLst/>
          </a:prstGeom>
        </p:spPr>
      </p:pic>
      <p:grpSp>
        <p:nvGrpSpPr>
          <p:cNvPr id="3" name="Group 4">
            <a:extLst>
              <a:ext uri="{FF2B5EF4-FFF2-40B4-BE49-F238E27FC236}">
                <a16:creationId xmlns:a16="http://schemas.microsoft.com/office/drawing/2014/main" id="{D1BA6016-0740-EAA8-4A60-5149DE3FAD7A}"/>
              </a:ext>
            </a:extLst>
          </p:cNvPr>
          <p:cNvGrpSpPr/>
          <p:nvPr/>
        </p:nvGrpSpPr>
        <p:grpSpPr>
          <a:xfrm>
            <a:off x="0" y="4392607"/>
            <a:ext cx="12192000" cy="365587"/>
            <a:chOff x="0" y="0"/>
            <a:chExt cx="6186311" cy="185501"/>
          </a:xfrm>
        </p:grpSpPr>
        <p:sp>
          <p:nvSpPr>
            <p:cNvPr id="4" name="Freeform 5">
              <a:extLst>
                <a:ext uri="{FF2B5EF4-FFF2-40B4-BE49-F238E27FC236}">
                  <a16:creationId xmlns:a16="http://schemas.microsoft.com/office/drawing/2014/main" id="{0A13B348-DDC8-957D-C077-C798085FE2FB}"/>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5" name="Picture 8">
            <a:extLst>
              <a:ext uri="{FF2B5EF4-FFF2-40B4-BE49-F238E27FC236}">
                <a16:creationId xmlns:a16="http://schemas.microsoft.com/office/drawing/2014/main" id="{7AD96D41-C80C-1FC1-390A-1B81D0E8C2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956572" y="589059"/>
            <a:ext cx="4278856" cy="3214491"/>
          </a:xfrm>
          <a:prstGeom prst="rect">
            <a:avLst/>
          </a:prstGeom>
        </p:spPr>
      </p:pic>
      <p:pic>
        <p:nvPicPr>
          <p:cNvPr id="6" name="Picture 10">
            <a:extLst>
              <a:ext uri="{FF2B5EF4-FFF2-40B4-BE49-F238E27FC236}">
                <a16:creationId xmlns:a16="http://schemas.microsoft.com/office/drawing/2014/main" id="{D2FC7223-BC09-F8ED-165E-623C28AB67B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81611" y="267713"/>
            <a:ext cx="2624543" cy="4534847"/>
          </a:xfrm>
          <a:prstGeom prst="rect">
            <a:avLst/>
          </a:prstGeom>
        </p:spPr>
      </p:pic>
      <p:pic>
        <p:nvPicPr>
          <p:cNvPr id="7" name="Picture 11">
            <a:extLst>
              <a:ext uri="{FF2B5EF4-FFF2-40B4-BE49-F238E27FC236}">
                <a16:creationId xmlns:a16="http://schemas.microsoft.com/office/drawing/2014/main" id="{55ABC98B-1FE3-3FAF-E0A6-EE6B756805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grpSp>
        <p:nvGrpSpPr>
          <p:cNvPr id="8" name="Group 12">
            <a:extLst>
              <a:ext uri="{FF2B5EF4-FFF2-40B4-BE49-F238E27FC236}">
                <a16:creationId xmlns:a16="http://schemas.microsoft.com/office/drawing/2014/main" id="{E959BEAD-EA52-F532-6420-E8531E14EF50}"/>
              </a:ext>
            </a:extLst>
          </p:cNvPr>
          <p:cNvGrpSpPr/>
          <p:nvPr/>
        </p:nvGrpSpPr>
        <p:grpSpPr>
          <a:xfrm>
            <a:off x="0" y="1"/>
            <a:ext cx="12192000" cy="300351"/>
            <a:chOff x="0" y="0"/>
            <a:chExt cx="6186311" cy="152400"/>
          </a:xfrm>
          <a:solidFill>
            <a:schemeClr val="bg1"/>
          </a:solidFill>
        </p:grpSpPr>
        <p:sp>
          <p:nvSpPr>
            <p:cNvPr id="9" name="Freeform 13">
              <a:extLst>
                <a:ext uri="{FF2B5EF4-FFF2-40B4-BE49-F238E27FC236}">
                  <a16:creationId xmlns:a16="http://schemas.microsoft.com/office/drawing/2014/main" id="{10CF3802-7D8F-1291-2B47-5427B9FC2FB0}"/>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10" name="Group 14">
            <a:extLst>
              <a:ext uri="{FF2B5EF4-FFF2-40B4-BE49-F238E27FC236}">
                <a16:creationId xmlns:a16="http://schemas.microsoft.com/office/drawing/2014/main" id="{E4F77E72-280C-7968-83A9-8486E010ED10}"/>
              </a:ext>
            </a:extLst>
          </p:cNvPr>
          <p:cNvGrpSpPr/>
          <p:nvPr/>
        </p:nvGrpSpPr>
        <p:grpSpPr>
          <a:xfrm rot="-5400000">
            <a:off x="-2038357" y="2053899"/>
            <a:ext cx="4377064" cy="300351"/>
            <a:chOff x="0" y="0"/>
            <a:chExt cx="2220955" cy="152400"/>
          </a:xfrm>
          <a:solidFill>
            <a:schemeClr val="bg1"/>
          </a:solidFill>
        </p:grpSpPr>
        <p:sp>
          <p:nvSpPr>
            <p:cNvPr id="11" name="Freeform 15">
              <a:extLst>
                <a:ext uri="{FF2B5EF4-FFF2-40B4-BE49-F238E27FC236}">
                  <a16:creationId xmlns:a16="http://schemas.microsoft.com/office/drawing/2014/main" id="{55805B80-8768-96E9-110A-B655A77D7A73}"/>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12" name="Group 16">
            <a:extLst>
              <a:ext uri="{FF2B5EF4-FFF2-40B4-BE49-F238E27FC236}">
                <a16:creationId xmlns:a16="http://schemas.microsoft.com/office/drawing/2014/main" id="{09FF3992-C208-3955-7773-61570C974A02}"/>
              </a:ext>
            </a:extLst>
          </p:cNvPr>
          <p:cNvGrpSpPr/>
          <p:nvPr/>
        </p:nvGrpSpPr>
        <p:grpSpPr>
          <a:xfrm rot="-5400000">
            <a:off x="9853293" y="2046129"/>
            <a:ext cx="4377064" cy="300351"/>
            <a:chOff x="0" y="0"/>
            <a:chExt cx="2220955" cy="152400"/>
          </a:xfrm>
          <a:solidFill>
            <a:schemeClr val="bg1"/>
          </a:solidFill>
        </p:grpSpPr>
        <p:sp>
          <p:nvSpPr>
            <p:cNvPr id="13" name="Freeform 17">
              <a:extLst>
                <a:ext uri="{FF2B5EF4-FFF2-40B4-BE49-F238E27FC236}">
                  <a16:creationId xmlns:a16="http://schemas.microsoft.com/office/drawing/2014/main" id="{67BD8E38-38FF-98E7-D806-81ECA4F849C8}"/>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14" name="Picture 18">
            <a:extLst>
              <a:ext uri="{FF2B5EF4-FFF2-40B4-BE49-F238E27FC236}">
                <a16:creationId xmlns:a16="http://schemas.microsoft.com/office/drawing/2014/main" id="{AB5E668F-6255-7AC4-1B4F-1F06F4B9F52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95809" y="1645521"/>
            <a:ext cx="1423035" cy="2743200"/>
          </a:xfrm>
          <a:prstGeom prst="rect">
            <a:avLst/>
          </a:prstGeom>
        </p:spPr>
      </p:pic>
      <p:pic>
        <p:nvPicPr>
          <p:cNvPr id="20" name="Picture 19">
            <a:extLst>
              <a:ext uri="{FF2B5EF4-FFF2-40B4-BE49-F238E27FC236}">
                <a16:creationId xmlns:a16="http://schemas.microsoft.com/office/drawing/2014/main" id="{0D3538F7-BD42-63B4-6BBF-3DA844E7CE08}"/>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701376" y="1975790"/>
            <a:ext cx="3068818" cy="4882210"/>
          </a:xfrm>
          <a:prstGeom prst="rect">
            <a:avLst/>
          </a:prstGeom>
        </p:spPr>
      </p:pic>
      <p:pic>
        <p:nvPicPr>
          <p:cNvPr id="21" name="Picture 20">
            <a:extLst>
              <a:ext uri="{FF2B5EF4-FFF2-40B4-BE49-F238E27FC236}">
                <a16:creationId xmlns:a16="http://schemas.microsoft.com/office/drawing/2014/main" id="{31321F79-C027-1D67-BCBC-5004AE5DA6A9}"/>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pic>
        <p:nvPicPr>
          <p:cNvPr id="16" name="Picture 15">
            <a:extLst>
              <a:ext uri="{FF2B5EF4-FFF2-40B4-BE49-F238E27FC236}">
                <a16:creationId xmlns:a16="http://schemas.microsoft.com/office/drawing/2014/main" id="{F622CA6A-7B4D-9408-F266-3708EA0FD390}"/>
              </a:ext>
            </a:extLst>
          </p:cNvPr>
          <p:cNvPicPr>
            <a:picLocks noChangeAspect="1"/>
          </p:cNvPicPr>
          <p:nvPr/>
        </p:nvPicPr>
        <p:blipFill>
          <a:blip r:embed="rId15"/>
          <a:stretch>
            <a:fillRect/>
          </a:stretch>
        </p:blipFill>
        <p:spPr>
          <a:xfrm>
            <a:off x="4103576" y="1229399"/>
            <a:ext cx="4041998" cy="2017951"/>
          </a:xfrm>
          <a:prstGeom prst="rect">
            <a:avLst/>
          </a:prstGeom>
        </p:spPr>
      </p:pic>
    </p:spTree>
    <p:extLst>
      <p:ext uri="{BB962C8B-B14F-4D97-AF65-F5344CB8AC3E}">
        <p14:creationId xmlns:p14="http://schemas.microsoft.com/office/powerpoint/2010/main" val="3934358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9" name="组合 8"/>
          <p:cNvGrpSpPr/>
          <p:nvPr/>
        </p:nvGrpSpPr>
        <p:grpSpPr>
          <a:xfrm>
            <a:off x="149225" y="-372752"/>
            <a:ext cx="9500235" cy="2273935"/>
            <a:chOff x="-213" y="0"/>
            <a:chExt cx="14961" cy="3581"/>
          </a:xfrm>
        </p:grpSpPr>
        <p:sp>
          <p:nvSpPr>
            <p:cNvPr id="8" name="圆角矩形 7"/>
            <p:cNvSpPr/>
            <p:nvPr/>
          </p:nvSpPr>
          <p:spPr>
            <a:xfrm>
              <a:off x="1473" y="1633"/>
              <a:ext cx="13275"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300"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6" name="圆角矩形 5"/>
            <p:cNvSpPr/>
            <p:nvPr/>
          </p:nvSpPr>
          <p:spPr>
            <a:xfrm>
              <a:off x="1365" y="1525"/>
              <a:ext cx="1338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err="1">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Phương</a:t>
              </a:r>
              <a:r>
                <a:rPr kumimoji="0" lang="en-US" altLang="zh-CN" sz="4000" b="1" i="0" u="none" strike="noStrike" kern="1200" cap="none" spc="-300" normalizeH="0" baseline="0" noProof="0" dirty="0">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 </a:t>
              </a:r>
              <a:r>
                <a:rPr kumimoji="0" lang="en-US" altLang="zh-CN" sz="4000" b="1" i="0" u="none" strike="noStrike" kern="1200" cap="none" spc="-300" normalizeH="0" baseline="0" noProof="0" dirty="0" err="1">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hướng</a:t>
              </a:r>
              <a:r>
                <a:rPr kumimoji="0" lang="en-US" altLang="zh-CN" sz="4000" b="1" i="0" u="none" strike="noStrike" kern="1200" cap="none" spc="-300" normalizeH="0" baseline="0" noProof="0" dirty="0">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 </a:t>
              </a:r>
              <a:r>
                <a:rPr kumimoji="0" lang="en-US" altLang="zh-CN" sz="4000" b="1" i="0" u="none" strike="noStrike" kern="1200" cap="none" spc="-300" normalizeH="0" baseline="0" noProof="0" dirty="0" err="1">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hoạt</a:t>
              </a:r>
              <a:r>
                <a:rPr kumimoji="0" lang="en-US" altLang="zh-CN" sz="4000" b="1" i="0" u="none" strike="noStrike" kern="1200" cap="none" spc="-300" normalizeH="0" baseline="0" noProof="0" dirty="0">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 </a:t>
              </a:r>
              <a:r>
                <a:rPr kumimoji="0" lang="en-US" altLang="zh-CN" sz="4000" b="1" i="0" u="none" strike="noStrike" kern="1200" cap="none" spc="-300" normalizeH="0" baseline="0" noProof="0" dirty="0" err="1">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động</a:t>
              </a:r>
              <a:r>
                <a:rPr kumimoji="0" lang="en-US" altLang="zh-CN" sz="4000" b="1" i="0" u="none" strike="noStrike" kern="1200" cap="none" spc="-300" normalizeH="0" baseline="0" noProof="0" dirty="0">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 </a:t>
              </a:r>
              <a:r>
                <a:rPr kumimoji="0" lang="en-US" altLang="zh-CN" sz="4000" b="1" i="0" u="none" strike="noStrike" kern="1200" cap="none" spc="-300" normalizeH="0" baseline="0" noProof="0" dirty="0" err="1">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tuần</a:t>
              </a:r>
              <a:r>
                <a:rPr kumimoji="0" lang="en-US" altLang="zh-CN" sz="4000" b="1" i="0" u="none" strike="noStrike" kern="1200" cap="none" spc="-300" normalizeH="0" baseline="0" noProof="0" dirty="0">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rPr>
                <a:t> 30 …</a:t>
              </a:r>
              <a:endParaRPr kumimoji="0" lang="zh-CN" altLang="en-US" sz="4000" b="1" i="0" u="none" strike="noStrike" kern="1200" cap="none" spc="-300" normalizeH="0" baseline="0" noProof="0" dirty="0">
                <a:ln>
                  <a:noFill/>
                </a:ln>
                <a:solidFill>
                  <a:srgbClr val="0070C0"/>
                </a:solidFill>
                <a:effectLst/>
                <a:uLnTx/>
                <a:uFillTx/>
                <a:latin typeface="Calibri" panose="020F0502020204030204" pitchFamily="34" charset="0"/>
                <a:ea typeface="字魂189号-星岩乐黑体" panose="00000500000000000000" charset="-122"/>
                <a:cs typeface="Calibri" panose="020F0502020204030204" pitchFamily="34" charset="0"/>
                <a:sym typeface="+mn-lt"/>
              </a:endParaRPr>
            </a:p>
          </p:txBody>
        </p:sp>
        <p:pic>
          <p:nvPicPr>
            <p:cNvPr id="26" name="图片 25" descr="卡通人物&#10;&#10;中度可信度描述已自动生成"/>
            <p:cNvPicPr>
              <a:picLocks noChangeAspect="1"/>
            </p:cNvPicPr>
            <p:nvPr>
              <p:custDataLst>
                <p:tags r:id="rId1"/>
              </p:custDataLst>
            </p:nvPr>
          </p:nvPicPr>
          <p:blipFill>
            <a:blip r:embed="rId5" cstate="email"/>
            <a:stretch>
              <a:fillRect/>
            </a:stretch>
          </p:blipFill>
          <p:spPr>
            <a:xfrm rot="840000">
              <a:off x="-213" y="0"/>
              <a:ext cx="3581" cy="3581"/>
            </a:xfrm>
            <a:prstGeom prst="rect">
              <a:avLst/>
            </a:prstGeom>
          </p:spPr>
        </p:pic>
      </p:grpSp>
      <p:grpSp>
        <p:nvGrpSpPr>
          <p:cNvPr id="3" name="组合 2"/>
          <p:cNvGrpSpPr/>
          <p:nvPr/>
        </p:nvGrpSpPr>
        <p:grpSpPr>
          <a:xfrm>
            <a:off x="1286192" y="1572891"/>
            <a:ext cx="7494140" cy="4554456"/>
            <a:chOff x="1255" y="2275"/>
            <a:chExt cx="10812" cy="7604"/>
          </a:xfrm>
        </p:grpSpPr>
        <p:sp>
          <p:nvSpPr>
            <p:cNvPr id="7" name="云形 6"/>
            <p:cNvSpPr/>
            <p:nvPr/>
          </p:nvSpPr>
          <p:spPr>
            <a:xfrm>
              <a:off x="1255" y="2275"/>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等线"/>
                <a:ea typeface="等线" panose="02010600030101010101" pitchFamily="2" charset="-122"/>
                <a:cs typeface="+mn-cs"/>
              </a:endParaRPr>
            </a:p>
          </p:txBody>
        </p:sp>
        <p:sp>
          <p:nvSpPr>
            <p:cNvPr id="13" name="文本框 12"/>
            <p:cNvSpPr txBox="1"/>
            <p:nvPr/>
          </p:nvSpPr>
          <p:spPr>
            <a:xfrm>
              <a:off x="2279" y="4083"/>
              <a:ext cx="8079" cy="86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zh-CN" sz="2200" b="0" i="0" u="none" strike="noStrike" kern="1200" cap="none" spc="0" normalizeH="0" baseline="0" noProof="0">
                  <a:ln>
                    <a:noFill/>
                  </a:ln>
                  <a:solidFill>
                    <a:prstClr val="black"/>
                  </a:solidFill>
                  <a:effectLst/>
                  <a:uLnTx/>
                  <a:uFillTx/>
                  <a:latin typeface="Calibri" panose="020F0502020204030204" pitchFamily="34" charset="0"/>
                  <a:ea typeface="思源黑体 CN Light" panose="020B0300000000000000" charset="-122"/>
                  <a:cs typeface="Calibri" panose="020F0502020204030204" pitchFamily="34" charset="0"/>
                  <a:sym typeface="+mn-ea"/>
                </a:rPr>
                <a:t>…..</a:t>
              </a:r>
              <a:endParaRPr kumimoji="0" lang="zh-CN" altLang="en-US" sz="2200" b="0" i="0" u="none" strike="noStrike" kern="1200" cap="none" spc="0" normalizeH="0" baseline="0" noProof="0">
                <a:ln>
                  <a:noFill/>
                </a:ln>
                <a:solidFill>
                  <a:prstClr val="black"/>
                </a:solidFill>
                <a:effectLst/>
                <a:uLnTx/>
                <a:uFillTx/>
                <a:latin typeface="Calibri" panose="020F0502020204030204" pitchFamily="34" charset="0"/>
                <a:ea typeface="思源黑体 CN Light" panose="020B0300000000000000" charset="-122"/>
                <a:cs typeface="Calibri" panose="020F0502020204030204" pitchFamily="34" charset="0"/>
                <a:sym typeface="+mn-ea"/>
              </a:endParaRPr>
            </a:p>
          </p:txBody>
        </p:sp>
      </p:grpSp>
      <p:pic>
        <p:nvPicPr>
          <p:cNvPr id="2" name="图片 1" descr="微信截图_20211009142047"/>
          <p:cNvPicPr>
            <a:picLocks noChangeAspect="1"/>
          </p:cNvPicPr>
          <p:nvPr/>
        </p:nvPicPr>
        <p:blipFill>
          <a:blip r:embed="rId6"/>
          <a:stretch>
            <a:fillRect/>
          </a:stretch>
        </p:blipFill>
        <p:spPr>
          <a:xfrm flipH="1">
            <a:off x="8738235" y="829628"/>
            <a:ext cx="3304540" cy="5507355"/>
          </a:xfrm>
          <a:prstGeom prst="rect">
            <a:avLst/>
          </a:prstGeom>
        </p:spPr>
      </p:pic>
    </p:spTree>
    <p:extLst>
      <p:ext uri="{BB962C8B-B14F-4D97-AF65-F5344CB8AC3E}">
        <p14:creationId xmlns:p14="http://schemas.microsoft.com/office/powerpoint/2010/main" val="4284381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796BD3-5F5B-AD07-F74A-0A8E9534B12A}"/>
              </a:ext>
            </a:extLst>
          </p:cNvPr>
          <p:cNvSpPr txBox="1"/>
          <p:nvPr/>
        </p:nvSpPr>
        <p:spPr>
          <a:xfrm>
            <a:off x="1955800" y="876300"/>
            <a:ext cx="85217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Chúc</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mừng</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sinh</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nhật</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Tháng</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p>
        </p:txBody>
      </p:sp>
      <p:sp>
        <p:nvSpPr>
          <p:cNvPr id="3" name="Rectangle: Rounded Corners 2">
            <a:extLst>
              <a:ext uri="{FF2B5EF4-FFF2-40B4-BE49-F238E27FC236}">
                <a16:creationId xmlns:a16="http://schemas.microsoft.com/office/drawing/2014/main" id="{0554A060-DAC3-E3E3-769B-4831E3C53E24}"/>
              </a:ext>
            </a:extLst>
          </p:cNvPr>
          <p:cNvSpPr/>
          <p:nvPr/>
        </p:nvSpPr>
        <p:spPr>
          <a:xfrm>
            <a:off x="762000" y="2006600"/>
            <a:ext cx="2921000" cy="3251200"/>
          </a:xfrm>
          <a:prstGeom prst="roundRect">
            <a:avLst/>
          </a:prstGeom>
          <a:noFill/>
          <a:ln w="57150">
            <a:solidFill>
              <a:srgbClr val="FDC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5" name="Rectangle: Rounded Corners 4">
            <a:extLst>
              <a:ext uri="{FF2B5EF4-FFF2-40B4-BE49-F238E27FC236}">
                <a16:creationId xmlns:a16="http://schemas.microsoft.com/office/drawing/2014/main" id="{CD807619-F84D-4DD2-9360-A1ACC342A505}"/>
              </a:ext>
            </a:extLst>
          </p:cNvPr>
          <p:cNvSpPr/>
          <p:nvPr/>
        </p:nvSpPr>
        <p:spPr>
          <a:xfrm>
            <a:off x="4102100" y="2006600"/>
            <a:ext cx="2921000" cy="3251200"/>
          </a:xfrm>
          <a:prstGeom prst="roundRect">
            <a:avLst/>
          </a:prstGeom>
          <a:noFill/>
          <a:ln w="57150">
            <a:solidFill>
              <a:srgbClr val="FDC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6" name="TextBox 5">
            <a:extLst>
              <a:ext uri="{FF2B5EF4-FFF2-40B4-BE49-F238E27FC236}">
                <a16:creationId xmlns:a16="http://schemas.microsoft.com/office/drawing/2014/main" id="{334467FB-9570-34E7-53B9-DDFB05742DED}"/>
              </a:ext>
            </a:extLst>
          </p:cNvPr>
          <p:cNvSpPr txBox="1"/>
          <p:nvPr/>
        </p:nvSpPr>
        <p:spPr>
          <a:xfrm>
            <a:off x="1524000" y="2318495"/>
            <a:ext cx="116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7" name="TextBox 6">
            <a:extLst>
              <a:ext uri="{FF2B5EF4-FFF2-40B4-BE49-F238E27FC236}">
                <a16:creationId xmlns:a16="http://schemas.microsoft.com/office/drawing/2014/main" id="{9854FBDA-3975-2A09-AA12-F65C0670D629}"/>
              </a:ext>
            </a:extLst>
          </p:cNvPr>
          <p:cNvSpPr txBox="1"/>
          <p:nvPr/>
        </p:nvSpPr>
        <p:spPr>
          <a:xfrm>
            <a:off x="4610100" y="2392636"/>
            <a:ext cx="116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9220" name="Picture 4" descr="Bóng món Quà Sinh nhật Bên Clip nghệ thuật - bong bóng sinh nhật png tải về  - Miễn phí trong suốt Bóng png Tải về.">
            <a:extLst>
              <a:ext uri="{FF2B5EF4-FFF2-40B4-BE49-F238E27FC236}">
                <a16:creationId xmlns:a16="http://schemas.microsoft.com/office/drawing/2014/main" id="{407E33FB-3049-9F6B-B18A-941AE99B148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50" b="93125" l="10000" r="90000">
                        <a14:foregroundMark x1="50667" y1="5750" x2="50667" y2="5750"/>
                        <a14:foregroundMark x1="52333" y1="93125" x2="52333" y2="93125"/>
                        <a14:backgroundMark x1="64333" y1="47750" x2="64333" y2="47750"/>
                      </a14:backgroundRemoval>
                    </a14:imgEffect>
                  </a14:imgLayer>
                </a14:imgProps>
              </a:ext>
              <a:ext uri="{28A0092B-C50C-407E-A947-70E740481C1C}">
                <a14:useLocalDpi xmlns:a14="http://schemas.microsoft.com/office/drawing/2010/main" val="0"/>
              </a:ext>
            </a:extLst>
          </a:blip>
          <a:srcRect/>
          <a:stretch>
            <a:fillRect/>
          </a:stretch>
        </p:blipFill>
        <p:spPr bwMode="auto">
          <a:xfrm>
            <a:off x="6916420" y="1778000"/>
            <a:ext cx="3914775" cy="34798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12,443 Animated Birthday Cake Illustrations &amp; Clip Art - iStock">
            <a:extLst>
              <a:ext uri="{FF2B5EF4-FFF2-40B4-BE49-F238E27FC236}">
                <a16:creationId xmlns:a16="http://schemas.microsoft.com/office/drawing/2014/main" id="{BC2C691C-FAFC-D3F4-6758-4570AA69989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8889" y1="19444" x2="38889" y2="19444"/>
                        <a14:foregroundMark x1="39542" y1="14542" x2="39052" y2="21405"/>
                        <a14:foregroundMark x1="38399" y1="12092" x2="38399" y2="12092"/>
                        <a14:foregroundMark x1="38399" y1="12092" x2="39052" y2="23203"/>
                        <a14:foregroundMark x1="44553" y1="22059" x2="44608" y2="25490"/>
                        <a14:foregroundMark x1="44514" y1="19608" x2="44553" y2="22059"/>
                        <a14:foregroundMark x1="44504" y1="18954" x2="44514" y2="19608"/>
                        <a14:foregroundMark x1="44467" y1="16667" x2="44504" y2="18954"/>
                        <a14:foregroundMark x1="44444" y1="15196" x2="44467" y2="16667"/>
                        <a14:foregroundMark x1="49049" y1="22059" x2="48693" y2="24837"/>
                        <a14:foregroundMark x1="49363" y1="19608" x2="49049" y2="22059"/>
                        <a14:foregroundMark x1="49447" y1="18954" x2="49363" y2="19608"/>
                        <a14:foregroundMark x1="49740" y1="16667" x2="49447" y2="18954"/>
                        <a14:foregroundMark x1="50327" y1="12092" x2="49740" y2="16667"/>
                        <a14:foregroundMark x1="56265" y1="22549" x2="56209" y2="26471"/>
                        <a14:foregroundMark x1="56311" y1="19281" x2="56265" y2="22549"/>
                        <a14:foregroundMark x1="56373" y1="14869" x2="56311" y2="19281"/>
                        <a14:foregroundMark x1="60739" y1="22549" x2="60131" y2="28105"/>
                        <a14:foregroundMark x1="61096" y1="19281" x2="60739" y2="22549"/>
                        <a14:foregroundMark x1="61275" y1="17647" x2="61096" y2="19281"/>
                        <a14:foregroundMark x1="69281" y1="18137" x2="68627" y2="28595"/>
                        <a14:foregroundMark x1="69444" y1="17484" x2="66830" y2="23529"/>
                        <a14:foregroundMark x1="44444" y1="17157" x2="44771" y2="19771"/>
                        <a14:backgroundMark x1="46732" y1="22059" x2="46732" y2="22059"/>
                        <a14:backgroundMark x1="46405" y1="28758" x2="46405" y2="28758"/>
                        <a14:backgroundMark x1="59150" y1="19281" x2="59150" y2="19281"/>
                        <a14:backgroundMark x1="58333" y1="22549" x2="58333" y2="22549"/>
                        <a14:backgroundMark x1="47876" y1="16667" x2="47876" y2="16667"/>
                      </a14:backgroundRemoval>
                    </a14:imgEffect>
                  </a14:imgLayer>
                </a14:imgProps>
              </a:ext>
              <a:ext uri="{28A0092B-C50C-407E-A947-70E740481C1C}">
                <a14:useLocalDpi xmlns:a14="http://schemas.microsoft.com/office/drawing/2010/main" val="0"/>
              </a:ext>
            </a:extLst>
          </a:blip>
          <a:srcRect/>
          <a:stretch>
            <a:fillRect/>
          </a:stretch>
        </p:blipFill>
        <p:spPr bwMode="auto">
          <a:xfrm>
            <a:off x="-143469" y="4580931"/>
            <a:ext cx="2365969" cy="2365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47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7FA835C-D96C-4400-B1C2-323EF5F14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978" t="3079" r="13875" b="51334"/>
          <a:stretch/>
        </p:blipFill>
        <p:spPr>
          <a:xfrm>
            <a:off x="10958981" y="93579"/>
            <a:ext cx="1003902" cy="2762864"/>
          </a:xfrm>
          <a:prstGeom prst="rect">
            <a:avLst/>
          </a:prstGeom>
        </p:spPr>
      </p:pic>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56510" y1="51016" x2="58542" y2="51172"/>
                        <a14:foregroundMark x1="52031" y1="77578" x2="51458" y2="83125"/>
                        <a14:foregroundMark x1="58438" y1="52969" x2="61667" y2="50469"/>
                        <a14:foregroundMark x1="62396" y1="49141" x2="63594" y2="47188"/>
                        <a14:backgroundMark x1="37344" y1="22031" x2="37448" y2="51016"/>
                        <a14:backgroundMark x1="64323" y1="22422" x2="63958" y2="40469"/>
                        <a14:backgroundMark x1="49167" y1="78125" x2="49167" y2="78125"/>
                        <a14:backgroundMark x1="49375" y1="77891" x2="49375" y2="77891"/>
                        <a14:backgroundMark x1="43490" y1="41250" x2="43490" y2="41250"/>
                        <a14:backgroundMark x1="62031" y1="48125" x2="62552" y2="45938"/>
                        <a14:backgroundMark x1="62760" y1="49141" x2="64479" y2="46797"/>
                      </a14:backgroundRemoval>
                    </a14:imgEffect>
                  </a14:imgLayer>
                </a14:imgProps>
              </a:ext>
            </a:extLst>
          </a:blip>
          <a:srcRect l="33735" r="34096"/>
          <a:stretch/>
        </p:blipFill>
        <p:spPr>
          <a:xfrm>
            <a:off x="1175657" y="1340951"/>
            <a:ext cx="2708366" cy="5612843"/>
          </a:xfrm>
          <a:prstGeom prst="rect">
            <a:avLst/>
          </a:prstGeom>
        </p:spPr>
      </p:pic>
      <p:sp>
        <p:nvSpPr>
          <p:cNvPr id="4" name="TextBox 3">
            <a:extLst>
              <a:ext uri="{FF2B5EF4-FFF2-40B4-BE49-F238E27FC236}">
                <a16:creationId xmlns:a16="http://schemas.microsoft.com/office/drawing/2014/main" id="{B4617E19-D0FD-236F-F8D4-C6C83C762DFD}"/>
              </a:ext>
            </a:extLst>
          </p:cNvPr>
          <p:cNvSpPr txBox="1"/>
          <p:nvPr/>
        </p:nvSpPr>
        <p:spPr>
          <a:xfrm>
            <a:off x="3712854" y="2071237"/>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TUYÊN TRUYỀN VIÊN NHÍ </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B443E28-E416-8491-5AED-53958C3F9C28}"/>
              </a:ext>
            </a:extLst>
          </p:cNvPr>
          <p:cNvSpPr txBox="1"/>
          <p:nvPr/>
        </p:nvSpPr>
        <p:spPr>
          <a:xfrm>
            <a:off x="3484185" y="1236732"/>
            <a:ext cx="327385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Chủ</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Đề</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719241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千图网海量PPT模板www.58pic.com ​">
  <a:themeElements>
    <a:clrScheme name="自定义 149">
      <a:dk1>
        <a:sysClr val="windowText" lastClr="000000"/>
      </a:dk1>
      <a:lt1>
        <a:sysClr val="window" lastClr="FFFFFF"/>
      </a:lt1>
      <a:dk2>
        <a:srgbClr val="44546A"/>
      </a:dk2>
      <a:lt2>
        <a:srgbClr val="E7E6E6"/>
      </a:lt2>
      <a:accent1>
        <a:srgbClr val="E0BE68"/>
      </a:accent1>
      <a:accent2>
        <a:srgbClr val="E0BE68"/>
      </a:accent2>
      <a:accent3>
        <a:srgbClr val="E0BE68"/>
      </a:accent3>
      <a:accent4>
        <a:srgbClr val="E0BE68"/>
      </a:accent4>
      <a:accent5>
        <a:srgbClr val="E0BE68"/>
      </a:accent5>
      <a:accent6>
        <a:srgbClr val="E0BE68"/>
      </a:accent6>
      <a:hlink>
        <a:srgbClr val="0563C1"/>
      </a:hlink>
      <a:folHlink>
        <a:srgbClr val="954F72"/>
      </a:folHlink>
    </a:clrScheme>
    <a:fontScheme name="olfeatse">
      <a:majorFont>
        <a:latin typeface="zihun59hao-chuangcuhei" panose="020F0302020204030204"/>
        <a:ea typeface="zihun59hao-chuangcuhei"/>
        <a:cs typeface=""/>
      </a:majorFont>
      <a:minorFont>
        <a:latin typeface="zihun59hao-chuangcuhei" panose="020F0502020204030204"/>
        <a:ea typeface="zihun59hao-chuangcu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海量PPT模板www.58pic.com ​">
  <a:themeElements>
    <a:clrScheme name="自定义 149">
      <a:dk1>
        <a:sysClr val="windowText" lastClr="000000"/>
      </a:dk1>
      <a:lt1>
        <a:sysClr val="window" lastClr="FFFFFF"/>
      </a:lt1>
      <a:dk2>
        <a:srgbClr val="44546A"/>
      </a:dk2>
      <a:lt2>
        <a:srgbClr val="E7E6E6"/>
      </a:lt2>
      <a:accent1>
        <a:srgbClr val="E0BE68"/>
      </a:accent1>
      <a:accent2>
        <a:srgbClr val="E0BE68"/>
      </a:accent2>
      <a:accent3>
        <a:srgbClr val="E0BE68"/>
      </a:accent3>
      <a:accent4>
        <a:srgbClr val="E0BE68"/>
      </a:accent4>
      <a:accent5>
        <a:srgbClr val="E0BE68"/>
      </a:accent5>
      <a:accent6>
        <a:srgbClr val="E0BE68"/>
      </a:accent6>
      <a:hlink>
        <a:srgbClr val="0563C1"/>
      </a:hlink>
      <a:folHlink>
        <a:srgbClr val="954F72"/>
      </a:folHlink>
    </a:clrScheme>
    <a:fontScheme name="olfeatse">
      <a:majorFont>
        <a:latin typeface="zihun59hao-chuangcuhei"/>
        <a:ea typeface="zihun59hao-chuangcuhei"/>
        <a:cs typeface=""/>
      </a:majorFont>
      <a:minorFont>
        <a:latin typeface="zihun59hao-chuangcuhei"/>
        <a:ea typeface="zihun59hao-chuangcu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mmar Subject for Pre-K: Adjectives by Slidesgo">
  <a:themeElements>
    <a:clrScheme name="Simple Light">
      <a:dk1>
        <a:srgbClr val="FF7259"/>
      </a:dk1>
      <a:lt1>
        <a:srgbClr val="F7A9BD"/>
      </a:lt1>
      <a:dk2>
        <a:srgbClr val="FFD2DD"/>
      </a:dk2>
      <a:lt2>
        <a:srgbClr val="4285F4"/>
      </a:lt2>
      <a:accent1>
        <a:srgbClr val="6A3F35"/>
      </a:accent1>
      <a:accent2>
        <a:srgbClr val="FF95C7"/>
      </a:accent2>
      <a:accent3>
        <a:srgbClr val="FCC63D"/>
      </a:accent3>
      <a:accent4>
        <a:srgbClr val="BA96F0"/>
      </a:accent4>
      <a:accent5>
        <a:srgbClr val="00E088"/>
      </a:accent5>
      <a:accent6>
        <a:srgbClr val="FFFFFF"/>
      </a:accent6>
      <a:hlink>
        <a:srgbClr val="6A3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290</Words>
  <Application>Microsoft Office PowerPoint</Application>
  <PresentationFormat>Widescreen</PresentationFormat>
  <Paragraphs>31</Paragraphs>
  <Slides>16</Slides>
  <Notes>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16</vt:i4>
      </vt:variant>
    </vt:vector>
  </HeadingPairs>
  <TitlesOfParts>
    <vt:vector size="31" baseType="lpstr">
      <vt:lpstr>等线</vt:lpstr>
      <vt:lpstr>Lato Hairline</vt:lpstr>
      <vt:lpstr>zihun59hao-chuangcuhei</vt:lpstr>
      <vt:lpstr>字魂189号-星岩乐黑体</vt:lpstr>
      <vt:lpstr>Arial</vt:lpstr>
      <vt:lpstr>Calibri</vt:lpstr>
      <vt:lpstr>Cambria</vt:lpstr>
      <vt:lpstr>Lato Light</vt:lpstr>
      <vt:lpstr>Lato Regular</vt:lpstr>
      <vt:lpstr>SVN-Amperzand</vt:lpstr>
      <vt:lpstr>Wingdings</vt:lpstr>
      <vt:lpstr>​千图网海量PPT模板www.58pic.com ​</vt:lpstr>
      <vt:lpstr>1_office</vt:lpstr>
      <vt:lpstr>1_​千图网海量PPT模板www.58pic.com ​</vt:lpstr>
      <vt:lpstr>Grammar Subject for Pre-K: Adjectives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11</cp:revision>
  <dcterms:created xsi:type="dcterms:W3CDTF">2023-02-09T11:09:10Z</dcterms:created>
  <dcterms:modified xsi:type="dcterms:W3CDTF">2023-02-09T11:27:30Z</dcterms:modified>
</cp:coreProperties>
</file>