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337" r:id="rId3"/>
    <p:sldId id="346" r:id="rId4"/>
    <p:sldId id="354" r:id="rId5"/>
    <p:sldId id="329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5" r:id="rId12"/>
    <p:sldLayoutId id="2147483779" r:id="rId13"/>
    <p:sldLayoutId id="2147483780" r:id="rId14"/>
    <p:sldLayoutId id="2147483781" r:id="rId15"/>
    <p:sldLayoutId id="2147483783" r:id="rId16"/>
    <p:sldLayoutId id="2147483668" r:id="rId17"/>
    <p:sldLayoutId id="2147483673" r:id="rId18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iCiel Pony" pitchFamily="2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75260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chung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(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3)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56" y="964916"/>
            <a:ext cx="7726308" cy="4600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" y="1890232"/>
            <a:ext cx="10182018" cy="212758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0" y="778835"/>
            <a:ext cx="9712023" cy="42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263236"/>
            <a:ext cx="9103510" cy="61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8078" y="166200"/>
            <a:ext cx="8195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SKY</cp:lastModifiedBy>
  <cp:revision>163</cp:revision>
  <dcterms:created xsi:type="dcterms:W3CDTF">2021-05-12T04:19:00Z</dcterms:created>
  <dcterms:modified xsi:type="dcterms:W3CDTF">2023-01-17T06:32:37Z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