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85" r:id="rId2"/>
    <p:sldId id="257" r:id="rId3"/>
    <p:sldId id="286" r:id="rId4"/>
    <p:sldId id="287" r:id="rId5"/>
    <p:sldId id="288" r:id="rId6"/>
    <p:sldId id="260" r:id="rId7"/>
    <p:sldId id="258" r:id="rId8"/>
    <p:sldId id="256" r:id="rId9"/>
    <p:sldId id="280" r:id="rId10"/>
    <p:sldId id="272" r:id="rId11"/>
    <p:sldId id="290" r:id="rId12"/>
    <p:sldId id="289" r:id="rId13"/>
  </p:sldIdLst>
  <p:sldSz cx="12192000" cy="6858000"/>
  <p:notesSz cx="6858000" cy="9144000"/>
  <p:embeddedFontLst>
    <p:embeddedFont>
      <p:font typeface="等线 Light" charset="-122"/>
      <p:regular r:id="rId15"/>
    </p:embeddedFont>
    <p:embeddedFont>
      <p:font typeface="等线" charset="-122"/>
      <p:regular r:id="rId1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F58"/>
    <a:srgbClr val="FEBA02"/>
    <a:srgbClr val="FAE9DC"/>
    <a:srgbClr val="65AEF5"/>
    <a:srgbClr val="FE622A"/>
    <a:srgbClr val="E77E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-720" y="-90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A315-F1CD-4472-8AB7-0478FAD24C8B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0372A-0EAB-497F-8C4F-DBA74D4F81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9964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3761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51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0372A-0EAB-497F-8C4F-DBA74D4F81A7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319341"/>
      </p:ext>
    </p:extLst>
  </p:cSld>
  <p:clrMapOvr>
    <a:masterClrMapping/>
  </p:clrMapOvr>
  <p:transition spd="med" advTm="4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083990"/>
      </p:ext>
    </p:extLst>
  </p:cSld>
  <p:clrMapOvr>
    <a:masterClrMapping/>
  </p:clrMapOvr>
  <p:transition spd="med" advTm="4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1787145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0880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881340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230164"/>
      </p:ext>
    </p:extLst>
  </p:cSld>
  <p:clrMapOvr>
    <a:masterClrMapping/>
  </p:clrMapOvr>
  <p:transition spd="med" advTm="4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896708"/>
      </p:ext>
    </p:extLst>
  </p:cSld>
  <p:clrMapOvr>
    <a:masterClrMapping/>
  </p:clrMapOvr>
  <p:transition spd="med" advTm="4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58689"/>
      </p:ext>
    </p:extLst>
  </p:cSld>
  <p:clrMapOvr>
    <a:masterClrMapping/>
  </p:clrMapOvr>
  <p:transition spd="med" advTm="4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097471"/>
      </p:ext>
    </p:extLst>
  </p:cSld>
  <p:clrMapOvr>
    <a:masterClrMapping/>
  </p:clrMapOvr>
  <p:transition spd="med" advTm="4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503337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73323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pPr/>
              <a:t>2023/1/17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870890"/>
      </p:ext>
    </p:extLst>
  </p:cSld>
  <p:clrMapOvr>
    <a:masterClrMapping/>
  </p:clrMapOvr>
  <p:transition spd="med" advTm="4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-AVO"/>
                <a:ea typeface="Arial-Rounded" panose="020B0500000000000000" pitchFamily="34" charset="0"/>
                <a:cs typeface="Arial-Rounded" panose="020B0500000000000000" pitchFamily="34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-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9291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57" y="706922"/>
            <a:ext cx="8520267" cy="2964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557" y="3671455"/>
            <a:ext cx="7726466" cy="211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86382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62" y="1203138"/>
            <a:ext cx="10261684" cy="249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30790"/>
      </p:ext>
    </p:extLst>
  </p:cSld>
  <p:clrMapOvr>
    <a:masterClrMapping/>
  </p:clrMapOvr>
  <p:transition spd="med" advTm="4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24942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>
            <a:off x="8914938" y="1921466"/>
            <a:ext cx="2516088" cy="187496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52001" y="340290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2080238"/>
            <a:ext cx="4353354" cy="469036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339928" y="4101002"/>
            <a:ext cx="2208059" cy="257606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116180" y="2257471"/>
            <a:ext cx="5727032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161814"/>
              </a:avLst>
            </a:prstTxWarp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KHỞI ĐỘNG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142630529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213" y="3619342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7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12272022" y="3293128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70625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 flipH="1">
            <a:off x="-2371214" y="364111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112257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4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380" y="239294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36 giảm đi 9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7407E-6 1.11022E-16 L -1.18842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1" y="280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19753E-6 L 1.21875 0.1638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26" y="817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149614" y="3355504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8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1769563" y="3813275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9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259381" y="5337045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6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8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48 giảm đi 8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01864"/>
            <a:ext cx="12192000" cy="438153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" y="2445485"/>
            <a:ext cx="491067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16015"/>
            <a:ext cx="5236308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-25400"/>
            <a:ext cx="12192000" cy="33204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/>
            <a:endParaRPr lang="vi-VN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98" y="3523090"/>
            <a:ext cx="3310565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84698" y="3615950"/>
            <a:ext cx="448734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393" y="3056600"/>
            <a:ext cx="3046729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593" y="1197938"/>
            <a:ext cx="3153403" cy="3567897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12238892" y="5267398"/>
            <a:ext cx="2395204" cy="1089217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94177" y="4633824"/>
              <a:ext cx="325409" cy="6937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4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 flipH="1">
            <a:off x="-2070352" y="3873433"/>
            <a:ext cx="2107669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202761" y="4590511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3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13"/>
          <p:cNvGrpSpPr/>
          <p:nvPr/>
        </p:nvGrpSpPr>
        <p:grpSpPr>
          <a:xfrm flipH="1">
            <a:off x="-2133155" y="5432313"/>
            <a:ext cx="2107669" cy="963565"/>
            <a:chOff x="9540552" y="4420621"/>
            <a:chExt cx="1619672" cy="98728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239244" y="4619525"/>
              <a:ext cx="369803" cy="7883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6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6"/>
          <p:cNvGrpSpPr/>
          <p:nvPr/>
        </p:nvGrpSpPr>
        <p:grpSpPr>
          <a:xfrm>
            <a:off x="12303020" y="3429397"/>
            <a:ext cx="2266948" cy="1030895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89405" y="4665786"/>
              <a:ext cx="343820" cy="732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chemeClr val="bg1"/>
                  </a:solidFill>
                </a:rPr>
                <a:t>5</a:t>
              </a:r>
              <a:endParaRPr lang="vi-VN" sz="4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13" y="937919"/>
            <a:ext cx="5634948" cy="2153741"/>
          </a:xfrm>
          <a:prstGeom prst="rect">
            <a:avLst/>
          </a:prstGeom>
        </p:spPr>
      </p:pic>
      <p:grpSp>
        <p:nvGrpSpPr>
          <p:cNvPr id="14" name="Group 20"/>
          <p:cNvGrpSpPr/>
          <p:nvPr/>
        </p:nvGrpSpPr>
        <p:grpSpPr>
          <a:xfrm flipH="1">
            <a:off x="8031773" y="480299"/>
            <a:ext cx="1646228" cy="740061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223610" y="4557691"/>
              <a:ext cx="394602" cy="775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</a:rPr>
                <a:t>5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65680" y="4352665"/>
            <a:ext cx="36044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1" y="3429000"/>
            <a:ext cx="491067" cy="345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09" y="847217"/>
            <a:ext cx="6007827" cy="823668"/>
          </a:xfrm>
          <a:prstGeom prst="rect">
            <a:avLst/>
          </a:prstGeom>
          <a:noFill/>
        </p:spPr>
        <p:txBody>
          <a:bodyPr wrap="none" lIns="145143" tIns="72571" rIns="145143" bIns="72571" rtlCol="0">
            <a:spAutoFit/>
          </a:bodyPr>
          <a:lstStyle/>
          <a:p>
            <a:r>
              <a:rPr lang="nl-NL" sz="4400" dirty="0" smtClean="0">
                <a:latin typeface="UTM-AVO"/>
              </a:rPr>
              <a:t>35 giảm đi 7 lần bằng?</a:t>
            </a:r>
            <a:endParaRPr lang="vi-VN" sz="4400" dirty="0">
              <a:solidFill>
                <a:srgbClr val="002060"/>
              </a:solidFill>
              <a:latin typeface="UTM-AVO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47" y="2503687"/>
            <a:ext cx="99024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0" y="2213277"/>
            <a:ext cx="827758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66" y="2534067"/>
            <a:ext cx="609874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479" y="3596284"/>
            <a:ext cx="460071" cy="58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ransition spd="med"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1.22639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9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88" t="11370" r="19404" b="43291"/>
          <a:stretch/>
        </p:blipFill>
        <p:spPr>
          <a:xfrm rot="16804766">
            <a:off x="9132359" y="412833"/>
            <a:ext cx="1768500" cy="131787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49030" y="1197150"/>
            <a:ext cx="2288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UTM-AVO"/>
              </a:rPr>
              <a:t>TOÁN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UTM-AVO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29861" y="2317630"/>
            <a:ext cx="575452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UTM-AVO"/>
              </a:rPr>
              <a:t> LUYỆN TẬP CHUNG</a:t>
            </a:r>
          </a:p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UTM-AVO"/>
              </a:rPr>
              <a:t>TIẾT 2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UTM-AVO"/>
            </a:endParaRPr>
          </a:p>
        </p:txBody>
      </p:sp>
    </p:spTree>
    <p:extLst>
      <p:ext uri="{BB962C8B-B14F-4D97-AF65-F5344CB8AC3E}">
        <p14:creationId xmlns:p14="http://schemas.microsoft.com/office/powerpoint/2010/main" val="340253311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13" y="721453"/>
            <a:ext cx="8525542" cy="547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024446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98" y="679603"/>
            <a:ext cx="8687685" cy="541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5589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3" y="1138608"/>
            <a:ext cx="9377084" cy="411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2638"/>
      </p:ext>
    </p:extLst>
  </p:cSld>
  <p:clrMapOvr>
    <a:masterClrMapping/>
  </p:clrMapOvr>
  <p:transition spd="med" advTm="4000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59</Words>
  <Application>Microsoft Office PowerPoint</Application>
  <PresentationFormat>Custom</PresentationFormat>
  <Paragraphs>28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Arial-Rounded</vt:lpstr>
      <vt:lpstr>等线 Light</vt:lpstr>
      <vt:lpstr>等线</vt:lpstr>
      <vt:lpstr>UTM-AVO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SKY</cp:lastModifiedBy>
  <cp:revision>35</cp:revision>
  <dcterms:created xsi:type="dcterms:W3CDTF">2019-12-28T02:24:06Z</dcterms:created>
  <dcterms:modified xsi:type="dcterms:W3CDTF">2023-01-17T06:28:13Z</dcterms:modified>
</cp:coreProperties>
</file>