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686" r:id="rId3"/>
  </p:sldMasterIdLst>
  <p:notesMasterIdLst>
    <p:notesMasterId r:id="rId19"/>
  </p:notesMasterIdLst>
  <p:sldIdLst>
    <p:sldId id="404" r:id="rId4"/>
    <p:sldId id="413" r:id="rId5"/>
    <p:sldId id="403" r:id="rId6"/>
    <p:sldId id="399" r:id="rId7"/>
    <p:sldId id="400" r:id="rId8"/>
    <p:sldId id="401" r:id="rId9"/>
    <p:sldId id="402" r:id="rId10"/>
    <p:sldId id="412" r:id="rId11"/>
    <p:sldId id="414" r:id="rId12"/>
    <p:sldId id="423" r:id="rId13"/>
    <p:sldId id="416" r:id="rId14"/>
    <p:sldId id="406" r:id="rId15"/>
    <p:sldId id="424" r:id="rId16"/>
    <p:sldId id="425" r:id="rId17"/>
    <p:sldId id="417" r:id="rId18"/>
  </p:sldIdLst>
  <p:sldSz cx="12192000" cy="6858000"/>
  <p:notesSz cx="6858000" cy="9144000"/>
  <p:embeddedFontLst>
    <p:embeddedFont>
      <p:font typeface="等线" charset="-122"/>
      <p:regular r:id="rId20"/>
    </p:embeddedFont>
    <p:embeddedFont>
      <p:font typeface="Tahoma" pitchFamily="34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宋体" pitchFamily="2" charset="-122"/>
      <p:regular r:id="rId27"/>
    </p:embeddedFont>
    <p:embeddedFont>
      <p:font typeface="Calibri Light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0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9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2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3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2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3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8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3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7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5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7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5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962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18EA8-014E-4120-A9EE-75D83C50E3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33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8289F0-52A5-46D4-823D-C6304C2002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61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74C12-C110-4626-8230-3D01135E4B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66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DC9E33-1BE2-48F0-93F9-8D4237870D3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89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DA379C-3903-4C09-9363-F032CD3242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96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654A74-9948-486B-A3CE-FDD26CBD6C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48BC9-8740-43FD-A14D-662D5BD93B2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46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7618D0-B1C8-4EC4-891E-39ECFA627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33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651227-B9FD-4EB6-812C-EFC616D9072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62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2C18AD-1A55-4E7E-B045-5AD63D6D9D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28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1C844-31A6-4841-B9B7-6F643C5207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57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BAC59A-86B6-4451-9D6C-3942CB9C62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9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5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2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10564284" y="-362479"/>
            <a:ext cx="1162050" cy="2779183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2F45DB-D709-4135-8467-32AE98673C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10681230" y="-324907"/>
            <a:ext cx="1165225" cy="2796116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10612439" y="-69849"/>
            <a:ext cx="1025525" cy="2095500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2" y="318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2" y="168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11" y="883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2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61" y="128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31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17" Type="http://schemas.openxmlformats.org/officeDocument/2006/relationships/image" Target="../media/image26.png"/><Relationship Id="rId2" Type="http://schemas.openxmlformats.org/officeDocument/2006/relationships/image" Target="../media/image13.gi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4.gif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5" Type="http://schemas.openxmlformats.org/officeDocument/2006/relationships/image" Target="../media/image4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="" xmlns:a16="http://schemas.microsoft.com/office/drawing/2014/main" id="{5B8C8452-E689-4E4F-88C0-11361528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0" y="251772"/>
            <a:ext cx="11431639" cy="622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lip mẫu hs đang học bài - Số học 6 - Bùi Thị Hạnh - Thư viện Tư liệu giáo  dục">
            <a:extLst>
              <a:ext uri="{FF2B5EF4-FFF2-40B4-BE49-F238E27FC236}">
                <a16:creationId xmlns="" xmlns:a16="http://schemas.microsoft.com/office/drawing/2014/main" id="{0F72D1CA-7DA0-41A8-929C-602C2D852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45" y="3600451"/>
            <a:ext cx="1437531" cy="190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07612" y="1436715"/>
            <a:ext cx="9819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 </a:t>
            </a:r>
          </a:p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BUỔI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20131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56" y="180304"/>
            <a:ext cx="8486859" cy="63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9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225201" y="557017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0" y="1905541"/>
            <a:ext cx="7286094" cy="39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64" y="790278"/>
            <a:ext cx="9854398" cy="43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51" y="895581"/>
            <a:ext cx="9926590" cy="4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2" y="380481"/>
            <a:ext cx="10293435" cy="58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40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68" y="0"/>
            <a:ext cx="4541901" cy="687369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2" y="2570922"/>
            <a:ext cx="5417240" cy="426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355376" y="438628"/>
            <a:ext cx="6935751" cy="155050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02154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4</a:t>
              </a:r>
              <a:endParaRPr lang="vi-VN" sz="44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75" y="4665786"/>
              <a:ext cx="335802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31495" y="4557691"/>
              <a:ext cx="38671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8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264" y="-107520"/>
            <a:ext cx="7169825" cy="31012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  <a:endParaRPr lang="vi-VN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2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28597" y="4619525"/>
              <a:ext cx="58044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21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12547" y="4665786"/>
              <a:ext cx="74353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132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6465" y="4557691"/>
              <a:ext cx="59174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12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231931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33 </a:t>
            </a:r>
            <a:r>
              <a:rPr lang="en-US" sz="4400" dirty="0">
                <a:solidFill>
                  <a:srgbClr val="002060"/>
                </a:solidFill>
              </a:rPr>
              <a:t>x 4 =?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1</a:t>
              </a:r>
              <a:endParaRPr lang="vi-VN" sz="44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1138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3</a:t>
              </a:r>
              <a:endParaRPr lang="vi-VN" sz="44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2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39666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60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31495" y="4557691"/>
              <a:ext cx="38671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6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231931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 x </a:t>
            </a:r>
            <a:r>
              <a:rPr lang="en-US" sz="4400" dirty="0" smtClean="0">
                <a:solidFill>
                  <a:srgbClr val="002060"/>
                </a:solidFill>
              </a:rPr>
              <a:t>20 </a:t>
            </a:r>
            <a:r>
              <a:rPr lang="en-US" sz="4400" dirty="0">
                <a:solidFill>
                  <a:srgbClr val="002060"/>
                </a:solidFill>
              </a:rPr>
              <a:t>=?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1076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12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92115" y="4590511"/>
              <a:ext cx="58044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10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4</a:t>
              </a:r>
              <a:endParaRPr lang="vi-VN" sz="44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39666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9</a:t>
              </a:r>
              <a:r>
                <a:rPr lang="en-US" sz="4400" dirty="0" smtClean="0">
                  <a:solidFill>
                    <a:schemeClr val="bg1"/>
                  </a:solidFill>
                </a:rPr>
                <a:t>1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6464" y="4557691"/>
              <a:ext cx="59174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21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231931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13 </a:t>
            </a:r>
            <a:r>
              <a:rPr lang="en-US" sz="4400" dirty="0">
                <a:solidFill>
                  <a:srgbClr val="002060"/>
                </a:solidFill>
              </a:rPr>
              <a:t>x 7 =?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230491" y="3900111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28597" y="4619525"/>
              <a:ext cx="580449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10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431842" y="5304846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16411" y="4665786"/>
              <a:ext cx="539666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30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6465" y="4557691"/>
              <a:ext cx="591745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30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231931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 x 10 =?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64" y="2101369"/>
            <a:ext cx="1173765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5" y="64859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=""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=""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B491CBA-8177-4226-09A5-061DFDCE80DA}"/>
              </a:ext>
            </a:extLst>
          </p:cNvPr>
          <p:cNvSpPr txBox="1"/>
          <p:nvPr/>
        </p:nvSpPr>
        <p:spPr>
          <a:xfrm>
            <a:off x="1634725" y="148275"/>
            <a:ext cx="8632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 ….ngày …tháng…..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Toán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C9B8430-0EC2-CD73-064F-8F0CAE27CE09}"/>
              </a:ext>
            </a:extLst>
          </p:cNvPr>
          <p:cNvSpPr txBox="1"/>
          <p:nvPr/>
        </p:nvSpPr>
        <p:spPr>
          <a:xfrm>
            <a:off x="3563611" y="1982851"/>
            <a:ext cx="679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 TẬP CHUNG (TIẾT 1)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rgbClr val="B81C2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671E74-AE97-1860-6DCB-235FDF558F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54" b="97917" l="3383" r="97886">
                        <a14:foregroundMark x1="8245" y1="68750" x2="7611" y2="58102"/>
                        <a14:foregroundMark x1="4228" y1="69907" x2="5074" y2="65278"/>
                        <a14:foregroundMark x1="3383" y1="72917" x2="25581" y2="83102"/>
                        <a14:foregroundMark x1="59831" y1="93287" x2="80973" y2="97917"/>
                        <a14:foregroundMark x1="89852" y1="77546" x2="97886" y2="53241"/>
                        <a14:foregroundMark x1="96829" y1="54398" x2="97040" y2="52315"/>
                        <a14:backgroundMark x1="23467" y1="21528" x2="80973" y2="31944"/>
                        <a14:backgroundMark x1="78224" y1="34491" x2="86892" y2="37037"/>
                        <a14:backgroundMark x1="76110" y1="38194" x2="88795" y2="40509"/>
                        <a14:backgroundMark x1="75687" y1="40509" x2="83510" y2="43056"/>
                        <a14:backgroundMark x1="73150" y1="41667" x2="79070" y2="43056"/>
                        <a14:backgroundMark x1="72939" y1="41898" x2="76744" y2="43056"/>
                        <a14:backgroundMark x1="72304" y1="43519" x2="78858" y2="43750"/>
                        <a14:backgroundMark x1="18816" y1="22685" x2="26638" y2="31250"/>
                        <a14:backgroundMark x1="26638" y1="31250" x2="26638" y2="31250"/>
                        <a14:backgroundMark x1="12896" y1="30787" x2="20507" y2="36343"/>
                        <a14:backgroundMark x1="41226" y1="30324" x2="61522" y2="37500"/>
                        <a14:backgroundMark x1="61522" y1="37500" x2="71036" y2="3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6622">
            <a:off x="1749338" y="1189526"/>
            <a:ext cx="1862908" cy="17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55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79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80</Words>
  <Application>Microsoft Office PowerPoint</Application>
  <PresentationFormat>Custom</PresentationFormat>
  <Paragraphs>42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Times New Roman</vt:lpstr>
      <vt:lpstr>等线</vt:lpstr>
      <vt:lpstr>Tahoma</vt:lpstr>
      <vt:lpstr>Calibri</vt:lpstr>
      <vt:lpstr>宋体</vt:lpstr>
      <vt:lpstr>Calibri Light</vt:lpstr>
      <vt:lpstr>Office Theme</vt:lpstr>
      <vt:lpstr>2_Office Theme</vt:lpstr>
      <vt:lpstr>Crayons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25</cp:revision>
  <dcterms:created xsi:type="dcterms:W3CDTF">2022-03-28T23:45:00Z</dcterms:created>
  <dcterms:modified xsi:type="dcterms:W3CDTF">2023-01-27T00:48:16Z</dcterms:modified>
</cp:coreProperties>
</file>