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1"/>
  </p:notesMasterIdLst>
  <p:sldIdLst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31302-51B6-4CB7-9A31-A1F0CC361BE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A60A8-5A15-4B54-ADB9-DE786E5F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3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17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81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01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756AB-8C08-4C54-B74E-DCD297CB9A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8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08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12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2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91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98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251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89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4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29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7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791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00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307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494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399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416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923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783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241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7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94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9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0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7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19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49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3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8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4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8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91" r:id="rId9"/>
    <p:sldLayoutId id="2147483690" r:id="rId10"/>
    <p:sldLayoutId id="2147483689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1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Ngô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Thu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Huyền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95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4" y="-107132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772239" y="601392"/>
            <a:ext cx="9379670" cy="5843752"/>
          </a:xfrm>
          <a:prstGeom prst="flowChartConnector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Ngô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Thu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Huyền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8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34">
              <a:srgbClr val="EBF3FA"/>
            </a:gs>
            <a:gs pos="27550">
              <a:srgbClr val="DEEBF6"/>
            </a:gs>
            <a:gs pos="36442">
              <a:srgbClr val="D6E6F4"/>
            </a:gs>
            <a:gs pos="37803">
              <a:srgbClr val="D5E5F4"/>
            </a:gs>
            <a:gs pos="51085">
              <a:srgbClr val="C9DEF1"/>
            </a:gs>
            <a:gs pos="59126">
              <a:srgbClr val="C2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8512" y="2906798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743960" y="781634"/>
            <a:ext cx="7315199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540037" y="2987782"/>
              <a:ext cx="2957384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noProof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TẬP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TIẾT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5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6688" y="170778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Thảo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luận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5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>
            <p:extLst/>
          </p:nvPr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20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trọng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tâm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3613" y="870066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7652" y="870066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yêu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03901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212" y="1306849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nhớ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976" y="131274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trọng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3046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4483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4 -0.02061 L -0.23125 0.4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06484 -1.48148E-6 C 0.09414 -1.48148E-6 0.13021 0.11551 0.13021 0.20996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4 L 0.18385 0.00694 C 0.26927 0.00694 0.37474 0.12199 0.37474 0.21574 L 0.37474 0.4245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2929 3.7037E-7 C 0.18711 3.7037E-7 0.25859 0.13634 0.25859 0.24722 L 0.25859 0.4946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4 -3.33333E-6 L -0.01641 0.13959 C 0.02851 0.16898 0.05403 0.21297 0.05403 0.25903 C 0.05403 0.31111 0.02851 0.35278 -0.01641 0.38218 L -0.21654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027059" y="578117"/>
            <a:ext cx="90450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dũng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thiện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115716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(…).</a:t>
            </a:r>
          </a:p>
          <a:p>
            <a:pPr marL="609585" marR="0" lvl="0" indent="-609585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đấu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(…)       để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609585" marR="0" lvl="0" indent="-609585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Nam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(…)         với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6973232" y="2345781"/>
            <a:ext cx="2092391" cy="970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ần cù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5812504" y="3841144"/>
            <a:ext cx="20000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r>
              <a:rPr lang="en-US" sz="2800" b="1" noProof="0" smtClean="0">
                <a:solidFill>
                  <a:srgbClr val="FF0000"/>
                </a:solidFill>
                <a:latin typeface="UTM Avo" panose="02040603050506020204" pitchFamily="18" charset="0"/>
              </a:rPr>
              <a:t>nh dũng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90440" y="4889397"/>
            <a:ext cx="217325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2800" b="1" smtClean="0">
                <a:solidFill>
                  <a:srgbClr val="FF0000"/>
                </a:solidFill>
                <a:latin typeface="UTM Avo" panose="02040603050506020204" pitchFamily="18" charset="0"/>
              </a:rPr>
              <a:t>hân thiện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2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88" y="582315"/>
            <a:ext cx="7080069" cy="593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01"/>
          <a:stretch/>
        </p:blipFill>
        <p:spPr>
          <a:xfrm>
            <a:off x="478971" y="952782"/>
            <a:ext cx="1976846" cy="179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482" y="16430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Thảo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211" y="304636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" y="3743400"/>
            <a:ext cx="4763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Ở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440437"/>
            <a:ext cx="4763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073802"/>
            <a:ext cx="3770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7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209</Words>
  <Application>Microsoft Office PowerPoint</Application>
  <PresentationFormat>Widescreen</PresentationFormat>
  <Paragraphs>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SimSun</vt:lpstr>
      <vt:lpstr>Arial</vt:lpstr>
      <vt:lpstr>Calibri</vt:lpstr>
      <vt:lpstr>Calibri Light</vt:lpstr>
      <vt:lpstr>Comic Sans MS</vt:lpstr>
      <vt:lpstr>等线</vt:lpstr>
      <vt:lpstr>Times New Roman</vt:lpstr>
      <vt:lpstr>UTM Avo</vt:lpstr>
      <vt:lpstr>1_Office Theme</vt:lpstr>
      <vt:lpstr>2_Office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Admin</cp:lastModifiedBy>
  <cp:revision>2</cp:revision>
  <dcterms:created xsi:type="dcterms:W3CDTF">2022-05-04T00:21:56Z</dcterms:created>
  <dcterms:modified xsi:type="dcterms:W3CDTF">2022-05-04T00:41:14Z</dcterms:modified>
</cp:coreProperties>
</file>