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40"/>
  </p:notesMasterIdLst>
  <p:sldIdLst>
    <p:sldId id="256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58" r:id="rId17"/>
    <p:sldId id="259" r:id="rId18"/>
    <p:sldId id="316" r:id="rId19"/>
    <p:sldId id="319" r:id="rId20"/>
    <p:sldId id="378" r:id="rId21"/>
    <p:sldId id="2007577097" r:id="rId22"/>
    <p:sldId id="356" r:id="rId23"/>
    <p:sldId id="379" r:id="rId24"/>
    <p:sldId id="380" r:id="rId25"/>
    <p:sldId id="2007577098" r:id="rId26"/>
    <p:sldId id="2007577099" r:id="rId27"/>
    <p:sldId id="381" r:id="rId28"/>
    <p:sldId id="382" r:id="rId29"/>
    <p:sldId id="265" r:id="rId30"/>
    <p:sldId id="323" r:id="rId31"/>
    <p:sldId id="358" r:id="rId32"/>
    <p:sldId id="383" r:id="rId33"/>
    <p:sldId id="384" r:id="rId34"/>
    <p:sldId id="385" r:id="rId35"/>
    <p:sldId id="324" r:id="rId36"/>
    <p:sldId id="376" r:id="rId37"/>
    <p:sldId id="289" r:id="rId38"/>
    <p:sldId id="2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35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761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93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5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23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04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0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5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437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gif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9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microsoft.com/office/2007/relationships/hdphoto" Target="../media/hdphoto16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17" Type="http://schemas.openxmlformats.org/officeDocument/2006/relationships/image" Target="../media/image53.png"/><Relationship Id="rId25" Type="http://schemas.openxmlformats.org/officeDocument/2006/relationships/image" Target="../media/image58.png"/><Relationship Id="rId2" Type="http://schemas.openxmlformats.org/officeDocument/2006/relationships/image" Target="../media/image44.gif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49.gif"/><Relationship Id="rId24" Type="http://schemas.microsoft.com/office/2007/relationships/hdphoto" Target="../media/hdphoto15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microsoft.com/office/2007/relationships/hdphoto" Target="../media/hdphoto17.wdp"/><Relationship Id="rId10" Type="http://schemas.microsoft.com/office/2007/relationships/hdphoto" Target="../media/hdphoto10.wdp"/><Relationship Id="rId19" Type="http://schemas.openxmlformats.org/officeDocument/2006/relationships/image" Target="../media/image55.png"/><Relationship Id="rId31" Type="http://schemas.microsoft.com/office/2007/relationships/hdphoto" Target="../media/hdphoto18.wdp"/><Relationship Id="rId4" Type="http://schemas.microsoft.com/office/2007/relationships/hdphoto" Target="../media/hdphoto7.wdp"/><Relationship Id="rId9" Type="http://schemas.openxmlformats.org/officeDocument/2006/relationships/image" Target="../media/image48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2.xml"/><Relationship Id="rId15" Type="http://schemas.openxmlformats.org/officeDocument/2006/relationships/image" Target="../media/image19.gif"/><Relationship Id="rId10" Type="http://schemas.openxmlformats.org/officeDocument/2006/relationships/slide" Target="slide10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1225174" y="327787"/>
            <a:ext cx="9728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hai</a:t>
            </a:r>
            <a:r>
              <a:rPr lang="en-US" sz="4800" dirty="0" smtClean="0">
                <a:solidFill>
                  <a:schemeClr val="bg1"/>
                </a:solidFill>
              </a:rPr>
              <a:t> 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3 </a:t>
            </a:r>
            <a:r>
              <a:rPr lang="en-US" sz="4800" dirty="0" err="1" smtClean="0">
                <a:solidFill>
                  <a:schemeClr val="bg1"/>
                </a:solidFill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</a:rPr>
              <a:t> 5 </a:t>
            </a:r>
            <a:r>
              <a:rPr lang="en-US" sz="4800" dirty="0" err="1" smtClean="0">
                <a:solidFill>
                  <a:schemeClr val="bg1"/>
                </a:solidFill>
              </a:rPr>
              <a:t>năm</a:t>
            </a:r>
            <a:r>
              <a:rPr lang="en-US" sz="4800" dirty="0" smtClean="0">
                <a:solidFill>
                  <a:schemeClr val="bg1"/>
                </a:solidFill>
              </a:rPr>
              <a:t> 2022</a:t>
            </a:r>
          </a:p>
          <a:p>
            <a:pPr algn="ctr"/>
            <a:r>
              <a:rPr lang="en-US" sz="4800" dirty="0" err="1" smtClean="0">
                <a:solidFill>
                  <a:schemeClr val="bg1"/>
                </a:solidFill>
              </a:rPr>
              <a:t>Đọc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31743" y="893700"/>
            <a:ext cx="2622151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60562" y="256406"/>
            <a:ext cx="805843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2191440" y="1544224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1093017" y="1599362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1359581" y="1770888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822250" y="555277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1262988" y="690956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731475" y="1625520"/>
            <a:ext cx="363539" cy="41708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6255" y="1383997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819" y="1430322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036" y="2221787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67" y="2104417"/>
            <a:ext cx="4574092" cy="419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993" y="4093008"/>
            <a:ext cx="2258685" cy="214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23555" y="4302211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633242" y="1989224"/>
            <a:ext cx="4407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871317" y="215390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3264174" y="2695341"/>
            <a:ext cx="651656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Trần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Quốc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Toản</a:t>
            </a:r>
            <a:r>
              <a:rPr lang="en-US" sz="2400" dirty="0">
                <a:latin typeface="+mj-lt"/>
              </a:rPr>
              <a:t> (1267 – 1285)</a:t>
            </a:r>
            <a:endParaRPr lang="vi-VN" sz="24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875969" y="2824081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260936" y="1978783"/>
            <a:ext cx="47872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Bắc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7647235" y="2636170"/>
            <a:ext cx="6013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thiếu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264174" y="3357002"/>
            <a:ext cx="7742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99854" y="368617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378092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250" y="4302644"/>
            <a:ext cx="2598319" cy="24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304500" y="4229295"/>
            <a:ext cx="88917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6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267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52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0" y="3955879"/>
            <a:ext cx="2867008" cy="272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503875" y="425290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+mn-cs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48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919" y="3669575"/>
            <a:ext cx="3264525" cy="310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23555" y="4247955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81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2160955" y="165264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121178" y="2783278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224782" y="3716261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2269010" y="4834863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224783" y="5497403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540735D-BDB4-43D8-8B8C-D8F0AF088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" y="4007895"/>
            <a:ext cx="2237058" cy="2717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448353" y="3428999"/>
            <a:ext cx="931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bóp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cam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bóp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365084" y="820879"/>
            <a:ext cx="994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vẫn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ức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75182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ấm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76F1208-90BA-4149-B605-A76BF211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61" y="5032460"/>
            <a:ext cx="2100425" cy="1703047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7395905-6FBC-4716-B1E2-85069CC4D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" y="3415580"/>
            <a:ext cx="1113091" cy="902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919" y="3669575"/>
            <a:ext cx="3264525" cy="310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503875" y="4204763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1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882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776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:</a:t>
            </a:r>
            <a:endParaRPr lang="vi-VN" sz="3200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Toản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vua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rồng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lính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sứ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thanh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2919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1668162" y="748749"/>
            <a:ext cx="860818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Kết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động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2020144" y="3395573"/>
            <a:ext cx="2620466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4936093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7" y="3342123"/>
            <a:ext cx="49360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4936093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1739</Words>
  <Application>Microsoft Office PowerPoint</Application>
  <PresentationFormat>Widescreen</PresentationFormat>
  <Paragraphs>158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Microsoft YaHei</vt:lpstr>
      <vt:lpstr>Arial</vt:lpstr>
      <vt:lpstr>Arial-Rounded</vt:lpstr>
      <vt:lpstr>Calibri</vt:lpstr>
      <vt:lpstr>等线</vt:lpstr>
      <vt:lpstr>等线 Light</vt:lpstr>
      <vt:lpstr>Impact</vt:lpstr>
      <vt:lpstr>Times New Roman</vt:lpstr>
      <vt:lpstr>UTM Avo</vt:lpstr>
      <vt:lpstr>UTM Charlotte</vt:lpstr>
      <vt:lpstr>Verdana</vt:lpstr>
      <vt:lpstr>Wingdings</vt:lpstr>
      <vt:lpstr>Office Theme</vt:lpstr>
      <vt:lpstr>1_Office Theme</vt:lpstr>
      <vt:lpstr>Default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2021-07-20T01:55:21Z</dcterms:created>
  <dcterms:modified xsi:type="dcterms:W3CDTF">2022-04-29T09:13:58Z</dcterms:modified>
</cp:coreProperties>
</file>