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2" r:id="rId4"/>
    <p:sldMasterId id="2147483674" r:id="rId5"/>
    <p:sldMasterId id="2147483686" r:id="rId6"/>
    <p:sldMasterId id="214748369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Lst>
  <p:sldSz cy="6858000" cx="12192000"/>
  <p:notesSz cx="6858000" cy="9144000"/>
  <p:embeddedFontLst>
    <p:embeddedFont>
      <p:font typeface="Montserrat"/>
      <p:regular r:id="rId43"/>
      <p:bold r:id="rId44"/>
      <p:italic r:id="rId45"/>
      <p:boldItalic r:id="rId46"/>
    </p:embeddedFont>
    <p:embeddedFont>
      <p:font typeface="Kalam"/>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SlTa+E917+0sgs2D1kvYFhWfu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font" Target="fonts/Montserrat-bold.fntdata"/><Relationship Id="rId43" Type="http://schemas.openxmlformats.org/officeDocument/2006/relationships/font" Target="fonts/Montserrat-regular.fntdata"/><Relationship Id="rId46" Type="http://schemas.openxmlformats.org/officeDocument/2006/relationships/font" Target="fonts/Montserrat-boldItalic.fntdata"/><Relationship Id="rId45"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font" Target="fonts/Kalam-bold.fntdata"/><Relationship Id="rId47" Type="http://schemas.openxmlformats.org/officeDocument/2006/relationships/font" Target="fonts/Kalam-regular.fntdata"/><Relationship Id="rId49" Type="http://customschemas.google.com/relationships/presentationmetadata" Target="meta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0" name="Google Shape;61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0" name="Google Shape;64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1" name="Google Shape;70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Bài giảng thiết kế bởi: Hương Thảo - tranthao121006@gmail.com</a:t>
            </a:r>
            <a:endParaRPr/>
          </a:p>
        </p:txBody>
      </p:sp>
      <p:sp>
        <p:nvSpPr>
          <p:cNvPr id="713" name="Google Shape;71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9" name="Google Shape;72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3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Rounde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solidFill>
          <a:srgbClr val="FBE4D4"/>
        </a:solidFill>
      </p:bgPr>
    </p:bg>
    <p:spTree>
      <p:nvGrpSpPr>
        <p:cNvPr id="71" name="Shape 71"/>
        <p:cNvGrpSpPr/>
        <p:nvPr/>
      </p:nvGrpSpPr>
      <p:grpSpPr>
        <a:xfrm>
          <a:off x="0" y="0"/>
          <a:ext cx="0" cy="0"/>
          <a:chOff x="0" y="0"/>
          <a:chExt cx="0" cy="0"/>
        </a:xfrm>
      </p:grpSpPr>
      <p:sp>
        <p:nvSpPr>
          <p:cNvPr id="72" name="Google Shape;72;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76" name="Google Shape;76;p53"/>
          <p:cNvSpPr/>
          <p:nvPr/>
        </p:nvSpPr>
        <p:spPr>
          <a:xfrm>
            <a:off x="280793" y="1122218"/>
            <a:ext cx="11640697" cy="5479962"/>
          </a:xfrm>
          <a:prstGeom prst="rect">
            <a:avLst/>
          </a:prstGeom>
          <a:solidFill>
            <a:srgbClr val="FFFFFF"/>
          </a:solidFill>
          <a:ln cap="flat" cmpd="sng" w="25400">
            <a:solidFill>
              <a:srgbClr val="FFAB4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grpSp>
        <p:nvGrpSpPr>
          <p:cNvPr id="77" name="Google Shape;77;p53"/>
          <p:cNvGrpSpPr/>
          <p:nvPr/>
        </p:nvGrpSpPr>
        <p:grpSpPr>
          <a:xfrm>
            <a:off x="377049" y="255821"/>
            <a:ext cx="2619178" cy="2075610"/>
            <a:chOff x="237072" y="234585"/>
            <a:chExt cx="1448294" cy="1448294"/>
          </a:xfrm>
        </p:grpSpPr>
        <p:sp>
          <p:nvSpPr>
            <p:cNvPr id="78" name="Google Shape;78;p53"/>
            <p:cNvSpPr/>
            <p:nvPr/>
          </p:nvSpPr>
          <p:spPr>
            <a:xfrm>
              <a:off x="237072" y="234585"/>
              <a:ext cx="1448294" cy="1448294"/>
            </a:xfrm>
            <a:prstGeom prst="ellipse">
              <a:avLst/>
            </a:prstGeom>
            <a:solidFill>
              <a:srgbClr val="FFAB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79" name="Google Shape;79;p53"/>
            <p:cNvSpPr/>
            <p:nvPr/>
          </p:nvSpPr>
          <p:spPr>
            <a:xfrm>
              <a:off x="283311" y="280824"/>
              <a:ext cx="1355815" cy="1355815"/>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80" name="Google Shape;80;p53"/>
            <p:cNvSpPr/>
            <p:nvPr/>
          </p:nvSpPr>
          <p:spPr>
            <a:xfrm>
              <a:off x="251674" y="248347"/>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solidFill>
          <a:srgbClr val="E6CDFF"/>
        </a:solidFill>
      </p:bgPr>
    </p:bg>
    <p:spTree>
      <p:nvGrpSpPr>
        <p:cNvPr id="81" name="Shape 81"/>
        <p:cNvGrpSpPr/>
        <p:nvPr/>
      </p:nvGrpSpPr>
      <p:grpSpPr>
        <a:xfrm>
          <a:off x="0" y="0"/>
          <a:ext cx="0" cy="0"/>
          <a:chOff x="0" y="0"/>
          <a:chExt cx="0" cy="0"/>
        </a:xfrm>
      </p:grpSpPr>
      <p:sp>
        <p:nvSpPr>
          <p:cNvPr id="82" name="Google Shape;82;p54"/>
          <p:cNvSpPr/>
          <p:nvPr/>
        </p:nvSpPr>
        <p:spPr>
          <a:xfrm>
            <a:off x="280793" y="1122217"/>
            <a:ext cx="11691467" cy="5523131"/>
          </a:xfrm>
          <a:prstGeom prst="rect">
            <a:avLst/>
          </a:prstGeom>
          <a:solidFill>
            <a:srgbClr val="FFFFFF"/>
          </a:solidFill>
          <a:ln cap="flat" cmpd="sng" w="25400">
            <a:solidFill>
              <a:srgbClr val="A889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grpSp>
        <p:nvGrpSpPr>
          <p:cNvPr id="83" name="Google Shape;83;p54"/>
          <p:cNvGrpSpPr/>
          <p:nvPr/>
        </p:nvGrpSpPr>
        <p:grpSpPr>
          <a:xfrm>
            <a:off x="377049" y="255821"/>
            <a:ext cx="2630602" cy="2047390"/>
            <a:chOff x="237072" y="234585"/>
            <a:chExt cx="1448294" cy="1448294"/>
          </a:xfrm>
        </p:grpSpPr>
        <p:sp>
          <p:nvSpPr>
            <p:cNvPr id="84" name="Google Shape;84;p54"/>
            <p:cNvSpPr/>
            <p:nvPr/>
          </p:nvSpPr>
          <p:spPr>
            <a:xfrm>
              <a:off x="237072" y="234585"/>
              <a:ext cx="1448294" cy="1448294"/>
            </a:xfrm>
            <a:prstGeom prst="ellipse">
              <a:avLst/>
            </a:prstGeom>
            <a:solidFill>
              <a:srgbClr val="DCCFE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85" name="Google Shape;85;p54"/>
            <p:cNvSpPr/>
            <p:nvPr/>
          </p:nvSpPr>
          <p:spPr>
            <a:xfrm>
              <a:off x="283311" y="280824"/>
              <a:ext cx="1355815" cy="1355815"/>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86" name="Google Shape;86;p54"/>
            <p:cNvSpPr/>
            <p:nvPr/>
          </p:nvSpPr>
          <p:spPr>
            <a:xfrm>
              <a:off x="254348" y="252246"/>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bg>
      <p:bgPr>
        <a:solidFill>
          <a:srgbClr val="E1EFD8"/>
        </a:solidFill>
      </p:bgPr>
    </p:bg>
    <p:spTree>
      <p:nvGrpSpPr>
        <p:cNvPr id="87" name="Shape 87"/>
        <p:cNvGrpSpPr/>
        <p:nvPr/>
      </p:nvGrpSpPr>
      <p:grpSpPr>
        <a:xfrm>
          <a:off x="0" y="0"/>
          <a:ext cx="0" cy="0"/>
          <a:chOff x="0" y="0"/>
          <a:chExt cx="0" cy="0"/>
        </a:xfrm>
      </p:grpSpPr>
      <p:sp>
        <p:nvSpPr>
          <p:cNvPr id="88" name="Google Shape;88;p55"/>
          <p:cNvSpPr/>
          <p:nvPr/>
        </p:nvSpPr>
        <p:spPr>
          <a:xfrm>
            <a:off x="280793" y="1122218"/>
            <a:ext cx="11720707" cy="5564332"/>
          </a:xfrm>
          <a:prstGeom prst="rect">
            <a:avLst/>
          </a:prstGeom>
          <a:solidFill>
            <a:srgbClr val="FFFFFF"/>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grpSp>
        <p:nvGrpSpPr>
          <p:cNvPr id="89" name="Google Shape;89;p55"/>
          <p:cNvGrpSpPr/>
          <p:nvPr/>
        </p:nvGrpSpPr>
        <p:grpSpPr>
          <a:xfrm>
            <a:off x="377049" y="255820"/>
            <a:ext cx="2637181" cy="2062663"/>
            <a:chOff x="237072" y="234585"/>
            <a:chExt cx="1448294" cy="1448294"/>
          </a:xfrm>
        </p:grpSpPr>
        <p:sp>
          <p:nvSpPr>
            <p:cNvPr id="90" name="Google Shape;90;p55"/>
            <p:cNvSpPr/>
            <p:nvPr/>
          </p:nvSpPr>
          <p:spPr>
            <a:xfrm>
              <a:off x="237072" y="234585"/>
              <a:ext cx="1448294" cy="1448294"/>
            </a:xfrm>
            <a:prstGeom prst="ellipse">
              <a:avLst/>
            </a:prstGeom>
            <a:solidFill>
              <a:srgbClr val="B7D57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91" name="Google Shape;91;p55"/>
            <p:cNvSpPr/>
            <p:nvPr/>
          </p:nvSpPr>
          <p:spPr>
            <a:xfrm>
              <a:off x="283311" y="280824"/>
              <a:ext cx="1355815" cy="1355815"/>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92" name="Google Shape;92;p55"/>
            <p:cNvSpPr/>
            <p:nvPr/>
          </p:nvSpPr>
          <p:spPr>
            <a:xfrm>
              <a:off x="244823" y="252246"/>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5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5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5" name="Shape 105"/>
        <p:cNvGrpSpPr/>
        <p:nvPr/>
      </p:nvGrpSpPr>
      <p:grpSpPr>
        <a:xfrm>
          <a:off x="0" y="0"/>
          <a:ext cx="0" cy="0"/>
          <a:chOff x="0" y="0"/>
          <a:chExt cx="0" cy="0"/>
        </a:xfrm>
      </p:grpSpPr>
      <p:sp>
        <p:nvSpPr>
          <p:cNvPr id="106" name="Google Shape;106;p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3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8" name="Google Shape;108;p3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3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3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1" name="Shape 111"/>
        <p:cNvGrpSpPr/>
        <p:nvPr/>
      </p:nvGrpSpPr>
      <p:grpSpPr>
        <a:xfrm>
          <a:off x="0" y="0"/>
          <a:ext cx="0" cy="0"/>
          <a:chOff x="0" y="0"/>
          <a:chExt cx="0" cy="0"/>
        </a:xfrm>
      </p:grpSpPr>
      <p:sp>
        <p:nvSpPr>
          <p:cNvPr id="112" name="Google Shape;112;p67"/>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67"/>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4" name="Google Shape;114;p6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6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6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7" name="Shape 117"/>
        <p:cNvGrpSpPr/>
        <p:nvPr/>
      </p:nvGrpSpPr>
      <p:grpSpPr>
        <a:xfrm>
          <a:off x="0" y="0"/>
          <a:ext cx="0" cy="0"/>
          <a:chOff x="0" y="0"/>
          <a:chExt cx="0" cy="0"/>
        </a:xfrm>
      </p:grpSpPr>
      <p:sp>
        <p:nvSpPr>
          <p:cNvPr id="118" name="Google Shape;118;p68"/>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6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20" name="Google Shape;120;p6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6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6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3" name="Shape 123"/>
        <p:cNvGrpSpPr/>
        <p:nvPr/>
      </p:nvGrpSpPr>
      <p:grpSpPr>
        <a:xfrm>
          <a:off x="0" y="0"/>
          <a:ext cx="0" cy="0"/>
          <a:chOff x="0" y="0"/>
          <a:chExt cx="0" cy="0"/>
        </a:xfrm>
      </p:grpSpPr>
      <p:sp>
        <p:nvSpPr>
          <p:cNvPr id="124" name="Google Shape;124;p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6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6" name="Google Shape;126;p6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27" name="Google Shape;127;p6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6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6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0" name="Shape 130"/>
        <p:cNvGrpSpPr/>
        <p:nvPr/>
      </p:nvGrpSpPr>
      <p:grpSpPr>
        <a:xfrm>
          <a:off x="0" y="0"/>
          <a:ext cx="0" cy="0"/>
          <a:chOff x="0" y="0"/>
          <a:chExt cx="0" cy="0"/>
        </a:xfrm>
      </p:grpSpPr>
      <p:sp>
        <p:nvSpPr>
          <p:cNvPr id="131" name="Google Shape;131;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70"/>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3" name="Google Shape;133;p70"/>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4" name="Google Shape;134;p70"/>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5" name="Google Shape;135;p70"/>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6" name="Google Shape;136;p7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7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7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9" name="Shape 139"/>
        <p:cNvGrpSpPr/>
        <p:nvPr/>
      </p:nvGrpSpPr>
      <p:grpSpPr>
        <a:xfrm>
          <a:off x="0" y="0"/>
          <a:ext cx="0" cy="0"/>
          <a:chOff x="0" y="0"/>
          <a:chExt cx="0" cy="0"/>
        </a:xfrm>
      </p:grpSpPr>
      <p:sp>
        <p:nvSpPr>
          <p:cNvPr id="140" name="Google Shape;140;p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7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7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7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2" name="Shape 22"/>
        <p:cNvGrpSpPr/>
        <p:nvPr/>
      </p:nvGrpSpPr>
      <p:grpSpPr>
        <a:xfrm>
          <a:off x="0" y="0"/>
          <a:ext cx="0" cy="0"/>
          <a:chOff x="0" y="0"/>
          <a:chExt cx="0" cy="0"/>
        </a:xfrm>
      </p:grpSpPr>
      <p:sp>
        <p:nvSpPr>
          <p:cNvPr id="23" name="Google Shape;23;p43"/>
          <p:cNvSpPr/>
          <p:nvPr/>
        </p:nvSpPr>
        <p:spPr>
          <a:xfrm>
            <a:off x="-138222" y="0"/>
            <a:ext cx="12346422" cy="1741732"/>
          </a:xfrm>
          <a:custGeom>
            <a:rect b="b" l="l" r="r" t="t"/>
            <a:pathLst>
              <a:path extrusionOk="0" h="23168" w="21676">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24" name="Google Shape;24;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grpSp>
        <p:nvGrpSpPr>
          <p:cNvPr id="27" name="Google Shape;27;p43"/>
          <p:cNvGrpSpPr/>
          <p:nvPr/>
        </p:nvGrpSpPr>
        <p:grpSpPr>
          <a:xfrm>
            <a:off x="2222205" y="1937233"/>
            <a:ext cx="9908855" cy="2364072"/>
            <a:chOff x="9566064" y="851858"/>
            <a:chExt cx="5481071" cy="925733"/>
          </a:xfrm>
        </p:grpSpPr>
        <p:sp>
          <p:nvSpPr>
            <p:cNvPr id="28" name="Google Shape;28;p43"/>
            <p:cNvSpPr/>
            <p:nvPr/>
          </p:nvSpPr>
          <p:spPr>
            <a:xfrm rot="416356">
              <a:off x="13066912" y="966823"/>
              <a:ext cx="1945316" cy="695802"/>
            </a:xfrm>
            <a:custGeom>
              <a:rect b="b" l="l" r="r" t="t"/>
              <a:pathLst>
                <a:path extrusionOk="0" h="661803" w="5673840">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29" name="Google Shape;29;p43"/>
            <p:cNvSpPr/>
            <p:nvPr/>
          </p:nvSpPr>
          <p:spPr>
            <a:xfrm>
              <a:off x="9566064" y="964372"/>
              <a:ext cx="5334002" cy="646524"/>
            </a:xfrm>
            <a:custGeom>
              <a:rect b="b" l="l" r="r" t="t"/>
              <a:pathLst>
                <a:path extrusionOk="0" h="724766" w="5334002">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30" name="Google Shape;30;p43"/>
            <p:cNvSpPr/>
            <p:nvPr/>
          </p:nvSpPr>
          <p:spPr>
            <a:xfrm>
              <a:off x="9623715" y="1023319"/>
              <a:ext cx="5049983" cy="543791"/>
            </a:xfrm>
            <a:custGeom>
              <a:rect b="b" l="l" r="r" t="t"/>
              <a:pathLst>
                <a:path extrusionOk="0" h="724766" w="5334002">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lt1"/>
            </a:solidFill>
            <a:ln>
              <a:noFill/>
            </a:ln>
          </p:spPr>
          <p:txBody>
            <a:bodyPr anchorCtr="0" anchor="ctr" bIns="34275" lIns="68550" spcFirstLastPara="1" rIns="68550" wrap="square" tIns="34275">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31" name="Google Shape;31;p43"/>
          <p:cNvSpPr/>
          <p:nvPr/>
        </p:nvSpPr>
        <p:spPr>
          <a:xfrm>
            <a:off x="121324" y="2161349"/>
            <a:ext cx="1545885" cy="1761680"/>
          </a:xfrm>
          <a:custGeom>
            <a:rect b="b" l="l" r="r" t="t"/>
            <a:pathLst>
              <a:path extrusionOk="0" h="1295400" w="1371609">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cap="flat" cmpd="sng" w="25400">
            <a:solidFill>
              <a:srgbClr val="FABF8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2" name="Google Shape;32;p43"/>
          <p:cNvSpPr/>
          <p:nvPr/>
        </p:nvSpPr>
        <p:spPr>
          <a:xfrm>
            <a:off x="418553" y="2224564"/>
            <a:ext cx="1394416" cy="1581352"/>
          </a:xfrm>
          <a:custGeom>
            <a:rect b="b" l="l" r="r" t="t"/>
            <a:pathLst>
              <a:path extrusionOk="0" h="1219200" w="1258009">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cap="flat" cmpd="sng" w="12700">
            <a:solidFill>
              <a:srgbClr val="FF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grpSp>
        <p:nvGrpSpPr>
          <p:cNvPr id="33" name="Google Shape;33;p43"/>
          <p:cNvGrpSpPr/>
          <p:nvPr/>
        </p:nvGrpSpPr>
        <p:grpSpPr>
          <a:xfrm>
            <a:off x="825316" y="2087841"/>
            <a:ext cx="1861680" cy="1924493"/>
            <a:chOff x="1149549" y="1066515"/>
            <a:chExt cx="992332" cy="992332"/>
          </a:xfrm>
        </p:grpSpPr>
        <p:sp>
          <p:nvSpPr>
            <p:cNvPr id="34" name="Google Shape;34;p43"/>
            <p:cNvSpPr/>
            <p:nvPr/>
          </p:nvSpPr>
          <p:spPr>
            <a:xfrm>
              <a:off x="1149549" y="1066515"/>
              <a:ext cx="992332" cy="992332"/>
            </a:xfrm>
            <a:prstGeom prst="ellipse">
              <a:avLst/>
            </a:prstGeom>
            <a:solidFill>
              <a:srgbClr val="E36C09"/>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35" name="Google Shape;35;p43"/>
            <p:cNvSpPr/>
            <p:nvPr/>
          </p:nvSpPr>
          <p:spPr>
            <a:xfrm>
              <a:off x="1188515" y="1081392"/>
              <a:ext cx="914400" cy="914400"/>
            </a:xfrm>
            <a:prstGeom prst="ellipse">
              <a:avLst/>
            </a:prstGeom>
            <a:solidFill>
              <a:srgbClr val="E36C09"/>
            </a:solidFill>
            <a:ln cap="flat" cmpd="sng" w="254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Calibri"/>
                <a:ea typeface="Calibri"/>
                <a:cs typeface="Calibri"/>
                <a:sym typeface="Calibri"/>
              </a:endParaRPr>
            </a:p>
          </p:txBody>
        </p:sp>
      </p:grpSp>
      <p:sp>
        <p:nvSpPr>
          <p:cNvPr id="36" name="Google Shape;36;p43"/>
          <p:cNvSpPr txBox="1"/>
          <p:nvPr/>
        </p:nvSpPr>
        <p:spPr>
          <a:xfrm>
            <a:off x="9271945" y="6473418"/>
            <a:ext cx="346727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200"/>
              <a:buFont typeface="Arial"/>
              <a:buNone/>
            </a:pPr>
            <a:r>
              <a:rPr lang="en-US" sz="1200">
                <a:solidFill>
                  <a:srgbClr val="7F7F7F"/>
                </a:solidFill>
                <a:latin typeface="Arial Rounded"/>
                <a:ea typeface="Arial Rounded"/>
                <a:cs typeface="Arial Rounded"/>
                <a:sym typeface="Arial Rounded"/>
              </a:rPr>
              <a:t>Hương Thảo: tranthao121004@gmail.com</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4" name="Shape 144"/>
        <p:cNvGrpSpPr/>
        <p:nvPr/>
      </p:nvGrpSpPr>
      <p:grpSpPr>
        <a:xfrm>
          <a:off x="0" y="0"/>
          <a:ext cx="0" cy="0"/>
          <a:chOff x="0" y="0"/>
          <a:chExt cx="0" cy="0"/>
        </a:xfrm>
      </p:grpSpPr>
      <p:sp>
        <p:nvSpPr>
          <p:cNvPr id="145" name="Google Shape;145;p7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7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7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8" name="Shape 148"/>
        <p:cNvGrpSpPr/>
        <p:nvPr/>
      </p:nvGrpSpPr>
      <p:grpSpPr>
        <a:xfrm>
          <a:off x="0" y="0"/>
          <a:ext cx="0" cy="0"/>
          <a:chOff x="0" y="0"/>
          <a:chExt cx="0" cy="0"/>
        </a:xfrm>
      </p:grpSpPr>
      <p:sp>
        <p:nvSpPr>
          <p:cNvPr id="149" name="Google Shape;149;p7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7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51" name="Google Shape;151;p7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2" name="Google Shape;152;p7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7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7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5" name="Shape 155"/>
        <p:cNvGrpSpPr/>
        <p:nvPr/>
      </p:nvGrpSpPr>
      <p:grpSpPr>
        <a:xfrm>
          <a:off x="0" y="0"/>
          <a:ext cx="0" cy="0"/>
          <a:chOff x="0" y="0"/>
          <a:chExt cx="0" cy="0"/>
        </a:xfrm>
      </p:grpSpPr>
      <p:sp>
        <p:nvSpPr>
          <p:cNvPr id="156" name="Google Shape;156;p7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74"/>
          <p:cNvSpPr/>
          <p:nvPr>
            <p:ph idx="2" type="pic"/>
          </p:nvPr>
        </p:nvSpPr>
        <p:spPr>
          <a:xfrm>
            <a:off x="2389717" y="612775"/>
            <a:ext cx="7315200" cy="4114800"/>
          </a:xfrm>
          <a:prstGeom prst="rect">
            <a:avLst/>
          </a:prstGeom>
          <a:noFill/>
          <a:ln>
            <a:noFill/>
          </a:ln>
        </p:spPr>
      </p:sp>
      <p:sp>
        <p:nvSpPr>
          <p:cNvPr id="158" name="Google Shape;158;p7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9" name="Google Shape;159;p7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7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1" name="Google Shape;161;p7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2" name="Shape 162"/>
        <p:cNvGrpSpPr/>
        <p:nvPr/>
      </p:nvGrpSpPr>
      <p:grpSpPr>
        <a:xfrm>
          <a:off x="0" y="0"/>
          <a:ext cx="0" cy="0"/>
          <a:chOff x="0" y="0"/>
          <a:chExt cx="0" cy="0"/>
        </a:xfrm>
      </p:grpSpPr>
      <p:sp>
        <p:nvSpPr>
          <p:cNvPr id="163" name="Google Shape;163;p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75"/>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5" name="Google Shape;165;p7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7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7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8" name="Shape 168"/>
        <p:cNvGrpSpPr/>
        <p:nvPr/>
      </p:nvGrpSpPr>
      <p:grpSpPr>
        <a:xfrm>
          <a:off x="0" y="0"/>
          <a:ext cx="0" cy="0"/>
          <a:chOff x="0" y="0"/>
          <a:chExt cx="0" cy="0"/>
        </a:xfrm>
      </p:grpSpPr>
      <p:sp>
        <p:nvSpPr>
          <p:cNvPr id="169" name="Google Shape;169;p76"/>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76"/>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1" name="Google Shape;171;p7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p7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7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0" name="Shape 180"/>
        <p:cNvGrpSpPr/>
        <p:nvPr/>
      </p:nvGrpSpPr>
      <p:grpSpPr>
        <a:xfrm>
          <a:off x="0" y="0"/>
          <a:ext cx="0" cy="0"/>
          <a:chOff x="0" y="0"/>
          <a:chExt cx="0" cy="0"/>
        </a:xfrm>
      </p:grpSpPr>
      <p:sp>
        <p:nvSpPr>
          <p:cNvPr id="181" name="Google Shape;181;p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40"/>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3" name="Google Shape;183;p4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4" name="Google Shape;184;p4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4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6" name="Shape 186"/>
        <p:cNvGrpSpPr/>
        <p:nvPr/>
      </p:nvGrpSpPr>
      <p:grpSpPr>
        <a:xfrm>
          <a:off x="0" y="0"/>
          <a:ext cx="0" cy="0"/>
          <a:chOff x="0" y="0"/>
          <a:chExt cx="0" cy="0"/>
        </a:xfrm>
      </p:grpSpPr>
      <p:sp>
        <p:nvSpPr>
          <p:cNvPr id="187" name="Google Shape;187;p77"/>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8" name="Google Shape;188;p77"/>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9" name="Google Shape;189;p7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7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7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2" name="Shape 192"/>
        <p:cNvGrpSpPr/>
        <p:nvPr/>
      </p:nvGrpSpPr>
      <p:grpSpPr>
        <a:xfrm>
          <a:off x="0" y="0"/>
          <a:ext cx="0" cy="0"/>
          <a:chOff x="0" y="0"/>
          <a:chExt cx="0" cy="0"/>
        </a:xfrm>
      </p:grpSpPr>
      <p:sp>
        <p:nvSpPr>
          <p:cNvPr id="193" name="Google Shape;193;p78"/>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4" name="Google Shape;194;p78"/>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95" name="Google Shape;195;p7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7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8" name="Shape 198"/>
        <p:cNvGrpSpPr/>
        <p:nvPr/>
      </p:nvGrpSpPr>
      <p:grpSpPr>
        <a:xfrm>
          <a:off x="0" y="0"/>
          <a:ext cx="0" cy="0"/>
          <a:chOff x="0" y="0"/>
          <a:chExt cx="0" cy="0"/>
        </a:xfrm>
      </p:grpSpPr>
      <p:sp>
        <p:nvSpPr>
          <p:cNvPr id="199" name="Google Shape;199;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79"/>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1" name="Google Shape;201;p79"/>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02" name="Google Shape;202;p7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7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4" name="Google Shape;204;p7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5" name="Shape 205"/>
        <p:cNvGrpSpPr/>
        <p:nvPr/>
      </p:nvGrpSpPr>
      <p:grpSpPr>
        <a:xfrm>
          <a:off x="0" y="0"/>
          <a:ext cx="0" cy="0"/>
          <a:chOff x="0" y="0"/>
          <a:chExt cx="0" cy="0"/>
        </a:xfrm>
      </p:grpSpPr>
      <p:sp>
        <p:nvSpPr>
          <p:cNvPr id="206" name="Google Shape;206;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7" name="Google Shape;207;p80"/>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08" name="Google Shape;208;p80"/>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09" name="Google Shape;209;p80"/>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10" name="Google Shape;210;p80"/>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11" name="Google Shape;211;p8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8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8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37" name="Shape 37"/>
        <p:cNvGrpSpPr/>
        <p:nvPr/>
      </p:nvGrpSpPr>
      <p:grpSpPr>
        <a:xfrm>
          <a:off x="0" y="0"/>
          <a:ext cx="0" cy="0"/>
          <a:chOff x="0" y="0"/>
          <a:chExt cx="0" cy="0"/>
        </a:xfrm>
      </p:grpSpPr>
      <p:sp>
        <p:nvSpPr>
          <p:cNvPr id="38" name="Google Shape;38;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41" name="Google Shape;41;p44"/>
          <p:cNvPicPr preferRelativeResize="0"/>
          <p:nvPr/>
        </p:nvPicPr>
        <p:blipFill rotWithShape="1">
          <a:blip r:embed="rId2">
            <a:alphaModFix/>
          </a:blip>
          <a:srcRect b="0" l="0" r="0" t="0"/>
          <a:stretch/>
        </p:blipFill>
        <p:spPr>
          <a:xfrm>
            <a:off x="4301603" y="4901803"/>
            <a:ext cx="7918522" cy="1956197"/>
          </a:xfrm>
          <a:prstGeom prst="rect">
            <a:avLst/>
          </a:prstGeom>
          <a:noFill/>
          <a:ln>
            <a:noFill/>
          </a:ln>
        </p:spPr>
      </p:pic>
      <p:pic>
        <p:nvPicPr>
          <p:cNvPr id="42" name="Google Shape;42;p44"/>
          <p:cNvPicPr preferRelativeResize="0"/>
          <p:nvPr/>
        </p:nvPicPr>
        <p:blipFill rotWithShape="1">
          <a:blip r:embed="rId3">
            <a:alphaModFix/>
          </a:blip>
          <a:srcRect b="0" l="0" r="0" t="0"/>
          <a:stretch/>
        </p:blipFill>
        <p:spPr>
          <a:xfrm>
            <a:off x="8800215" y="4001444"/>
            <a:ext cx="3419910" cy="2720031"/>
          </a:xfrm>
          <a:prstGeom prst="rect">
            <a:avLst/>
          </a:prstGeom>
          <a:noFill/>
          <a:ln>
            <a:noFill/>
          </a:ln>
        </p:spPr>
      </p:pic>
      <p:pic>
        <p:nvPicPr>
          <p:cNvPr id="43" name="Google Shape;43;p44"/>
          <p:cNvPicPr preferRelativeResize="0"/>
          <p:nvPr/>
        </p:nvPicPr>
        <p:blipFill rotWithShape="1">
          <a:blip r:embed="rId2">
            <a:alphaModFix/>
          </a:blip>
          <a:srcRect b="0" l="0" r="0" t="0"/>
          <a:stretch/>
        </p:blipFill>
        <p:spPr>
          <a:xfrm>
            <a:off x="0" y="4901803"/>
            <a:ext cx="7918522" cy="1956197"/>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4" name="Shape 214"/>
        <p:cNvGrpSpPr/>
        <p:nvPr/>
      </p:nvGrpSpPr>
      <p:grpSpPr>
        <a:xfrm>
          <a:off x="0" y="0"/>
          <a:ext cx="0" cy="0"/>
          <a:chOff x="0" y="0"/>
          <a:chExt cx="0" cy="0"/>
        </a:xfrm>
      </p:grpSpPr>
      <p:sp>
        <p:nvSpPr>
          <p:cNvPr id="215" name="Google Shape;215;p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8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8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8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9" name="Shape 219"/>
        <p:cNvGrpSpPr/>
        <p:nvPr/>
      </p:nvGrpSpPr>
      <p:grpSpPr>
        <a:xfrm>
          <a:off x="0" y="0"/>
          <a:ext cx="0" cy="0"/>
          <a:chOff x="0" y="0"/>
          <a:chExt cx="0" cy="0"/>
        </a:xfrm>
      </p:grpSpPr>
      <p:sp>
        <p:nvSpPr>
          <p:cNvPr id="220" name="Google Shape;220;p8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8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8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23" name="Shape 223"/>
        <p:cNvGrpSpPr/>
        <p:nvPr/>
      </p:nvGrpSpPr>
      <p:grpSpPr>
        <a:xfrm>
          <a:off x="0" y="0"/>
          <a:ext cx="0" cy="0"/>
          <a:chOff x="0" y="0"/>
          <a:chExt cx="0" cy="0"/>
        </a:xfrm>
      </p:grpSpPr>
      <p:sp>
        <p:nvSpPr>
          <p:cNvPr id="224" name="Google Shape;224;p8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8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26" name="Google Shape;226;p8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27" name="Google Shape;227;p8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8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p8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0" name="Shape 230"/>
        <p:cNvGrpSpPr/>
        <p:nvPr/>
      </p:nvGrpSpPr>
      <p:grpSpPr>
        <a:xfrm>
          <a:off x="0" y="0"/>
          <a:ext cx="0" cy="0"/>
          <a:chOff x="0" y="0"/>
          <a:chExt cx="0" cy="0"/>
        </a:xfrm>
      </p:grpSpPr>
      <p:sp>
        <p:nvSpPr>
          <p:cNvPr id="231" name="Google Shape;231;p8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2" name="Google Shape;232;p84"/>
          <p:cNvSpPr/>
          <p:nvPr>
            <p:ph idx="2" type="pic"/>
          </p:nvPr>
        </p:nvSpPr>
        <p:spPr>
          <a:xfrm>
            <a:off x="2389717" y="612775"/>
            <a:ext cx="7315200" cy="4114800"/>
          </a:xfrm>
          <a:prstGeom prst="rect">
            <a:avLst/>
          </a:prstGeom>
          <a:noFill/>
          <a:ln>
            <a:noFill/>
          </a:ln>
        </p:spPr>
      </p:sp>
      <p:sp>
        <p:nvSpPr>
          <p:cNvPr id="233" name="Google Shape;233;p8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34" name="Google Shape;234;p8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8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8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37" name="Shape 237"/>
        <p:cNvGrpSpPr/>
        <p:nvPr/>
      </p:nvGrpSpPr>
      <p:grpSpPr>
        <a:xfrm>
          <a:off x="0" y="0"/>
          <a:ext cx="0" cy="0"/>
          <a:chOff x="0" y="0"/>
          <a:chExt cx="0" cy="0"/>
        </a:xfrm>
      </p:grpSpPr>
      <p:sp>
        <p:nvSpPr>
          <p:cNvPr id="238" name="Google Shape;238;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85"/>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0" name="Google Shape;240;p8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8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8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43" name="Shape 243"/>
        <p:cNvGrpSpPr/>
        <p:nvPr/>
      </p:nvGrpSpPr>
      <p:grpSpPr>
        <a:xfrm>
          <a:off x="0" y="0"/>
          <a:ext cx="0" cy="0"/>
          <a:chOff x="0" y="0"/>
          <a:chExt cx="0" cy="0"/>
        </a:xfrm>
      </p:grpSpPr>
      <p:sp>
        <p:nvSpPr>
          <p:cNvPr id="244" name="Google Shape;244;p86"/>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86"/>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6" name="Google Shape;246;p8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8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8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EDE6F4"/>
        </a:solidFill>
      </p:bgPr>
    </p:bg>
    <p:spTree>
      <p:nvGrpSpPr>
        <p:cNvPr id="253" name="Shape 253"/>
        <p:cNvGrpSpPr/>
        <p:nvPr/>
      </p:nvGrpSpPr>
      <p:grpSpPr>
        <a:xfrm>
          <a:off x="0" y="0"/>
          <a:ext cx="0" cy="0"/>
          <a:chOff x="0" y="0"/>
          <a:chExt cx="0" cy="0"/>
        </a:xfrm>
      </p:grpSpPr>
      <p:sp>
        <p:nvSpPr>
          <p:cNvPr id="254" name="Google Shape;254;p42"/>
          <p:cNvSpPr/>
          <p:nvPr/>
        </p:nvSpPr>
        <p:spPr>
          <a:xfrm rot="10800000">
            <a:off x="201881" y="319890"/>
            <a:ext cx="11827822" cy="6342166"/>
          </a:xfrm>
          <a:prstGeom prst="rect">
            <a:avLst/>
          </a:prstGeom>
          <a:solidFill>
            <a:schemeClr val="accent2"/>
          </a:solidFill>
          <a:ln cap="flat" cmpd="sng" w="9525">
            <a:solidFill>
              <a:schemeClr val="dk1"/>
            </a:solidFill>
            <a:prstDash val="dash"/>
            <a:round/>
            <a:headEnd len="sm" w="sm" type="none"/>
            <a:tailEnd len="sm" w="sm" type="none"/>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bg>
      <p:bgPr>
        <a:blipFill>
          <a:blip r:embed="rId2">
            <a:alphaModFix/>
          </a:blip>
          <a:stretch>
            <a:fillRect/>
          </a:stretch>
        </a:blipFill>
      </p:bgPr>
    </p:bg>
    <p:spTree>
      <p:nvGrpSpPr>
        <p:cNvPr id="255" name="Shape 255"/>
        <p:cNvGrpSpPr/>
        <p:nvPr/>
      </p:nvGrpSpPr>
      <p:grpSpPr>
        <a:xfrm>
          <a:off x="0" y="0"/>
          <a:ext cx="0" cy="0"/>
          <a:chOff x="0" y="0"/>
          <a:chExt cx="0" cy="0"/>
        </a:xfrm>
      </p:grpSpPr>
      <p:sp>
        <p:nvSpPr>
          <p:cNvPr id="256" name="Google Shape;256;p57"/>
          <p:cNvSpPr/>
          <p:nvPr/>
        </p:nvSpPr>
        <p:spPr>
          <a:xfrm>
            <a:off x="415879" y="233253"/>
            <a:ext cx="11385753" cy="1530251"/>
          </a:xfrm>
          <a:custGeom>
            <a:rect b="b" l="l" r="r" t="t"/>
            <a:pathLst>
              <a:path extrusionOk="0" h="1147688" w="6378151">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nvGrpSpPr>
          <p:cNvPr id="257" name="Google Shape;257;p57"/>
          <p:cNvGrpSpPr/>
          <p:nvPr/>
        </p:nvGrpSpPr>
        <p:grpSpPr>
          <a:xfrm>
            <a:off x="375207" y="1762125"/>
            <a:ext cx="11443218" cy="4803328"/>
            <a:chOff x="220782" y="1331119"/>
            <a:chExt cx="6436810" cy="3602496"/>
          </a:xfrm>
        </p:grpSpPr>
        <p:sp>
          <p:nvSpPr>
            <p:cNvPr id="258" name="Google Shape;258;p57"/>
            <p:cNvSpPr/>
            <p:nvPr/>
          </p:nvSpPr>
          <p:spPr>
            <a:xfrm>
              <a:off x="1630680" y="1333500"/>
              <a:ext cx="4968240" cy="7620"/>
            </a:xfrm>
            <a:custGeom>
              <a:rect b="b" l="l" r="r" t="t"/>
              <a:pathLst>
                <a:path extrusionOk="0" h="7620" w="4968240">
                  <a:moveTo>
                    <a:pt x="0" y="0"/>
                  </a:moveTo>
                  <a:lnTo>
                    <a:pt x="2781300" y="0"/>
                  </a:lnTo>
                  <a:lnTo>
                    <a:pt x="4968240" y="7620"/>
                  </a:lnTo>
                </a:path>
              </a:pathLst>
            </a:custGeom>
            <a:noFill/>
            <a:ln cap="flat" cmpd="sng" w="25400">
              <a:solidFill>
                <a:srgbClr val="38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59" name="Google Shape;259;p57"/>
            <p:cNvSpPr/>
            <p:nvPr/>
          </p:nvSpPr>
          <p:spPr>
            <a:xfrm>
              <a:off x="220782" y="1333500"/>
              <a:ext cx="6436810" cy="3600115"/>
            </a:xfrm>
            <a:custGeom>
              <a:rect b="b" l="l" r="r" t="t"/>
              <a:pathLst>
                <a:path extrusionOk="0" h="3600115" w="6436810">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cap="flat" cmpd="sng" w="25400">
              <a:solidFill>
                <a:srgbClr val="38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60" name="Google Shape;260;p57"/>
            <p:cNvSpPr/>
            <p:nvPr/>
          </p:nvSpPr>
          <p:spPr>
            <a:xfrm>
              <a:off x="228600" y="1331119"/>
              <a:ext cx="150019" cy="4762"/>
            </a:xfrm>
            <a:custGeom>
              <a:rect b="b" l="l" r="r" t="t"/>
              <a:pathLst>
                <a:path extrusionOk="0" h="4762" w="150019">
                  <a:moveTo>
                    <a:pt x="0" y="0"/>
                  </a:moveTo>
                  <a:lnTo>
                    <a:pt x="150019" y="4762"/>
                  </a:lnTo>
                  <a:lnTo>
                    <a:pt x="150019" y="4762"/>
                  </a:lnTo>
                </a:path>
              </a:pathLst>
            </a:custGeom>
            <a:noFill/>
            <a:ln cap="flat" cmpd="sng" w="25400">
              <a:solidFill>
                <a:srgbClr val="3896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grpSp>
        <p:nvGrpSpPr>
          <p:cNvPr id="261" name="Google Shape;261;p57"/>
          <p:cNvGrpSpPr/>
          <p:nvPr/>
        </p:nvGrpSpPr>
        <p:grpSpPr>
          <a:xfrm>
            <a:off x="502731" y="341095"/>
            <a:ext cx="2574745" cy="1931059"/>
            <a:chOff x="237072" y="234585"/>
            <a:chExt cx="1448294" cy="1448294"/>
          </a:xfrm>
        </p:grpSpPr>
        <p:sp>
          <p:nvSpPr>
            <p:cNvPr id="262" name="Google Shape;262;p57"/>
            <p:cNvSpPr/>
            <p:nvPr/>
          </p:nvSpPr>
          <p:spPr>
            <a:xfrm>
              <a:off x="237072" y="234585"/>
              <a:ext cx="1448294" cy="1448294"/>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63" name="Google Shape;263;p57"/>
            <p:cNvSpPr/>
            <p:nvPr/>
          </p:nvSpPr>
          <p:spPr>
            <a:xfrm>
              <a:off x="283311" y="280824"/>
              <a:ext cx="1355815" cy="135581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64" name="Google Shape;264;p57"/>
            <p:cNvSpPr/>
            <p:nvPr/>
          </p:nvSpPr>
          <p:spPr>
            <a:xfrm>
              <a:off x="244620" y="242518"/>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2">
    <p:bg>
      <p:bgPr>
        <a:blipFill>
          <a:blip r:embed="rId2">
            <a:alphaModFix/>
          </a:blip>
          <a:stretch>
            <a:fillRect/>
          </a:stretch>
        </a:blipFill>
      </p:bgPr>
    </p:bg>
    <p:spTree>
      <p:nvGrpSpPr>
        <p:cNvPr id="265" name="Shape 265"/>
        <p:cNvGrpSpPr/>
        <p:nvPr/>
      </p:nvGrpSpPr>
      <p:grpSpPr>
        <a:xfrm>
          <a:off x="0" y="0"/>
          <a:ext cx="0" cy="0"/>
          <a:chOff x="0" y="0"/>
          <a:chExt cx="0" cy="0"/>
        </a:xfrm>
      </p:grpSpPr>
      <p:sp>
        <p:nvSpPr>
          <p:cNvPr id="266" name="Google Shape;266;p58"/>
          <p:cNvSpPr/>
          <p:nvPr/>
        </p:nvSpPr>
        <p:spPr>
          <a:xfrm>
            <a:off x="415879" y="233253"/>
            <a:ext cx="11385753" cy="1530251"/>
          </a:xfrm>
          <a:custGeom>
            <a:rect b="b" l="l" r="r" t="t"/>
            <a:pathLst>
              <a:path extrusionOk="0" h="1147688" w="6378151">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dk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nvGrpSpPr>
          <p:cNvPr id="267" name="Google Shape;267;p58"/>
          <p:cNvGrpSpPr/>
          <p:nvPr/>
        </p:nvGrpSpPr>
        <p:grpSpPr>
          <a:xfrm>
            <a:off x="375207" y="1762125"/>
            <a:ext cx="11443218" cy="4803328"/>
            <a:chOff x="220782" y="1331119"/>
            <a:chExt cx="6436810" cy="3602496"/>
          </a:xfrm>
        </p:grpSpPr>
        <p:sp>
          <p:nvSpPr>
            <p:cNvPr id="268" name="Google Shape;268;p58"/>
            <p:cNvSpPr/>
            <p:nvPr/>
          </p:nvSpPr>
          <p:spPr>
            <a:xfrm>
              <a:off x="1630680" y="1333500"/>
              <a:ext cx="4968240" cy="7620"/>
            </a:xfrm>
            <a:custGeom>
              <a:rect b="b" l="l" r="r" t="t"/>
              <a:pathLst>
                <a:path extrusionOk="0" h="7620" w="4968240">
                  <a:moveTo>
                    <a:pt x="0" y="0"/>
                  </a:moveTo>
                  <a:lnTo>
                    <a:pt x="2781300" y="0"/>
                  </a:lnTo>
                  <a:lnTo>
                    <a:pt x="4968240" y="7620"/>
                  </a:lnTo>
                </a:path>
              </a:pathLst>
            </a:custGeom>
            <a:noFill/>
            <a:ln cap="flat" cmpd="sng" w="25400">
              <a:solidFill>
                <a:srgbClr val="7C4D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69" name="Google Shape;269;p58"/>
            <p:cNvSpPr/>
            <p:nvPr/>
          </p:nvSpPr>
          <p:spPr>
            <a:xfrm>
              <a:off x="220782" y="1333500"/>
              <a:ext cx="6436810" cy="3600115"/>
            </a:xfrm>
            <a:custGeom>
              <a:rect b="b" l="l" r="r" t="t"/>
              <a:pathLst>
                <a:path extrusionOk="0" h="3600115" w="6436810">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cap="flat" cmpd="sng" w="25400">
              <a:solidFill>
                <a:srgbClr val="7C4D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70" name="Google Shape;270;p58"/>
            <p:cNvSpPr/>
            <p:nvPr/>
          </p:nvSpPr>
          <p:spPr>
            <a:xfrm>
              <a:off x="228600" y="1331119"/>
              <a:ext cx="150019" cy="4762"/>
            </a:xfrm>
            <a:custGeom>
              <a:rect b="b" l="l" r="r" t="t"/>
              <a:pathLst>
                <a:path extrusionOk="0" h="4762" w="150019">
                  <a:moveTo>
                    <a:pt x="0" y="0"/>
                  </a:moveTo>
                  <a:lnTo>
                    <a:pt x="150019" y="4762"/>
                  </a:lnTo>
                  <a:lnTo>
                    <a:pt x="150019" y="4762"/>
                  </a:lnTo>
                </a:path>
              </a:pathLst>
            </a:custGeom>
            <a:noFill/>
            <a:ln cap="flat" cmpd="sng" w="25400">
              <a:solidFill>
                <a:srgbClr val="7C4DB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grpSp>
        <p:nvGrpSpPr>
          <p:cNvPr id="271" name="Google Shape;271;p58"/>
          <p:cNvGrpSpPr/>
          <p:nvPr/>
        </p:nvGrpSpPr>
        <p:grpSpPr>
          <a:xfrm>
            <a:off x="502731" y="341095"/>
            <a:ext cx="2574745" cy="1931059"/>
            <a:chOff x="237072" y="234585"/>
            <a:chExt cx="1448294" cy="1448294"/>
          </a:xfrm>
        </p:grpSpPr>
        <p:sp>
          <p:nvSpPr>
            <p:cNvPr id="272" name="Google Shape;272;p58"/>
            <p:cNvSpPr/>
            <p:nvPr/>
          </p:nvSpPr>
          <p:spPr>
            <a:xfrm>
              <a:off x="237072" y="234585"/>
              <a:ext cx="1448294" cy="1448294"/>
            </a:xfrm>
            <a:prstGeom prst="ellipse">
              <a:avLst/>
            </a:prstGeom>
            <a:solidFill>
              <a:srgbClr val="DCCFE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73" name="Google Shape;273;p58"/>
            <p:cNvSpPr/>
            <p:nvPr/>
          </p:nvSpPr>
          <p:spPr>
            <a:xfrm>
              <a:off x="283311" y="280824"/>
              <a:ext cx="1355815" cy="135581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74" name="Google Shape;274;p58"/>
            <p:cNvSpPr/>
            <p:nvPr/>
          </p:nvSpPr>
          <p:spPr>
            <a:xfrm>
              <a:off x="254348" y="252246"/>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3">
    <p:bg>
      <p:bgPr>
        <a:solidFill>
          <a:srgbClr val="FEE3E2"/>
        </a:solidFill>
      </p:bgPr>
    </p:bg>
    <p:spTree>
      <p:nvGrpSpPr>
        <p:cNvPr id="275" name="Shape 275"/>
        <p:cNvGrpSpPr/>
        <p:nvPr/>
      </p:nvGrpSpPr>
      <p:grpSpPr>
        <a:xfrm>
          <a:off x="0" y="0"/>
          <a:ext cx="0" cy="0"/>
          <a:chOff x="0" y="0"/>
          <a:chExt cx="0" cy="0"/>
        </a:xfrm>
      </p:grpSpPr>
      <p:sp>
        <p:nvSpPr>
          <p:cNvPr id="276" name="Google Shape;276;p59"/>
          <p:cNvSpPr/>
          <p:nvPr/>
        </p:nvSpPr>
        <p:spPr>
          <a:xfrm rot="10800000">
            <a:off x="142504" y="249382"/>
            <a:ext cx="11780322" cy="6495802"/>
          </a:xfrm>
          <a:custGeom>
            <a:rect b="b" l="l" r="r" t="t"/>
            <a:pathLst>
              <a:path extrusionOk="0" h="10623" w="10541">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cap="flat" cmpd="sng" w="9525">
            <a:solidFill>
              <a:schemeClr val="dk1"/>
            </a:solidFill>
            <a:prstDash val="dash"/>
            <a:round/>
            <a:headEnd len="sm" w="sm" type="none"/>
            <a:tailEnd len="sm" w="sm" type="none"/>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44" name="Shape 44"/>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4">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60"/>
          <p:cNvSpPr/>
          <p:nvPr/>
        </p:nvSpPr>
        <p:spPr>
          <a:xfrm>
            <a:off x="415879" y="233253"/>
            <a:ext cx="11385753" cy="1530251"/>
          </a:xfrm>
          <a:custGeom>
            <a:rect b="b" l="l" r="r" t="t"/>
            <a:pathLst>
              <a:path extrusionOk="0" h="1147688" w="6378151">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nvGrpSpPr>
          <p:cNvPr id="279" name="Google Shape;279;p60"/>
          <p:cNvGrpSpPr/>
          <p:nvPr/>
        </p:nvGrpSpPr>
        <p:grpSpPr>
          <a:xfrm>
            <a:off x="375207" y="1762125"/>
            <a:ext cx="11443218" cy="4803328"/>
            <a:chOff x="220782" y="1331119"/>
            <a:chExt cx="6436810" cy="3602496"/>
          </a:xfrm>
        </p:grpSpPr>
        <p:sp>
          <p:nvSpPr>
            <p:cNvPr id="280" name="Google Shape;280;p60"/>
            <p:cNvSpPr/>
            <p:nvPr/>
          </p:nvSpPr>
          <p:spPr>
            <a:xfrm>
              <a:off x="1630680" y="1333500"/>
              <a:ext cx="4968240" cy="7620"/>
            </a:xfrm>
            <a:custGeom>
              <a:rect b="b" l="l" r="r" t="t"/>
              <a:pathLst>
                <a:path extrusionOk="0" h="7620" w="4968240">
                  <a:moveTo>
                    <a:pt x="0" y="0"/>
                  </a:moveTo>
                  <a:lnTo>
                    <a:pt x="2781300" y="0"/>
                  </a:lnTo>
                  <a:lnTo>
                    <a:pt x="4968240" y="7620"/>
                  </a:lnTo>
                </a:path>
              </a:pathLst>
            </a:custGeom>
            <a:noFill/>
            <a:ln cap="flat" cmpd="sng" w="25400">
              <a:solidFill>
                <a:srgbClr val="F95D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81" name="Google Shape;281;p60"/>
            <p:cNvSpPr/>
            <p:nvPr/>
          </p:nvSpPr>
          <p:spPr>
            <a:xfrm>
              <a:off x="220782" y="1333500"/>
              <a:ext cx="6436810" cy="3600115"/>
            </a:xfrm>
            <a:custGeom>
              <a:rect b="b" l="l" r="r" t="t"/>
              <a:pathLst>
                <a:path extrusionOk="0" h="3600115" w="6436810">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cap="flat" cmpd="sng" w="25400">
              <a:solidFill>
                <a:srgbClr val="F95D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82" name="Google Shape;282;p60"/>
            <p:cNvSpPr/>
            <p:nvPr/>
          </p:nvSpPr>
          <p:spPr>
            <a:xfrm>
              <a:off x="228600" y="1331119"/>
              <a:ext cx="150019" cy="4762"/>
            </a:xfrm>
            <a:custGeom>
              <a:rect b="b" l="l" r="r" t="t"/>
              <a:pathLst>
                <a:path extrusionOk="0" h="4762" w="150019">
                  <a:moveTo>
                    <a:pt x="0" y="0"/>
                  </a:moveTo>
                  <a:lnTo>
                    <a:pt x="150019" y="4762"/>
                  </a:lnTo>
                  <a:lnTo>
                    <a:pt x="150019" y="4762"/>
                  </a:lnTo>
                </a:path>
              </a:pathLst>
            </a:custGeom>
            <a:noFill/>
            <a:ln cap="flat" cmpd="sng" w="25400">
              <a:solidFill>
                <a:srgbClr val="F95D5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grpSp>
        <p:nvGrpSpPr>
          <p:cNvPr id="283" name="Google Shape;283;p60"/>
          <p:cNvGrpSpPr/>
          <p:nvPr/>
        </p:nvGrpSpPr>
        <p:grpSpPr>
          <a:xfrm>
            <a:off x="502731" y="341095"/>
            <a:ext cx="2574745" cy="1931059"/>
            <a:chOff x="237072" y="234585"/>
            <a:chExt cx="1448294" cy="1448294"/>
          </a:xfrm>
        </p:grpSpPr>
        <p:sp>
          <p:nvSpPr>
            <p:cNvPr id="284" name="Google Shape;284;p60"/>
            <p:cNvSpPr/>
            <p:nvPr/>
          </p:nvSpPr>
          <p:spPr>
            <a:xfrm>
              <a:off x="237072" y="234585"/>
              <a:ext cx="1448294" cy="1448294"/>
            </a:xfrm>
            <a:prstGeom prst="ellipse">
              <a:avLst/>
            </a:prstGeom>
            <a:solidFill>
              <a:srgbClr val="FDCAC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85" name="Google Shape;285;p60"/>
            <p:cNvSpPr/>
            <p:nvPr/>
          </p:nvSpPr>
          <p:spPr>
            <a:xfrm>
              <a:off x="283311" y="280824"/>
              <a:ext cx="1355815" cy="135581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86" name="Google Shape;286;p60"/>
            <p:cNvSpPr/>
            <p:nvPr/>
          </p:nvSpPr>
          <p:spPr>
            <a:xfrm>
              <a:off x="244823" y="242721"/>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5">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p61"/>
          <p:cNvSpPr/>
          <p:nvPr/>
        </p:nvSpPr>
        <p:spPr>
          <a:xfrm rot="10800000">
            <a:off x="491068" y="319893"/>
            <a:ext cx="11226800" cy="6182507"/>
          </a:xfrm>
          <a:custGeom>
            <a:rect b="b" l="l" r="r" t="t"/>
            <a:pathLst>
              <a:path extrusionOk="0" h="10623" w="10541">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cap="flat" cmpd="sng" w="9525">
            <a:solidFill>
              <a:schemeClr val="dk1"/>
            </a:solidFill>
            <a:prstDash val="dash"/>
            <a:round/>
            <a:headEnd len="sm" w="sm" type="none"/>
            <a:tailEnd len="sm" w="sm" type="none"/>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6">
    <p:bg>
      <p:bgPr>
        <a:blipFill>
          <a:blip r:embed="rId2">
            <a:alphaModFix/>
          </a:blip>
          <a:stretch>
            <a:fillRect/>
          </a:stretch>
        </a:blipFill>
      </p:bgPr>
    </p:bg>
    <p:spTree>
      <p:nvGrpSpPr>
        <p:cNvPr id="289" name="Shape 289"/>
        <p:cNvGrpSpPr/>
        <p:nvPr/>
      </p:nvGrpSpPr>
      <p:grpSpPr>
        <a:xfrm>
          <a:off x="0" y="0"/>
          <a:ext cx="0" cy="0"/>
          <a:chOff x="0" y="0"/>
          <a:chExt cx="0" cy="0"/>
        </a:xfrm>
      </p:grpSpPr>
      <p:sp>
        <p:nvSpPr>
          <p:cNvPr id="290" name="Google Shape;290;p62"/>
          <p:cNvSpPr/>
          <p:nvPr/>
        </p:nvSpPr>
        <p:spPr>
          <a:xfrm>
            <a:off x="415879" y="233253"/>
            <a:ext cx="11385753" cy="1530251"/>
          </a:xfrm>
          <a:custGeom>
            <a:rect b="b" l="l" r="r" t="t"/>
            <a:pathLst>
              <a:path extrusionOk="0" h="1147688" w="6378151">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nvGrpSpPr>
          <p:cNvPr id="291" name="Google Shape;291;p62"/>
          <p:cNvGrpSpPr/>
          <p:nvPr/>
        </p:nvGrpSpPr>
        <p:grpSpPr>
          <a:xfrm>
            <a:off x="375207" y="1762125"/>
            <a:ext cx="11443218" cy="4803328"/>
            <a:chOff x="220782" y="1331119"/>
            <a:chExt cx="6436810" cy="3602496"/>
          </a:xfrm>
        </p:grpSpPr>
        <p:sp>
          <p:nvSpPr>
            <p:cNvPr id="292" name="Google Shape;292;p62"/>
            <p:cNvSpPr/>
            <p:nvPr/>
          </p:nvSpPr>
          <p:spPr>
            <a:xfrm>
              <a:off x="1630680" y="1333500"/>
              <a:ext cx="4968240" cy="7620"/>
            </a:xfrm>
            <a:custGeom>
              <a:rect b="b" l="l" r="r" t="t"/>
              <a:pathLst>
                <a:path extrusionOk="0" h="7620" w="4968240">
                  <a:moveTo>
                    <a:pt x="0" y="0"/>
                  </a:moveTo>
                  <a:lnTo>
                    <a:pt x="2781300" y="0"/>
                  </a:lnTo>
                  <a:lnTo>
                    <a:pt x="4968240" y="7620"/>
                  </a:lnTo>
                </a:path>
              </a:pathLst>
            </a:custGeom>
            <a:noFill/>
            <a:ln cap="flat" cmpd="sng" w="25400">
              <a:solidFill>
                <a:srgbClr val="7EA1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93" name="Google Shape;293;p62"/>
            <p:cNvSpPr/>
            <p:nvPr/>
          </p:nvSpPr>
          <p:spPr>
            <a:xfrm>
              <a:off x="220782" y="1333500"/>
              <a:ext cx="6436810" cy="3600115"/>
            </a:xfrm>
            <a:custGeom>
              <a:rect b="b" l="l" r="r" t="t"/>
              <a:pathLst>
                <a:path extrusionOk="0" h="3600115" w="6436810">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cap="flat" cmpd="sng" w="25400">
              <a:solidFill>
                <a:srgbClr val="7EA1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94" name="Google Shape;294;p62"/>
            <p:cNvSpPr/>
            <p:nvPr/>
          </p:nvSpPr>
          <p:spPr>
            <a:xfrm>
              <a:off x="228600" y="1331119"/>
              <a:ext cx="150019" cy="4762"/>
            </a:xfrm>
            <a:custGeom>
              <a:rect b="b" l="l" r="r" t="t"/>
              <a:pathLst>
                <a:path extrusionOk="0" h="4762" w="150019">
                  <a:moveTo>
                    <a:pt x="0" y="0"/>
                  </a:moveTo>
                  <a:lnTo>
                    <a:pt x="150019" y="4762"/>
                  </a:lnTo>
                  <a:lnTo>
                    <a:pt x="150019" y="4762"/>
                  </a:lnTo>
                </a:path>
              </a:pathLst>
            </a:custGeom>
            <a:noFill/>
            <a:ln cap="flat" cmpd="sng" w="25400">
              <a:solidFill>
                <a:srgbClr val="7EA1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grpSp>
        <p:nvGrpSpPr>
          <p:cNvPr id="295" name="Google Shape;295;p62"/>
          <p:cNvGrpSpPr/>
          <p:nvPr/>
        </p:nvGrpSpPr>
        <p:grpSpPr>
          <a:xfrm>
            <a:off x="502731" y="341095"/>
            <a:ext cx="2574745" cy="1931059"/>
            <a:chOff x="237072" y="234585"/>
            <a:chExt cx="1448294" cy="1448294"/>
          </a:xfrm>
        </p:grpSpPr>
        <p:sp>
          <p:nvSpPr>
            <p:cNvPr id="296" name="Google Shape;296;p62"/>
            <p:cNvSpPr/>
            <p:nvPr/>
          </p:nvSpPr>
          <p:spPr>
            <a:xfrm>
              <a:off x="237072" y="234585"/>
              <a:ext cx="1448294" cy="1448294"/>
            </a:xfrm>
            <a:prstGeom prst="ellipse">
              <a:avLst/>
            </a:prstGeom>
            <a:solidFill>
              <a:srgbClr val="B7D57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97" name="Google Shape;297;p62"/>
            <p:cNvSpPr/>
            <p:nvPr/>
          </p:nvSpPr>
          <p:spPr>
            <a:xfrm>
              <a:off x="283311" y="280824"/>
              <a:ext cx="1355815" cy="135581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298" name="Google Shape;298;p62"/>
            <p:cNvSpPr/>
            <p:nvPr/>
          </p:nvSpPr>
          <p:spPr>
            <a:xfrm>
              <a:off x="244823" y="252246"/>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7">
    <p:bg>
      <p:bgPr>
        <a:solidFill>
          <a:schemeClr val="accent4"/>
        </a:solidFill>
      </p:bgPr>
    </p:bg>
    <p:spTree>
      <p:nvGrpSpPr>
        <p:cNvPr id="299" name="Shape 299"/>
        <p:cNvGrpSpPr/>
        <p:nvPr/>
      </p:nvGrpSpPr>
      <p:grpSpPr>
        <a:xfrm>
          <a:off x="0" y="0"/>
          <a:ext cx="0" cy="0"/>
          <a:chOff x="0" y="0"/>
          <a:chExt cx="0" cy="0"/>
        </a:xfrm>
      </p:grpSpPr>
      <p:sp>
        <p:nvSpPr>
          <p:cNvPr id="300" name="Google Shape;300;p63"/>
          <p:cNvSpPr/>
          <p:nvPr/>
        </p:nvSpPr>
        <p:spPr>
          <a:xfrm rot="10800000">
            <a:off x="225630" y="284678"/>
            <a:ext cx="11768447" cy="6288644"/>
          </a:xfrm>
          <a:prstGeom prst="roundRect">
            <a:avLst>
              <a:gd fmla="val 16667" name="adj"/>
            </a:avLst>
          </a:prstGeom>
          <a:solidFill>
            <a:schemeClr val="accent2"/>
          </a:solidFill>
          <a:ln cap="flat" cmpd="sng" w="9525">
            <a:solidFill>
              <a:schemeClr val="dk1"/>
            </a:solidFill>
            <a:prstDash val="dash"/>
            <a:round/>
            <a:headEnd len="sm" w="sm" type="none"/>
            <a:tailEnd len="sm" w="sm" type="none"/>
          </a:ln>
        </p:spPr>
        <p:txBody>
          <a:bodyPr anchorCtr="0" anchor="t" bIns="60950" lIns="121900" spcFirstLastPara="1" rIns="121900" wrap="square" tIns="60950">
            <a:noAutofit/>
          </a:bodyPr>
          <a:lstStyle/>
          <a:p>
            <a:pPr indent="0" lvl="0" marL="0" marR="0" rtl="0" algn="l">
              <a:spcBef>
                <a:spcPts val="0"/>
              </a:spcBef>
              <a:spcAft>
                <a:spcPts val="0"/>
              </a:spcAft>
              <a:buNone/>
            </a:pPr>
            <a:r>
              <a:t/>
            </a:r>
            <a:endParaRPr sz="2400">
              <a:solidFill>
                <a:schemeClr val="dk1"/>
              </a:solidFill>
              <a:latin typeface="Arial Rounded"/>
              <a:ea typeface="Arial Rounded"/>
              <a:cs typeface="Arial Rounded"/>
              <a:sym typeface="Arial Rounde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8">
    <p:bg>
      <p:bgPr>
        <a:solidFill>
          <a:schemeClr val="accent2"/>
        </a:solidFill>
      </p:bgPr>
    </p:bg>
    <p:spTree>
      <p:nvGrpSpPr>
        <p:cNvPr id="301" name="Shape 301"/>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9">
    <p:bg>
      <p:bgPr>
        <a:solidFill>
          <a:schemeClr val="accent2"/>
        </a:solidFill>
      </p:bgPr>
    </p:bg>
    <p:spTree>
      <p:nvGrpSpPr>
        <p:cNvPr id="302" name="Shape 302"/>
        <p:cNvGrpSpPr/>
        <p:nvPr/>
      </p:nvGrpSpPr>
      <p:grpSpPr>
        <a:xfrm>
          <a:off x="0" y="0"/>
          <a:ext cx="0" cy="0"/>
          <a:chOff x="0" y="0"/>
          <a:chExt cx="0" cy="0"/>
        </a:xfrm>
      </p:grpSpPr>
      <p:sp>
        <p:nvSpPr>
          <p:cNvPr id="303" name="Google Shape;303;p65"/>
          <p:cNvSpPr txBox="1"/>
          <p:nvPr/>
        </p:nvSpPr>
        <p:spPr>
          <a:xfrm>
            <a:off x="7972357" y="6502400"/>
            <a:ext cx="2853447" cy="256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67">
                <a:solidFill>
                  <a:schemeClr val="dk1"/>
                </a:solidFill>
                <a:latin typeface="Arial Rounded"/>
                <a:ea typeface="Arial Rounded"/>
                <a:cs typeface="Arial Rounded"/>
                <a:sym typeface="Arial Rounded"/>
              </a:rPr>
              <a:t>FeistyForwarders_0968120672</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blipFill>
          <a:blip r:embed="rId2">
            <a:alphaModFix/>
          </a:blip>
          <a:stretch>
            <a:fillRect/>
          </a:stretch>
        </a:blipFill>
      </p:bgPr>
    </p:bg>
    <p:spTree>
      <p:nvGrpSpPr>
        <p:cNvPr id="304" name="Shape 304"/>
        <p:cNvGrpSpPr/>
        <p:nvPr/>
      </p:nvGrpSpPr>
      <p:grpSpPr>
        <a:xfrm>
          <a:off x="0" y="0"/>
          <a:ext cx="0" cy="0"/>
          <a:chOff x="0" y="0"/>
          <a:chExt cx="0" cy="0"/>
        </a:xfrm>
      </p:grpSpPr>
      <p:sp>
        <p:nvSpPr>
          <p:cNvPr id="305" name="Google Shape;305;p66"/>
          <p:cNvSpPr/>
          <p:nvPr/>
        </p:nvSpPr>
        <p:spPr>
          <a:xfrm>
            <a:off x="415879" y="258924"/>
            <a:ext cx="11385753" cy="1530251"/>
          </a:xfrm>
          <a:custGeom>
            <a:rect b="b" l="l" r="r" t="t"/>
            <a:pathLst>
              <a:path extrusionOk="0" h="1147688" w="6378151">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EF8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nvGrpSpPr>
          <p:cNvPr id="306" name="Google Shape;306;p66"/>
          <p:cNvGrpSpPr/>
          <p:nvPr/>
        </p:nvGrpSpPr>
        <p:grpSpPr>
          <a:xfrm>
            <a:off x="392501" y="1774825"/>
            <a:ext cx="11443218" cy="4803328"/>
            <a:chOff x="220782" y="1331119"/>
            <a:chExt cx="6436810" cy="3602496"/>
          </a:xfrm>
        </p:grpSpPr>
        <p:sp>
          <p:nvSpPr>
            <p:cNvPr id="307" name="Google Shape;307;p66"/>
            <p:cNvSpPr/>
            <p:nvPr/>
          </p:nvSpPr>
          <p:spPr>
            <a:xfrm>
              <a:off x="1630680" y="1333500"/>
              <a:ext cx="4968240" cy="7620"/>
            </a:xfrm>
            <a:custGeom>
              <a:rect b="b" l="l" r="r" t="t"/>
              <a:pathLst>
                <a:path extrusionOk="0" h="7620" w="4968240">
                  <a:moveTo>
                    <a:pt x="0" y="0"/>
                  </a:moveTo>
                  <a:lnTo>
                    <a:pt x="2781300" y="0"/>
                  </a:lnTo>
                  <a:lnTo>
                    <a:pt x="4968240" y="7620"/>
                  </a:lnTo>
                </a:path>
              </a:pathLst>
            </a:custGeom>
            <a:no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308" name="Google Shape;308;p66"/>
            <p:cNvSpPr/>
            <p:nvPr/>
          </p:nvSpPr>
          <p:spPr>
            <a:xfrm>
              <a:off x="220782" y="1333500"/>
              <a:ext cx="6436810" cy="3600115"/>
            </a:xfrm>
            <a:custGeom>
              <a:rect b="b" l="l" r="r" t="t"/>
              <a:pathLst>
                <a:path extrusionOk="0" h="3600115" w="6436810">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309" name="Google Shape;309;p66"/>
            <p:cNvSpPr/>
            <p:nvPr/>
          </p:nvSpPr>
          <p:spPr>
            <a:xfrm>
              <a:off x="228600" y="1331119"/>
              <a:ext cx="150019" cy="4762"/>
            </a:xfrm>
            <a:custGeom>
              <a:rect b="b" l="l" r="r" t="t"/>
              <a:pathLst>
                <a:path extrusionOk="0" h="4762" w="150019">
                  <a:moveTo>
                    <a:pt x="0" y="0"/>
                  </a:moveTo>
                  <a:lnTo>
                    <a:pt x="150019" y="4762"/>
                  </a:lnTo>
                  <a:lnTo>
                    <a:pt x="150019" y="4762"/>
                  </a:lnTo>
                </a:path>
              </a:pathLst>
            </a:custGeom>
            <a:noFill/>
            <a:ln cap="flat" cmpd="sng" w="25400">
              <a:solidFill>
                <a:srgbClr val="BA7C2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grpSp>
        <p:nvGrpSpPr>
          <p:cNvPr id="310" name="Google Shape;310;p66"/>
          <p:cNvGrpSpPr/>
          <p:nvPr/>
        </p:nvGrpSpPr>
        <p:grpSpPr>
          <a:xfrm>
            <a:off x="502731" y="341095"/>
            <a:ext cx="2574745" cy="1931059"/>
            <a:chOff x="237072" y="234585"/>
            <a:chExt cx="1448294" cy="1448294"/>
          </a:xfrm>
        </p:grpSpPr>
        <p:sp>
          <p:nvSpPr>
            <p:cNvPr id="311" name="Google Shape;311;p66"/>
            <p:cNvSpPr/>
            <p:nvPr/>
          </p:nvSpPr>
          <p:spPr>
            <a:xfrm>
              <a:off x="237072" y="234585"/>
              <a:ext cx="1448294" cy="144829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312" name="Google Shape;312;p66"/>
            <p:cNvSpPr/>
            <p:nvPr/>
          </p:nvSpPr>
          <p:spPr>
            <a:xfrm>
              <a:off x="283311" y="280824"/>
              <a:ext cx="1355815" cy="1355815"/>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sp>
          <p:nvSpPr>
            <p:cNvPr id="313" name="Google Shape;313;p66"/>
            <p:cNvSpPr/>
            <p:nvPr/>
          </p:nvSpPr>
          <p:spPr>
            <a:xfrm>
              <a:off x="251674" y="248347"/>
              <a:ext cx="1419087" cy="1419087"/>
            </a:xfrm>
            <a:prstGeom prst="ellipse">
              <a:avLst/>
            </a:prstGeom>
            <a:noFill/>
            <a:ln cap="flat" cmpd="sng" w="9525">
              <a:solidFill>
                <a:srgbClr val="1C4B4A"/>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rial Rounded"/>
                <a:ea typeface="Arial Rounded"/>
                <a:cs typeface="Arial Rounded"/>
                <a:sym typeface="Arial Rounded"/>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type="obj">
  <p:cSld name="OBJECT">
    <p:spTree>
      <p:nvGrpSpPr>
        <p:cNvPr id="320" name="Shape 320"/>
        <p:cNvGrpSpPr/>
        <p:nvPr/>
      </p:nvGrpSpPr>
      <p:grpSpPr>
        <a:xfrm>
          <a:off x="0" y="0"/>
          <a:ext cx="0" cy="0"/>
          <a:chOff x="0" y="0"/>
          <a:chExt cx="0" cy="0"/>
        </a:xfrm>
      </p:grpSpPr>
      <p:sp>
        <p:nvSpPr>
          <p:cNvPr id="321" name="Google Shape;321;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 name="Google Shape;322;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7"/>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326" name="Shape 326"/>
        <p:cNvGrpSpPr/>
        <p:nvPr/>
      </p:nvGrpSpPr>
      <p:grpSpPr>
        <a:xfrm>
          <a:off x="0" y="0"/>
          <a:ext cx="0" cy="0"/>
          <a:chOff x="0" y="0"/>
          <a:chExt cx="0" cy="0"/>
        </a:xfrm>
      </p:grpSpPr>
      <p:sp>
        <p:nvSpPr>
          <p:cNvPr id="327" name="Google Shape;327;p8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8" name="Google Shape;328;p8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29" name="Google Shape;329;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0" name="Google Shape;330;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1" name="Google Shape;331;p87"/>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332" name="Shape 332"/>
        <p:cNvGrpSpPr/>
        <p:nvPr/>
      </p:nvGrpSpPr>
      <p:grpSpPr>
        <a:xfrm>
          <a:off x="0" y="0"/>
          <a:ext cx="0" cy="0"/>
          <a:chOff x="0" y="0"/>
          <a:chExt cx="0" cy="0"/>
        </a:xfrm>
      </p:grpSpPr>
      <p:sp>
        <p:nvSpPr>
          <p:cNvPr id="333" name="Google Shape;333;p8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4" name="Google Shape;334;p8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35" name="Google Shape;335;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6" name="Google Shape;336;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7" name="Google Shape;337;p88"/>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bg>
      <p:bgPr>
        <a:solidFill>
          <a:srgbClr val="FFE5FF"/>
        </a:solidFill>
      </p:bgPr>
    </p:bg>
    <p:spTree>
      <p:nvGrpSpPr>
        <p:cNvPr id="45" name="Shape 45"/>
        <p:cNvGrpSpPr/>
        <p:nvPr/>
      </p:nvGrpSpPr>
      <p:grpSpPr>
        <a:xfrm>
          <a:off x="0" y="0"/>
          <a:ext cx="0" cy="0"/>
          <a:chOff x="0" y="0"/>
          <a:chExt cx="0" cy="0"/>
        </a:xfrm>
      </p:grpSpPr>
      <p:sp>
        <p:nvSpPr>
          <p:cNvPr id="46" name="Google Shape;46;p48"/>
          <p:cNvSpPr/>
          <p:nvPr/>
        </p:nvSpPr>
        <p:spPr>
          <a:xfrm>
            <a:off x="247076" y="281082"/>
            <a:ext cx="11697847" cy="6434396"/>
          </a:xfrm>
          <a:prstGeom prst="roundRect">
            <a:avLst>
              <a:gd fmla="val 8405" name="adj"/>
            </a:avLst>
          </a:prstGeom>
          <a:solidFill>
            <a:srgbClr val="FFFFFF"/>
          </a:solidFill>
          <a:ln cap="flat" cmpd="sng" w="25400">
            <a:solidFill>
              <a:srgbClr val="D8D8D8"/>
            </a:solidFill>
            <a:prstDash val="lg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BAE5E4"/>
              </a:solidFill>
              <a:latin typeface="Arial Rounded"/>
              <a:ea typeface="Arial Rounded"/>
              <a:cs typeface="Arial Rounded"/>
              <a:sym typeface="Arial Rounded"/>
            </a:endParaRPr>
          </a:p>
        </p:txBody>
      </p:sp>
      <p:sp>
        <p:nvSpPr>
          <p:cNvPr id="47" name="Google Shape;4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38" name="Shape 338"/>
        <p:cNvGrpSpPr/>
        <p:nvPr/>
      </p:nvGrpSpPr>
      <p:grpSpPr>
        <a:xfrm>
          <a:off x="0" y="0"/>
          <a:ext cx="0" cy="0"/>
          <a:chOff x="0" y="0"/>
          <a:chExt cx="0" cy="0"/>
        </a:xfrm>
      </p:grpSpPr>
      <p:sp>
        <p:nvSpPr>
          <p:cNvPr id="339" name="Google Shape;339;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0" name="Google Shape;340;p8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8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2" name="Google Shape;342;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89"/>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345" name="Shape 345"/>
        <p:cNvGrpSpPr/>
        <p:nvPr/>
      </p:nvGrpSpPr>
      <p:grpSpPr>
        <a:xfrm>
          <a:off x="0" y="0"/>
          <a:ext cx="0" cy="0"/>
          <a:chOff x="0" y="0"/>
          <a:chExt cx="0" cy="0"/>
        </a:xfrm>
      </p:grpSpPr>
      <p:sp>
        <p:nvSpPr>
          <p:cNvPr id="346" name="Google Shape;346;p9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9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48" name="Google Shape;348;p9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9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50" name="Google Shape;350;p9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2" name="Google Shape;352;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3" name="Google Shape;353;p90"/>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354" name="Shape 354"/>
        <p:cNvGrpSpPr/>
        <p:nvPr/>
      </p:nvGrpSpPr>
      <p:grpSpPr>
        <a:xfrm>
          <a:off x="0" y="0"/>
          <a:ext cx="0" cy="0"/>
          <a:chOff x="0" y="0"/>
          <a:chExt cx="0" cy="0"/>
        </a:xfrm>
      </p:grpSpPr>
      <p:sp>
        <p:nvSpPr>
          <p:cNvPr id="355" name="Google Shape;355;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7" name="Google Shape;357;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8" name="Google Shape;358;p91"/>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59" name="Shape 359"/>
        <p:cNvGrpSpPr/>
        <p:nvPr/>
      </p:nvGrpSpPr>
      <p:grpSpPr>
        <a:xfrm>
          <a:off x="0" y="0"/>
          <a:ext cx="0" cy="0"/>
          <a:chOff x="0" y="0"/>
          <a:chExt cx="0" cy="0"/>
        </a:xfrm>
      </p:grpSpPr>
      <p:sp>
        <p:nvSpPr>
          <p:cNvPr id="360" name="Google Shape;360;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2" name="Google Shape;362;p92"/>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363" name="Shape 363"/>
        <p:cNvGrpSpPr/>
        <p:nvPr/>
      </p:nvGrpSpPr>
      <p:grpSpPr>
        <a:xfrm>
          <a:off x="0" y="0"/>
          <a:ext cx="0" cy="0"/>
          <a:chOff x="0" y="0"/>
          <a:chExt cx="0" cy="0"/>
        </a:xfrm>
      </p:grpSpPr>
      <p:sp>
        <p:nvSpPr>
          <p:cNvPr id="364" name="Google Shape;364;p9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9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66" name="Google Shape;366;p9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67" name="Google Shape;367;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9" name="Google Shape;369;p93"/>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370" name="Shape 370"/>
        <p:cNvGrpSpPr/>
        <p:nvPr/>
      </p:nvGrpSpPr>
      <p:grpSpPr>
        <a:xfrm>
          <a:off x="0" y="0"/>
          <a:ext cx="0" cy="0"/>
          <a:chOff x="0" y="0"/>
          <a:chExt cx="0" cy="0"/>
        </a:xfrm>
      </p:grpSpPr>
      <p:sp>
        <p:nvSpPr>
          <p:cNvPr id="371" name="Google Shape;371;p9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94"/>
          <p:cNvSpPr/>
          <p:nvPr>
            <p:ph idx="2" type="pic"/>
          </p:nvPr>
        </p:nvSpPr>
        <p:spPr>
          <a:xfrm>
            <a:off x="5183188" y="987425"/>
            <a:ext cx="6172200" cy="4873625"/>
          </a:xfrm>
          <a:prstGeom prst="rect">
            <a:avLst/>
          </a:prstGeom>
          <a:noFill/>
          <a:ln>
            <a:noFill/>
          </a:ln>
        </p:spPr>
      </p:sp>
      <p:sp>
        <p:nvSpPr>
          <p:cNvPr id="373" name="Google Shape;373;p9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74" name="Google Shape;374;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5" name="Google Shape;375;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94"/>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377" name="Shape 377"/>
        <p:cNvGrpSpPr/>
        <p:nvPr/>
      </p:nvGrpSpPr>
      <p:grpSpPr>
        <a:xfrm>
          <a:off x="0" y="0"/>
          <a:ext cx="0" cy="0"/>
          <a:chOff x="0" y="0"/>
          <a:chExt cx="0" cy="0"/>
        </a:xfrm>
      </p:grpSpPr>
      <p:sp>
        <p:nvSpPr>
          <p:cNvPr id="378" name="Google Shape;378;p9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9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9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1" name="Google Shape;381;p9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2" name="Google Shape;382;p95"/>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383" name="Shape 383"/>
        <p:cNvGrpSpPr/>
        <p:nvPr/>
      </p:nvGrpSpPr>
      <p:grpSpPr>
        <a:xfrm>
          <a:off x="0" y="0"/>
          <a:ext cx="0" cy="0"/>
          <a:chOff x="0" y="0"/>
          <a:chExt cx="0" cy="0"/>
        </a:xfrm>
      </p:grpSpPr>
      <p:sp>
        <p:nvSpPr>
          <p:cNvPr id="384" name="Google Shape;384;p9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9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6" name="Google Shape;386;p9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9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96"/>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blipFill>
          <a:blip r:embed="rId2">
            <a:alphaModFix/>
          </a:blip>
          <a:stretch>
            <a:fillRect/>
          </a:stretch>
        </a:blipFill>
      </p:bgPr>
    </p:bg>
    <p:spTree>
      <p:nvGrpSpPr>
        <p:cNvPr id="50" name="Shape 50"/>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5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Rounde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0"/>
          <p:cNvSpPr/>
          <p:nvPr>
            <p:ph idx="2" type="pic"/>
          </p:nvPr>
        </p:nvSpPr>
        <p:spPr>
          <a:xfrm>
            <a:off x="5183188" y="987425"/>
            <a:ext cx="6172200" cy="4873625"/>
          </a:xfrm>
          <a:prstGeom prst="rect">
            <a:avLst/>
          </a:prstGeom>
          <a:noFill/>
          <a:ln>
            <a:noFill/>
          </a:ln>
        </p:spPr>
      </p:sp>
      <p:sp>
        <p:nvSpPr>
          <p:cNvPr id="54" name="Google Shape;54;p5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8" name="Shape 58"/>
        <p:cNvGrpSpPr/>
        <p:nvPr/>
      </p:nvGrpSpPr>
      <p:grpSpPr>
        <a:xfrm>
          <a:off x="0" y="0"/>
          <a:ext cx="0" cy="0"/>
          <a:chOff x="0" y="0"/>
          <a:chExt cx="0" cy="0"/>
        </a:xfrm>
      </p:grpSpPr>
      <p:sp>
        <p:nvSpPr>
          <p:cNvPr id="59" name="Google Shape;59;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4" name="Google Shape;64;p51"/>
          <p:cNvSpPr/>
          <p:nvPr>
            <p:ph idx="2" type="pic"/>
          </p:nvPr>
        </p:nvSpPr>
        <p:spPr>
          <a:xfrm>
            <a:off x="12301538" y="4252913"/>
            <a:ext cx="914400" cy="9144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type="obj">
  <p:cSld name="OBJECT">
    <p:spTree>
      <p:nvGrpSpPr>
        <p:cNvPr id="65" name="Shape 65"/>
        <p:cNvGrpSpPr/>
        <p:nvPr/>
      </p:nvGrpSpPr>
      <p:grpSpPr>
        <a:xfrm>
          <a:off x="0" y="0"/>
          <a:ext cx="0" cy="0"/>
          <a:chOff x="0" y="0"/>
          <a:chExt cx="0" cy="0"/>
        </a:xfrm>
      </p:grpSpPr>
      <p:sp>
        <p:nvSpPr>
          <p:cNvPr id="66" name="Google Shape;66;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theme" Target="../theme/theme6.xml"/><Relationship Id="rId12" Type="http://schemas.openxmlformats.org/officeDocument/2006/relationships/slideLayout" Target="../slideLayouts/slideLayout57.xml"/><Relationship Id="rId1" Type="http://schemas.openxmlformats.org/officeDocument/2006/relationships/image" Target="../media/image9.jp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Rounded"/>
              <a:buNone/>
              <a:defRPr b="0" i="0" sz="4400" u="none" cap="none" strike="noStrike">
                <a:solidFill>
                  <a:schemeClr val="dk1"/>
                </a:solidFill>
                <a:latin typeface="Arial Rounded"/>
                <a:ea typeface="Arial Rounded"/>
                <a:cs typeface="Arial Rounded"/>
                <a:sym typeface="Arial Rounde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Rounded"/>
                <a:ea typeface="Arial Rounded"/>
                <a:cs typeface="Arial Rounded"/>
                <a:sym typeface="Arial Rounded"/>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Rounded"/>
                <a:ea typeface="Arial Rounded"/>
                <a:cs typeface="Arial Rounded"/>
                <a:sym typeface="Arial Rounded"/>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Rounded"/>
                <a:ea typeface="Arial Rounded"/>
                <a:cs typeface="Arial Rounded"/>
                <a:sym typeface="Arial Rounded"/>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Rounded"/>
                <a:ea typeface="Arial Rounded"/>
                <a:cs typeface="Arial Rounded"/>
                <a:sym typeface="Arial Rounded"/>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Rounded"/>
                <a:ea typeface="Arial Rounded"/>
                <a:cs typeface="Arial Rounded"/>
                <a:sym typeface="Arial Rounde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Rounded"/>
                <a:ea typeface="Arial Rounded"/>
                <a:cs typeface="Arial Rounded"/>
                <a:sym typeface="Arial Rounded"/>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Rounded"/>
                <a:ea typeface="Arial Rounded"/>
                <a:cs typeface="Arial Rounded"/>
                <a:sym typeface="Arial Rounded"/>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Rounded"/>
                <a:ea typeface="Arial Rounded"/>
                <a:cs typeface="Arial Rounded"/>
                <a:sym typeface="Arial Rounded"/>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Rounded"/>
                <a:ea typeface="Arial Rounded"/>
                <a:cs typeface="Arial Rounded"/>
                <a:sym typeface="Arial Rounded"/>
              </a:defRPr>
            </a:lvl9pPr>
          </a:lstStyle>
          <a:p/>
        </p:txBody>
      </p:sp>
      <p:sp>
        <p:nvSpPr>
          <p:cNvPr id="12" name="Google Shape;1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Rounded"/>
                <a:ea typeface="Arial Rounded"/>
                <a:cs typeface="Arial Rounded"/>
                <a:sym typeface="Arial Rounded"/>
              </a:defRPr>
            </a:lvl1pPr>
            <a:lvl2pPr lvl="1"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2pPr>
            <a:lvl3pPr lvl="2"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3pPr>
            <a:lvl4pPr lvl="3"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4pPr>
            <a:lvl5pPr lvl="4"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5pPr>
            <a:lvl6pPr lvl="5"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6pPr>
            <a:lvl7pPr lvl="6"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7pPr>
            <a:lvl8pPr lvl="7"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8pPr>
            <a:lvl9pPr lvl="8"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9pPr>
          </a:lstStyle>
          <a:p/>
        </p:txBody>
      </p:sp>
      <p:sp>
        <p:nvSpPr>
          <p:cNvPr id="13" name="Google Shape;1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Rounded"/>
                <a:ea typeface="Arial Rounded"/>
                <a:cs typeface="Arial Rounded"/>
                <a:sym typeface="Arial Rounded"/>
              </a:defRPr>
            </a:lvl1pPr>
            <a:lvl2pPr lvl="1"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2pPr>
            <a:lvl3pPr lvl="2"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3pPr>
            <a:lvl4pPr lvl="3"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4pPr>
            <a:lvl5pPr lvl="4"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5pPr>
            <a:lvl6pPr lvl="5"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6pPr>
            <a:lvl7pPr lvl="6"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7pPr>
            <a:lvl8pPr lvl="7"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8pPr>
            <a:lvl9pPr lvl="8" marR="0" rtl="0" algn="l">
              <a:spcBef>
                <a:spcPts val="0"/>
              </a:spcBef>
              <a:spcAft>
                <a:spcPts val="0"/>
              </a:spcAft>
              <a:buSzPts val="1400"/>
              <a:buNone/>
              <a:defRPr b="0" i="0" sz="1800" u="none" cap="none" strike="noStrike">
                <a:solidFill>
                  <a:schemeClr val="dk1"/>
                </a:solidFill>
                <a:latin typeface="Arial Rounded"/>
                <a:ea typeface="Arial Rounded"/>
                <a:cs typeface="Arial Rounded"/>
                <a:sym typeface="Arial Rounded"/>
              </a:defRPr>
            </a:lvl9pPr>
          </a:lstStyle>
          <a:p/>
        </p:txBody>
      </p:sp>
      <p:sp>
        <p:nvSpPr>
          <p:cNvPr id="14" name="Google Shape;1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Rounded"/>
                <a:ea typeface="Arial Rounded"/>
                <a:cs typeface="Arial Rounded"/>
                <a:sym typeface="Arial Rounded"/>
              </a:defRPr>
            </a:lvl1pPr>
            <a:lvl2pPr indent="0" lvl="1" marL="0" marR="0" rtl="0" algn="r">
              <a:spcBef>
                <a:spcPts val="0"/>
              </a:spcBef>
              <a:buNone/>
              <a:defRPr b="0" i="0" sz="1200" u="none" cap="none" strike="noStrike">
                <a:solidFill>
                  <a:srgbClr val="888888"/>
                </a:solidFill>
                <a:latin typeface="Arial Rounded"/>
                <a:ea typeface="Arial Rounded"/>
                <a:cs typeface="Arial Rounded"/>
                <a:sym typeface="Arial Rounded"/>
              </a:defRPr>
            </a:lvl2pPr>
            <a:lvl3pPr indent="0" lvl="2" marL="0" marR="0" rtl="0" algn="r">
              <a:spcBef>
                <a:spcPts val="0"/>
              </a:spcBef>
              <a:buNone/>
              <a:defRPr b="0" i="0" sz="1200" u="none" cap="none" strike="noStrike">
                <a:solidFill>
                  <a:srgbClr val="888888"/>
                </a:solidFill>
                <a:latin typeface="Arial Rounded"/>
                <a:ea typeface="Arial Rounded"/>
                <a:cs typeface="Arial Rounded"/>
                <a:sym typeface="Arial Rounded"/>
              </a:defRPr>
            </a:lvl3pPr>
            <a:lvl4pPr indent="0" lvl="3" marL="0" marR="0" rtl="0" algn="r">
              <a:spcBef>
                <a:spcPts val="0"/>
              </a:spcBef>
              <a:buNone/>
              <a:defRPr b="0" i="0" sz="1200" u="none" cap="none" strike="noStrike">
                <a:solidFill>
                  <a:srgbClr val="888888"/>
                </a:solidFill>
                <a:latin typeface="Arial Rounded"/>
                <a:ea typeface="Arial Rounded"/>
                <a:cs typeface="Arial Rounded"/>
                <a:sym typeface="Arial Rounded"/>
              </a:defRPr>
            </a:lvl4pPr>
            <a:lvl5pPr indent="0" lvl="4" marL="0" marR="0" rtl="0" algn="r">
              <a:spcBef>
                <a:spcPts val="0"/>
              </a:spcBef>
              <a:buNone/>
              <a:defRPr b="0" i="0" sz="1200" u="none" cap="none" strike="noStrike">
                <a:solidFill>
                  <a:srgbClr val="888888"/>
                </a:solidFill>
                <a:latin typeface="Arial Rounded"/>
                <a:ea typeface="Arial Rounded"/>
                <a:cs typeface="Arial Rounded"/>
                <a:sym typeface="Arial Rounded"/>
              </a:defRPr>
            </a:lvl5pPr>
            <a:lvl6pPr indent="0" lvl="5" marL="0" marR="0" rtl="0" algn="r">
              <a:spcBef>
                <a:spcPts val="0"/>
              </a:spcBef>
              <a:buNone/>
              <a:defRPr b="0" i="0" sz="1200" u="none" cap="none" strike="noStrike">
                <a:solidFill>
                  <a:srgbClr val="888888"/>
                </a:solidFill>
                <a:latin typeface="Arial Rounded"/>
                <a:ea typeface="Arial Rounded"/>
                <a:cs typeface="Arial Rounded"/>
                <a:sym typeface="Arial Rounded"/>
              </a:defRPr>
            </a:lvl6pPr>
            <a:lvl7pPr indent="0" lvl="6" marL="0" marR="0" rtl="0" algn="r">
              <a:spcBef>
                <a:spcPts val="0"/>
              </a:spcBef>
              <a:buNone/>
              <a:defRPr b="0" i="0" sz="1200" u="none" cap="none" strike="noStrike">
                <a:solidFill>
                  <a:srgbClr val="888888"/>
                </a:solidFill>
                <a:latin typeface="Arial Rounded"/>
                <a:ea typeface="Arial Rounded"/>
                <a:cs typeface="Arial Rounded"/>
                <a:sym typeface="Arial Rounded"/>
              </a:defRPr>
            </a:lvl7pPr>
            <a:lvl8pPr indent="0" lvl="7" marL="0" marR="0" rtl="0" algn="r">
              <a:spcBef>
                <a:spcPts val="0"/>
              </a:spcBef>
              <a:buNone/>
              <a:defRPr b="0" i="0" sz="1200" u="none" cap="none" strike="noStrike">
                <a:solidFill>
                  <a:srgbClr val="888888"/>
                </a:solidFill>
                <a:latin typeface="Arial Rounded"/>
                <a:ea typeface="Arial Rounded"/>
                <a:cs typeface="Arial Rounded"/>
                <a:sym typeface="Arial Rounded"/>
              </a:defRPr>
            </a:lvl8pPr>
            <a:lvl9pPr indent="0" lvl="8" marL="0" marR="0" rtl="0" algn="r">
              <a:spcBef>
                <a:spcPts val="0"/>
              </a:spcBef>
              <a:buNone/>
              <a:defRPr b="0" i="0" sz="1200" u="none" cap="none" strike="noStrike">
                <a:solidFill>
                  <a:srgbClr val="888888"/>
                </a:solidFill>
                <a:latin typeface="Arial Rounded"/>
                <a:ea typeface="Arial Rounded"/>
                <a:cs typeface="Arial Rounded"/>
                <a:sym typeface="Arial Rounded"/>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35"/>
          <p:cNvSpPr txBox="1"/>
          <p:nvPr/>
        </p:nvSpPr>
        <p:spPr>
          <a:xfrm>
            <a:off x="9250680" y="47238"/>
            <a:ext cx="346727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200"/>
              <a:buFont typeface="Arial"/>
              <a:buNone/>
            </a:pPr>
            <a:r>
              <a:rPr b="0" i="0" lang="en-US" sz="1200" u="none" cap="none" strike="noStrike">
                <a:solidFill>
                  <a:srgbClr val="7F7F7F"/>
                </a:solidFill>
                <a:latin typeface="Arial Rounded"/>
                <a:ea typeface="Arial Rounded"/>
                <a:cs typeface="Arial Rounded"/>
                <a:sym typeface="Arial Rounded"/>
              </a:rPr>
              <a:t>Hương Thảo: tranthao121004@gmail.com</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 name="Shape 99"/>
        <p:cNvGrpSpPr/>
        <p:nvPr/>
      </p:nvGrpSpPr>
      <p:grpSpPr>
        <a:xfrm>
          <a:off x="0" y="0"/>
          <a:ext cx="0" cy="0"/>
          <a:chOff x="0" y="0"/>
          <a:chExt cx="0" cy="0"/>
        </a:xfrm>
      </p:grpSpPr>
      <p:sp>
        <p:nvSpPr>
          <p:cNvPr id="100" name="Google Shape;100;p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1" name="Google Shape;101;p3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3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3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4" name="Google Shape;104;p3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6" name="Google Shape;176;p39"/>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3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8" name="Google Shape;178;p3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9" name="Google Shape;179;p3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Calibri"/>
                <a:ea typeface="Calibri"/>
                <a:cs typeface="Calibri"/>
                <a:sym typeface="Calibri"/>
              </a:defRPr>
            </a:lvl1pPr>
            <a:lvl2pPr indent="0" lvl="1" marL="0" marR="0" rtl="0" algn="r">
              <a:spcBef>
                <a:spcPts val="0"/>
              </a:spcBef>
              <a:buNone/>
              <a:defRPr sz="1200">
                <a:solidFill>
                  <a:srgbClr val="888888"/>
                </a:solidFill>
                <a:latin typeface="Calibri"/>
                <a:ea typeface="Calibri"/>
                <a:cs typeface="Calibri"/>
                <a:sym typeface="Calibri"/>
              </a:defRPr>
            </a:lvl2pPr>
            <a:lvl3pPr indent="0" lvl="2" marL="0" marR="0" rtl="0" algn="r">
              <a:spcBef>
                <a:spcPts val="0"/>
              </a:spcBef>
              <a:buNone/>
              <a:defRPr sz="1200">
                <a:solidFill>
                  <a:srgbClr val="888888"/>
                </a:solidFill>
                <a:latin typeface="Calibri"/>
                <a:ea typeface="Calibri"/>
                <a:cs typeface="Calibri"/>
                <a:sym typeface="Calibri"/>
              </a:defRPr>
            </a:lvl3pPr>
            <a:lvl4pPr indent="0" lvl="3" marL="0" marR="0" rtl="0" algn="r">
              <a:spcBef>
                <a:spcPts val="0"/>
              </a:spcBef>
              <a:buNone/>
              <a:defRPr sz="1200">
                <a:solidFill>
                  <a:srgbClr val="888888"/>
                </a:solidFill>
                <a:latin typeface="Calibri"/>
                <a:ea typeface="Calibri"/>
                <a:cs typeface="Calibri"/>
                <a:sym typeface="Calibri"/>
              </a:defRPr>
            </a:lvl4pPr>
            <a:lvl5pPr indent="0" lvl="4" marL="0" marR="0" rtl="0" algn="r">
              <a:spcBef>
                <a:spcPts val="0"/>
              </a:spcBef>
              <a:buNone/>
              <a:defRPr sz="1200">
                <a:solidFill>
                  <a:srgbClr val="888888"/>
                </a:solidFill>
                <a:latin typeface="Calibri"/>
                <a:ea typeface="Calibri"/>
                <a:cs typeface="Calibri"/>
                <a:sym typeface="Calibri"/>
              </a:defRPr>
            </a:lvl5pPr>
            <a:lvl6pPr indent="0" lvl="5" marL="0" marR="0" rtl="0" algn="r">
              <a:spcBef>
                <a:spcPts val="0"/>
              </a:spcBef>
              <a:buNone/>
              <a:defRPr sz="1200">
                <a:solidFill>
                  <a:srgbClr val="888888"/>
                </a:solidFill>
                <a:latin typeface="Calibri"/>
                <a:ea typeface="Calibri"/>
                <a:cs typeface="Calibri"/>
                <a:sym typeface="Calibri"/>
              </a:defRPr>
            </a:lvl6pPr>
            <a:lvl7pPr indent="0" lvl="6" marL="0" marR="0" rtl="0" algn="r">
              <a:spcBef>
                <a:spcPts val="0"/>
              </a:spcBef>
              <a:buNone/>
              <a:defRPr sz="1200">
                <a:solidFill>
                  <a:srgbClr val="888888"/>
                </a:solidFill>
                <a:latin typeface="Calibri"/>
                <a:ea typeface="Calibri"/>
                <a:cs typeface="Calibri"/>
                <a:sym typeface="Calibri"/>
              </a:defRPr>
            </a:lvl7pPr>
            <a:lvl8pPr indent="0" lvl="7" marL="0" marR="0" rtl="0" algn="r">
              <a:spcBef>
                <a:spcPts val="0"/>
              </a:spcBef>
              <a:buNone/>
              <a:defRPr sz="1200">
                <a:solidFill>
                  <a:srgbClr val="888888"/>
                </a:solidFill>
                <a:latin typeface="Calibri"/>
                <a:ea typeface="Calibri"/>
                <a:cs typeface="Calibri"/>
                <a:sym typeface="Calibri"/>
              </a:defRPr>
            </a:lvl8pPr>
            <a:lvl9pPr indent="0" lvl="8" marL="0" marR="0" rtl="0" algn="r">
              <a:spcBef>
                <a:spcPts val="0"/>
              </a:spcBef>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49" name="Shape 249"/>
        <p:cNvGrpSpPr/>
        <p:nvPr/>
      </p:nvGrpSpPr>
      <p:grpSpPr>
        <a:xfrm>
          <a:off x="0" y="0"/>
          <a:ext cx="0" cy="0"/>
          <a:chOff x="0" y="0"/>
          <a:chExt cx="0" cy="0"/>
        </a:xfrm>
      </p:grpSpPr>
      <p:sp>
        <p:nvSpPr>
          <p:cNvPr id="250" name="Google Shape;250;p41"/>
          <p:cNvSpPr txBox="1"/>
          <p:nvPr>
            <p:ph type="title"/>
          </p:nvPr>
        </p:nvSpPr>
        <p:spPr>
          <a:xfrm>
            <a:off x="950968" y="719333"/>
            <a:ext cx="10290000" cy="637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2800"/>
              <a:buFont typeface="Kalam"/>
              <a:buNone/>
              <a:defRPr b="1" i="0" sz="2800" u="none" cap="none" strike="noStrike">
                <a:solidFill>
                  <a:schemeClr val="dk1"/>
                </a:solidFill>
                <a:latin typeface="Kalam"/>
                <a:ea typeface="Kalam"/>
                <a:cs typeface="Kalam"/>
                <a:sym typeface="Kalam"/>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51" name="Google Shape;251;p41"/>
          <p:cNvSpPr txBox="1"/>
          <p:nvPr>
            <p:ph idx="1" type="body"/>
          </p:nvPr>
        </p:nvSpPr>
        <p:spPr>
          <a:xfrm>
            <a:off x="951034" y="1583467"/>
            <a:ext cx="102900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1pPr>
            <a:lvl2pPr indent="-317500" lvl="1" marL="9144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2pPr>
            <a:lvl3pPr indent="-317500" lvl="2" marL="13716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3pPr>
            <a:lvl4pPr indent="-317500" lvl="3" marL="18288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17500" lvl="5" marL="27432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6pPr>
            <a:lvl7pPr indent="-317500" lvl="6" marL="32004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7pPr>
            <a:lvl8pPr indent="-317500" lvl="7" marL="3657600" marR="0" rtl="0" algn="l">
              <a:lnSpc>
                <a:spcPct val="100000"/>
              </a:lnSpc>
              <a:spcBef>
                <a:spcPts val="16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8pPr>
            <a:lvl9pPr indent="-317500" lvl="8" marL="4114800" marR="0" rtl="0" algn="l">
              <a:lnSpc>
                <a:spcPct val="100000"/>
              </a:lnSpc>
              <a:spcBef>
                <a:spcPts val="1600"/>
              </a:spcBef>
              <a:spcAft>
                <a:spcPts val="160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9pPr>
          </a:lstStyle>
          <a:p/>
        </p:txBody>
      </p:sp>
      <p:sp>
        <p:nvSpPr>
          <p:cNvPr id="252" name="Google Shape;252;p41"/>
          <p:cNvSpPr txBox="1"/>
          <p:nvPr/>
        </p:nvSpPr>
        <p:spPr>
          <a:xfrm>
            <a:off x="9250680" y="47238"/>
            <a:ext cx="346727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000000"/>
              </a:buClr>
              <a:buSzPts val="1200"/>
              <a:buFont typeface="Arial"/>
              <a:buNone/>
            </a:pPr>
            <a:r>
              <a:rPr lang="en-US" sz="1200">
                <a:solidFill>
                  <a:srgbClr val="7F7F7F"/>
                </a:solidFill>
                <a:latin typeface="Arial Rounded"/>
                <a:ea typeface="Arial Rounded"/>
                <a:cs typeface="Arial Rounded"/>
                <a:sym typeface="Arial Rounded"/>
              </a:rPr>
              <a:t>Hương Thảo: tranthao121004@gmail.com</a:t>
            </a:r>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314" name="Shape 314"/>
        <p:cNvGrpSpPr/>
        <p:nvPr/>
      </p:nvGrpSpPr>
      <p:grpSpPr>
        <a:xfrm>
          <a:off x="0" y="0"/>
          <a:ext cx="0" cy="0"/>
          <a:chOff x="0" y="0"/>
          <a:chExt cx="0" cy="0"/>
        </a:xfrm>
      </p:grpSpPr>
      <p:sp>
        <p:nvSpPr>
          <p:cNvPr id="315" name="Google Shape;315;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6" name="Google Shape;316;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7" name="Google Shape;317;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8" name="Google Shape;318;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319" name="Google Shape;319;p46"/>
          <p:cNvSpPr txBox="1"/>
          <p:nvPr>
            <p:ph idx="12" type="sldNum"/>
          </p:nvPr>
        </p:nvSpPr>
        <p:spPr>
          <a:xfrm>
            <a:off x="8610599" y="6356350"/>
            <a:ext cx="3478823"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1" sz="1200">
                <a:solidFill>
                  <a:srgbClr val="FF0000"/>
                </a:solidFill>
                <a:latin typeface="Arial"/>
                <a:ea typeface="Arial"/>
                <a:cs typeface="Arial"/>
                <a:sym typeface="Arial"/>
              </a:defRPr>
            </a:lvl1pPr>
            <a:lvl2pPr indent="0" lvl="1" marL="0" marR="0" rtl="0" algn="r">
              <a:spcBef>
                <a:spcPts val="0"/>
              </a:spcBef>
              <a:buNone/>
              <a:defRPr i="1" sz="1200">
                <a:solidFill>
                  <a:srgbClr val="FF0000"/>
                </a:solidFill>
                <a:latin typeface="Arial"/>
                <a:ea typeface="Arial"/>
                <a:cs typeface="Arial"/>
                <a:sym typeface="Arial"/>
              </a:defRPr>
            </a:lvl2pPr>
            <a:lvl3pPr indent="0" lvl="2" marL="0" marR="0" rtl="0" algn="r">
              <a:spcBef>
                <a:spcPts val="0"/>
              </a:spcBef>
              <a:buNone/>
              <a:defRPr i="1" sz="1200">
                <a:solidFill>
                  <a:srgbClr val="FF0000"/>
                </a:solidFill>
                <a:latin typeface="Arial"/>
                <a:ea typeface="Arial"/>
                <a:cs typeface="Arial"/>
                <a:sym typeface="Arial"/>
              </a:defRPr>
            </a:lvl3pPr>
            <a:lvl4pPr indent="0" lvl="3" marL="0" marR="0" rtl="0" algn="r">
              <a:spcBef>
                <a:spcPts val="0"/>
              </a:spcBef>
              <a:buNone/>
              <a:defRPr i="1" sz="1200">
                <a:solidFill>
                  <a:srgbClr val="FF0000"/>
                </a:solidFill>
                <a:latin typeface="Arial"/>
                <a:ea typeface="Arial"/>
                <a:cs typeface="Arial"/>
                <a:sym typeface="Arial"/>
              </a:defRPr>
            </a:lvl4pPr>
            <a:lvl5pPr indent="0" lvl="4" marL="0" marR="0" rtl="0" algn="r">
              <a:spcBef>
                <a:spcPts val="0"/>
              </a:spcBef>
              <a:buNone/>
              <a:defRPr i="1" sz="1200">
                <a:solidFill>
                  <a:srgbClr val="FF0000"/>
                </a:solidFill>
                <a:latin typeface="Arial"/>
                <a:ea typeface="Arial"/>
                <a:cs typeface="Arial"/>
                <a:sym typeface="Arial"/>
              </a:defRPr>
            </a:lvl5pPr>
            <a:lvl6pPr indent="0" lvl="5" marL="0" marR="0" rtl="0" algn="r">
              <a:spcBef>
                <a:spcPts val="0"/>
              </a:spcBef>
              <a:buNone/>
              <a:defRPr i="1" sz="1200">
                <a:solidFill>
                  <a:srgbClr val="FF0000"/>
                </a:solidFill>
                <a:latin typeface="Arial"/>
                <a:ea typeface="Arial"/>
                <a:cs typeface="Arial"/>
                <a:sym typeface="Arial"/>
              </a:defRPr>
            </a:lvl6pPr>
            <a:lvl7pPr indent="0" lvl="6" marL="0" marR="0" rtl="0" algn="r">
              <a:spcBef>
                <a:spcPts val="0"/>
              </a:spcBef>
              <a:buNone/>
              <a:defRPr i="1" sz="1200">
                <a:solidFill>
                  <a:srgbClr val="FF0000"/>
                </a:solidFill>
                <a:latin typeface="Arial"/>
                <a:ea typeface="Arial"/>
                <a:cs typeface="Arial"/>
                <a:sym typeface="Arial"/>
              </a:defRPr>
            </a:lvl7pPr>
            <a:lvl8pPr indent="0" lvl="7" marL="0" marR="0" rtl="0" algn="r">
              <a:spcBef>
                <a:spcPts val="0"/>
              </a:spcBef>
              <a:buNone/>
              <a:defRPr i="1" sz="1200">
                <a:solidFill>
                  <a:srgbClr val="FF0000"/>
                </a:solidFill>
                <a:latin typeface="Arial"/>
                <a:ea typeface="Arial"/>
                <a:cs typeface="Arial"/>
                <a:sym typeface="Arial"/>
              </a:defRPr>
            </a:lvl8pPr>
            <a:lvl9pPr indent="0" lvl="8" marL="0" marR="0" rtl="0" algn="r">
              <a:spcBef>
                <a:spcPts val="0"/>
              </a:spcBef>
              <a:buNone/>
              <a:defRPr i="1" sz="1200">
                <a:solidFill>
                  <a:srgbClr val="FF0000"/>
                </a:solidFill>
                <a:latin typeface="Arial"/>
                <a:ea typeface="Arial"/>
                <a:cs typeface="Arial"/>
                <a:sym typeface="Arial"/>
              </a:defRPr>
            </a:lvl9pPr>
          </a:lstStyle>
          <a:p>
            <a:pPr indent="0" lvl="0" marL="0" rtl="0" algn="r">
              <a:spcBef>
                <a:spcPts val="0"/>
              </a:spcBef>
              <a:spcAft>
                <a:spcPts val="0"/>
              </a:spcAft>
              <a:buNone/>
            </a:pPr>
            <a:r>
              <a:rPr lang="en-US"/>
              <a:t>Hương Thảo: tranthao121004@gmail.com</a:t>
            </a:r>
            <a:endParaRPr/>
          </a:p>
        </p:txBody>
      </p:sp>
    </p:spTree>
  </p:cSld>
  <p:clrMap accent1="accent1" accent2="accent2" accent3="accent3" accent4="accent4" accent5="accent5" accent6="accent6" bg1="lt1" bg2="dk2" tx1="dk1" tx2="lt2" folHlink="folHlink" hlink="hlink"/>
  <p:sldLayoutIdLst>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spd="slow">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57.png"/><Relationship Id="rId5" Type="http://schemas.openxmlformats.org/officeDocument/2006/relationships/image" Target="../media/image45.png"/><Relationship Id="rId6"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30.png"/><Relationship Id="rId5" Type="http://schemas.openxmlformats.org/officeDocument/2006/relationships/slide" Target="/ppt/slides/slide3.xml"/><Relationship Id="rId6" Type="http://schemas.openxmlformats.org/officeDocument/2006/relationships/image" Target="../media/image22.png"/><Relationship Id="rId7"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57.png"/><Relationship Id="rId5"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57.png"/><Relationship Id="rId5" Type="http://schemas.openxmlformats.org/officeDocument/2006/relationships/image" Target="../media/image45.png"/><Relationship Id="rId6"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57.png"/><Relationship Id="rId5"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4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4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0" Type="http://schemas.openxmlformats.org/officeDocument/2006/relationships/slide" Target="/ppt/slides/slide11.xml"/><Relationship Id="rId11" Type="http://schemas.openxmlformats.org/officeDocument/2006/relationships/image" Target="../media/image18.png"/><Relationship Id="rId10" Type="http://schemas.openxmlformats.org/officeDocument/2006/relationships/slide" Target="/ppt/slides/slide5.xml"/><Relationship Id="rId13" Type="http://schemas.openxmlformats.org/officeDocument/2006/relationships/image" Target="../media/image33.png"/><Relationship Id="rId12" Type="http://schemas.openxmlformats.org/officeDocument/2006/relationships/slide" Target="/ppt/slides/slide6.xml"/><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17.png"/><Relationship Id="rId9" Type="http://schemas.openxmlformats.org/officeDocument/2006/relationships/image" Target="../media/image20.png"/><Relationship Id="rId15" Type="http://schemas.openxmlformats.org/officeDocument/2006/relationships/image" Target="../media/image23.png"/><Relationship Id="rId14" Type="http://schemas.openxmlformats.org/officeDocument/2006/relationships/slide" Target="/ppt/slides/slide7.xml"/><Relationship Id="rId17" Type="http://schemas.openxmlformats.org/officeDocument/2006/relationships/image" Target="../media/image27.png"/><Relationship Id="rId16" Type="http://schemas.openxmlformats.org/officeDocument/2006/relationships/slide" Target="/ppt/slides/slide8.xml"/><Relationship Id="rId5" Type="http://schemas.openxmlformats.org/officeDocument/2006/relationships/image" Target="../media/image24.png"/><Relationship Id="rId19" Type="http://schemas.openxmlformats.org/officeDocument/2006/relationships/image" Target="../media/image19.png"/><Relationship Id="rId6" Type="http://schemas.openxmlformats.org/officeDocument/2006/relationships/image" Target="../media/image15.png"/><Relationship Id="rId18" Type="http://schemas.openxmlformats.org/officeDocument/2006/relationships/slide" Target="/ppt/slides/slide9.xml"/><Relationship Id="rId7" Type="http://schemas.openxmlformats.org/officeDocument/2006/relationships/image" Target="../media/image16.png"/><Relationship Id="rId8" Type="http://schemas.openxmlformats.org/officeDocument/2006/relationships/slide" Target="/ppt/slides/slide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51.png"/><Relationship Id="rId4" Type="http://schemas.openxmlformats.org/officeDocument/2006/relationships/image" Target="../media/image71.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60.jpg"/><Relationship Id="rId4" Type="http://schemas.openxmlformats.org/officeDocument/2006/relationships/image" Target="../media/image53.png"/><Relationship Id="rId5" Type="http://schemas.openxmlformats.org/officeDocument/2006/relationships/image" Target="../media/image52.png"/></Relationships>
</file>

<file path=ppt/slides/_rels/slide34.xml.rels><?xml version="1.0" encoding="UTF-8" standalone="yes"?><Relationships xmlns="http://schemas.openxmlformats.org/package/2006/relationships"><Relationship Id="rId20" Type="http://schemas.openxmlformats.org/officeDocument/2006/relationships/image" Target="../media/image64.png"/><Relationship Id="rId11" Type="http://schemas.openxmlformats.org/officeDocument/2006/relationships/image" Target="../media/image66.png"/><Relationship Id="rId10" Type="http://schemas.openxmlformats.org/officeDocument/2006/relationships/image" Target="../media/image62.png"/><Relationship Id="rId13" Type="http://schemas.openxmlformats.org/officeDocument/2006/relationships/image" Target="../media/image75.gif"/><Relationship Id="rId12" Type="http://schemas.openxmlformats.org/officeDocument/2006/relationships/image" Target="../media/image63.png"/><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58.gif"/><Relationship Id="rId4" Type="http://schemas.openxmlformats.org/officeDocument/2006/relationships/image" Target="../media/image69.png"/><Relationship Id="rId9" Type="http://schemas.openxmlformats.org/officeDocument/2006/relationships/image" Target="../media/image61.gif"/><Relationship Id="rId15" Type="http://schemas.openxmlformats.org/officeDocument/2006/relationships/image" Target="../media/image74.png"/><Relationship Id="rId14" Type="http://schemas.openxmlformats.org/officeDocument/2006/relationships/image" Target="../media/image65.png"/><Relationship Id="rId17" Type="http://schemas.openxmlformats.org/officeDocument/2006/relationships/image" Target="../media/image70.png"/><Relationship Id="rId16" Type="http://schemas.openxmlformats.org/officeDocument/2006/relationships/image" Target="../media/image72.png"/><Relationship Id="rId5" Type="http://schemas.openxmlformats.org/officeDocument/2006/relationships/image" Target="../media/image55.png"/><Relationship Id="rId19" Type="http://schemas.openxmlformats.org/officeDocument/2006/relationships/image" Target="../media/image67.gif"/><Relationship Id="rId6" Type="http://schemas.openxmlformats.org/officeDocument/2006/relationships/image" Target="../media/image56.png"/><Relationship Id="rId18" Type="http://schemas.openxmlformats.org/officeDocument/2006/relationships/image" Target="../media/image73.png"/><Relationship Id="rId7" Type="http://schemas.openxmlformats.org/officeDocument/2006/relationships/image" Target="../media/image54.png"/><Relationship Id="rId8" Type="http://schemas.openxmlformats.org/officeDocument/2006/relationships/image" Target="../media/image6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5.jpg"/><Relationship Id="rId4" Type="http://schemas.openxmlformats.org/officeDocument/2006/relationships/slide" Target="/ppt/slides/slide3.xml"/><Relationship Id="rId5" Type="http://schemas.openxmlformats.org/officeDocument/2006/relationships/image" Target="../media/image29.png"/><Relationship Id="rId6"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25.jpg"/><Relationship Id="rId4" Type="http://schemas.openxmlformats.org/officeDocument/2006/relationships/slide" Target="/ppt/slides/slide3.xml"/><Relationship Id="rId5" Type="http://schemas.openxmlformats.org/officeDocument/2006/relationships/image" Target="../media/image29.png"/><Relationship Id="rId6"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slide" Target="/ppt/slides/slide3.xml"/><Relationship Id="rId5" Type="http://schemas.openxmlformats.org/officeDocument/2006/relationships/image" Target="../media/image29.png"/><Relationship Id="rId6"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slide" Target="/ppt/slides/slide3.xml"/><Relationship Id="rId5" Type="http://schemas.openxmlformats.org/officeDocument/2006/relationships/image" Target="../media/image29.png"/><Relationship Id="rId6"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slide" Target="/ppt/slides/slide3.xml"/><Relationship Id="rId5" Type="http://schemas.openxmlformats.org/officeDocument/2006/relationships/image" Target="../media/image29.png"/><Relationship Id="rId6"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slide" Target="/ppt/slides/slide3.xml"/><Relationship Id="rId5" Type="http://schemas.openxmlformats.org/officeDocument/2006/relationships/image" Target="../media/image29.png"/><Relationship Id="rId6"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1"/>
          <p:cNvPicPr preferRelativeResize="0"/>
          <p:nvPr/>
        </p:nvPicPr>
        <p:blipFill rotWithShape="1">
          <a:blip r:embed="rId3">
            <a:alphaModFix/>
          </a:blip>
          <a:srcRect b="0" l="0" r="0" t="0"/>
          <a:stretch/>
        </p:blipFill>
        <p:spPr>
          <a:xfrm>
            <a:off x="4078605" y="2986567"/>
            <a:ext cx="4606289" cy="3871433"/>
          </a:xfrm>
          <a:prstGeom prst="rect">
            <a:avLst/>
          </a:prstGeom>
          <a:noFill/>
          <a:ln>
            <a:noFill/>
          </a:ln>
        </p:spPr>
      </p:pic>
      <p:sp>
        <p:nvSpPr>
          <p:cNvPr id="394" name="Google Shape;394;p1"/>
          <p:cNvSpPr txBox="1"/>
          <p:nvPr/>
        </p:nvSpPr>
        <p:spPr>
          <a:xfrm>
            <a:off x="1531620" y="1257300"/>
            <a:ext cx="9921240"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6000" u="none" cap="none" strike="noStrike">
                <a:solidFill>
                  <a:srgbClr val="F7CAAC"/>
                </a:solidFill>
                <a:latin typeface="Arial Rounded"/>
                <a:ea typeface="Arial Rounded"/>
                <a:cs typeface="Arial Rounded"/>
                <a:sym typeface="Arial Rounded"/>
              </a:rPr>
              <a:t>Chào mừng thầy cô và các em </a:t>
            </a:r>
            <a:endParaRPr/>
          </a:p>
          <a:p>
            <a:pPr indent="0" lvl="0" marL="0" marR="0" rtl="0" algn="ctr">
              <a:spcBef>
                <a:spcPts val="0"/>
              </a:spcBef>
              <a:spcAft>
                <a:spcPts val="0"/>
              </a:spcAft>
              <a:buNone/>
            </a:pPr>
            <a:r>
              <a:rPr b="1" i="0" lang="en-US" sz="6000" u="none" cap="none" strike="noStrike">
                <a:solidFill>
                  <a:srgbClr val="F7CAAC"/>
                </a:solidFill>
                <a:latin typeface="Arial Rounded"/>
                <a:ea typeface="Arial Rounded"/>
                <a:cs typeface="Arial Rounded"/>
                <a:sym typeface="Arial Rounded"/>
              </a:rPr>
              <a:t>đến với môn Tiếng Việt</a:t>
            </a:r>
            <a:endParaRPr b="1" i="0" sz="6000" u="none" cap="none" strike="noStrike">
              <a:solidFill>
                <a:srgbClr val="F7CAAC"/>
              </a:solidFill>
              <a:latin typeface="Arial Rounded"/>
              <a:ea typeface="Arial Rounded"/>
              <a:cs typeface="Arial Rounded"/>
              <a:sym typeface="Arial Round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85" name="Shape 485"/>
        <p:cNvGrpSpPr/>
        <p:nvPr/>
      </p:nvGrpSpPr>
      <p:grpSpPr>
        <a:xfrm>
          <a:off x="0" y="0"/>
          <a:ext cx="0" cy="0"/>
          <a:chOff x="0" y="0"/>
          <a:chExt cx="0" cy="0"/>
        </a:xfrm>
      </p:grpSpPr>
      <p:pic>
        <p:nvPicPr>
          <p:cNvPr descr="Bộ SGK Lớp 6 - Kết nối tri thức với cuộc sống - Công ty Cổ phần Đầu tư và  Phát triển Giáo dục Phương Nam" id="486" name="Google Shape;486;p10"/>
          <p:cNvPicPr preferRelativeResize="0"/>
          <p:nvPr/>
        </p:nvPicPr>
        <p:blipFill rotWithShape="1">
          <a:blip r:embed="rId3">
            <a:alphaModFix/>
          </a:blip>
          <a:srcRect b="0" l="0" r="0" t="0"/>
          <a:stretch/>
        </p:blipFill>
        <p:spPr>
          <a:xfrm>
            <a:off x="2016642" y="496183"/>
            <a:ext cx="1715388" cy="1715388"/>
          </a:xfrm>
          <a:prstGeom prst="rect">
            <a:avLst/>
          </a:prstGeom>
          <a:noFill/>
          <a:ln>
            <a:noFill/>
          </a:ln>
        </p:spPr>
      </p:pic>
      <p:pic>
        <p:nvPicPr>
          <p:cNvPr id="487" name="Google Shape;487;p10"/>
          <p:cNvPicPr preferRelativeResize="0"/>
          <p:nvPr/>
        </p:nvPicPr>
        <p:blipFill rotWithShape="1">
          <a:blip r:embed="rId4">
            <a:alphaModFix/>
          </a:blip>
          <a:srcRect b="0" l="2170" r="0" t="0"/>
          <a:stretch/>
        </p:blipFill>
        <p:spPr>
          <a:xfrm>
            <a:off x="3965441" y="507124"/>
            <a:ext cx="6209919" cy="5843752"/>
          </a:xfrm>
          <a:prstGeom prst="flowChartConnector">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11"/>
          <p:cNvSpPr txBox="1"/>
          <p:nvPr/>
        </p:nvSpPr>
        <p:spPr>
          <a:xfrm>
            <a:off x="1421116" y="262472"/>
            <a:ext cx="9728791" cy="156966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800">
                <a:solidFill>
                  <a:schemeClr val="lt1"/>
                </a:solidFill>
                <a:latin typeface="Arial Rounded"/>
                <a:ea typeface="Arial Rounded"/>
                <a:cs typeface="Arial Rounded"/>
                <a:sym typeface="Arial Rounded"/>
              </a:rPr>
              <a:t>Thứ tư ngày 5 tháng 5 năm 2022</a:t>
            </a:r>
            <a:endParaRPr/>
          </a:p>
          <a:p>
            <a:pPr indent="0" lvl="0" marL="0" marR="0" rtl="0" algn="ctr">
              <a:spcBef>
                <a:spcPts val="0"/>
              </a:spcBef>
              <a:spcAft>
                <a:spcPts val="0"/>
              </a:spcAft>
              <a:buNone/>
            </a:pPr>
            <a:r>
              <a:rPr lang="en-US" sz="4800">
                <a:solidFill>
                  <a:schemeClr val="lt1"/>
                </a:solidFill>
                <a:latin typeface="Arial Rounded"/>
                <a:ea typeface="Arial Rounded"/>
                <a:cs typeface="Arial Rounded"/>
                <a:sym typeface="Arial Rounded"/>
              </a:rPr>
              <a:t>Đọc</a:t>
            </a:r>
            <a:endParaRPr sz="4800">
              <a:solidFill>
                <a:schemeClr val="lt1"/>
              </a:solidFill>
              <a:latin typeface="Arial Rounded"/>
              <a:ea typeface="Arial Rounded"/>
              <a:cs typeface="Arial Rounded"/>
              <a:sym typeface="Arial Rounded"/>
            </a:endParaRPr>
          </a:p>
        </p:txBody>
      </p:sp>
      <p:sp>
        <p:nvSpPr>
          <p:cNvPr id="493" name="Google Shape;493;p11"/>
          <p:cNvSpPr txBox="1"/>
          <p:nvPr/>
        </p:nvSpPr>
        <p:spPr>
          <a:xfrm>
            <a:off x="1127050" y="2190307"/>
            <a:ext cx="1201479"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lt1"/>
                </a:solidFill>
                <a:latin typeface="Arial Rounded"/>
                <a:ea typeface="Arial Rounded"/>
                <a:cs typeface="Arial Rounded"/>
                <a:sym typeface="Arial Rounded"/>
              </a:rPr>
              <a:t>Bài 24</a:t>
            </a:r>
            <a:endParaRPr/>
          </a:p>
        </p:txBody>
      </p:sp>
      <p:sp>
        <p:nvSpPr>
          <p:cNvPr id="494" name="Google Shape;494;p11"/>
          <p:cNvSpPr txBox="1"/>
          <p:nvPr/>
        </p:nvSpPr>
        <p:spPr>
          <a:xfrm>
            <a:off x="2413590" y="2528790"/>
            <a:ext cx="9027042" cy="900210"/>
          </a:xfrm>
          <a:prstGeom prst="rect">
            <a:avLst/>
          </a:prstGeom>
          <a:noFill/>
          <a:ln>
            <a:noFill/>
          </a:ln>
        </p:spPr>
        <p:txBody>
          <a:bodyPr anchorCtr="0" anchor="t" bIns="34250" lIns="68525" spcFirstLastPara="1" rIns="68525" wrap="square" tIns="34250">
            <a:spAutoFit/>
          </a:bodyPr>
          <a:lstStyle/>
          <a:p>
            <a:pPr indent="0" lvl="0" marL="0" marR="0" rtl="0" algn="ctr">
              <a:spcBef>
                <a:spcPts val="0"/>
              </a:spcBef>
              <a:spcAft>
                <a:spcPts val="0"/>
              </a:spcAft>
              <a:buNone/>
            </a:pPr>
            <a:r>
              <a:rPr b="1" lang="en-US" sz="5400">
                <a:solidFill>
                  <a:srgbClr val="E36C09"/>
                </a:solidFill>
                <a:latin typeface="Arial Rounded"/>
                <a:ea typeface="Arial Rounded"/>
                <a:cs typeface="Arial Rounded"/>
                <a:sym typeface="Arial Rounded"/>
              </a:rPr>
              <a:t>Chiếc rễ đa tròn</a:t>
            </a:r>
            <a:endParaRPr b="1" sz="5400">
              <a:solidFill>
                <a:srgbClr val="E36C09"/>
              </a:solidFill>
              <a:latin typeface="Arial Rounded"/>
              <a:ea typeface="Arial Rounded"/>
              <a:cs typeface="Arial Rounded"/>
              <a:sym typeface="Arial Rounded"/>
            </a:endParaRPr>
          </a:p>
        </p:txBody>
      </p:sp>
    </p:spTree>
  </p:cSld>
  <p:clrMapOvr>
    <a:masterClrMapping/>
  </p:clrMapOvr>
  <p:transition spd="slow">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498" name="Shape 498"/>
        <p:cNvGrpSpPr/>
        <p:nvPr/>
      </p:nvGrpSpPr>
      <p:grpSpPr>
        <a:xfrm>
          <a:off x="0" y="0"/>
          <a:ext cx="0" cy="0"/>
          <a:chOff x="0" y="0"/>
          <a:chExt cx="0" cy="0"/>
        </a:xfrm>
      </p:grpSpPr>
      <p:pic>
        <p:nvPicPr>
          <p:cNvPr id="499" name="Google Shape;499;p12"/>
          <p:cNvPicPr preferRelativeResize="0"/>
          <p:nvPr/>
        </p:nvPicPr>
        <p:blipFill rotWithShape="1">
          <a:blip r:embed="rId3">
            <a:alphaModFix/>
          </a:blip>
          <a:srcRect b="0" l="0" r="0" t="0"/>
          <a:stretch/>
        </p:blipFill>
        <p:spPr>
          <a:xfrm>
            <a:off x="2441331" y="2779256"/>
            <a:ext cx="7403392" cy="3541217"/>
          </a:xfrm>
          <a:prstGeom prst="rect">
            <a:avLst/>
          </a:prstGeom>
          <a:noFill/>
          <a:ln>
            <a:noFill/>
          </a:ln>
        </p:spPr>
      </p:pic>
      <p:sp>
        <p:nvSpPr>
          <p:cNvPr id="500" name="Google Shape;500;p12"/>
          <p:cNvSpPr txBox="1"/>
          <p:nvPr/>
        </p:nvSpPr>
        <p:spPr>
          <a:xfrm>
            <a:off x="-1" y="1073876"/>
            <a:ext cx="11900263" cy="464230"/>
          </a:xfrm>
          <a:prstGeom prst="rect">
            <a:avLst/>
          </a:prstGeom>
          <a:noFill/>
          <a:ln>
            <a:noFill/>
          </a:ln>
        </p:spPr>
        <p:txBody>
          <a:bodyPr anchorCtr="0" anchor="t" bIns="45700" lIns="91425" spcFirstLastPara="1" rIns="91425" wrap="square" tIns="45700">
            <a:spAutoFit/>
          </a:bodyPr>
          <a:lstStyle/>
          <a:p>
            <a:pPr indent="0" lvl="0" marL="0" marR="0" rtl="0" algn="ctr">
              <a:lnSpc>
                <a:spcPct val="73325"/>
              </a:lnSpc>
              <a:spcBef>
                <a:spcPts val="0"/>
              </a:spcBef>
              <a:spcAft>
                <a:spcPts val="0"/>
              </a:spcAft>
              <a:buNone/>
            </a:pPr>
            <a:r>
              <a:rPr lang="en-US" sz="4000">
                <a:solidFill>
                  <a:schemeClr val="dk1"/>
                </a:solidFill>
                <a:latin typeface="Arial Rounded"/>
                <a:ea typeface="Arial Rounded"/>
                <a:cs typeface="Arial Rounded"/>
                <a:sym typeface="Arial Rounded"/>
              </a:rPr>
              <a:t>Hát một bài hát về Bác Hồ với thiếu niên, nhi đồng.</a:t>
            </a:r>
            <a:endParaRPr sz="4000">
              <a:solidFill>
                <a:schemeClr val="dk1"/>
              </a:solidFill>
              <a:latin typeface="Arial Rounded"/>
              <a:ea typeface="Arial Rounded"/>
              <a:cs typeface="Arial Rounded"/>
              <a:sym typeface="Arial Rounded"/>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13"/>
          <p:cNvSpPr/>
          <p:nvPr/>
        </p:nvSpPr>
        <p:spPr>
          <a:xfrm>
            <a:off x="2992343" y="1665448"/>
            <a:ext cx="6422065" cy="2953225"/>
          </a:xfrm>
          <a:prstGeom prst="ellipse">
            <a:avLst/>
          </a:prstGeom>
          <a:solidFill>
            <a:schemeClr val="accent2"/>
          </a:solidFill>
          <a:ln cap="flat" cmpd="sng" w="12700">
            <a:solidFill>
              <a:srgbClr val="AC5B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Rounded"/>
              <a:ea typeface="Arial Rounded"/>
              <a:cs typeface="Arial Rounded"/>
              <a:sym typeface="Arial Rounded"/>
            </a:endParaRPr>
          </a:p>
        </p:txBody>
      </p:sp>
      <p:sp>
        <p:nvSpPr>
          <p:cNvPr id="506" name="Google Shape;506;p13"/>
          <p:cNvSpPr txBox="1"/>
          <p:nvPr/>
        </p:nvSpPr>
        <p:spPr>
          <a:xfrm>
            <a:off x="3980121" y="1817906"/>
            <a:ext cx="4231758" cy="280076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8800">
                <a:solidFill>
                  <a:schemeClr val="lt1"/>
                </a:solidFill>
                <a:latin typeface="Arial Rounded"/>
                <a:ea typeface="Arial Rounded"/>
                <a:cs typeface="Arial Rounded"/>
                <a:sym typeface="Arial Rounded"/>
              </a:rPr>
              <a:t>Tiết 1 +2</a:t>
            </a:r>
            <a:endParaRPr/>
          </a:p>
          <a:p>
            <a:pPr indent="0" lvl="0" marL="0" marR="0" rtl="0" algn="ctr">
              <a:spcBef>
                <a:spcPts val="0"/>
              </a:spcBef>
              <a:spcAft>
                <a:spcPts val="0"/>
              </a:spcAft>
              <a:buNone/>
            </a:pPr>
            <a:r>
              <a:rPr b="1" lang="en-US" sz="8800">
                <a:solidFill>
                  <a:schemeClr val="lt1"/>
                </a:solidFill>
                <a:latin typeface="Arial Rounded"/>
                <a:ea typeface="Arial Rounded"/>
                <a:cs typeface="Arial Rounded"/>
                <a:sym typeface="Arial Rounded"/>
              </a:rPr>
              <a:t>ĐỌC</a:t>
            </a:r>
            <a:endParaRPr/>
          </a:p>
        </p:txBody>
      </p:sp>
    </p:spTree>
  </p:cSld>
  <p:clrMapOvr>
    <a:masterClrMapping/>
  </p:clrMapOvr>
  <p:transition spd="slow" p14:dur="1500">
    <p:split orient="ver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14"/>
          <p:cNvSpPr txBox="1"/>
          <p:nvPr/>
        </p:nvSpPr>
        <p:spPr>
          <a:xfrm>
            <a:off x="372937" y="3300566"/>
            <a:ext cx="5623826" cy="2677656"/>
          </a:xfrm>
          <a:prstGeom prst="rect">
            <a:avLst/>
          </a:prstGeom>
          <a:noFill/>
          <a:ln>
            <a:noFill/>
          </a:ln>
        </p:spPr>
        <p:txBody>
          <a:bodyPr anchorCtr="0" anchor="t" bIns="45700" lIns="91425" spcFirstLastPara="1" rIns="91425" wrap="square" tIns="45700">
            <a:spAutoFit/>
          </a:bodyPr>
          <a:lstStyle/>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cuốn chiếc rễ này lại, rồi trồng cho nó mọc tiếp nhé!</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Theo lời Bác, chú cần vụ xới đất, vùi chiếc rễ xuống. Thấy vậy, Bác ân cần bảo:</a:t>
            </a:r>
            <a:endParaRPr/>
          </a:p>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nên làm thế này.</a:t>
            </a:r>
            <a:endParaRPr/>
          </a:p>
        </p:txBody>
      </p:sp>
      <p:sp>
        <p:nvSpPr>
          <p:cNvPr id="512" name="Google Shape;512;p14"/>
          <p:cNvSpPr txBox="1"/>
          <p:nvPr/>
        </p:nvSpPr>
        <p:spPr>
          <a:xfrm>
            <a:off x="1078808" y="136479"/>
            <a:ext cx="2312091" cy="73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ĐỌC MẪU</a:t>
            </a:r>
            <a:endParaRPr/>
          </a:p>
        </p:txBody>
      </p:sp>
      <p:pic>
        <p:nvPicPr>
          <p:cNvPr id="513" name="Google Shape;513;p14"/>
          <p:cNvPicPr preferRelativeResize="0"/>
          <p:nvPr/>
        </p:nvPicPr>
        <p:blipFill rotWithShape="1">
          <a:blip r:embed="rId3">
            <a:alphaModFix/>
          </a:blip>
          <a:srcRect b="0" l="1771" r="1" t="2351"/>
          <a:stretch/>
        </p:blipFill>
        <p:spPr>
          <a:xfrm>
            <a:off x="335182" y="246467"/>
            <a:ext cx="776411" cy="700229"/>
          </a:xfrm>
          <a:prstGeom prst="rect">
            <a:avLst/>
          </a:prstGeom>
          <a:noFill/>
          <a:ln>
            <a:noFill/>
          </a:ln>
        </p:spPr>
      </p:pic>
      <p:sp>
        <p:nvSpPr>
          <p:cNvPr id="514" name="Google Shape;514;p14"/>
          <p:cNvSpPr txBox="1"/>
          <p:nvPr/>
        </p:nvSpPr>
        <p:spPr>
          <a:xfrm>
            <a:off x="3005642" y="547094"/>
            <a:ext cx="6180715"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Arial Rounded"/>
                <a:ea typeface="Arial Rounded"/>
                <a:cs typeface="Arial Rounded"/>
                <a:sym typeface="Arial Rounded"/>
              </a:rPr>
              <a:t>CHIẾC RỄ ĐA TRÒN</a:t>
            </a:r>
            <a:endParaRPr/>
          </a:p>
        </p:txBody>
      </p:sp>
      <p:pic>
        <p:nvPicPr>
          <p:cNvPr id="515" name="Google Shape;515;p14"/>
          <p:cNvPicPr preferRelativeResize="0"/>
          <p:nvPr/>
        </p:nvPicPr>
        <p:blipFill rotWithShape="1">
          <a:blip r:embed="rId4">
            <a:alphaModFix/>
          </a:blip>
          <a:srcRect b="0" l="0" r="0" t="0"/>
          <a:stretch/>
        </p:blipFill>
        <p:spPr>
          <a:xfrm>
            <a:off x="6096000" y="3345572"/>
            <a:ext cx="6072619" cy="3321042"/>
          </a:xfrm>
          <a:prstGeom prst="rect">
            <a:avLst/>
          </a:prstGeom>
          <a:noFill/>
          <a:ln>
            <a:noFill/>
          </a:ln>
        </p:spPr>
      </p:pic>
      <p:sp>
        <p:nvSpPr>
          <p:cNvPr id="516" name="Google Shape;516;p14"/>
          <p:cNvSpPr txBox="1"/>
          <p:nvPr/>
        </p:nvSpPr>
        <p:spPr>
          <a:xfrm>
            <a:off x="367222" y="1460722"/>
            <a:ext cx="11259082" cy="1815882"/>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b="0" i="0" lang="en-US" sz="2800" u="none" cap="none" strike="noStrike">
                <a:solidFill>
                  <a:srgbClr val="000000"/>
                </a:solidFill>
                <a:latin typeface="Arial Rounded"/>
                <a:ea typeface="Arial Rounded"/>
                <a:cs typeface="Arial Rounded"/>
                <a:sym typeface="Arial Rounded"/>
              </a:rPr>
              <a:t> Một 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endParaRPr sz="1800">
              <a:solidFill>
                <a:schemeClr val="dk1"/>
              </a:solidFill>
              <a:latin typeface="Arial Rounded"/>
              <a:ea typeface="Arial Rounded"/>
              <a:cs typeface="Arial Rounded"/>
              <a:sym typeface="Arial Rounded"/>
            </a:endParaRPr>
          </a:p>
        </p:txBody>
      </p:sp>
    </p:spTree>
  </p:cSld>
  <p:clrMapOvr>
    <a:masterClrMapping/>
  </p:clrMapOvr>
  <mc:AlternateContent>
    <mc:Choice Requires="p14">
      <p:transition spd="slow" p14:dur="1200">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xEl>
                                              <p:pRg end="0" st="0"/>
                                            </p:txEl>
                                          </p:spTgt>
                                        </p:tgtEl>
                                        <p:attrNameLst>
                                          <p:attrName>style.visibility</p:attrName>
                                        </p:attrNameLst>
                                      </p:cBhvr>
                                      <p:to>
                                        <p:strVal val="visible"/>
                                      </p:to>
                                    </p:set>
                                    <p:animEffect filter="fade" transition="in">
                                      <p:cBhvr>
                                        <p:cTn dur="500"/>
                                        <p:tgtEl>
                                          <p:spTgt spid="51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15"/>
          <p:cNvSpPr txBox="1"/>
          <p:nvPr/>
        </p:nvSpPr>
        <p:spPr>
          <a:xfrm>
            <a:off x="283550" y="3800705"/>
            <a:ext cx="7219507" cy="2677656"/>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endParaRPr sz="2800">
              <a:solidFill>
                <a:schemeClr val="dk1"/>
              </a:solidFill>
              <a:latin typeface="Arial Rounded"/>
              <a:ea typeface="Arial Rounded"/>
              <a:cs typeface="Arial Rounded"/>
              <a:sym typeface="Arial Rounded"/>
            </a:endParaRPr>
          </a:p>
        </p:txBody>
      </p:sp>
      <p:sp>
        <p:nvSpPr>
          <p:cNvPr id="522" name="Google Shape;522;p15"/>
          <p:cNvSpPr txBox="1"/>
          <p:nvPr/>
        </p:nvSpPr>
        <p:spPr>
          <a:xfrm>
            <a:off x="489074" y="66094"/>
            <a:ext cx="3626799" cy="73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ĐỌC MẪU</a:t>
            </a:r>
            <a:endParaRPr/>
          </a:p>
        </p:txBody>
      </p:sp>
      <p:pic>
        <p:nvPicPr>
          <p:cNvPr id="523" name="Google Shape;523;p15"/>
          <p:cNvPicPr preferRelativeResize="0"/>
          <p:nvPr/>
        </p:nvPicPr>
        <p:blipFill rotWithShape="1">
          <a:blip r:embed="rId3">
            <a:alphaModFix/>
          </a:blip>
          <a:srcRect b="0" l="1771" r="1" t="2351"/>
          <a:stretch/>
        </p:blipFill>
        <p:spPr>
          <a:xfrm>
            <a:off x="583069" y="191175"/>
            <a:ext cx="705147" cy="700229"/>
          </a:xfrm>
          <a:prstGeom prst="rect">
            <a:avLst/>
          </a:prstGeom>
          <a:noFill/>
          <a:ln>
            <a:noFill/>
          </a:ln>
        </p:spPr>
      </p:pic>
      <p:sp>
        <p:nvSpPr>
          <p:cNvPr id="524" name="Google Shape;524;p15"/>
          <p:cNvSpPr txBox="1"/>
          <p:nvPr/>
        </p:nvSpPr>
        <p:spPr>
          <a:xfrm>
            <a:off x="3893303" y="541289"/>
            <a:ext cx="4900651" cy="80996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600">
                <a:solidFill>
                  <a:srgbClr val="C00000"/>
                </a:solidFill>
                <a:latin typeface="Arial Rounded"/>
                <a:ea typeface="Arial Rounded"/>
                <a:cs typeface="Arial Rounded"/>
                <a:sym typeface="Arial Rounded"/>
              </a:rPr>
              <a:t>CHIẾC RỄ ĐA TRÒN</a:t>
            </a:r>
            <a:endParaRPr/>
          </a:p>
        </p:txBody>
      </p:sp>
      <p:sp>
        <p:nvSpPr>
          <p:cNvPr id="525" name="Google Shape;525;p15"/>
          <p:cNvSpPr txBox="1"/>
          <p:nvPr/>
        </p:nvSpPr>
        <p:spPr>
          <a:xfrm>
            <a:off x="283550" y="1216063"/>
            <a:ext cx="10600660" cy="3108543"/>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Nói rồi, Bác cuộn chiếc rễ thành một vòng tròn, cùng chú cần vụ buộc nó tựa vào hai cái cọc, sau đó mới vùi hai đầu rễ xuống đất.</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Chú cần vụ thắc mắc:</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Thưa Bác, Bác làm thế để làm gì ạ?</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Bác khẽ cười:</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Rồi chú sẽ biết.</a:t>
            </a:r>
            <a:endParaRPr/>
          </a:p>
          <a:p>
            <a:pPr indent="0" lvl="0" marL="0" marR="0" rtl="0" algn="l">
              <a:spcBef>
                <a:spcPts val="0"/>
              </a:spcBef>
              <a:spcAft>
                <a:spcPts val="0"/>
              </a:spcAft>
              <a:buNone/>
            </a:pPr>
            <a:r>
              <a:t/>
            </a:r>
            <a:endParaRPr sz="2800">
              <a:solidFill>
                <a:schemeClr val="dk1"/>
              </a:solidFill>
              <a:latin typeface="Arial Rounded"/>
              <a:ea typeface="Arial Rounded"/>
              <a:cs typeface="Arial Rounded"/>
              <a:sym typeface="Arial Rounded"/>
            </a:endParaRPr>
          </a:p>
        </p:txBody>
      </p:sp>
      <p:pic>
        <p:nvPicPr>
          <p:cNvPr id="526" name="Google Shape;526;p15"/>
          <p:cNvPicPr preferRelativeResize="0"/>
          <p:nvPr/>
        </p:nvPicPr>
        <p:blipFill rotWithShape="1">
          <a:blip r:embed="rId4">
            <a:alphaModFix/>
          </a:blip>
          <a:srcRect b="0" l="0" r="0" t="0"/>
          <a:stretch/>
        </p:blipFill>
        <p:spPr>
          <a:xfrm>
            <a:off x="7503057" y="2961167"/>
            <a:ext cx="4613753" cy="3155843"/>
          </a:xfrm>
          <a:prstGeom prst="rect">
            <a:avLst/>
          </a:prstGeom>
          <a:noFill/>
          <a:ln>
            <a:noFill/>
          </a:ln>
        </p:spPr>
      </p:pic>
    </p:spTree>
  </p:cSld>
  <p:clrMapOvr>
    <a:masterClrMapping/>
  </p:clrMapOvr>
  <p:transition spd="slow">
    <p:wipe dir="l"/>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16"/>
          <p:cNvPicPr preferRelativeResize="0"/>
          <p:nvPr/>
        </p:nvPicPr>
        <p:blipFill rotWithShape="1">
          <a:blip r:embed="rId3">
            <a:alphaModFix/>
          </a:blip>
          <a:srcRect b="0" l="0" r="0" t="0"/>
          <a:stretch/>
        </p:blipFill>
        <p:spPr>
          <a:xfrm>
            <a:off x="1964711" y="822246"/>
            <a:ext cx="9152379" cy="5787037"/>
          </a:xfrm>
          <a:prstGeom prst="rect">
            <a:avLst/>
          </a:prstGeom>
          <a:noFill/>
          <a:ln>
            <a:noFill/>
          </a:ln>
        </p:spPr>
      </p:pic>
      <p:pic>
        <p:nvPicPr>
          <p:cNvPr id="533" name="Google Shape;533;p16"/>
          <p:cNvPicPr preferRelativeResize="0"/>
          <p:nvPr/>
        </p:nvPicPr>
        <p:blipFill rotWithShape="1">
          <a:blip r:embed="rId4">
            <a:alphaModFix/>
          </a:blip>
          <a:srcRect b="0" l="0" r="0" t="0"/>
          <a:stretch/>
        </p:blipFill>
        <p:spPr>
          <a:xfrm>
            <a:off x="-386427" y="-49730"/>
            <a:ext cx="2969769" cy="2264251"/>
          </a:xfrm>
          <a:prstGeom prst="rect">
            <a:avLst/>
          </a:prstGeom>
          <a:noFill/>
          <a:ln>
            <a:noFill/>
          </a:ln>
        </p:spPr>
      </p:pic>
      <p:sp>
        <p:nvSpPr>
          <p:cNvPr id="534" name="Google Shape;534;p16"/>
          <p:cNvSpPr txBox="1"/>
          <p:nvPr/>
        </p:nvSpPr>
        <p:spPr>
          <a:xfrm>
            <a:off x="2809098" y="1977048"/>
            <a:ext cx="7037765"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385623"/>
              </a:buClr>
              <a:buSzPts val="4000"/>
              <a:buFont typeface="Arial Rounded"/>
              <a:buNone/>
            </a:pPr>
            <a:r>
              <a:rPr b="1" i="0" lang="en-US" sz="4000" u="none" cap="none" strike="noStrike">
                <a:solidFill>
                  <a:srgbClr val="385623"/>
                </a:solidFill>
                <a:latin typeface="Arial Rounded"/>
                <a:ea typeface="Arial Rounded"/>
                <a:cs typeface="Arial Rounded"/>
                <a:sym typeface="Arial Rounded"/>
              </a:rPr>
              <a:t>Luyện đọc từ khó</a:t>
            </a:r>
            <a:endParaRPr b="1" i="0" sz="4000" u="none" cap="none" strike="noStrike">
              <a:solidFill>
                <a:srgbClr val="385623"/>
              </a:solidFill>
              <a:latin typeface="Arial Rounded"/>
              <a:ea typeface="Arial Rounded"/>
              <a:cs typeface="Arial Rounded"/>
              <a:sym typeface="Arial Rounded"/>
            </a:endParaRPr>
          </a:p>
        </p:txBody>
      </p:sp>
      <p:sp>
        <p:nvSpPr>
          <p:cNvPr id="535" name="Google Shape;535;p16"/>
          <p:cNvSpPr txBox="1"/>
          <p:nvPr/>
        </p:nvSpPr>
        <p:spPr>
          <a:xfrm>
            <a:off x="2711443" y="3063900"/>
            <a:ext cx="7037765" cy="889667"/>
          </a:xfrm>
          <a:prstGeom prst="rect">
            <a:avLst/>
          </a:prstGeom>
          <a:noFill/>
          <a:ln>
            <a:noFill/>
          </a:ln>
        </p:spPr>
        <p:txBody>
          <a:bodyPr anchorCtr="0" anchor="t" bIns="45700" lIns="91425" spcFirstLastPara="1" rIns="91425" wrap="square" tIns="45700">
            <a:spAutoFit/>
          </a:bodyPr>
          <a:lstStyle/>
          <a:p>
            <a:pPr indent="-457200" lvl="0" marL="457200" marR="0" rtl="0" algn="ctr">
              <a:lnSpc>
                <a:spcPct val="150000"/>
              </a:lnSpc>
              <a:spcBef>
                <a:spcPts val="0"/>
              </a:spcBef>
              <a:spcAft>
                <a:spcPts val="0"/>
              </a:spcAft>
              <a:buClr>
                <a:srgbClr val="FF0000"/>
              </a:buClr>
              <a:buSzPts val="4000"/>
              <a:buFont typeface="Arial"/>
              <a:buChar char="•"/>
            </a:pPr>
            <a:r>
              <a:rPr b="1" lang="en-US" sz="4000">
                <a:solidFill>
                  <a:srgbClr val="FF0000"/>
                </a:solidFill>
                <a:latin typeface="Arial Rounded"/>
                <a:ea typeface="Arial Rounded"/>
                <a:cs typeface="Arial Rounded"/>
                <a:sym typeface="Arial Rounded"/>
              </a:rPr>
              <a:t>ngoằn ngoèo </a:t>
            </a:r>
            <a:endParaRPr b="1" i="0" sz="4000" u="none" cap="none" strike="noStrike">
              <a:solidFill>
                <a:srgbClr val="FF0000"/>
              </a:solidFill>
              <a:latin typeface="Arial Rounded"/>
              <a:ea typeface="Arial Rounded"/>
              <a:cs typeface="Arial Rounded"/>
              <a:sym typeface="Arial Rounded"/>
            </a:endParaRPr>
          </a:p>
        </p:txBody>
      </p:sp>
      <p:sp>
        <p:nvSpPr>
          <p:cNvPr id="536" name="Google Shape;536;p16"/>
          <p:cNvSpPr txBox="1"/>
          <p:nvPr/>
        </p:nvSpPr>
        <p:spPr>
          <a:xfrm>
            <a:off x="1817825" y="3930507"/>
            <a:ext cx="7037765" cy="889667"/>
          </a:xfrm>
          <a:prstGeom prst="rect">
            <a:avLst/>
          </a:prstGeom>
          <a:noFill/>
          <a:ln>
            <a:noFill/>
          </a:ln>
        </p:spPr>
        <p:txBody>
          <a:bodyPr anchorCtr="0" anchor="t" bIns="45700" lIns="91425" spcFirstLastPara="1" rIns="91425" wrap="square" tIns="45700">
            <a:spAutoFit/>
          </a:bodyPr>
          <a:lstStyle/>
          <a:p>
            <a:pPr indent="-457200" lvl="0" marL="457200" marR="0" rtl="0" algn="ctr">
              <a:lnSpc>
                <a:spcPct val="150000"/>
              </a:lnSpc>
              <a:spcBef>
                <a:spcPts val="0"/>
              </a:spcBef>
              <a:spcAft>
                <a:spcPts val="0"/>
              </a:spcAft>
              <a:buClr>
                <a:srgbClr val="FF0000"/>
              </a:buClr>
              <a:buSzPts val="4000"/>
              <a:buFont typeface="Arial"/>
              <a:buChar char="•"/>
            </a:pPr>
            <a:r>
              <a:rPr b="1" i="0" lang="en-US" sz="4000" u="none" cap="none" strike="noStrike">
                <a:solidFill>
                  <a:srgbClr val="FF0000"/>
                </a:solidFill>
                <a:latin typeface="Arial Rounded"/>
                <a:ea typeface="Arial Rounded"/>
                <a:cs typeface="Arial Rounded"/>
                <a:sym typeface="Arial Rounded"/>
              </a:rPr>
              <a:t>cuộn</a:t>
            </a:r>
            <a:endParaRPr b="1" i="0" sz="4000" u="none" cap="none" strike="noStrike">
              <a:solidFill>
                <a:srgbClr val="FF0000"/>
              </a:solidFill>
              <a:latin typeface="Arial Rounded"/>
              <a:ea typeface="Arial Rounded"/>
              <a:cs typeface="Arial Rounded"/>
              <a:sym typeface="Arial Rounded"/>
            </a:endParaRPr>
          </a:p>
        </p:txBody>
      </p:sp>
    </p:spTree>
  </p:cSld>
  <p:clrMapOvr>
    <a:masterClrMapping/>
  </p:clrMapOvr>
  <p:transition spd="slow" p14:dur="1600">
    <p:blinds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par>
                                <p:cTn fill="hold" nodeType="with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5">
                                            <p:txEl>
                                              <p:pRg end="0" st="0"/>
                                            </p:txEl>
                                          </p:spTgt>
                                        </p:tgtEl>
                                        <p:attrNameLst>
                                          <p:attrName>style.visibility</p:attrName>
                                        </p:attrNameLst>
                                      </p:cBhvr>
                                      <p:to>
                                        <p:strVal val="visible"/>
                                      </p:to>
                                    </p:set>
                                    <p:anim calcmode="lin" valueType="num">
                                      <p:cBhvr additive="base">
                                        <p:cTn dur="500"/>
                                        <p:tgtEl>
                                          <p:spTgt spid="535">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35">
                                            <p:txEl>
                                              <p:pRg end="0" st="0"/>
                                            </p:txEl>
                                          </p:spTgt>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36">
                                            <p:txEl>
                                              <p:pRg end="0" st="0"/>
                                            </p:txEl>
                                          </p:spTgt>
                                        </p:tgtEl>
                                        <p:attrNameLst>
                                          <p:attrName>style.visibility</p:attrName>
                                        </p:attrNameLst>
                                      </p:cBhvr>
                                      <p:to>
                                        <p:strVal val="visible"/>
                                      </p:to>
                                    </p:set>
                                    <p:anim calcmode="lin" valueType="num">
                                      <p:cBhvr additive="base">
                                        <p:cTn dur="500"/>
                                        <p:tgtEl>
                                          <p:spTgt spid="536">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36">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17"/>
          <p:cNvSpPr txBox="1"/>
          <p:nvPr/>
        </p:nvSpPr>
        <p:spPr>
          <a:xfrm>
            <a:off x="3148137" y="1005343"/>
            <a:ext cx="1084780" cy="650499"/>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800">
                <a:solidFill>
                  <a:srgbClr val="17479D"/>
                </a:solidFill>
                <a:latin typeface="Arial Rounded"/>
                <a:ea typeface="Arial Rounded"/>
                <a:cs typeface="Arial Rounded"/>
                <a:sym typeface="Arial Rounded"/>
              </a:rPr>
              <a:t>ĐỌC</a:t>
            </a:r>
            <a:endParaRPr b="1" sz="2800">
              <a:solidFill>
                <a:srgbClr val="17479D"/>
              </a:solidFill>
              <a:latin typeface="Arial Rounded"/>
              <a:ea typeface="Arial Rounded"/>
              <a:cs typeface="Arial Rounded"/>
              <a:sym typeface="Arial Rounded"/>
            </a:endParaRPr>
          </a:p>
        </p:txBody>
      </p:sp>
      <p:pic>
        <p:nvPicPr>
          <p:cNvPr id="542" name="Google Shape;542;p17"/>
          <p:cNvPicPr preferRelativeResize="0"/>
          <p:nvPr/>
        </p:nvPicPr>
        <p:blipFill rotWithShape="1">
          <a:blip r:embed="rId3">
            <a:alphaModFix/>
          </a:blip>
          <a:srcRect b="0" l="1771" r="1" t="2351"/>
          <a:stretch/>
        </p:blipFill>
        <p:spPr>
          <a:xfrm>
            <a:off x="2371725" y="1045403"/>
            <a:ext cx="776411" cy="700229"/>
          </a:xfrm>
          <a:prstGeom prst="rect">
            <a:avLst/>
          </a:prstGeom>
          <a:noFill/>
          <a:ln>
            <a:noFill/>
          </a:ln>
        </p:spPr>
      </p:pic>
      <p:sp>
        <p:nvSpPr>
          <p:cNvPr id="543" name="Google Shape;543;p17"/>
          <p:cNvSpPr txBox="1"/>
          <p:nvPr/>
        </p:nvSpPr>
        <p:spPr>
          <a:xfrm>
            <a:off x="2518779" y="1646241"/>
            <a:ext cx="7154436"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FF0000"/>
                </a:solidFill>
                <a:latin typeface="Arial Rounded"/>
                <a:ea typeface="Arial Rounded"/>
                <a:cs typeface="Arial Rounded"/>
                <a:sym typeface="Arial Rounded"/>
              </a:rPr>
              <a:t>Một số câu văn dài</a:t>
            </a:r>
            <a:endParaRPr b="1" sz="4000">
              <a:solidFill>
                <a:srgbClr val="FF0000"/>
              </a:solidFill>
              <a:latin typeface="Arial Rounded"/>
              <a:ea typeface="Arial Rounded"/>
              <a:cs typeface="Arial Rounded"/>
              <a:sym typeface="Arial Rounded"/>
            </a:endParaRPr>
          </a:p>
        </p:txBody>
      </p:sp>
      <p:sp>
        <p:nvSpPr>
          <p:cNvPr id="544" name="Google Shape;544;p17"/>
          <p:cNvSpPr/>
          <p:nvPr/>
        </p:nvSpPr>
        <p:spPr>
          <a:xfrm>
            <a:off x="2098160" y="2655658"/>
            <a:ext cx="7995683" cy="12968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Một sớm hôm ấy, như thường lệ, Bác Hồ đi dạo trong vườn.</a:t>
            </a:r>
            <a:endParaRPr sz="2800">
              <a:solidFill>
                <a:schemeClr val="dk1"/>
              </a:solidFill>
              <a:latin typeface="Arial Rounded"/>
              <a:ea typeface="Arial Rounded"/>
              <a:cs typeface="Arial Rounded"/>
              <a:sym typeface="Arial Rounded"/>
            </a:endParaRPr>
          </a:p>
        </p:txBody>
      </p:sp>
      <p:sp>
        <p:nvSpPr>
          <p:cNvPr id="545" name="Google Shape;545;p17"/>
          <p:cNvSpPr/>
          <p:nvPr/>
        </p:nvSpPr>
        <p:spPr>
          <a:xfrm>
            <a:off x="2218668" y="2838896"/>
            <a:ext cx="311888" cy="311888"/>
          </a:xfrm>
          <a:prstGeom prst="ellipse">
            <a:avLst/>
          </a:prstGeom>
          <a:solidFill>
            <a:srgbClr val="6FC9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Rounded"/>
              <a:ea typeface="Arial Rounded"/>
              <a:cs typeface="Arial Rounded"/>
              <a:sym typeface="Arial Rounded"/>
            </a:endParaRPr>
          </a:p>
        </p:txBody>
      </p:sp>
      <p:cxnSp>
        <p:nvCxnSpPr>
          <p:cNvPr id="546" name="Google Shape;546;p17"/>
          <p:cNvCxnSpPr/>
          <p:nvPr/>
        </p:nvCxnSpPr>
        <p:spPr>
          <a:xfrm flipH="1">
            <a:off x="5585860" y="2620725"/>
            <a:ext cx="184297" cy="627751"/>
          </a:xfrm>
          <a:prstGeom prst="straightConnector1">
            <a:avLst/>
          </a:prstGeom>
          <a:noFill/>
          <a:ln cap="flat" cmpd="sng" w="19050">
            <a:solidFill>
              <a:srgbClr val="385623"/>
            </a:solidFill>
            <a:prstDash val="solid"/>
            <a:miter lim="800000"/>
            <a:headEnd len="sm" w="sm" type="none"/>
            <a:tailEnd len="sm" w="sm" type="none"/>
          </a:ln>
        </p:spPr>
      </p:cxnSp>
      <p:grpSp>
        <p:nvGrpSpPr>
          <p:cNvPr id="547" name="Google Shape;547;p17"/>
          <p:cNvGrpSpPr/>
          <p:nvPr/>
        </p:nvGrpSpPr>
        <p:grpSpPr>
          <a:xfrm>
            <a:off x="4841613" y="3248476"/>
            <a:ext cx="233915" cy="627751"/>
            <a:chOff x="5551064" y="2181164"/>
            <a:chExt cx="175436" cy="470813"/>
          </a:xfrm>
        </p:grpSpPr>
        <p:cxnSp>
          <p:nvCxnSpPr>
            <p:cNvPr id="548" name="Google Shape;548;p17"/>
            <p:cNvCxnSpPr/>
            <p:nvPr/>
          </p:nvCxnSpPr>
          <p:spPr>
            <a:xfrm flipH="1">
              <a:off x="5588277" y="2181164"/>
              <a:ext cx="138223" cy="470813"/>
            </a:xfrm>
            <a:prstGeom prst="straightConnector1">
              <a:avLst/>
            </a:prstGeom>
            <a:noFill/>
            <a:ln cap="flat" cmpd="sng" w="19050">
              <a:solidFill>
                <a:srgbClr val="385623"/>
              </a:solidFill>
              <a:prstDash val="solid"/>
              <a:miter lim="800000"/>
              <a:headEnd len="sm" w="sm" type="none"/>
              <a:tailEnd len="sm" w="sm" type="none"/>
            </a:ln>
          </p:spPr>
        </p:cxnSp>
        <p:cxnSp>
          <p:nvCxnSpPr>
            <p:cNvPr id="549" name="Google Shape;549;p17"/>
            <p:cNvCxnSpPr/>
            <p:nvPr/>
          </p:nvCxnSpPr>
          <p:spPr>
            <a:xfrm flipH="1">
              <a:off x="5551064" y="2181164"/>
              <a:ext cx="138223" cy="470813"/>
            </a:xfrm>
            <a:prstGeom prst="straightConnector1">
              <a:avLst/>
            </a:prstGeom>
            <a:noFill/>
            <a:ln cap="flat" cmpd="sng" w="19050">
              <a:solidFill>
                <a:srgbClr val="385623"/>
              </a:solidFill>
              <a:prstDash val="solid"/>
              <a:miter lim="800000"/>
              <a:headEnd len="sm" w="sm" type="none"/>
              <a:tailEnd len="sm" w="sm" type="none"/>
            </a:ln>
          </p:spPr>
        </p:cxnSp>
      </p:grpSp>
      <p:cxnSp>
        <p:nvCxnSpPr>
          <p:cNvPr id="550" name="Google Shape;550;p17"/>
          <p:cNvCxnSpPr/>
          <p:nvPr/>
        </p:nvCxnSpPr>
        <p:spPr>
          <a:xfrm flipH="1">
            <a:off x="8211702" y="2620725"/>
            <a:ext cx="184297" cy="627751"/>
          </a:xfrm>
          <a:prstGeom prst="straightConnector1">
            <a:avLst/>
          </a:prstGeom>
          <a:noFill/>
          <a:ln cap="flat" cmpd="sng" w="19050">
            <a:solidFill>
              <a:srgbClr val="385623"/>
            </a:solidFill>
            <a:prstDash val="solid"/>
            <a:miter lim="800000"/>
            <a:headEnd len="sm" w="sm" type="none"/>
            <a:tailEnd len="sm" w="sm" type="none"/>
          </a:ln>
        </p:spPr>
      </p:cxnSp>
      <p:sp>
        <p:nvSpPr>
          <p:cNvPr id="551" name="Google Shape;551;p17"/>
          <p:cNvSpPr/>
          <p:nvPr/>
        </p:nvSpPr>
        <p:spPr>
          <a:xfrm>
            <a:off x="2098160" y="4050928"/>
            <a:ext cx="7995683" cy="12968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Đến gần cây đa, Bác chợt thấy một chiếc rễ đa nhỏ và dài ngoằn ngoèo trên mặt đất.</a:t>
            </a:r>
            <a:endParaRPr sz="2800">
              <a:solidFill>
                <a:schemeClr val="dk1"/>
              </a:solidFill>
              <a:latin typeface="Arial Rounded"/>
              <a:ea typeface="Arial Rounded"/>
              <a:cs typeface="Arial Rounded"/>
              <a:sym typeface="Arial Rounded"/>
            </a:endParaRPr>
          </a:p>
        </p:txBody>
      </p:sp>
      <p:sp>
        <p:nvSpPr>
          <p:cNvPr id="552" name="Google Shape;552;p17"/>
          <p:cNvSpPr/>
          <p:nvPr/>
        </p:nvSpPr>
        <p:spPr>
          <a:xfrm>
            <a:off x="2218668" y="4234167"/>
            <a:ext cx="311888" cy="311888"/>
          </a:xfrm>
          <a:prstGeom prst="ellipse">
            <a:avLst/>
          </a:prstGeom>
          <a:solidFill>
            <a:srgbClr val="6FC9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Rounded"/>
              <a:ea typeface="Arial Rounded"/>
              <a:cs typeface="Arial Rounded"/>
              <a:sym typeface="Arial Rounded"/>
            </a:endParaRPr>
          </a:p>
        </p:txBody>
      </p:sp>
      <p:cxnSp>
        <p:nvCxnSpPr>
          <p:cNvPr id="553" name="Google Shape;553;p17"/>
          <p:cNvCxnSpPr/>
          <p:nvPr/>
        </p:nvCxnSpPr>
        <p:spPr>
          <a:xfrm flipH="1">
            <a:off x="5180031" y="4021788"/>
            <a:ext cx="184297" cy="627751"/>
          </a:xfrm>
          <a:prstGeom prst="straightConnector1">
            <a:avLst/>
          </a:prstGeom>
          <a:noFill/>
          <a:ln cap="flat" cmpd="sng" w="19050">
            <a:solidFill>
              <a:srgbClr val="385623"/>
            </a:solidFill>
            <a:prstDash val="solid"/>
            <a:miter lim="800000"/>
            <a:headEnd len="sm" w="sm" type="none"/>
            <a:tailEnd len="sm" w="sm" type="none"/>
          </a:ln>
        </p:spPr>
      </p:cxnSp>
      <p:cxnSp>
        <p:nvCxnSpPr>
          <p:cNvPr id="554" name="Google Shape;554;p17"/>
          <p:cNvCxnSpPr/>
          <p:nvPr/>
        </p:nvCxnSpPr>
        <p:spPr>
          <a:xfrm flipH="1">
            <a:off x="7781485" y="4076235"/>
            <a:ext cx="184200" cy="627900"/>
          </a:xfrm>
          <a:prstGeom prst="straightConnector1">
            <a:avLst/>
          </a:prstGeom>
          <a:noFill/>
          <a:ln cap="flat" cmpd="sng" w="19050">
            <a:solidFill>
              <a:srgbClr val="385623"/>
            </a:solidFill>
            <a:prstDash val="solid"/>
            <a:miter lim="800000"/>
            <a:headEnd len="sm" w="sm" type="none"/>
            <a:tailEnd len="sm" w="sm" type="none"/>
          </a:ln>
        </p:spPr>
      </p:cxnSp>
      <p:cxnSp>
        <p:nvCxnSpPr>
          <p:cNvPr id="555" name="Google Shape;555;p17"/>
          <p:cNvCxnSpPr/>
          <p:nvPr/>
        </p:nvCxnSpPr>
        <p:spPr>
          <a:xfrm flipH="1">
            <a:off x="3217229" y="4647509"/>
            <a:ext cx="184200" cy="627900"/>
          </a:xfrm>
          <a:prstGeom prst="straightConnector1">
            <a:avLst/>
          </a:prstGeom>
          <a:noFill/>
          <a:ln cap="flat" cmpd="sng" w="19050">
            <a:solidFill>
              <a:srgbClr val="385623"/>
            </a:solidFill>
            <a:prstDash val="solid"/>
            <a:miter lim="800000"/>
            <a:headEnd len="sm" w="sm" type="none"/>
            <a:tailEnd len="sm" w="sm" type="none"/>
          </a:ln>
        </p:spPr>
      </p:cxnSp>
      <p:grpSp>
        <p:nvGrpSpPr>
          <p:cNvPr id="556" name="Google Shape;556;p17"/>
          <p:cNvGrpSpPr/>
          <p:nvPr/>
        </p:nvGrpSpPr>
        <p:grpSpPr>
          <a:xfrm>
            <a:off x="8821688" y="4647434"/>
            <a:ext cx="233909" cy="627735"/>
            <a:chOff x="5551064" y="2181164"/>
            <a:chExt cx="175436" cy="470813"/>
          </a:xfrm>
        </p:grpSpPr>
        <p:cxnSp>
          <p:nvCxnSpPr>
            <p:cNvPr id="557" name="Google Shape;557;p17"/>
            <p:cNvCxnSpPr/>
            <p:nvPr/>
          </p:nvCxnSpPr>
          <p:spPr>
            <a:xfrm flipH="1">
              <a:off x="5588277" y="2181164"/>
              <a:ext cx="138223" cy="470813"/>
            </a:xfrm>
            <a:prstGeom prst="straightConnector1">
              <a:avLst/>
            </a:prstGeom>
            <a:noFill/>
            <a:ln cap="flat" cmpd="sng" w="19050">
              <a:solidFill>
                <a:srgbClr val="385623"/>
              </a:solidFill>
              <a:prstDash val="solid"/>
              <a:miter lim="800000"/>
              <a:headEnd len="sm" w="sm" type="none"/>
              <a:tailEnd len="sm" w="sm" type="none"/>
            </a:ln>
          </p:spPr>
        </p:cxnSp>
        <p:cxnSp>
          <p:nvCxnSpPr>
            <p:cNvPr id="558" name="Google Shape;558;p17"/>
            <p:cNvCxnSpPr/>
            <p:nvPr/>
          </p:nvCxnSpPr>
          <p:spPr>
            <a:xfrm flipH="1">
              <a:off x="5551064" y="2181164"/>
              <a:ext cx="138223" cy="470813"/>
            </a:xfrm>
            <a:prstGeom prst="straightConnector1">
              <a:avLst/>
            </a:prstGeom>
            <a:noFill/>
            <a:ln cap="flat" cmpd="sng" w="19050">
              <a:solidFill>
                <a:srgbClr val="385623"/>
              </a:solidFill>
              <a:prstDash val="solid"/>
              <a:miter lim="800000"/>
              <a:headEnd len="sm" w="sm" type="none"/>
              <a:tailEnd len="sm" w="sm" type="none"/>
            </a:ln>
          </p:spPr>
        </p:cxnSp>
      </p:grpSp>
    </p:spTree>
  </p:cSld>
  <p:clrMapOvr>
    <a:masterClrMapping/>
  </p:clrMapOvr>
  <mc:AlternateContent>
    <mc:Choice Requires="p14">
      <p:transition spd="slow" p14:dur="3000">
        <p14:shred dir="out"/>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500"/>
                                        <p:tgtEl>
                                          <p:spTgt spid="5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500"/>
                                        <p:tgtEl>
                                          <p:spTgt spid="545"/>
                                        </p:tgtEl>
                                        <p:attrNameLst>
                                          <p:attrName>ppt_w</p:attrName>
                                        </p:attrNameLst>
                                      </p:cBhvr>
                                      <p:tavLst>
                                        <p:tav fmla="" tm="0">
                                          <p:val>
                                            <p:strVal val="0"/>
                                          </p:val>
                                        </p:tav>
                                        <p:tav fmla="" tm="100000">
                                          <p:val>
                                            <p:strVal val="#ppt_w"/>
                                          </p:val>
                                        </p:tav>
                                      </p:tavLst>
                                    </p:anim>
                                    <p:anim calcmode="lin" valueType="num">
                                      <p:cBhvr additive="base">
                                        <p:cTn dur="500"/>
                                        <p:tgtEl>
                                          <p:spTgt spid="54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500"/>
                                        <p:tgtEl>
                                          <p:spTgt spid="546"/>
                                        </p:tgtEl>
                                      </p:cBhvr>
                                    </p:animEffect>
                                  </p:childTnLst>
                                </p:cTn>
                              </p:par>
                              <p:par>
                                <p:cTn fill="hold" nodeType="with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500"/>
                                        <p:tgtEl>
                                          <p:spTgt spid="552"/>
                                        </p:tgtEl>
                                        <p:attrNameLst>
                                          <p:attrName>ppt_w</p:attrName>
                                        </p:attrNameLst>
                                      </p:cBhvr>
                                      <p:tavLst>
                                        <p:tav fmla="" tm="0">
                                          <p:val>
                                            <p:strVal val="0"/>
                                          </p:val>
                                        </p:tav>
                                        <p:tav fmla="" tm="100000">
                                          <p:val>
                                            <p:strVal val="#ppt_w"/>
                                          </p:val>
                                        </p:tav>
                                      </p:tavLst>
                                    </p:anim>
                                    <p:anim calcmode="lin" valueType="num">
                                      <p:cBhvr additive="base">
                                        <p:cTn dur="500"/>
                                        <p:tgtEl>
                                          <p:spTgt spid="552"/>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500"/>
                                        <p:tgtEl>
                                          <p:spTgt spid="553"/>
                                        </p:tgtEl>
                                      </p:cBhvr>
                                    </p:animEffect>
                                  </p:childTnLst>
                                </p:cTn>
                              </p:par>
                              <p:par>
                                <p:cTn fill="hold" nodeType="with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par>
                                <p:cTn fill="hold" nodeType="with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500"/>
                                        <p:tgtEl>
                                          <p:spTgt spid="555"/>
                                        </p:tgtEl>
                                      </p:cBhvr>
                                    </p:animEffect>
                                  </p:childTnLst>
                                </p:cTn>
                              </p:par>
                              <p:par>
                                <p:cTn fill="hold" nodeType="with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18"/>
          <p:cNvPicPr preferRelativeResize="0"/>
          <p:nvPr/>
        </p:nvPicPr>
        <p:blipFill rotWithShape="1">
          <a:blip r:embed="rId3">
            <a:alphaModFix/>
          </a:blip>
          <a:srcRect b="0" l="1771" r="1" t="2351"/>
          <a:stretch/>
        </p:blipFill>
        <p:spPr>
          <a:xfrm>
            <a:off x="4632470" y="448481"/>
            <a:ext cx="699519" cy="700229"/>
          </a:xfrm>
          <a:prstGeom prst="rect">
            <a:avLst/>
          </a:prstGeom>
          <a:noFill/>
          <a:ln>
            <a:noFill/>
          </a:ln>
        </p:spPr>
      </p:pic>
      <p:sp>
        <p:nvSpPr>
          <p:cNvPr id="564" name="Google Shape;564;p18"/>
          <p:cNvSpPr txBox="1"/>
          <p:nvPr/>
        </p:nvSpPr>
        <p:spPr>
          <a:xfrm>
            <a:off x="3011423" y="179277"/>
            <a:ext cx="6445898" cy="969433"/>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400">
                <a:solidFill>
                  <a:srgbClr val="FF0000"/>
                </a:solidFill>
                <a:latin typeface="Arial Rounded"/>
                <a:ea typeface="Arial Rounded"/>
                <a:cs typeface="Arial Rounded"/>
                <a:sym typeface="Arial Rounded"/>
              </a:rPr>
              <a:t>Từ ngữ</a:t>
            </a:r>
            <a:endParaRPr b="1" sz="4400">
              <a:solidFill>
                <a:srgbClr val="FF0000"/>
              </a:solidFill>
              <a:latin typeface="Arial Rounded"/>
              <a:ea typeface="Arial Rounded"/>
              <a:cs typeface="Arial Rounded"/>
              <a:sym typeface="Arial Rounded"/>
            </a:endParaRPr>
          </a:p>
        </p:txBody>
      </p:sp>
      <p:sp>
        <p:nvSpPr>
          <p:cNvPr id="565" name="Google Shape;565;p18"/>
          <p:cNvSpPr/>
          <p:nvPr/>
        </p:nvSpPr>
        <p:spPr>
          <a:xfrm>
            <a:off x="2949658" y="1370477"/>
            <a:ext cx="3321689" cy="65049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ngoằn ngoèo</a:t>
            </a:r>
            <a:endParaRPr sz="2800">
              <a:solidFill>
                <a:schemeClr val="dk1"/>
              </a:solidFill>
              <a:latin typeface="Arial Rounded"/>
              <a:ea typeface="Arial Rounded"/>
              <a:cs typeface="Arial Rounded"/>
              <a:sym typeface="Arial Rounded"/>
            </a:endParaRPr>
          </a:p>
        </p:txBody>
      </p:sp>
      <p:sp>
        <p:nvSpPr>
          <p:cNvPr id="566" name="Google Shape;566;p18"/>
          <p:cNvSpPr/>
          <p:nvPr/>
        </p:nvSpPr>
        <p:spPr>
          <a:xfrm>
            <a:off x="3090417" y="1687536"/>
            <a:ext cx="281000" cy="311888"/>
          </a:xfrm>
          <a:prstGeom prst="ellipse">
            <a:avLst/>
          </a:prstGeom>
          <a:solidFill>
            <a:srgbClr val="6FC9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Rounded"/>
              <a:ea typeface="Arial Rounded"/>
              <a:cs typeface="Arial Rounded"/>
              <a:sym typeface="Arial Rounded"/>
            </a:endParaRPr>
          </a:p>
        </p:txBody>
      </p:sp>
      <p:sp>
        <p:nvSpPr>
          <p:cNvPr id="567" name="Google Shape;567;p18"/>
          <p:cNvSpPr txBox="1"/>
          <p:nvPr/>
        </p:nvSpPr>
        <p:spPr>
          <a:xfrm>
            <a:off x="5506860" y="1391202"/>
            <a:ext cx="6837540" cy="7386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385623"/>
                </a:solidFill>
                <a:latin typeface="Arial Rounded"/>
                <a:ea typeface="Arial Rounded"/>
                <a:cs typeface="Arial Rounded"/>
                <a:sym typeface="Arial Rounded"/>
              </a:rPr>
              <a:t>: uốn lượn theo nhiều hướng khác nhau.</a:t>
            </a:r>
            <a:endParaRPr/>
          </a:p>
        </p:txBody>
      </p:sp>
      <p:sp>
        <p:nvSpPr>
          <p:cNvPr id="568" name="Google Shape;568;p18"/>
          <p:cNvSpPr/>
          <p:nvPr/>
        </p:nvSpPr>
        <p:spPr>
          <a:xfrm>
            <a:off x="3090417" y="2409611"/>
            <a:ext cx="3321689" cy="65049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tần ngần</a:t>
            </a:r>
            <a:endParaRPr sz="2800">
              <a:solidFill>
                <a:schemeClr val="dk1"/>
              </a:solidFill>
              <a:latin typeface="Arial Rounded"/>
              <a:ea typeface="Arial Rounded"/>
              <a:cs typeface="Arial Rounded"/>
              <a:sym typeface="Arial Rounded"/>
            </a:endParaRPr>
          </a:p>
        </p:txBody>
      </p:sp>
      <p:sp>
        <p:nvSpPr>
          <p:cNvPr id="569" name="Google Shape;569;p18"/>
          <p:cNvSpPr/>
          <p:nvPr/>
        </p:nvSpPr>
        <p:spPr>
          <a:xfrm>
            <a:off x="3127311" y="2661158"/>
            <a:ext cx="281000" cy="311888"/>
          </a:xfrm>
          <a:prstGeom prst="ellipse">
            <a:avLst/>
          </a:prstGeom>
          <a:solidFill>
            <a:srgbClr val="6FC9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Rounded"/>
              <a:ea typeface="Arial Rounded"/>
              <a:cs typeface="Arial Rounded"/>
              <a:sym typeface="Arial Rounded"/>
            </a:endParaRPr>
          </a:p>
        </p:txBody>
      </p:sp>
      <p:sp>
        <p:nvSpPr>
          <p:cNvPr id="570" name="Google Shape;570;p18"/>
          <p:cNvSpPr/>
          <p:nvPr/>
        </p:nvSpPr>
        <p:spPr>
          <a:xfrm>
            <a:off x="3521241" y="4150221"/>
            <a:ext cx="3321689" cy="650499"/>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chemeClr val="dk1"/>
                </a:solidFill>
                <a:latin typeface="Arial Rounded"/>
                <a:ea typeface="Arial Rounded"/>
                <a:cs typeface="Arial Rounded"/>
                <a:sym typeface="Arial Rounded"/>
              </a:rPr>
              <a:t>     cần vụ</a:t>
            </a:r>
            <a:endParaRPr sz="2800">
              <a:solidFill>
                <a:schemeClr val="dk1"/>
              </a:solidFill>
              <a:latin typeface="Arial Rounded"/>
              <a:ea typeface="Arial Rounded"/>
              <a:cs typeface="Arial Rounded"/>
              <a:sym typeface="Arial Rounded"/>
            </a:endParaRPr>
          </a:p>
        </p:txBody>
      </p:sp>
      <p:sp>
        <p:nvSpPr>
          <p:cNvPr id="571" name="Google Shape;571;p18"/>
          <p:cNvSpPr/>
          <p:nvPr/>
        </p:nvSpPr>
        <p:spPr>
          <a:xfrm>
            <a:off x="3662849" y="4412458"/>
            <a:ext cx="281000" cy="311888"/>
          </a:xfrm>
          <a:prstGeom prst="ellipse">
            <a:avLst/>
          </a:prstGeom>
          <a:solidFill>
            <a:srgbClr val="6FC9C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Rounded"/>
              <a:ea typeface="Arial Rounded"/>
              <a:cs typeface="Arial Rounded"/>
              <a:sym typeface="Arial Rounded"/>
            </a:endParaRPr>
          </a:p>
        </p:txBody>
      </p:sp>
      <p:sp>
        <p:nvSpPr>
          <p:cNvPr id="572" name="Google Shape;572;p18"/>
          <p:cNvSpPr txBox="1"/>
          <p:nvPr/>
        </p:nvSpPr>
        <p:spPr>
          <a:xfrm>
            <a:off x="5015110" y="2409610"/>
            <a:ext cx="6996781" cy="129683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385623"/>
                </a:solidFill>
                <a:latin typeface="Arial Rounded"/>
                <a:ea typeface="Arial Rounded"/>
                <a:cs typeface="Arial Rounded"/>
                <a:sym typeface="Arial Rounded"/>
              </a:rPr>
              <a:t>: đang mải suy nghĩ, cân nhắc và chưa biết nên làm gì hay quyết định thế nào.</a:t>
            </a:r>
            <a:endParaRPr/>
          </a:p>
        </p:txBody>
      </p:sp>
      <p:sp>
        <p:nvSpPr>
          <p:cNvPr id="573" name="Google Shape;573;p18"/>
          <p:cNvSpPr txBox="1"/>
          <p:nvPr/>
        </p:nvSpPr>
        <p:spPr>
          <a:xfrm>
            <a:off x="5046698" y="4152305"/>
            <a:ext cx="7145302" cy="73866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800">
                <a:solidFill>
                  <a:srgbClr val="385623"/>
                </a:solidFill>
                <a:latin typeface="Arial Rounded"/>
                <a:ea typeface="Arial Rounded"/>
                <a:cs typeface="Arial Rounded"/>
                <a:sym typeface="Arial Rounded"/>
              </a:rPr>
              <a:t>: người làm công việc chăm sóc Bác Hồ.</a:t>
            </a:r>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500"/>
                                        <p:tgtEl>
                                          <p:spTgt spid="569"/>
                                        </p:tgtEl>
                                      </p:cBhvr>
                                    </p:animEffect>
                                  </p:childTnLst>
                                </p:cTn>
                              </p:par>
                              <p:par>
                                <p:cTn fill="hold" nodeType="with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500"/>
                                        <p:tgtEl>
                                          <p:spTgt spid="57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5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5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5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9"/>
          <p:cNvSpPr txBox="1"/>
          <p:nvPr/>
        </p:nvSpPr>
        <p:spPr>
          <a:xfrm>
            <a:off x="372937" y="3300566"/>
            <a:ext cx="5623826" cy="2677656"/>
          </a:xfrm>
          <a:prstGeom prst="rect">
            <a:avLst/>
          </a:prstGeom>
          <a:noFill/>
          <a:ln>
            <a:noFill/>
          </a:ln>
        </p:spPr>
        <p:txBody>
          <a:bodyPr anchorCtr="0" anchor="t" bIns="45700" lIns="91425" spcFirstLastPara="1" rIns="91425" wrap="square" tIns="45700">
            <a:spAutoFit/>
          </a:bodyPr>
          <a:lstStyle/>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cuốn chiếc rễ này lại, rồi trồng cho nó mọc tiếp nhé!</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Theo lời Bác, chú cần vụ xới đất, vùi chiếc rễ xuống. Thấy vậy, Bác ân cần bảo:</a:t>
            </a:r>
            <a:endParaRPr/>
          </a:p>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nên làm thế này.</a:t>
            </a:r>
            <a:endParaRPr/>
          </a:p>
        </p:txBody>
      </p:sp>
      <p:sp>
        <p:nvSpPr>
          <p:cNvPr id="579" name="Google Shape;579;p19"/>
          <p:cNvSpPr txBox="1"/>
          <p:nvPr/>
        </p:nvSpPr>
        <p:spPr>
          <a:xfrm>
            <a:off x="597670" y="107455"/>
            <a:ext cx="6513799" cy="73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Câu chuyện gồm mấy đoạn ?</a:t>
            </a:r>
            <a:endParaRPr/>
          </a:p>
        </p:txBody>
      </p:sp>
      <p:pic>
        <p:nvPicPr>
          <p:cNvPr id="580" name="Google Shape;580;p19"/>
          <p:cNvPicPr preferRelativeResize="0"/>
          <p:nvPr/>
        </p:nvPicPr>
        <p:blipFill rotWithShape="1">
          <a:blip r:embed="rId3">
            <a:alphaModFix/>
          </a:blip>
          <a:srcRect b="0" l="1771" r="1" t="2351"/>
          <a:stretch/>
        </p:blipFill>
        <p:spPr>
          <a:xfrm>
            <a:off x="335182" y="246467"/>
            <a:ext cx="776411" cy="700229"/>
          </a:xfrm>
          <a:prstGeom prst="rect">
            <a:avLst/>
          </a:prstGeom>
          <a:noFill/>
          <a:ln>
            <a:noFill/>
          </a:ln>
        </p:spPr>
      </p:pic>
      <p:sp>
        <p:nvSpPr>
          <p:cNvPr id="581" name="Google Shape;581;p19"/>
          <p:cNvSpPr txBox="1"/>
          <p:nvPr/>
        </p:nvSpPr>
        <p:spPr>
          <a:xfrm>
            <a:off x="3005642" y="547094"/>
            <a:ext cx="6180715"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Arial Rounded"/>
                <a:ea typeface="Arial Rounded"/>
                <a:cs typeface="Arial Rounded"/>
                <a:sym typeface="Arial Rounded"/>
              </a:rPr>
              <a:t>CHIẾC RỄ ĐA TRÒN</a:t>
            </a:r>
            <a:endParaRPr/>
          </a:p>
        </p:txBody>
      </p:sp>
      <p:pic>
        <p:nvPicPr>
          <p:cNvPr id="582" name="Google Shape;582;p19"/>
          <p:cNvPicPr preferRelativeResize="0"/>
          <p:nvPr/>
        </p:nvPicPr>
        <p:blipFill rotWithShape="1">
          <a:blip r:embed="rId4">
            <a:alphaModFix/>
          </a:blip>
          <a:srcRect b="0" l="0" r="0" t="0"/>
          <a:stretch/>
        </p:blipFill>
        <p:spPr>
          <a:xfrm>
            <a:off x="6096000" y="3345572"/>
            <a:ext cx="6072619" cy="3321042"/>
          </a:xfrm>
          <a:prstGeom prst="rect">
            <a:avLst/>
          </a:prstGeom>
          <a:noFill/>
          <a:ln>
            <a:noFill/>
          </a:ln>
        </p:spPr>
      </p:pic>
      <p:sp>
        <p:nvSpPr>
          <p:cNvPr id="583" name="Google Shape;583;p19"/>
          <p:cNvSpPr txBox="1"/>
          <p:nvPr/>
        </p:nvSpPr>
        <p:spPr>
          <a:xfrm>
            <a:off x="367222" y="1460722"/>
            <a:ext cx="11259082" cy="1815882"/>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b="0" i="0" lang="en-US" sz="2800" u="none" cap="none" strike="noStrike">
                <a:solidFill>
                  <a:srgbClr val="000000"/>
                </a:solidFill>
                <a:latin typeface="Arial Rounded"/>
                <a:ea typeface="Arial Rounded"/>
                <a:cs typeface="Arial Rounded"/>
                <a:sym typeface="Arial Rounded"/>
              </a:rPr>
              <a:t> Một 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endParaRPr sz="1800">
              <a:solidFill>
                <a:schemeClr val="dk1"/>
              </a:solidFill>
              <a:latin typeface="Arial Rounded"/>
              <a:ea typeface="Arial Rounded"/>
              <a:cs typeface="Arial Rounded"/>
              <a:sym typeface="Arial Rounded"/>
            </a:endParaRPr>
          </a:p>
        </p:txBody>
      </p:sp>
      <p:pic>
        <p:nvPicPr>
          <p:cNvPr id="584" name="Google Shape;584;p19"/>
          <p:cNvPicPr preferRelativeResize="0"/>
          <p:nvPr/>
        </p:nvPicPr>
        <p:blipFill rotWithShape="1">
          <a:blip r:embed="rId5">
            <a:alphaModFix/>
          </a:blip>
          <a:srcRect b="0" l="0" r="0" t="0"/>
          <a:stretch/>
        </p:blipFill>
        <p:spPr>
          <a:xfrm>
            <a:off x="394490" y="1491638"/>
            <a:ext cx="406360" cy="384000"/>
          </a:xfrm>
          <a:prstGeom prst="rect">
            <a:avLst/>
          </a:prstGeom>
          <a:noFill/>
          <a:ln>
            <a:noFill/>
          </a:ln>
        </p:spPr>
      </p:pic>
      <p:pic>
        <p:nvPicPr>
          <p:cNvPr id="585" name="Google Shape;585;p19"/>
          <p:cNvPicPr preferRelativeResize="0"/>
          <p:nvPr/>
        </p:nvPicPr>
        <p:blipFill rotWithShape="1">
          <a:blip r:embed="rId6">
            <a:alphaModFix/>
          </a:blip>
          <a:srcRect b="0" l="0" r="0" t="0"/>
          <a:stretch/>
        </p:blipFill>
        <p:spPr>
          <a:xfrm>
            <a:off x="335182" y="4255394"/>
            <a:ext cx="384000" cy="3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500"/>
                                        <p:tgtEl>
                                          <p:spTgt spid="5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500"/>
                                        <p:tgtEl>
                                          <p:spTgt spid="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8" name="Shape 398"/>
        <p:cNvGrpSpPr/>
        <p:nvPr/>
      </p:nvGrpSpPr>
      <p:grpSpPr>
        <a:xfrm>
          <a:off x="0" y="0"/>
          <a:ext cx="0" cy="0"/>
          <a:chOff x="0" y="0"/>
          <a:chExt cx="0" cy="0"/>
        </a:xfrm>
      </p:grpSpPr>
      <p:sp>
        <p:nvSpPr>
          <p:cNvPr id="399" name="Google Shape;399;p2"/>
          <p:cNvSpPr/>
          <p:nvPr/>
        </p:nvSpPr>
        <p:spPr>
          <a:xfrm>
            <a:off x="4800600" y="3200400"/>
            <a:ext cx="5410200" cy="3124200"/>
          </a:xfrm>
          <a:prstGeom prst="roundRect">
            <a:avLst>
              <a:gd fmla="val 16667" name="adj"/>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00" name="Google Shape;400;p2"/>
          <p:cNvSpPr txBox="1"/>
          <p:nvPr/>
        </p:nvSpPr>
        <p:spPr>
          <a:xfrm>
            <a:off x="5334000" y="3716060"/>
            <a:ext cx="4343400" cy="20928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600" u="none" cap="none" strike="noStrike">
                <a:solidFill>
                  <a:srgbClr val="000000"/>
                </a:solidFill>
                <a:latin typeface="Times New Roman"/>
                <a:ea typeface="Times New Roman"/>
                <a:cs typeface="Times New Roman"/>
                <a:sym typeface="Times New Roman"/>
              </a:rPr>
              <a:t>Hôm nay là sinh nhật Mina, các em hãy giúp thỏ con cắm một lọ hoa thật đẹp tặng cho Mina đáng yêu bằng cách trả lời các câu hỏi nhé.</a:t>
            </a:r>
            <a:endParaRPr/>
          </a:p>
        </p:txBody>
      </p:sp>
      <p:pic>
        <p:nvPicPr>
          <p:cNvPr id="401" name="Google Shape;401;p2"/>
          <p:cNvPicPr preferRelativeResize="0"/>
          <p:nvPr/>
        </p:nvPicPr>
        <p:blipFill rotWithShape="1">
          <a:blip r:embed="rId4">
            <a:alphaModFix/>
          </a:blip>
          <a:srcRect b="0" l="0" r="0" t="0"/>
          <a:stretch/>
        </p:blipFill>
        <p:spPr>
          <a:xfrm>
            <a:off x="1981201" y="3566825"/>
            <a:ext cx="1858351" cy="2391350"/>
          </a:xfrm>
          <a:prstGeom prst="rect">
            <a:avLst/>
          </a:prstGeom>
          <a:noFill/>
          <a:ln>
            <a:noFill/>
          </a:ln>
        </p:spPr>
      </p:pic>
      <p:pic>
        <p:nvPicPr>
          <p:cNvPr id="402" name="Google Shape;402;p2">
            <a:hlinkClick action="ppaction://hlinksldjump" r:id="rId5"/>
          </p:cNvPr>
          <p:cNvPicPr preferRelativeResize="0"/>
          <p:nvPr/>
        </p:nvPicPr>
        <p:blipFill rotWithShape="1">
          <a:blip r:embed="rId6">
            <a:alphaModFix/>
          </a:blip>
          <a:srcRect b="0" l="0" r="0" t="0"/>
          <a:stretch/>
        </p:blipFill>
        <p:spPr>
          <a:xfrm>
            <a:off x="9448801" y="5020326"/>
            <a:ext cx="945897" cy="1577228"/>
          </a:xfrm>
          <a:prstGeom prst="rect">
            <a:avLst/>
          </a:prstGeom>
          <a:noFill/>
          <a:ln>
            <a:noFill/>
          </a:ln>
        </p:spPr>
      </p:pic>
      <p:pic>
        <p:nvPicPr>
          <p:cNvPr id="403" name="Google Shape;403;p2"/>
          <p:cNvPicPr preferRelativeResize="0"/>
          <p:nvPr/>
        </p:nvPicPr>
        <p:blipFill rotWithShape="1">
          <a:blip r:embed="rId7">
            <a:alphaModFix/>
          </a:blip>
          <a:srcRect b="0" l="0" r="0" t="0"/>
          <a:stretch/>
        </p:blipFill>
        <p:spPr>
          <a:xfrm>
            <a:off x="1524001" y="7258"/>
            <a:ext cx="373743" cy="373743"/>
          </a:xfrm>
          <a:prstGeom prst="rect">
            <a:avLst/>
          </a:prstGeom>
          <a:noFill/>
          <a:ln>
            <a:noFill/>
          </a:ln>
        </p:spPr>
      </p:pic>
    </p:spTree>
  </p:cSld>
  <p:clrMapOvr>
    <a:masterClrMapping/>
  </p:clrMapOvr>
  <p:transition spd="slow">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20"/>
          <p:cNvSpPr txBox="1"/>
          <p:nvPr/>
        </p:nvSpPr>
        <p:spPr>
          <a:xfrm>
            <a:off x="283550" y="3800705"/>
            <a:ext cx="7219507" cy="2677656"/>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endParaRPr sz="2800">
              <a:solidFill>
                <a:schemeClr val="dk1"/>
              </a:solidFill>
              <a:latin typeface="Arial Rounded"/>
              <a:ea typeface="Arial Rounded"/>
              <a:cs typeface="Arial Rounded"/>
              <a:sym typeface="Arial Rounded"/>
            </a:endParaRPr>
          </a:p>
        </p:txBody>
      </p:sp>
      <p:pic>
        <p:nvPicPr>
          <p:cNvPr id="591" name="Google Shape;591;p20"/>
          <p:cNvPicPr preferRelativeResize="0"/>
          <p:nvPr/>
        </p:nvPicPr>
        <p:blipFill rotWithShape="1">
          <a:blip r:embed="rId3">
            <a:alphaModFix/>
          </a:blip>
          <a:srcRect b="0" l="1771" r="1" t="2351"/>
          <a:stretch/>
        </p:blipFill>
        <p:spPr>
          <a:xfrm>
            <a:off x="583069" y="191175"/>
            <a:ext cx="705147" cy="700229"/>
          </a:xfrm>
          <a:prstGeom prst="rect">
            <a:avLst/>
          </a:prstGeom>
          <a:noFill/>
          <a:ln>
            <a:noFill/>
          </a:ln>
        </p:spPr>
      </p:pic>
      <p:sp>
        <p:nvSpPr>
          <p:cNvPr id="592" name="Google Shape;592;p20"/>
          <p:cNvSpPr txBox="1"/>
          <p:nvPr/>
        </p:nvSpPr>
        <p:spPr>
          <a:xfrm>
            <a:off x="3893303" y="541289"/>
            <a:ext cx="4900651" cy="80996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600">
                <a:solidFill>
                  <a:srgbClr val="C00000"/>
                </a:solidFill>
                <a:latin typeface="Arial Rounded"/>
                <a:ea typeface="Arial Rounded"/>
                <a:cs typeface="Arial Rounded"/>
                <a:sym typeface="Arial Rounded"/>
              </a:rPr>
              <a:t>CHIẾC RỄ ĐA TRÒN</a:t>
            </a:r>
            <a:endParaRPr/>
          </a:p>
        </p:txBody>
      </p:sp>
      <p:sp>
        <p:nvSpPr>
          <p:cNvPr id="593" name="Google Shape;593;p20"/>
          <p:cNvSpPr txBox="1"/>
          <p:nvPr/>
        </p:nvSpPr>
        <p:spPr>
          <a:xfrm>
            <a:off x="283550" y="1216063"/>
            <a:ext cx="10600660" cy="3108543"/>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Nói rồi, Bác cuộn chiếc rễ thành một vòng tròn, cùng chú cần vụ buộc nó tựa vào hai cái cọc, sau đó mới vùi hai đầu rễ xuống đất.</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Chú cần vụ thắc mắc:</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Thưa Bác, Bác làm thế để làm gì ạ?</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Bác khẽ cười:</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Rồi chú sẽ biết.</a:t>
            </a:r>
            <a:endParaRPr/>
          </a:p>
          <a:p>
            <a:pPr indent="0" lvl="0" marL="0" marR="0" rtl="0" algn="l">
              <a:spcBef>
                <a:spcPts val="0"/>
              </a:spcBef>
              <a:spcAft>
                <a:spcPts val="0"/>
              </a:spcAft>
              <a:buNone/>
            </a:pPr>
            <a:r>
              <a:t/>
            </a:r>
            <a:endParaRPr sz="2800">
              <a:solidFill>
                <a:schemeClr val="dk1"/>
              </a:solidFill>
              <a:latin typeface="Arial Rounded"/>
              <a:ea typeface="Arial Rounded"/>
              <a:cs typeface="Arial Rounded"/>
              <a:sym typeface="Arial Rounded"/>
            </a:endParaRPr>
          </a:p>
        </p:txBody>
      </p:sp>
      <p:pic>
        <p:nvPicPr>
          <p:cNvPr id="594" name="Google Shape;594;p20"/>
          <p:cNvPicPr preferRelativeResize="0"/>
          <p:nvPr/>
        </p:nvPicPr>
        <p:blipFill rotWithShape="1">
          <a:blip r:embed="rId4">
            <a:alphaModFix/>
          </a:blip>
          <a:srcRect b="0" l="0" r="0" t="0"/>
          <a:stretch/>
        </p:blipFill>
        <p:spPr>
          <a:xfrm>
            <a:off x="7503057" y="3561611"/>
            <a:ext cx="4613753" cy="3155843"/>
          </a:xfrm>
          <a:prstGeom prst="rect">
            <a:avLst/>
          </a:prstGeom>
          <a:noFill/>
          <a:ln>
            <a:noFill/>
          </a:ln>
        </p:spPr>
      </p:pic>
      <p:pic>
        <p:nvPicPr>
          <p:cNvPr id="595" name="Google Shape;595;p20"/>
          <p:cNvPicPr preferRelativeResize="0"/>
          <p:nvPr/>
        </p:nvPicPr>
        <p:blipFill rotWithShape="1">
          <a:blip r:embed="rId5">
            <a:alphaModFix/>
          </a:blip>
          <a:srcRect b="0" l="0" r="0" t="0"/>
          <a:stretch/>
        </p:blipFill>
        <p:spPr>
          <a:xfrm>
            <a:off x="199069" y="3940606"/>
            <a:ext cx="384000" cy="3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1"/>
          <p:cNvSpPr txBox="1"/>
          <p:nvPr/>
        </p:nvSpPr>
        <p:spPr>
          <a:xfrm>
            <a:off x="372937" y="3300566"/>
            <a:ext cx="5623826" cy="2677656"/>
          </a:xfrm>
          <a:prstGeom prst="rect">
            <a:avLst/>
          </a:prstGeom>
          <a:noFill/>
          <a:ln>
            <a:noFill/>
          </a:ln>
        </p:spPr>
        <p:txBody>
          <a:bodyPr anchorCtr="0" anchor="t" bIns="45700" lIns="91425" spcFirstLastPara="1" rIns="91425" wrap="square" tIns="45700">
            <a:spAutoFit/>
          </a:bodyPr>
          <a:lstStyle/>
          <a:p>
            <a:pPr indent="-274319" lvl="0" marL="655310" marR="0" rtl="0" algn="just">
              <a:lnSpc>
                <a:spcPct val="100000"/>
              </a:lnSpc>
              <a:spcBef>
                <a:spcPts val="0"/>
              </a:spcBef>
              <a:spcAft>
                <a:spcPts val="0"/>
              </a:spcAft>
              <a:buClr>
                <a:srgbClr val="000000"/>
              </a:buClr>
              <a:buSzPts val="2800"/>
              <a:buFont typeface="Arial Rounded"/>
              <a:buChar char="-"/>
            </a:pPr>
            <a:r>
              <a:rPr b="0" i="0" lang="en-US" sz="2800" u="none" cap="none" strike="noStrike">
                <a:solidFill>
                  <a:srgbClr val="000000"/>
                </a:solidFill>
                <a:latin typeface="Arial Rounded"/>
                <a:ea typeface="Arial Rounded"/>
                <a:cs typeface="Arial Rounded"/>
                <a:sym typeface="Arial Rounded"/>
              </a:rPr>
              <a:t>Chú cuốn chiếc rễ này lại, rồi trồng cho nó mọc tiếp nhé!</a:t>
            </a:r>
            <a:endParaRPr/>
          </a:p>
          <a:p>
            <a:pPr indent="274320" lvl="0" marL="0" marR="0" rtl="0" algn="just">
              <a:lnSpc>
                <a:spcPct val="100000"/>
              </a:lnSpc>
              <a:spcBef>
                <a:spcPts val="0"/>
              </a:spcBef>
              <a:spcAft>
                <a:spcPts val="0"/>
              </a:spcAft>
              <a:buClr>
                <a:srgbClr val="000000"/>
              </a:buClr>
              <a:buSzPts val="2800"/>
              <a:buFont typeface="Arial Rounded"/>
              <a:buNone/>
            </a:pPr>
            <a:r>
              <a:rPr b="0" i="0" lang="en-US" sz="2800" u="none" cap="none" strike="noStrike">
                <a:solidFill>
                  <a:srgbClr val="000000"/>
                </a:solidFill>
                <a:latin typeface="Arial Rounded"/>
                <a:ea typeface="Arial Rounded"/>
                <a:cs typeface="Arial Rounded"/>
                <a:sym typeface="Arial Rounded"/>
              </a:rPr>
              <a:t>Theo lời Bác, chú cần vụ xới đất, vùi chiếc rễ xuống. Thấy vậy, Bác ân cần bảo:</a:t>
            </a:r>
            <a:endParaRPr/>
          </a:p>
          <a:p>
            <a:pPr indent="-274319" lvl="0" marL="655310" marR="0" rtl="0" algn="just">
              <a:lnSpc>
                <a:spcPct val="100000"/>
              </a:lnSpc>
              <a:spcBef>
                <a:spcPts val="0"/>
              </a:spcBef>
              <a:spcAft>
                <a:spcPts val="0"/>
              </a:spcAft>
              <a:buClr>
                <a:srgbClr val="000000"/>
              </a:buClr>
              <a:buSzPts val="2800"/>
              <a:buFont typeface="Arial Rounded"/>
              <a:buChar char="-"/>
            </a:pPr>
            <a:r>
              <a:rPr b="0" i="0" lang="en-US" sz="2800" u="none" cap="none" strike="noStrike">
                <a:solidFill>
                  <a:srgbClr val="000000"/>
                </a:solidFill>
                <a:latin typeface="Arial Rounded"/>
                <a:ea typeface="Arial Rounded"/>
                <a:cs typeface="Arial Rounded"/>
                <a:sym typeface="Arial Rounded"/>
              </a:rPr>
              <a:t>Chú nên làm thế này.</a:t>
            </a:r>
            <a:endParaRPr/>
          </a:p>
        </p:txBody>
      </p:sp>
      <p:sp>
        <p:nvSpPr>
          <p:cNvPr id="601" name="Google Shape;601;p21"/>
          <p:cNvSpPr txBox="1"/>
          <p:nvPr/>
        </p:nvSpPr>
        <p:spPr>
          <a:xfrm>
            <a:off x="597670" y="107455"/>
            <a:ext cx="5399093" cy="80996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17479D"/>
              </a:buClr>
              <a:buSzPts val="3600"/>
              <a:buFont typeface="Arial Rounded"/>
              <a:buNone/>
            </a:pPr>
            <a:r>
              <a:rPr b="1" lang="en-US" sz="3600">
                <a:solidFill>
                  <a:srgbClr val="17479D"/>
                </a:solidFill>
                <a:latin typeface="Arial Rounded"/>
                <a:ea typeface="Arial Rounded"/>
                <a:cs typeface="Arial Rounded"/>
                <a:sym typeface="Arial Rounded"/>
              </a:rPr>
              <a:t>Đọc theo nhóm</a:t>
            </a:r>
            <a:endParaRPr b="1" i="0" sz="3600" u="none" cap="none" strike="noStrike">
              <a:solidFill>
                <a:srgbClr val="17479D"/>
              </a:solidFill>
              <a:latin typeface="Arial Rounded"/>
              <a:ea typeface="Arial Rounded"/>
              <a:cs typeface="Arial Rounded"/>
              <a:sym typeface="Arial Rounded"/>
            </a:endParaRPr>
          </a:p>
        </p:txBody>
      </p:sp>
      <p:pic>
        <p:nvPicPr>
          <p:cNvPr id="602" name="Google Shape;602;p21"/>
          <p:cNvPicPr preferRelativeResize="0"/>
          <p:nvPr/>
        </p:nvPicPr>
        <p:blipFill rotWithShape="1">
          <a:blip r:embed="rId3">
            <a:alphaModFix/>
          </a:blip>
          <a:srcRect b="0" l="1771" r="1" t="2351"/>
          <a:stretch/>
        </p:blipFill>
        <p:spPr>
          <a:xfrm>
            <a:off x="335182" y="246467"/>
            <a:ext cx="776411" cy="700229"/>
          </a:xfrm>
          <a:prstGeom prst="rect">
            <a:avLst/>
          </a:prstGeom>
          <a:noFill/>
          <a:ln>
            <a:noFill/>
          </a:ln>
        </p:spPr>
      </p:pic>
      <p:sp>
        <p:nvSpPr>
          <p:cNvPr id="603" name="Google Shape;603;p21"/>
          <p:cNvSpPr txBox="1"/>
          <p:nvPr/>
        </p:nvSpPr>
        <p:spPr>
          <a:xfrm>
            <a:off x="3005642" y="547094"/>
            <a:ext cx="6180715"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4000"/>
              <a:buFont typeface="Arial Rounded"/>
              <a:buNone/>
            </a:pPr>
            <a:r>
              <a:rPr b="1" i="0" lang="en-US" sz="4000" u="none" cap="none" strike="noStrike">
                <a:solidFill>
                  <a:srgbClr val="C00000"/>
                </a:solidFill>
                <a:latin typeface="Arial Rounded"/>
                <a:ea typeface="Arial Rounded"/>
                <a:cs typeface="Arial Rounded"/>
                <a:sym typeface="Arial Rounded"/>
              </a:rPr>
              <a:t>CHIẾC RỄ ĐA TRÒN</a:t>
            </a:r>
            <a:endParaRPr/>
          </a:p>
        </p:txBody>
      </p:sp>
      <p:pic>
        <p:nvPicPr>
          <p:cNvPr id="604" name="Google Shape;604;p21"/>
          <p:cNvPicPr preferRelativeResize="0"/>
          <p:nvPr/>
        </p:nvPicPr>
        <p:blipFill rotWithShape="1">
          <a:blip r:embed="rId4">
            <a:alphaModFix/>
          </a:blip>
          <a:srcRect b="0" l="0" r="0" t="0"/>
          <a:stretch/>
        </p:blipFill>
        <p:spPr>
          <a:xfrm>
            <a:off x="6096000" y="3345572"/>
            <a:ext cx="6072619" cy="3321042"/>
          </a:xfrm>
          <a:prstGeom prst="rect">
            <a:avLst/>
          </a:prstGeom>
          <a:noFill/>
          <a:ln>
            <a:noFill/>
          </a:ln>
        </p:spPr>
      </p:pic>
      <p:sp>
        <p:nvSpPr>
          <p:cNvPr id="605" name="Google Shape;605;p21"/>
          <p:cNvSpPr txBox="1"/>
          <p:nvPr/>
        </p:nvSpPr>
        <p:spPr>
          <a:xfrm>
            <a:off x="367222" y="1460722"/>
            <a:ext cx="11259082" cy="1815882"/>
          </a:xfrm>
          <a:prstGeom prst="rect">
            <a:avLst/>
          </a:prstGeom>
          <a:noFill/>
          <a:ln>
            <a:noFill/>
          </a:ln>
        </p:spPr>
        <p:txBody>
          <a:bodyPr anchorCtr="0" anchor="t" bIns="45700" lIns="91425" spcFirstLastPara="1" rIns="91425" wrap="square" tIns="45700">
            <a:spAutoFit/>
          </a:bodyPr>
          <a:lstStyle/>
          <a:p>
            <a:pPr indent="274320" lvl="0" marL="0" marR="0" rtl="0" algn="just">
              <a:lnSpc>
                <a:spcPct val="100000"/>
              </a:lnSpc>
              <a:spcBef>
                <a:spcPts val="0"/>
              </a:spcBef>
              <a:spcAft>
                <a:spcPts val="0"/>
              </a:spcAft>
              <a:buClr>
                <a:srgbClr val="000000"/>
              </a:buClr>
              <a:buSzPts val="2800"/>
              <a:buFont typeface="Arial Rounded"/>
              <a:buNone/>
            </a:pPr>
            <a:r>
              <a:rPr b="0" i="0" lang="en-US" sz="2800" u="none" cap="none" strike="noStrike">
                <a:solidFill>
                  <a:srgbClr val="000000"/>
                </a:solidFill>
                <a:latin typeface="Arial Rounded"/>
                <a:ea typeface="Arial Rounded"/>
                <a:cs typeface="Arial Rounded"/>
                <a:sym typeface="Arial Rounded"/>
              </a:rPr>
              <a:t> Một 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endParaRPr b="0" i="0" sz="1800" u="none" cap="none" strike="noStrike">
              <a:solidFill>
                <a:srgbClr val="000000"/>
              </a:solidFill>
              <a:latin typeface="Arial Rounded"/>
              <a:ea typeface="Arial Rounded"/>
              <a:cs typeface="Arial Rounded"/>
              <a:sym typeface="Arial Rounded"/>
            </a:endParaRPr>
          </a:p>
        </p:txBody>
      </p:sp>
      <p:pic>
        <p:nvPicPr>
          <p:cNvPr id="606" name="Google Shape;606;p21"/>
          <p:cNvPicPr preferRelativeResize="0"/>
          <p:nvPr/>
        </p:nvPicPr>
        <p:blipFill rotWithShape="1">
          <a:blip r:embed="rId5">
            <a:alphaModFix/>
          </a:blip>
          <a:srcRect b="0" l="0" r="0" t="0"/>
          <a:stretch/>
        </p:blipFill>
        <p:spPr>
          <a:xfrm>
            <a:off x="394490" y="1491638"/>
            <a:ext cx="406360" cy="384000"/>
          </a:xfrm>
          <a:prstGeom prst="rect">
            <a:avLst/>
          </a:prstGeom>
          <a:noFill/>
          <a:ln>
            <a:noFill/>
          </a:ln>
        </p:spPr>
      </p:pic>
      <p:pic>
        <p:nvPicPr>
          <p:cNvPr id="607" name="Google Shape;607;p21"/>
          <p:cNvPicPr preferRelativeResize="0"/>
          <p:nvPr/>
        </p:nvPicPr>
        <p:blipFill rotWithShape="1">
          <a:blip r:embed="rId6">
            <a:alphaModFix/>
          </a:blip>
          <a:srcRect b="0" l="0" r="0" t="0"/>
          <a:stretch/>
        </p:blipFill>
        <p:spPr>
          <a:xfrm>
            <a:off x="335182" y="4255394"/>
            <a:ext cx="384000" cy="384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22"/>
          <p:cNvSpPr txBox="1"/>
          <p:nvPr/>
        </p:nvSpPr>
        <p:spPr>
          <a:xfrm>
            <a:off x="283550" y="3800705"/>
            <a:ext cx="7219507" cy="2677656"/>
          </a:xfrm>
          <a:prstGeom prst="rect">
            <a:avLst/>
          </a:prstGeom>
          <a:noFill/>
          <a:ln>
            <a:noFill/>
          </a:ln>
        </p:spPr>
        <p:txBody>
          <a:bodyPr anchorCtr="0" anchor="t" bIns="45700" lIns="91425" spcFirstLastPara="1" rIns="91425" wrap="square" tIns="45700">
            <a:spAutoFit/>
          </a:bodyPr>
          <a:lstStyle/>
          <a:p>
            <a:pPr indent="274320" lvl="0" marL="0" marR="0" rtl="0" algn="just">
              <a:lnSpc>
                <a:spcPct val="100000"/>
              </a:lnSpc>
              <a:spcBef>
                <a:spcPts val="0"/>
              </a:spcBef>
              <a:spcAft>
                <a:spcPts val="0"/>
              </a:spcAft>
              <a:buClr>
                <a:srgbClr val="000000"/>
              </a:buClr>
              <a:buSzPts val="2800"/>
              <a:buFont typeface="Arial Rounded"/>
              <a:buNone/>
            </a:pPr>
            <a:r>
              <a:rPr b="0" i="0" lang="en-US" sz="2800" u="none" cap="none" strike="noStrike">
                <a:solidFill>
                  <a:srgbClr val="000000"/>
                </a:solidFill>
                <a:latin typeface="Arial Rounded"/>
                <a:ea typeface="Arial Rounded"/>
                <a:cs typeface="Arial Rounded"/>
                <a:sym typeface="Arial Rounded"/>
              </a:rPr>
              <a:t>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endParaRPr b="0" i="0" sz="2800" u="none" cap="none" strike="noStrike">
              <a:solidFill>
                <a:srgbClr val="000000"/>
              </a:solidFill>
              <a:latin typeface="Arial Rounded"/>
              <a:ea typeface="Arial Rounded"/>
              <a:cs typeface="Arial Rounded"/>
              <a:sym typeface="Arial Rounded"/>
            </a:endParaRPr>
          </a:p>
        </p:txBody>
      </p:sp>
      <p:pic>
        <p:nvPicPr>
          <p:cNvPr id="613" name="Google Shape;613;p22"/>
          <p:cNvPicPr preferRelativeResize="0"/>
          <p:nvPr/>
        </p:nvPicPr>
        <p:blipFill rotWithShape="1">
          <a:blip r:embed="rId3">
            <a:alphaModFix/>
          </a:blip>
          <a:srcRect b="0" l="1771" r="1" t="2351"/>
          <a:stretch/>
        </p:blipFill>
        <p:spPr>
          <a:xfrm>
            <a:off x="583069" y="191175"/>
            <a:ext cx="705147" cy="700229"/>
          </a:xfrm>
          <a:prstGeom prst="rect">
            <a:avLst/>
          </a:prstGeom>
          <a:noFill/>
          <a:ln>
            <a:noFill/>
          </a:ln>
        </p:spPr>
      </p:pic>
      <p:sp>
        <p:nvSpPr>
          <p:cNvPr id="614" name="Google Shape;614;p22"/>
          <p:cNvSpPr txBox="1"/>
          <p:nvPr/>
        </p:nvSpPr>
        <p:spPr>
          <a:xfrm>
            <a:off x="3893303" y="541289"/>
            <a:ext cx="4900651" cy="80996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C00000"/>
              </a:buClr>
              <a:buSzPts val="3600"/>
              <a:buFont typeface="Arial Rounded"/>
              <a:buNone/>
            </a:pPr>
            <a:r>
              <a:rPr b="1" i="0" lang="en-US" sz="3600" u="none" cap="none" strike="noStrike">
                <a:solidFill>
                  <a:srgbClr val="C00000"/>
                </a:solidFill>
                <a:latin typeface="Arial Rounded"/>
                <a:ea typeface="Arial Rounded"/>
                <a:cs typeface="Arial Rounded"/>
                <a:sym typeface="Arial Rounded"/>
              </a:rPr>
              <a:t>CHIẾC RỄ ĐA TRÒN</a:t>
            </a:r>
            <a:endParaRPr/>
          </a:p>
        </p:txBody>
      </p:sp>
      <p:sp>
        <p:nvSpPr>
          <p:cNvPr id="615" name="Google Shape;615;p22"/>
          <p:cNvSpPr txBox="1"/>
          <p:nvPr/>
        </p:nvSpPr>
        <p:spPr>
          <a:xfrm>
            <a:off x="283550" y="1216063"/>
            <a:ext cx="10600660" cy="3108543"/>
          </a:xfrm>
          <a:prstGeom prst="rect">
            <a:avLst/>
          </a:prstGeom>
          <a:noFill/>
          <a:ln>
            <a:noFill/>
          </a:ln>
        </p:spPr>
        <p:txBody>
          <a:bodyPr anchorCtr="0" anchor="t" bIns="45700" lIns="91425" spcFirstLastPara="1" rIns="91425" wrap="square" tIns="45700">
            <a:spAutoFit/>
          </a:bodyPr>
          <a:lstStyle/>
          <a:p>
            <a:pPr indent="274320" lvl="0" marL="0" marR="0" rtl="0" algn="just">
              <a:lnSpc>
                <a:spcPct val="100000"/>
              </a:lnSpc>
              <a:spcBef>
                <a:spcPts val="0"/>
              </a:spcBef>
              <a:spcAft>
                <a:spcPts val="0"/>
              </a:spcAft>
              <a:buClr>
                <a:srgbClr val="000000"/>
              </a:buClr>
              <a:buSzPts val="2800"/>
              <a:buFont typeface="Arial Rounded"/>
              <a:buNone/>
            </a:pPr>
            <a:r>
              <a:rPr b="0" i="0" lang="en-US" sz="2800" u="none" cap="none" strike="noStrike">
                <a:solidFill>
                  <a:srgbClr val="000000"/>
                </a:solidFill>
                <a:latin typeface="Arial Rounded"/>
                <a:ea typeface="Arial Rounded"/>
                <a:cs typeface="Arial Rounded"/>
                <a:sym typeface="Arial Rounded"/>
              </a:rPr>
              <a:t>Nói rồi, Bác cuộn chiếc rễ thành một vòng tròn, cùng chú cần vụ buộc nó tựa vào hai cái cọc, sau đó mới vùi hai đầu rễ xuống đất.</a:t>
            </a:r>
            <a:endParaRPr/>
          </a:p>
          <a:p>
            <a:pPr indent="274320" lvl="0" marL="0" marR="0" rtl="0" algn="just">
              <a:lnSpc>
                <a:spcPct val="100000"/>
              </a:lnSpc>
              <a:spcBef>
                <a:spcPts val="0"/>
              </a:spcBef>
              <a:spcAft>
                <a:spcPts val="0"/>
              </a:spcAft>
              <a:buClr>
                <a:srgbClr val="000000"/>
              </a:buClr>
              <a:buSzPts val="2800"/>
              <a:buFont typeface="Arial Rounded"/>
              <a:buNone/>
            </a:pPr>
            <a:r>
              <a:rPr b="0" i="0" lang="en-US" sz="2800" u="none" cap="none" strike="noStrike">
                <a:solidFill>
                  <a:srgbClr val="000000"/>
                </a:solidFill>
                <a:latin typeface="Arial Rounded"/>
                <a:ea typeface="Arial Rounded"/>
                <a:cs typeface="Arial Rounded"/>
                <a:sym typeface="Arial Rounded"/>
              </a:rPr>
              <a:t>     Chú cần vụ thắc mắc:</a:t>
            </a:r>
            <a:endParaRPr/>
          </a:p>
          <a:p>
            <a:pPr indent="-274320" lvl="0" marL="502914" marR="0" rtl="0" algn="just">
              <a:lnSpc>
                <a:spcPct val="100000"/>
              </a:lnSpc>
              <a:spcBef>
                <a:spcPts val="0"/>
              </a:spcBef>
              <a:spcAft>
                <a:spcPts val="0"/>
              </a:spcAft>
              <a:buClr>
                <a:srgbClr val="000000"/>
              </a:buClr>
              <a:buSzPts val="2800"/>
              <a:buFont typeface="Arial Rounded"/>
              <a:buChar char="-"/>
            </a:pPr>
            <a:r>
              <a:rPr b="0" i="0" lang="en-US" sz="2800" u="none" cap="none" strike="noStrike">
                <a:solidFill>
                  <a:srgbClr val="000000"/>
                </a:solidFill>
                <a:latin typeface="Arial Rounded"/>
                <a:ea typeface="Arial Rounded"/>
                <a:cs typeface="Arial Rounded"/>
                <a:sym typeface="Arial Rounded"/>
              </a:rPr>
              <a:t>Thưa Bác, Bác làm thế để làm gì ạ?</a:t>
            </a:r>
            <a:endParaRPr/>
          </a:p>
          <a:p>
            <a:pPr indent="274320" lvl="0" marL="0" marR="0" rtl="0" algn="just">
              <a:lnSpc>
                <a:spcPct val="100000"/>
              </a:lnSpc>
              <a:spcBef>
                <a:spcPts val="0"/>
              </a:spcBef>
              <a:spcAft>
                <a:spcPts val="0"/>
              </a:spcAft>
              <a:buClr>
                <a:srgbClr val="000000"/>
              </a:buClr>
              <a:buSzPts val="2800"/>
              <a:buFont typeface="Arial Rounded"/>
              <a:buNone/>
            </a:pPr>
            <a:r>
              <a:rPr b="0" i="0" lang="en-US" sz="2800" u="none" cap="none" strike="noStrike">
                <a:solidFill>
                  <a:srgbClr val="000000"/>
                </a:solidFill>
                <a:latin typeface="Arial Rounded"/>
                <a:ea typeface="Arial Rounded"/>
                <a:cs typeface="Arial Rounded"/>
                <a:sym typeface="Arial Rounded"/>
              </a:rPr>
              <a:t>     Bác khẽ cười:</a:t>
            </a:r>
            <a:endParaRPr/>
          </a:p>
          <a:p>
            <a:pPr indent="-274320" lvl="0" marL="502914" marR="0" rtl="0" algn="just">
              <a:lnSpc>
                <a:spcPct val="100000"/>
              </a:lnSpc>
              <a:spcBef>
                <a:spcPts val="0"/>
              </a:spcBef>
              <a:spcAft>
                <a:spcPts val="0"/>
              </a:spcAft>
              <a:buClr>
                <a:srgbClr val="000000"/>
              </a:buClr>
              <a:buSzPts val="2800"/>
              <a:buFont typeface="Arial Rounded"/>
              <a:buChar char="-"/>
            </a:pPr>
            <a:r>
              <a:rPr b="0" i="0" lang="en-US" sz="2800" u="none" cap="none" strike="noStrike">
                <a:solidFill>
                  <a:srgbClr val="000000"/>
                </a:solidFill>
                <a:latin typeface="Arial Rounded"/>
                <a:ea typeface="Arial Rounded"/>
                <a:cs typeface="Arial Rounded"/>
                <a:sym typeface="Arial Rounded"/>
              </a:rPr>
              <a:t>Rồi chú sẽ biết.</a:t>
            </a:r>
            <a:endParaRPr/>
          </a:p>
          <a:p>
            <a:pPr indent="0" lvl="0" marL="0" marR="0" rtl="0" algn="l">
              <a:lnSpc>
                <a:spcPct val="100000"/>
              </a:lnSpc>
              <a:spcBef>
                <a:spcPts val="0"/>
              </a:spcBef>
              <a:spcAft>
                <a:spcPts val="0"/>
              </a:spcAft>
              <a:buClr>
                <a:schemeClr val="dk1"/>
              </a:buClr>
              <a:buSzPts val="2800"/>
              <a:buFont typeface="Arial Rounded"/>
              <a:buNone/>
            </a:pPr>
            <a:r>
              <a:t/>
            </a:r>
            <a:endParaRPr b="0" i="0" sz="2800" u="none" cap="none" strike="noStrike">
              <a:solidFill>
                <a:srgbClr val="000000"/>
              </a:solidFill>
              <a:latin typeface="Arial Rounded"/>
              <a:ea typeface="Arial Rounded"/>
              <a:cs typeface="Arial Rounded"/>
              <a:sym typeface="Arial Rounded"/>
            </a:endParaRPr>
          </a:p>
        </p:txBody>
      </p:sp>
      <p:pic>
        <p:nvPicPr>
          <p:cNvPr id="616" name="Google Shape;616;p22"/>
          <p:cNvPicPr preferRelativeResize="0"/>
          <p:nvPr/>
        </p:nvPicPr>
        <p:blipFill rotWithShape="1">
          <a:blip r:embed="rId4">
            <a:alphaModFix/>
          </a:blip>
          <a:srcRect b="0" l="0" r="0" t="0"/>
          <a:stretch/>
        </p:blipFill>
        <p:spPr>
          <a:xfrm>
            <a:off x="7503057" y="3561611"/>
            <a:ext cx="4613753" cy="3155843"/>
          </a:xfrm>
          <a:prstGeom prst="rect">
            <a:avLst/>
          </a:prstGeom>
          <a:noFill/>
          <a:ln>
            <a:noFill/>
          </a:ln>
        </p:spPr>
      </p:pic>
      <p:pic>
        <p:nvPicPr>
          <p:cNvPr id="617" name="Google Shape;617;p22"/>
          <p:cNvPicPr preferRelativeResize="0"/>
          <p:nvPr/>
        </p:nvPicPr>
        <p:blipFill rotWithShape="1">
          <a:blip r:embed="rId5">
            <a:alphaModFix/>
          </a:blip>
          <a:srcRect b="0" l="0" r="0" t="0"/>
          <a:stretch/>
        </p:blipFill>
        <p:spPr>
          <a:xfrm>
            <a:off x="199069" y="3940606"/>
            <a:ext cx="384000" cy="384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23"/>
          <p:cNvSpPr txBox="1"/>
          <p:nvPr/>
        </p:nvSpPr>
        <p:spPr>
          <a:xfrm>
            <a:off x="372937" y="3300566"/>
            <a:ext cx="5623826" cy="2677656"/>
          </a:xfrm>
          <a:prstGeom prst="rect">
            <a:avLst/>
          </a:prstGeom>
          <a:noFill/>
          <a:ln>
            <a:noFill/>
          </a:ln>
        </p:spPr>
        <p:txBody>
          <a:bodyPr anchorCtr="0" anchor="t" bIns="45700" lIns="91425" spcFirstLastPara="1" rIns="91425" wrap="square" tIns="45700">
            <a:spAutoFit/>
          </a:bodyPr>
          <a:lstStyle/>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cuốn chiếc rễ này lại, rồi trồng cho nó mọc tiếp nhé!</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Theo lời Bác, chú cần vụ xới đất, vùi chiếc rễ xuống. Thấy vậy, Bác ân cần bảo:</a:t>
            </a:r>
            <a:endParaRPr/>
          </a:p>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nên làm thế này.</a:t>
            </a:r>
            <a:endParaRPr/>
          </a:p>
        </p:txBody>
      </p:sp>
      <p:sp>
        <p:nvSpPr>
          <p:cNvPr id="623" name="Google Shape;623;p23"/>
          <p:cNvSpPr txBox="1"/>
          <p:nvPr/>
        </p:nvSpPr>
        <p:spPr>
          <a:xfrm>
            <a:off x="1078807" y="136479"/>
            <a:ext cx="3806701"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ĐỌC TOÀN BÀI</a:t>
            </a:r>
            <a:endParaRPr/>
          </a:p>
        </p:txBody>
      </p:sp>
      <p:pic>
        <p:nvPicPr>
          <p:cNvPr id="624" name="Google Shape;624;p23"/>
          <p:cNvPicPr preferRelativeResize="0"/>
          <p:nvPr/>
        </p:nvPicPr>
        <p:blipFill rotWithShape="1">
          <a:blip r:embed="rId3">
            <a:alphaModFix/>
          </a:blip>
          <a:srcRect b="0" l="1771" r="1" t="2351"/>
          <a:stretch/>
        </p:blipFill>
        <p:spPr>
          <a:xfrm>
            <a:off x="335182" y="246467"/>
            <a:ext cx="776411" cy="700229"/>
          </a:xfrm>
          <a:prstGeom prst="rect">
            <a:avLst/>
          </a:prstGeom>
          <a:noFill/>
          <a:ln>
            <a:noFill/>
          </a:ln>
        </p:spPr>
      </p:pic>
      <p:sp>
        <p:nvSpPr>
          <p:cNvPr id="625" name="Google Shape;625;p23"/>
          <p:cNvSpPr txBox="1"/>
          <p:nvPr/>
        </p:nvSpPr>
        <p:spPr>
          <a:xfrm>
            <a:off x="3005642" y="547094"/>
            <a:ext cx="6180715"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Arial Rounded"/>
                <a:ea typeface="Arial Rounded"/>
                <a:cs typeface="Arial Rounded"/>
                <a:sym typeface="Arial Rounded"/>
              </a:rPr>
              <a:t>CHIẾC RỄ ĐA TRÒN</a:t>
            </a:r>
            <a:endParaRPr/>
          </a:p>
        </p:txBody>
      </p:sp>
      <p:pic>
        <p:nvPicPr>
          <p:cNvPr id="626" name="Google Shape;626;p23"/>
          <p:cNvPicPr preferRelativeResize="0"/>
          <p:nvPr/>
        </p:nvPicPr>
        <p:blipFill rotWithShape="1">
          <a:blip r:embed="rId4">
            <a:alphaModFix/>
          </a:blip>
          <a:srcRect b="0" l="0" r="0" t="0"/>
          <a:stretch/>
        </p:blipFill>
        <p:spPr>
          <a:xfrm>
            <a:off x="6096000" y="3345572"/>
            <a:ext cx="6072619" cy="3321042"/>
          </a:xfrm>
          <a:prstGeom prst="rect">
            <a:avLst/>
          </a:prstGeom>
          <a:noFill/>
          <a:ln>
            <a:noFill/>
          </a:ln>
        </p:spPr>
      </p:pic>
      <p:sp>
        <p:nvSpPr>
          <p:cNvPr id="627" name="Google Shape;627;p23"/>
          <p:cNvSpPr txBox="1"/>
          <p:nvPr/>
        </p:nvSpPr>
        <p:spPr>
          <a:xfrm>
            <a:off x="367222" y="1460722"/>
            <a:ext cx="11259082" cy="1815882"/>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b="0" i="0" lang="en-US" sz="2800" u="none" cap="none" strike="noStrike">
                <a:solidFill>
                  <a:srgbClr val="000000"/>
                </a:solidFill>
                <a:latin typeface="Arial Rounded"/>
                <a:ea typeface="Arial Rounded"/>
                <a:cs typeface="Arial Rounded"/>
                <a:sym typeface="Arial Rounded"/>
              </a:rPr>
              <a:t> Một 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endParaRPr sz="1800">
              <a:solidFill>
                <a:schemeClr val="dk1"/>
              </a:solidFill>
              <a:latin typeface="Arial Rounded"/>
              <a:ea typeface="Arial Rounded"/>
              <a:cs typeface="Arial Rounded"/>
              <a:sym typeface="Arial Rounde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24"/>
          <p:cNvSpPr txBox="1"/>
          <p:nvPr/>
        </p:nvSpPr>
        <p:spPr>
          <a:xfrm>
            <a:off x="283550" y="3800705"/>
            <a:ext cx="7219507" cy="2677656"/>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endParaRPr sz="2800">
              <a:solidFill>
                <a:schemeClr val="dk1"/>
              </a:solidFill>
              <a:latin typeface="Arial Rounded"/>
              <a:ea typeface="Arial Rounded"/>
              <a:cs typeface="Arial Rounded"/>
              <a:sym typeface="Arial Rounded"/>
            </a:endParaRPr>
          </a:p>
        </p:txBody>
      </p:sp>
      <p:sp>
        <p:nvSpPr>
          <p:cNvPr id="633" name="Google Shape;633;p24"/>
          <p:cNvSpPr txBox="1"/>
          <p:nvPr/>
        </p:nvSpPr>
        <p:spPr>
          <a:xfrm>
            <a:off x="583069" y="99348"/>
            <a:ext cx="4188434" cy="73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ĐỌC TOÀN BÀI</a:t>
            </a:r>
            <a:endParaRPr/>
          </a:p>
        </p:txBody>
      </p:sp>
      <p:pic>
        <p:nvPicPr>
          <p:cNvPr id="634" name="Google Shape;634;p24"/>
          <p:cNvPicPr preferRelativeResize="0"/>
          <p:nvPr/>
        </p:nvPicPr>
        <p:blipFill rotWithShape="1">
          <a:blip r:embed="rId3">
            <a:alphaModFix/>
          </a:blip>
          <a:srcRect b="0" l="1771" r="1" t="2351"/>
          <a:stretch/>
        </p:blipFill>
        <p:spPr>
          <a:xfrm>
            <a:off x="583069" y="191175"/>
            <a:ext cx="705147" cy="700229"/>
          </a:xfrm>
          <a:prstGeom prst="rect">
            <a:avLst/>
          </a:prstGeom>
          <a:noFill/>
          <a:ln>
            <a:noFill/>
          </a:ln>
        </p:spPr>
      </p:pic>
      <p:sp>
        <p:nvSpPr>
          <p:cNvPr id="635" name="Google Shape;635;p24"/>
          <p:cNvSpPr txBox="1"/>
          <p:nvPr/>
        </p:nvSpPr>
        <p:spPr>
          <a:xfrm>
            <a:off x="3893303" y="541289"/>
            <a:ext cx="4900651" cy="80996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600">
                <a:solidFill>
                  <a:srgbClr val="C00000"/>
                </a:solidFill>
                <a:latin typeface="Arial Rounded"/>
                <a:ea typeface="Arial Rounded"/>
                <a:cs typeface="Arial Rounded"/>
                <a:sym typeface="Arial Rounded"/>
              </a:rPr>
              <a:t>CHIẾC RỄ ĐA TRÒN</a:t>
            </a:r>
            <a:endParaRPr/>
          </a:p>
        </p:txBody>
      </p:sp>
      <p:sp>
        <p:nvSpPr>
          <p:cNvPr id="636" name="Google Shape;636;p24"/>
          <p:cNvSpPr txBox="1"/>
          <p:nvPr/>
        </p:nvSpPr>
        <p:spPr>
          <a:xfrm>
            <a:off x="283550" y="1216063"/>
            <a:ext cx="10600660" cy="3108543"/>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Nói rồi, Bác cuộn chiếc rễ thành một vòng tròn, cùng chú cần vụ buộc nó tựa vào hai cái cọc, sau đó mới vùi hai đầu rễ xuống đất.</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Chú cần vụ thắc mắc:</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Thưa Bác, Bác làm thế để làm gì ạ?</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Bác khẽ cười:</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Rồi chú sẽ biết.</a:t>
            </a:r>
            <a:endParaRPr/>
          </a:p>
          <a:p>
            <a:pPr indent="0" lvl="0" marL="0" marR="0" rtl="0" algn="l">
              <a:spcBef>
                <a:spcPts val="0"/>
              </a:spcBef>
              <a:spcAft>
                <a:spcPts val="0"/>
              </a:spcAft>
              <a:buNone/>
            </a:pPr>
            <a:r>
              <a:t/>
            </a:r>
            <a:endParaRPr sz="2800">
              <a:solidFill>
                <a:schemeClr val="dk1"/>
              </a:solidFill>
              <a:latin typeface="Arial Rounded"/>
              <a:ea typeface="Arial Rounded"/>
              <a:cs typeface="Arial Rounded"/>
              <a:sym typeface="Arial Rounded"/>
            </a:endParaRPr>
          </a:p>
        </p:txBody>
      </p:sp>
      <p:pic>
        <p:nvPicPr>
          <p:cNvPr id="637" name="Google Shape;637;p24"/>
          <p:cNvPicPr preferRelativeResize="0"/>
          <p:nvPr/>
        </p:nvPicPr>
        <p:blipFill rotWithShape="1">
          <a:blip r:embed="rId4">
            <a:alphaModFix/>
          </a:blip>
          <a:srcRect b="0" l="0" r="0" t="0"/>
          <a:stretch/>
        </p:blipFill>
        <p:spPr>
          <a:xfrm>
            <a:off x="7503057" y="2961167"/>
            <a:ext cx="4613753" cy="315584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1" name="Shape 641"/>
        <p:cNvGrpSpPr/>
        <p:nvPr/>
      </p:nvGrpSpPr>
      <p:grpSpPr>
        <a:xfrm>
          <a:off x="0" y="0"/>
          <a:ext cx="0" cy="0"/>
          <a:chOff x="0" y="0"/>
          <a:chExt cx="0" cy="0"/>
        </a:xfrm>
      </p:grpSpPr>
      <p:sp>
        <p:nvSpPr>
          <p:cNvPr id="642" name="Google Shape;642;p25"/>
          <p:cNvSpPr txBox="1"/>
          <p:nvPr/>
        </p:nvSpPr>
        <p:spPr>
          <a:xfrm>
            <a:off x="3762057" y="1425413"/>
            <a:ext cx="5039043" cy="30460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72C4"/>
              </a:buClr>
              <a:buSzPts val="9600"/>
              <a:buFont typeface="Arial Rounded"/>
              <a:buNone/>
            </a:pPr>
            <a:r>
              <a:rPr b="1" i="0" lang="en-US" sz="9600" u="none" cap="none" strike="noStrike">
                <a:solidFill>
                  <a:srgbClr val="4472C4"/>
                </a:solidFill>
                <a:latin typeface="Arial Rounded"/>
                <a:ea typeface="Arial Rounded"/>
                <a:cs typeface="Arial Rounded"/>
                <a:sym typeface="Arial Rounded"/>
              </a:rPr>
              <a:t>Trả lời câu hỏi</a:t>
            </a:r>
            <a:endParaRPr b="1" i="0" sz="9600" u="none" cap="none" strike="noStrike">
              <a:solidFill>
                <a:srgbClr val="FF0000"/>
              </a:solidFill>
              <a:latin typeface="Arial Rounded"/>
              <a:ea typeface="Arial Rounded"/>
              <a:cs typeface="Arial Rounded"/>
              <a:sym typeface="Arial Rounded"/>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grpSp>
        <p:nvGrpSpPr>
          <p:cNvPr id="647" name="Google Shape;647;p26"/>
          <p:cNvGrpSpPr/>
          <p:nvPr/>
        </p:nvGrpSpPr>
        <p:grpSpPr>
          <a:xfrm>
            <a:off x="3637787" y="335584"/>
            <a:ext cx="6459803" cy="971549"/>
            <a:chOff x="495299" y="451258"/>
            <a:chExt cx="3997388" cy="728662"/>
          </a:xfrm>
        </p:grpSpPr>
        <p:pic>
          <p:nvPicPr>
            <p:cNvPr descr="20210409090849_wm_shs-tieng-viet-2-tap-1" id="648" name="Google Shape;648;p26"/>
            <p:cNvPicPr preferRelativeResize="0"/>
            <p:nvPr/>
          </p:nvPicPr>
          <p:blipFill rotWithShape="1">
            <a:blip r:embed="rId3">
              <a:alphaModFix/>
            </a:blip>
            <a:srcRect b="75049" l="8665" r="84827" t="20433"/>
            <a:stretch/>
          </p:blipFill>
          <p:spPr>
            <a:xfrm>
              <a:off x="495299" y="451258"/>
              <a:ext cx="747713" cy="728662"/>
            </a:xfrm>
            <a:prstGeom prst="roundRect">
              <a:avLst>
                <a:gd fmla="val 33007" name="adj"/>
              </a:avLst>
            </a:prstGeom>
            <a:noFill/>
            <a:ln>
              <a:noFill/>
            </a:ln>
          </p:spPr>
        </p:pic>
        <p:sp>
          <p:nvSpPr>
            <p:cNvPr id="649" name="Google Shape;649;p26"/>
            <p:cNvSpPr txBox="1"/>
            <p:nvPr/>
          </p:nvSpPr>
          <p:spPr>
            <a:xfrm>
              <a:off x="1112646" y="588635"/>
              <a:ext cx="3380041" cy="48474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600">
                  <a:solidFill>
                    <a:srgbClr val="17479D"/>
                  </a:solidFill>
                  <a:latin typeface="Arial Rounded"/>
                  <a:ea typeface="Arial Rounded"/>
                  <a:cs typeface="Arial Rounded"/>
                  <a:sym typeface="Arial Rounded"/>
                </a:rPr>
                <a:t>TRẢ LỜI CÂU HỎI</a:t>
              </a:r>
              <a:endParaRPr/>
            </a:p>
          </p:txBody>
        </p:sp>
      </p:grpSp>
      <p:sp>
        <p:nvSpPr>
          <p:cNvPr id="650" name="Google Shape;650;p26"/>
          <p:cNvSpPr txBox="1"/>
          <p:nvPr/>
        </p:nvSpPr>
        <p:spPr>
          <a:xfrm>
            <a:off x="1357963" y="1246171"/>
            <a:ext cx="9909024"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548135"/>
                </a:solidFill>
                <a:latin typeface="Arial Rounded"/>
                <a:ea typeface="Arial Rounded"/>
                <a:cs typeface="Arial Rounded"/>
                <a:sym typeface="Arial Rounded"/>
              </a:rPr>
              <a:t>1. </a:t>
            </a:r>
            <a:r>
              <a:rPr lang="en-US" sz="3200">
                <a:solidFill>
                  <a:schemeClr val="dk1"/>
                </a:solidFill>
                <a:latin typeface="Arial Rounded"/>
                <a:ea typeface="Arial Rounded"/>
                <a:cs typeface="Arial Rounded"/>
                <a:sym typeface="Arial Rounded"/>
              </a:rPr>
              <a:t>Thấy chiếc rễ đa nằm trên mặt đất, Bác đã bảo chú cần vụ làm gì?</a:t>
            </a:r>
            <a:endParaRPr/>
          </a:p>
        </p:txBody>
      </p:sp>
      <p:sp>
        <p:nvSpPr>
          <p:cNvPr id="651" name="Google Shape;651;p26"/>
          <p:cNvSpPr txBox="1"/>
          <p:nvPr/>
        </p:nvSpPr>
        <p:spPr>
          <a:xfrm>
            <a:off x="1331526" y="2228414"/>
            <a:ext cx="9889676"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548135"/>
                </a:solidFill>
                <a:latin typeface="Arial Rounded"/>
                <a:ea typeface="Arial Rounded"/>
                <a:cs typeface="Arial Rounded"/>
                <a:sym typeface="Arial Rounded"/>
              </a:rPr>
              <a:t>🡪 Thấy chiếc rễ đa nằm trên mặt đất, Bác đã bảo chú cần vụ cuốn chiếc rễ lại rồi đem trồng cho nó mọc tiếp.</a:t>
            </a:r>
            <a:endParaRPr sz="3200">
              <a:solidFill>
                <a:srgbClr val="548135"/>
              </a:solidFill>
              <a:latin typeface="Arial Rounded"/>
              <a:ea typeface="Arial Rounded"/>
              <a:cs typeface="Arial Rounded"/>
              <a:sym typeface="Arial Rounded"/>
            </a:endParaRPr>
          </a:p>
        </p:txBody>
      </p:sp>
      <p:sp>
        <p:nvSpPr>
          <p:cNvPr id="652" name="Google Shape;652;p26"/>
          <p:cNvSpPr txBox="1"/>
          <p:nvPr/>
        </p:nvSpPr>
        <p:spPr>
          <a:xfrm>
            <a:off x="1357963" y="3758413"/>
            <a:ext cx="10289860"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548135"/>
                </a:solidFill>
                <a:latin typeface="Arial Rounded"/>
                <a:ea typeface="Arial Rounded"/>
                <a:cs typeface="Arial Rounded"/>
                <a:sym typeface="Arial Rounded"/>
              </a:rPr>
              <a:t>2. </a:t>
            </a:r>
            <a:r>
              <a:rPr lang="en-US" sz="3200">
                <a:solidFill>
                  <a:schemeClr val="dk1"/>
                </a:solidFill>
                <a:latin typeface="Arial Rounded"/>
                <a:ea typeface="Arial Rounded"/>
                <a:cs typeface="Arial Rounded"/>
                <a:sym typeface="Arial Rounded"/>
              </a:rPr>
              <a:t>Bác hướng dẫn chú cần vụ trồng chiếc rễ đa như thế nào?</a:t>
            </a:r>
            <a:endParaRPr/>
          </a:p>
        </p:txBody>
      </p:sp>
      <p:sp>
        <p:nvSpPr>
          <p:cNvPr id="653" name="Google Shape;653;p26"/>
          <p:cNvSpPr txBox="1"/>
          <p:nvPr/>
        </p:nvSpPr>
        <p:spPr>
          <a:xfrm>
            <a:off x="1357963" y="4972731"/>
            <a:ext cx="9909024" cy="156966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548135"/>
                </a:solidFill>
                <a:latin typeface="Arial Rounded"/>
                <a:ea typeface="Arial Rounded"/>
                <a:cs typeface="Arial Rounded"/>
                <a:sym typeface="Arial Rounded"/>
              </a:rPr>
              <a:t>🡪 Bác hướng dẫn chú cần vụ cuộn chiếc rễ thành một vòng tròn, buộc nó tựa vào hai cái cọc, rồi vùi hai đầu rễ xuống đất.</a:t>
            </a:r>
            <a:endParaRPr sz="3200">
              <a:solidFill>
                <a:srgbClr val="548135"/>
              </a:solidFill>
              <a:latin typeface="Arial Rounded"/>
              <a:ea typeface="Arial Rounded"/>
              <a:cs typeface="Arial Rounded"/>
              <a:sym typeface="Arial Rounded"/>
            </a:endParaRPr>
          </a:p>
        </p:txBody>
      </p:sp>
      <p:pic>
        <p:nvPicPr>
          <p:cNvPr descr="A picture containing text, toy, doll, vector graphics&#10;&#10;Description automatically generated" id="654" name="Google Shape;654;p26"/>
          <p:cNvPicPr preferRelativeResize="0"/>
          <p:nvPr/>
        </p:nvPicPr>
        <p:blipFill rotWithShape="1">
          <a:blip r:embed="rId4">
            <a:alphaModFix/>
          </a:blip>
          <a:srcRect b="0" l="0" r="0" t="0"/>
          <a:stretch/>
        </p:blipFill>
        <p:spPr>
          <a:xfrm>
            <a:off x="10267484" y="5313278"/>
            <a:ext cx="1907436" cy="1546570"/>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500"/>
                                        <p:tgtEl>
                                          <p:spTgt spid="6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2"/>
                                        </p:tgtEl>
                                        <p:attrNameLst>
                                          <p:attrName>style.visibility</p:attrName>
                                        </p:attrNameLst>
                                      </p:cBhvr>
                                      <p:to>
                                        <p:strVal val="visible"/>
                                      </p:to>
                                    </p:set>
                                    <p:animEffect filter="fade" transition="in">
                                      <p:cBhvr>
                                        <p:cTn dur="500"/>
                                        <p:tgtEl>
                                          <p:spTgt spid="6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3"/>
                                        </p:tgtEl>
                                        <p:attrNameLst>
                                          <p:attrName>style.visibility</p:attrName>
                                        </p:attrNameLst>
                                      </p:cBhvr>
                                      <p:to>
                                        <p:strVal val="visible"/>
                                      </p:to>
                                    </p:set>
                                    <p:animEffect filter="fade" transition="in">
                                      <p:cBhvr>
                                        <p:cTn dur="500"/>
                                        <p:tgtEl>
                                          <p:spTgt spid="6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658" name="Shape 658"/>
        <p:cNvGrpSpPr/>
        <p:nvPr/>
      </p:nvGrpSpPr>
      <p:grpSpPr>
        <a:xfrm>
          <a:off x="0" y="0"/>
          <a:ext cx="0" cy="0"/>
          <a:chOff x="0" y="0"/>
          <a:chExt cx="0" cy="0"/>
        </a:xfrm>
      </p:grpSpPr>
      <p:sp>
        <p:nvSpPr>
          <p:cNvPr id="659" name="Google Shape;659;p27"/>
          <p:cNvSpPr txBox="1"/>
          <p:nvPr/>
        </p:nvSpPr>
        <p:spPr>
          <a:xfrm>
            <a:off x="2066916" y="823013"/>
            <a:ext cx="9428398"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Arial Rounded"/>
                <a:ea typeface="Arial Rounded"/>
                <a:cs typeface="Arial Rounded"/>
                <a:sym typeface="Arial Rounded"/>
              </a:rPr>
              <a:t>3. </a:t>
            </a:r>
            <a:r>
              <a:rPr lang="en-US" sz="3200">
                <a:solidFill>
                  <a:schemeClr val="dk1"/>
                </a:solidFill>
                <a:latin typeface="Arial Rounded"/>
                <a:ea typeface="Arial Rounded"/>
                <a:cs typeface="Arial Rounded"/>
                <a:sym typeface="Arial Rounded"/>
              </a:rPr>
              <a:t>Vì sao Bác cho trồng chiếc rễ đa như vậy?</a:t>
            </a:r>
            <a:endParaRPr/>
          </a:p>
        </p:txBody>
      </p:sp>
      <p:sp>
        <p:nvSpPr>
          <p:cNvPr id="660" name="Google Shape;660;p27"/>
          <p:cNvSpPr txBox="1"/>
          <p:nvPr/>
        </p:nvSpPr>
        <p:spPr>
          <a:xfrm>
            <a:off x="2107716" y="1909673"/>
            <a:ext cx="8159768" cy="206210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C00000"/>
                </a:solidFill>
                <a:latin typeface="Arial Rounded"/>
                <a:ea typeface="Arial Rounded"/>
                <a:cs typeface="Arial Rounded"/>
                <a:sym typeface="Arial Rounded"/>
              </a:rPr>
              <a:t>🡪 Bác cho trồng chiếc rễ đa như vậy để nó mọc thành cây đa có vòng lá tròn, các em thiếu nhi có thể chui qua chui lại vòng là ấy khi vào thăm vườn Bác.</a:t>
            </a:r>
            <a:endParaRPr sz="3200">
              <a:solidFill>
                <a:srgbClr val="C00000"/>
              </a:solidFill>
              <a:latin typeface="Arial Rounded"/>
              <a:ea typeface="Arial Rounded"/>
              <a:cs typeface="Arial Rounded"/>
              <a:sym typeface="Arial Rounded"/>
            </a:endParaRPr>
          </a:p>
        </p:txBody>
      </p:sp>
      <p:sp>
        <p:nvSpPr>
          <p:cNvPr id="661" name="Google Shape;661;p27"/>
          <p:cNvSpPr txBox="1"/>
          <p:nvPr/>
        </p:nvSpPr>
        <p:spPr>
          <a:xfrm>
            <a:off x="2066916" y="3971776"/>
            <a:ext cx="8159768"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chemeClr val="dk1"/>
                </a:solidFill>
                <a:latin typeface="Arial Rounded"/>
                <a:ea typeface="Arial Rounded"/>
                <a:cs typeface="Arial Rounded"/>
                <a:sym typeface="Arial Rounded"/>
              </a:rPr>
              <a:t>4. </a:t>
            </a:r>
            <a:r>
              <a:rPr lang="en-US" sz="3200">
                <a:solidFill>
                  <a:schemeClr val="dk1"/>
                </a:solidFill>
                <a:latin typeface="Arial Rounded"/>
                <a:ea typeface="Arial Rounded"/>
                <a:cs typeface="Arial Rounded"/>
                <a:sym typeface="Arial Rounded"/>
              </a:rPr>
              <a:t>Qua bài đọc, em </a:t>
            </a:r>
            <a:r>
              <a:rPr b="1" lang="en-US" sz="3200">
                <a:solidFill>
                  <a:schemeClr val="dk1"/>
                </a:solidFill>
                <a:latin typeface="Arial Rounded"/>
                <a:ea typeface="Arial Rounded"/>
                <a:cs typeface="Arial Rounded"/>
                <a:sym typeface="Arial Rounded"/>
              </a:rPr>
              <a:t>thấy</a:t>
            </a:r>
            <a:r>
              <a:rPr lang="en-US" sz="3200">
                <a:solidFill>
                  <a:schemeClr val="dk1"/>
                </a:solidFill>
                <a:latin typeface="Arial Rounded"/>
                <a:ea typeface="Arial Rounded"/>
                <a:cs typeface="Arial Rounded"/>
                <a:sym typeface="Arial Rounded"/>
              </a:rPr>
              <a:t> tình cảm của Bác Hồ với thiếu nhi như thế nào?</a:t>
            </a:r>
            <a:endParaRPr/>
          </a:p>
        </p:txBody>
      </p:sp>
      <p:sp>
        <p:nvSpPr>
          <p:cNvPr id="662" name="Google Shape;662;p27"/>
          <p:cNvSpPr txBox="1"/>
          <p:nvPr/>
        </p:nvSpPr>
        <p:spPr>
          <a:xfrm>
            <a:off x="2016116" y="5124005"/>
            <a:ext cx="8159768"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C00000"/>
                </a:solidFill>
                <a:latin typeface="Arial Rounded"/>
                <a:ea typeface="Arial Rounded"/>
                <a:cs typeface="Arial Rounded"/>
                <a:sym typeface="Arial Rounded"/>
              </a:rPr>
              <a:t>🡪 Qua bài đọc, ta thấy Bác rất yêu thương các cháu thiếu niên, nhi đồng.</a:t>
            </a:r>
            <a:endParaRPr sz="3200">
              <a:solidFill>
                <a:srgbClr val="C00000"/>
              </a:solidFill>
              <a:latin typeface="Arial Rounded"/>
              <a:ea typeface="Arial Rounded"/>
              <a:cs typeface="Arial Rounded"/>
              <a:sym typeface="Arial Rounded"/>
            </a:endParaRPr>
          </a:p>
        </p:txBody>
      </p:sp>
      <p:pic>
        <p:nvPicPr>
          <p:cNvPr descr="A picture containing text, toy, doll, vector graphics&#10;&#10;Description automatically generated" id="663" name="Google Shape;663;p27"/>
          <p:cNvPicPr preferRelativeResize="0"/>
          <p:nvPr/>
        </p:nvPicPr>
        <p:blipFill rotWithShape="1">
          <a:blip r:embed="rId3">
            <a:alphaModFix/>
          </a:blip>
          <a:srcRect b="0" l="0" r="0" t="0"/>
          <a:stretch/>
        </p:blipFill>
        <p:spPr>
          <a:xfrm>
            <a:off x="10267484" y="5313278"/>
            <a:ext cx="1907436" cy="154657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1"/>
                                        </p:tgtEl>
                                        <p:attrNameLst>
                                          <p:attrName>style.visibility</p:attrName>
                                        </p:attrNameLst>
                                      </p:cBhvr>
                                      <p:to>
                                        <p:strVal val="visible"/>
                                      </p:to>
                                    </p:set>
                                    <p:animEffect filter="fade" transition="in">
                                      <p:cBhvr>
                                        <p:cTn dur="500"/>
                                        <p:tgtEl>
                                          <p:spTgt spid="6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5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28"/>
          <p:cNvSpPr txBox="1"/>
          <p:nvPr/>
        </p:nvSpPr>
        <p:spPr>
          <a:xfrm>
            <a:off x="372937" y="3300566"/>
            <a:ext cx="5623826" cy="2677656"/>
          </a:xfrm>
          <a:prstGeom prst="rect">
            <a:avLst/>
          </a:prstGeom>
          <a:noFill/>
          <a:ln>
            <a:noFill/>
          </a:ln>
        </p:spPr>
        <p:txBody>
          <a:bodyPr anchorCtr="0" anchor="t" bIns="45700" lIns="91425" spcFirstLastPara="1" rIns="91425" wrap="square" tIns="45700">
            <a:spAutoFit/>
          </a:bodyPr>
          <a:lstStyle/>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cuốn chiếc rễ này lại, rồi trồng cho nó mọc tiếp nhé!</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Theo lời Bác, chú cần vụ xới đất, vùi chiếc rễ xuống. Thấy vậy, Bác ân cần bảo:</a:t>
            </a:r>
            <a:endParaRPr/>
          </a:p>
          <a:p>
            <a:pPr indent="-274319" lvl="0" marL="655310"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Chú nên làm thế này.</a:t>
            </a:r>
            <a:endParaRPr/>
          </a:p>
        </p:txBody>
      </p:sp>
      <p:sp>
        <p:nvSpPr>
          <p:cNvPr id="669" name="Google Shape;669;p28"/>
          <p:cNvSpPr txBox="1"/>
          <p:nvPr/>
        </p:nvSpPr>
        <p:spPr>
          <a:xfrm>
            <a:off x="1078808" y="136479"/>
            <a:ext cx="3819763" cy="83099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LUYỆN ĐỌC</a:t>
            </a:r>
            <a:endParaRPr/>
          </a:p>
        </p:txBody>
      </p:sp>
      <p:pic>
        <p:nvPicPr>
          <p:cNvPr id="670" name="Google Shape;670;p28"/>
          <p:cNvPicPr preferRelativeResize="0"/>
          <p:nvPr/>
        </p:nvPicPr>
        <p:blipFill rotWithShape="1">
          <a:blip r:embed="rId3">
            <a:alphaModFix/>
          </a:blip>
          <a:srcRect b="0" l="1771" r="1" t="2351"/>
          <a:stretch/>
        </p:blipFill>
        <p:spPr>
          <a:xfrm>
            <a:off x="335182" y="246467"/>
            <a:ext cx="776411" cy="700229"/>
          </a:xfrm>
          <a:prstGeom prst="rect">
            <a:avLst/>
          </a:prstGeom>
          <a:noFill/>
          <a:ln>
            <a:noFill/>
          </a:ln>
        </p:spPr>
      </p:pic>
      <p:sp>
        <p:nvSpPr>
          <p:cNvPr id="671" name="Google Shape;671;p28"/>
          <p:cNvSpPr txBox="1"/>
          <p:nvPr/>
        </p:nvSpPr>
        <p:spPr>
          <a:xfrm>
            <a:off x="3005642" y="547094"/>
            <a:ext cx="6180715" cy="88966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4000">
                <a:solidFill>
                  <a:srgbClr val="C00000"/>
                </a:solidFill>
                <a:latin typeface="Arial Rounded"/>
                <a:ea typeface="Arial Rounded"/>
                <a:cs typeface="Arial Rounded"/>
                <a:sym typeface="Arial Rounded"/>
              </a:rPr>
              <a:t>CHIẾC RỄ ĐA TRÒN</a:t>
            </a:r>
            <a:endParaRPr/>
          </a:p>
        </p:txBody>
      </p:sp>
      <p:pic>
        <p:nvPicPr>
          <p:cNvPr id="672" name="Google Shape;672;p28"/>
          <p:cNvPicPr preferRelativeResize="0"/>
          <p:nvPr/>
        </p:nvPicPr>
        <p:blipFill rotWithShape="1">
          <a:blip r:embed="rId4">
            <a:alphaModFix/>
          </a:blip>
          <a:srcRect b="0" l="0" r="0" t="0"/>
          <a:stretch/>
        </p:blipFill>
        <p:spPr>
          <a:xfrm>
            <a:off x="6096000" y="3345572"/>
            <a:ext cx="6072619" cy="3321042"/>
          </a:xfrm>
          <a:prstGeom prst="rect">
            <a:avLst/>
          </a:prstGeom>
          <a:noFill/>
          <a:ln>
            <a:noFill/>
          </a:ln>
        </p:spPr>
      </p:pic>
      <p:sp>
        <p:nvSpPr>
          <p:cNvPr id="673" name="Google Shape;673;p28"/>
          <p:cNvSpPr txBox="1"/>
          <p:nvPr/>
        </p:nvSpPr>
        <p:spPr>
          <a:xfrm>
            <a:off x="367222" y="1460722"/>
            <a:ext cx="11259082" cy="1815882"/>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b="0" i="0" lang="en-US" sz="2800" u="none" cap="none" strike="noStrike">
                <a:solidFill>
                  <a:srgbClr val="000000"/>
                </a:solidFill>
                <a:latin typeface="Arial Rounded"/>
                <a:ea typeface="Arial Rounded"/>
                <a:cs typeface="Arial Rounded"/>
                <a:sym typeface="Arial Rounded"/>
              </a:rPr>
              <a:t> Một sớm hôm ấy, như thường lệ, Bác Hồ đi dạo trong vườn. Đến gần cây đa, Bác chợt thấy một chiếc rễ đa nhỏ và dài ngoằn ngoèo trên mặt đất. Chắc là trận gió đêm qua đã làm nó rơi xuống. Bác tần ngần một lát, rồi nói với chú cần vụ:</a:t>
            </a:r>
            <a:endParaRPr sz="1800">
              <a:solidFill>
                <a:schemeClr val="dk1"/>
              </a:solidFill>
              <a:latin typeface="Arial Rounded"/>
              <a:ea typeface="Arial Rounded"/>
              <a:cs typeface="Arial Rounded"/>
              <a:sym typeface="Arial Rounded"/>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29"/>
          <p:cNvSpPr txBox="1"/>
          <p:nvPr/>
        </p:nvSpPr>
        <p:spPr>
          <a:xfrm>
            <a:off x="283550" y="3800705"/>
            <a:ext cx="7219507" cy="2677656"/>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Nhiều năm sau, chiếc rễ đã lớn và thành cây đa con có vòng lá tròn. Thiếu nhi vào thăm vườn Bác, em nào cũng thích chơi trò chui qua chui lại vòng lá ấy. Lúc đó, mọi người mới hiểu vì sao Bác cho trồng chiếc rễ đa thành hình tròn như thế.</a:t>
            </a:r>
            <a:endParaRPr sz="2800">
              <a:solidFill>
                <a:schemeClr val="dk1"/>
              </a:solidFill>
              <a:latin typeface="Arial Rounded"/>
              <a:ea typeface="Arial Rounded"/>
              <a:cs typeface="Arial Rounded"/>
              <a:sym typeface="Arial Rounded"/>
            </a:endParaRPr>
          </a:p>
        </p:txBody>
      </p:sp>
      <p:sp>
        <p:nvSpPr>
          <p:cNvPr id="679" name="Google Shape;679;p29"/>
          <p:cNvSpPr txBox="1"/>
          <p:nvPr/>
        </p:nvSpPr>
        <p:spPr>
          <a:xfrm>
            <a:off x="489074" y="66094"/>
            <a:ext cx="3626799" cy="730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200">
                <a:solidFill>
                  <a:srgbClr val="17479D"/>
                </a:solidFill>
                <a:latin typeface="Arial Rounded"/>
                <a:ea typeface="Arial Rounded"/>
                <a:cs typeface="Arial Rounded"/>
                <a:sym typeface="Arial Rounded"/>
              </a:rPr>
              <a:t>LUYỆN ĐỌC</a:t>
            </a:r>
            <a:endParaRPr/>
          </a:p>
        </p:txBody>
      </p:sp>
      <p:pic>
        <p:nvPicPr>
          <p:cNvPr id="680" name="Google Shape;680;p29"/>
          <p:cNvPicPr preferRelativeResize="0"/>
          <p:nvPr/>
        </p:nvPicPr>
        <p:blipFill rotWithShape="1">
          <a:blip r:embed="rId3">
            <a:alphaModFix/>
          </a:blip>
          <a:srcRect b="0" l="1771" r="1" t="2351"/>
          <a:stretch/>
        </p:blipFill>
        <p:spPr>
          <a:xfrm>
            <a:off x="583069" y="191175"/>
            <a:ext cx="705147" cy="700229"/>
          </a:xfrm>
          <a:prstGeom prst="rect">
            <a:avLst/>
          </a:prstGeom>
          <a:noFill/>
          <a:ln>
            <a:noFill/>
          </a:ln>
        </p:spPr>
      </p:pic>
      <p:sp>
        <p:nvSpPr>
          <p:cNvPr id="681" name="Google Shape;681;p29"/>
          <p:cNvSpPr txBox="1"/>
          <p:nvPr/>
        </p:nvSpPr>
        <p:spPr>
          <a:xfrm>
            <a:off x="3893303" y="541289"/>
            <a:ext cx="4900651" cy="809965"/>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3600">
                <a:solidFill>
                  <a:srgbClr val="C00000"/>
                </a:solidFill>
                <a:latin typeface="Arial Rounded"/>
                <a:ea typeface="Arial Rounded"/>
                <a:cs typeface="Arial Rounded"/>
                <a:sym typeface="Arial Rounded"/>
              </a:rPr>
              <a:t>CHIẾC RỄ ĐA TRÒN</a:t>
            </a:r>
            <a:endParaRPr/>
          </a:p>
        </p:txBody>
      </p:sp>
      <p:sp>
        <p:nvSpPr>
          <p:cNvPr id="682" name="Google Shape;682;p29"/>
          <p:cNvSpPr txBox="1"/>
          <p:nvPr/>
        </p:nvSpPr>
        <p:spPr>
          <a:xfrm>
            <a:off x="283550" y="1216063"/>
            <a:ext cx="10600660" cy="3108543"/>
          </a:xfrm>
          <a:prstGeom prst="rect">
            <a:avLst/>
          </a:prstGeom>
          <a:noFill/>
          <a:ln>
            <a:noFill/>
          </a:ln>
        </p:spPr>
        <p:txBody>
          <a:bodyPr anchorCtr="0" anchor="t" bIns="45700" lIns="91425" spcFirstLastPara="1" rIns="91425" wrap="square" tIns="45700">
            <a:spAutoFit/>
          </a:bodyPr>
          <a:lstStyle/>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Nói rồi, Bác cuộn chiếc rễ thành một vòng tròn, cùng chú cần vụ buộc nó tựa vào hai cái cọc, sau đó mới vùi hai đầu rễ xuống đất.</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Chú cần vụ thắc mắc:</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Thưa Bác, Bác làm thế để làm gì ạ?</a:t>
            </a:r>
            <a:endParaRPr/>
          </a:p>
          <a:p>
            <a:pPr indent="274320" lvl="0" marL="0" marR="0" rtl="0" algn="just">
              <a:spcBef>
                <a:spcPts val="0"/>
              </a:spcBef>
              <a:spcAft>
                <a:spcPts val="0"/>
              </a:spcAft>
              <a:buNone/>
            </a:pPr>
            <a:r>
              <a:rPr lang="en-US" sz="2800">
                <a:solidFill>
                  <a:schemeClr val="dk1"/>
                </a:solidFill>
                <a:latin typeface="Arial Rounded"/>
                <a:ea typeface="Arial Rounded"/>
                <a:cs typeface="Arial Rounded"/>
                <a:sym typeface="Arial Rounded"/>
              </a:rPr>
              <a:t>     Bác khẽ cười:</a:t>
            </a:r>
            <a:endParaRPr/>
          </a:p>
          <a:p>
            <a:pPr indent="-274320" lvl="0" marL="502914" marR="0" rtl="0" algn="just">
              <a:spcBef>
                <a:spcPts val="0"/>
              </a:spcBef>
              <a:spcAft>
                <a:spcPts val="0"/>
              </a:spcAft>
              <a:buClr>
                <a:schemeClr val="dk1"/>
              </a:buClr>
              <a:buSzPts val="2800"/>
              <a:buFont typeface="Arial Rounded"/>
              <a:buChar char="-"/>
            </a:pPr>
            <a:r>
              <a:rPr lang="en-US" sz="2800">
                <a:solidFill>
                  <a:schemeClr val="dk1"/>
                </a:solidFill>
                <a:latin typeface="Arial Rounded"/>
                <a:ea typeface="Arial Rounded"/>
                <a:cs typeface="Arial Rounded"/>
                <a:sym typeface="Arial Rounded"/>
              </a:rPr>
              <a:t>Rồi chú sẽ biết.</a:t>
            </a:r>
            <a:endParaRPr/>
          </a:p>
          <a:p>
            <a:pPr indent="0" lvl="0" marL="0" marR="0" rtl="0" algn="l">
              <a:spcBef>
                <a:spcPts val="0"/>
              </a:spcBef>
              <a:spcAft>
                <a:spcPts val="0"/>
              </a:spcAft>
              <a:buNone/>
            </a:pPr>
            <a:r>
              <a:t/>
            </a:r>
            <a:endParaRPr sz="2800">
              <a:solidFill>
                <a:schemeClr val="dk1"/>
              </a:solidFill>
              <a:latin typeface="Arial Rounded"/>
              <a:ea typeface="Arial Rounded"/>
              <a:cs typeface="Arial Rounded"/>
              <a:sym typeface="Arial Rounded"/>
            </a:endParaRPr>
          </a:p>
        </p:txBody>
      </p:sp>
      <p:pic>
        <p:nvPicPr>
          <p:cNvPr id="683" name="Google Shape;683;p29"/>
          <p:cNvPicPr preferRelativeResize="0"/>
          <p:nvPr/>
        </p:nvPicPr>
        <p:blipFill rotWithShape="1">
          <a:blip r:embed="rId4">
            <a:alphaModFix/>
          </a:blip>
          <a:srcRect b="0" l="0" r="0" t="0"/>
          <a:stretch/>
        </p:blipFill>
        <p:spPr>
          <a:xfrm>
            <a:off x="7503057" y="2961167"/>
            <a:ext cx="4613753" cy="3155843"/>
          </a:xfrm>
          <a:prstGeom prst="rect">
            <a:avLst/>
          </a:prstGeom>
          <a:noFill/>
          <a:ln>
            <a:noFill/>
          </a:ln>
        </p:spPr>
      </p:pic>
    </p:spTree>
  </p:cSld>
  <p:clrMapOvr>
    <a:masterClrMapping/>
  </p:clrMapOvr>
  <p:transition spd="slow" p14:dur="1500">
    <p:split orient="ver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8" name="Shape 408"/>
        <p:cNvGrpSpPr/>
        <p:nvPr/>
      </p:nvGrpSpPr>
      <p:grpSpPr>
        <a:xfrm>
          <a:off x="0" y="0"/>
          <a:ext cx="0" cy="0"/>
          <a:chOff x="0" y="0"/>
          <a:chExt cx="0" cy="0"/>
        </a:xfrm>
      </p:grpSpPr>
      <p:pic>
        <p:nvPicPr>
          <p:cNvPr id="409" name="Google Shape;409;p3"/>
          <p:cNvPicPr preferRelativeResize="0"/>
          <p:nvPr/>
        </p:nvPicPr>
        <p:blipFill rotWithShape="1">
          <a:blip r:embed="rId4">
            <a:alphaModFix/>
          </a:blip>
          <a:srcRect b="7220" l="6004" r="5030" t="25630"/>
          <a:stretch/>
        </p:blipFill>
        <p:spPr>
          <a:xfrm rot="6613634">
            <a:off x="6769241" y="797888"/>
            <a:ext cx="3379234" cy="1987710"/>
          </a:xfrm>
          <a:prstGeom prst="rect">
            <a:avLst/>
          </a:prstGeom>
          <a:noFill/>
          <a:ln>
            <a:noFill/>
          </a:ln>
        </p:spPr>
      </p:pic>
      <p:pic>
        <p:nvPicPr>
          <p:cNvPr id="410" name="Google Shape;410;p3"/>
          <p:cNvPicPr preferRelativeResize="0"/>
          <p:nvPr/>
        </p:nvPicPr>
        <p:blipFill rotWithShape="1">
          <a:blip r:embed="rId5">
            <a:alphaModFix/>
          </a:blip>
          <a:srcRect b="10302" l="1717" r="25757" t="26869"/>
          <a:stretch/>
        </p:blipFill>
        <p:spPr>
          <a:xfrm>
            <a:off x="7086600" y="3849171"/>
            <a:ext cx="3505200" cy="3036538"/>
          </a:xfrm>
          <a:prstGeom prst="rect">
            <a:avLst/>
          </a:prstGeom>
          <a:noFill/>
          <a:ln>
            <a:noFill/>
          </a:ln>
        </p:spPr>
      </p:pic>
      <p:pic>
        <p:nvPicPr>
          <p:cNvPr id="411" name="Google Shape;411;p3"/>
          <p:cNvPicPr preferRelativeResize="0"/>
          <p:nvPr/>
        </p:nvPicPr>
        <p:blipFill rotWithShape="1">
          <a:blip r:embed="rId4">
            <a:alphaModFix/>
          </a:blip>
          <a:srcRect b="7220" l="6004" r="5030" t="25630"/>
          <a:stretch/>
        </p:blipFill>
        <p:spPr>
          <a:xfrm rot="7272700">
            <a:off x="7568005" y="1228443"/>
            <a:ext cx="3004873" cy="1767506"/>
          </a:xfrm>
          <a:prstGeom prst="rect">
            <a:avLst/>
          </a:prstGeom>
          <a:noFill/>
          <a:ln>
            <a:noFill/>
          </a:ln>
        </p:spPr>
      </p:pic>
      <p:pic>
        <p:nvPicPr>
          <p:cNvPr id="412" name="Google Shape;412;p3"/>
          <p:cNvPicPr preferRelativeResize="0"/>
          <p:nvPr/>
        </p:nvPicPr>
        <p:blipFill rotWithShape="1">
          <a:blip r:embed="rId4">
            <a:alphaModFix/>
          </a:blip>
          <a:srcRect b="7220" l="6004" r="5030" t="25630"/>
          <a:stretch/>
        </p:blipFill>
        <p:spPr>
          <a:xfrm rot="8093873">
            <a:off x="7359040" y="1961830"/>
            <a:ext cx="3673210" cy="2160631"/>
          </a:xfrm>
          <a:prstGeom prst="rect">
            <a:avLst/>
          </a:prstGeom>
          <a:noFill/>
          <a:ln>
            <a:noFill/>
          </a:ln>
        </p:spPr>
      </p:pic>
      <p:pic>
        <p:nvPicPr>
          <p:cNvPr id="413" name="Google Shape;413;p3"/>
          <p:cNvPicPr preferRelativeResize="0"/>
          <p:nvPr/>
        </p:nvPicPr>
        <p:blipFill rotWithShape="1">
          <a:blip r:embed="rId4">
            <a:alphaModFix/>
          </a:blip>
          <a:srcRect b="7220" l="6004" r="5030" t="25630"/>
          <a:stretch/>
        </p:blipFill>
        <p:spPr>
          <a:xfrm rot="6996305">
            <a:off x="7074965" y="2175316"/>
            <a:ext cx="3673210" cy="2160631"/>
          </a:xfrm>
          <a:prstGeom prst="rect">
            <a:avLst/>
          </a:prstGeom>
          <a:noFill/>
          <a:ln>
            <a:noFill/>
          </a:ln>
        </p:spPr>
      </p:pic>
      <p:pic>
        <p:nvPicPr>
          <p:cNvPr id="414" name="Google Shape;414;p3"/>
          <p:cNvPicPr preferRelativeResize="0"/>
          <p:nvPr/>
        </p:nvPicPr>
        <p:blipFill rotWithShape="1">
          <a:blip r:embed="rId4">
            <a:alphaModFix/>
          </a:blip>
          <a:srcRect b="7220" l="6004" r="5030" t="25630"/>
          <a:stretch/>
        </p:blipFill>
        <p:spPr>
          <a:xfrm rot="5184390">
            <a:off x="6001455" y="1224125"/>
            <a:ext cx="3673210" cy="2160631"/>
          </a:xfrm>
          <a:prstGeom prst="rect">
            <a:avLst/>
          </a:prstGeom>
          <a:noFill/>
          <a:ln>
            <a:noFill/>
          </a:ln>
        </p:spPr>
      </p:pic>
      <p:pic>
        <p:nvPicPr>
          <p:cNvPr id="415" name="Google Shape;415;p3"/>
          <p:cNvPicPr preferRelativeResize="0"/>
          <p:nvPr/>
        </p:nvPicPr>
        <p:blipFill rotWithShape="1">
          <a:blip r:embed="rId4">
            <a:alphaModFix/>
          </a:blip>
          <a:srcRect b="7220" l="6004" r="5030" t="25630"/>
          <a:stretch/>
        </p:blipFill>
        <p:spPr>
          <a:xfrm rot="5754268">
            <a:off x="6578229" y="1727063"/>
            <a:ext cx="3673210" cy="2160631"/>
          </a:xfrm>
          <a:prstGeom prst="rect">
            <a:avLst/>
          </a:prstGeom>
          <a:noFill/>
          <a:ln>
            <a:noFill/>
          </a:ln>
        </p:spPr>
      </p:pic>
      <p:pic>
        <p:nvPicPr>
          <p:cNvPr id="416" name="Google Shape;416;p3"/>
          <p:cNvPicPr preferRelativeResize="0"/>
          <p:nvPr/>
        </p:nvPicPr>
        <p:blipFill rotWithShape="1">
          <a:blip r:embed="rId4">
            <a:alphaModFix/>
          </a:blip>
          <a:srcRect b="7220" l="6005" r="24591" t="25630"/>
          <a:stretch/>
        </p:blipFill>
        <p:spPr>
          <a:xfrm rot="6996305">
            <a:off x="7159987" y="2217063"/>
            <a:ext cx="2821681" cy="2077135"/>
          </a:xfrm>
          <a:prstGeom prst="rect">
            <a:avLst/>
          </a:prstGeom>
          <a:noFill/>
          <a:ln>
            <a:noFill/>
          </a:ln>
        </p:spPr>
      </p:pic>
      <p:pic>
        <p:nvPicPr>
          <p:cNvPr id="417" name="Google Shape;417;p3"/>
          <p:cNvPicPr preferRelativeResize="0"/>
          <p:nvPr/>
        </p:nvPicPr>
        <p:blipFill rotWithShape="1">
          <a:blip r:embed="rId4">
            <a:alphaModFix/>
          </a:blip>
          <a:srcRect b="7219" l="6004" r="60697" t="53069"/>
          <a:stretch/>
        </p:blipFill>
        <p:spPr>
          <a:xfrm rot="3966452">
            <a:off x="6825938" y="1746161"/>
            <a:ext cx="1374869" cy="1287986"/>
          </a:xfrm>
          <a:prstGeom prst="rect">
            <a:avLst/>
          </a:prstGeom>
          <a:noFill/>
          <a:ln>
            <a:noFill/>
          </a:ln>
        </p:spPr>
      </p:pic>
      <p:pic>
        <p:nvPicPr>
          <p:cNvPr id="418" name="Google Shape;418;p3"/>
          <p:cNvPicPr preferRelativeResize="0"/>
          <p:nvPr/>
        </p:nvPicPr>
        <p:blipFill rotWithShape="1">
          <a:blip r:embed="rId6">
            <a:alphaModFix/>
          </a:blip>
          <a:srcRect b="4548" l="0" r="64892" t="29291"/>
          <a:stretch/>
        </p:blipFill>
        <p:spPr>
          <a:xfrm>
            <a:off x="8162391" y="2807378"/>
            <a:ext cx="1498358" cy="2823691"/>
          </a:xfrm>
          <a:prstGeom prst="rect">
            <a:avLst/>
          </a:prstGeom>
          <a:noFill/>
          <a:ln>
            <a:noFill/>
          </a:ln>
        </p:spPr>
      </p:pic>
      <p:pic>
        <p:nvPicPr>
          <p:cNvPr id="419" name="Google Shape;419;p3"/>
          <p:cNvPicPr preferRelativeResize="0"/>
          <p:nvPr/>
        </p:nvPicPr>
        <p:blipFill rotWithShape="1">
          <a:blip r:embed="rId7">
            <a:alphaModFix/>
          </a:blip>
          <a:srcRect b="7220" l="6004" r="64220" t="56928"/>
          <a:stretch/>
        </p:blipFill>
        <p:spPr>
          <a:xfrm rot="6018380">
            <a:off x="1891552" y="401838"/>
            <a:ext cx="1229405" cy="1153565"/>
          </a:xfrm>
          <a:prstGeom prst="rect">
            <a:avLst/>
          </a:prstGeom>
          <a:noFill/>
          <a:ln>
            <a:noFill/>
          </a:ln>
        </p:spPr>
      </p:pic>
      <p:pic>
        <p:nvPicPr>
          <p:cNvPr id="420" name="Google Shape;420;p3"/>
          <p:cNvPicPr preferRelativeResize="0"/>
          <p:nvPr/>
        </p:nvPicPr>
        <p:blipFill rotWithShape="1">
          <a:blip r:embed="rId7">
            <a:alphaModFix/>
          </a:blip>
          <a:srcRect b="7220" l="6004" r="64220" t="56928"/>
          <a:stretch/>
        </p:blipFill>
        <p:spPr>
          <a:xfrm rot="6018380">
            <a:off x="1655495" y="4778589"/>
            <a:ext cx="1229405" cy="1153565"/>
          </a:xfrm>
          <a:prstGeom prst="rect">
            <a:avLst/>
          </a:prstGeom>
          <a:noFill/>
          <a:ln>
            <a:noFill/>
          </a:ln>
        </p:spPr>
      </p:pic>
      <p:pic>
        <p:nvPicPr>
          <p:cNvPr id="421" name="Google Shape;421;p3"/>
          <p:cNvPicPr preferRelativeResize="0"/>
          <p:nvPr/>
        </p:nvPicPr>
        <p:blipFill rotWithShape="1">
          <a:blip r:embed="rId7">
            <a:alphaModFix/>
          </a:blip>
          <a:srcRect b="7220" l="6004" r="64220" t="56928"/>
          <a:stretch/>
        </p:blipFill>
        <p:spPr>
          <a:xfrm rot="6018380">
            <a:off x="2796517" y="1743721"/>
            <a:ext cx="1229405" cy="1153565"/>
          </a:xfrm>
          <a:prstGeom prst="rect">
            <a:avLst/>
          </a:prstGeom>
          <a:noFill/>
          <a:ln>
            <a:noFill/>
          </a:ln>
        </p:spPr>
      </p:pic>
      <p:pic>
        <p:nvPicPr>
          <p:cNvPr id="422" name="Google Shape;422;p3"/>
          <p:cNvPicPr preferRelativeResize="0"/>
          <p:nvPr/>
        </p:nvPicPr>
        <p:blipFill rotWithShape="1">
          <a:blip r:embed="rId7">
            <a:alphaModFix/>
          </a:blip>
          <a:srcRect b="7220" l="6004" r="64220" t="56928"/>
          <a:stretch/>
        </p:blipFill>
        <p:spPr>
          <a:xfrm rot="6018380">
            <a:off x="6327416" y="3534241"/>
            <a:ext cx="1229405" cy="1153565"/>
          </a:xfrm>
          <a:prstGeom prst="rect">
            <a:avLst/>
          </a:prstGeom>
          <a:noFill/>
          <a:ln>
            <a:noFill/>
          </a:ln>
        </p:spPr>
      </p:pic>
      <p:pic>
        <p:nvPicPr>
          <p:cNvPr id="423" name="Google Shape;423;p3"/>
          <p:cNvPicPr preferRelativeResize="0"/>
          <p:nvPr/>
        </p:nvPicPr>
        <p:blipFill rotWithShape="1">
          <a:blip r:embed="rId7">
            <a:alphaModFix/>
          </a:blip>
          <a:srcRect b="7220" l="6004" r="64220" t="56928"/>
          <a:stretch/>
        </p:blipFill>
        <p:spPr>
          <a:xfrm rot="6018380">
            <a:off x="4217096" y="4823480"/>
            <a:ext cx="1229405" cy="1153565"/>
          </a:xfrm>
          <a:prstGeom prst="rect">
            <a:avLst/>
          </a:prstGeom>
          <a:noFill/>
          <a:ln>
            <a:noFill/>
          </a:ln>
        </p:spPr>
      </p:pic>
      <p:pic>
        <p:nvPicPr>
          <p:cNvPr id="424" name="Google Shape;424;p3"/>
          <p:cNvPicPr preferRelativeResize="0"/>
          <p:nvPr/>
        </p:nvPicPr>
        <p:blipFill rotWithShape="1">
          <a:blip r:embed="rId7">
            <a:alphaModFix/>
          </a:blip>
          <a:srcRect b="7220" l="6004" r="64220" t="56928"/>
          <a:stretch/>
        </p:blipFill>
        <p:spPr>
          <a:xfrm rot="6018380">
            <a:off x="1629205" y="2938573"/>
            <a:ext cx="1229405" cy="1153565"/>
          </a:xfrm>
          <a:prstGeom prst="rect">
            <a:avLst/>
          </a:prstGeom>
          <a:noFill/>
          <a:ln>
            <a:noFill/>
          </a:ln>
        </p:spPr>
      </p:pic>
      <p:pic>
        <p:nvPicPr>
          <p:cNvPr id="425" name="Google Shape;425;p3"/>
          <p:cNvPicPr preferRelativeResize="0"/>
          <p:nvPr/>
        </p:nvPicPr>
        <p:blipFill rotWithShape="1">
          <a:blip r:embed="rId7">
            <a:alphaModFix/>
          </a:blip>
          <a:srcRect b="7220" l="6004" r="64220" t="56928"/>
          <a:stretch/>
        </p:blipFill>
        <p:spPr>
          <a:xfrm rot="6018380">
            <a:off x="4634752" y="3143998"/>
            <a:ext cx="1229405" cy="1153565"/>
          </a:xfrm>
          <a:prstGeom prst="rect">
            <a:avLst/>
          </a:prstGeom>
          <a:noFill/>
          <a:ln>
            <a:noFill/>
          </a:ln>
        </p:spPr>
      </p:pic>
      <p:pic>
        <p:nvPicPr>
          <p:cNvPr id="426" name="Google Shape;426;p3"/>
          <p:cNvPicPr preferRelativeResize="0"/>
          <p:nvPr/>
        </p:nvPicPr>
        <p:blipFill rotWithShape="1">
          <a:blip r:embed="rId7">
            <a:alphaModFix/>
          </a:blip>
          <a:srcRect b="7220" l="6004" r="64220" t="56928"/>
          <a:stretch/>
        </p:blipFill>
        <p:spPr>
          <a:xfrm rot="6018380">
            <a:off x="4151424" y="276275"/>
            <a:ext cx="1229405" cy="1153565"/>
          </a:xfrm>
          <a:prstGeom prst="rect">
            <a:avLst/>
          </a:prstGeom>
          <a:noFill/>
          <a:ln>
            <a:noFill/>
          </a:ln>
        </p:spPr>
      </p:pic>
      <p:pic>
        <p:nvPicPr>
          <p:cNvPr descr="C:\Users\ADMIN\Desktop\Tai nguyen thiet ke tro choi\Bảng gỗ\1.jpg" id="427" name="Google Shape;427;p3">
            <a:hlinkClick action="ppaction://hlinksldjump" r:id="rId8"/>
          </p:cNvPr>
          <p:cNvPicPr preferRelativeResize="0"/>
          <p:nvPr/>
        </p:nvPicPr>
        <p:blipFill rotWithShape="1">
          <a:blip r:embed="rId9">
            <a:alphaModFix/>
          </a:blip>
          <a:srcRect b="0" l="0" r="0" t="0"/>
          <a:stretch/>
        </p:blipFill>
        <p:spPr>
          <a:xfrm>
            <a:off x="1538745" y="6083084"/>
            <a:ext cx="826241" cy="844402"/>
          </a:xfrm>
          <a:prstGeom prst="rect">
            <a:avLst/>
          </a:prstGeom>
          <a:noFill/>
          <a:ln>
            <a:noFill/>
          </a:ln>
        </p:spPr>
      </p:pic>
      <p:pic>
        <p:nvPicPr>
          <p:cNvPr descr="C:\Users\ADMIN\Desktop\Tai nguyen thiet ke tro choi\Bảng gỗ\2.jpg" id="428" name="Google Shape;428;p3">
            <a:hlinkClick action="ppaction://hlinksldjump" r:id="rId10"/>
          </p:cNvPr>
          <p:cNvPicPr preferRelativeResize="0"/>
          <p:nvPr/>
        </p:nvPicPr>
        <p:blipFill rotWithShape="1">
          <a:blip r:embed="rId11">
            <a:alphaModFix/>
          </a:blip>
          <a:srcRect b="0" l="0" r="0" t="0"/>
          <a:stretch/>
        </p:blipFill>
        <p:spPr>
          <a:xfrm>
            <a:off x="2629776" y="6121168"/>
            <a:ext cx="781442" cy="836765"/>
          </a:xfrm>
          <a:prstGeom prst="rect">
            <a:avLst/>
          </a:prstGeom>
          <a:noFill/>
          <a:ln>
            <a:noFill/>
          </a:ln>
        </p:spPr>
      </p:pic>
      <p:pic>
        <p:nvPicPr>
          <p:cNvPr descr="C:\Users\ADMIN\Desktop\Tai nguyen thiet ke tro choi\Bảng gỗ\3.jpg" id="429" name="Google Shape;429;p3">
            <a:hlinkClick action="ppaction://hlinksldjump" r:id="rId12"/>
          </p:cNvPr>
          <p:cNvPicPr preferRelativeResize="0"/>
          <p:nvPr/>
        </p:nvPicPr>
        <p:blipFill rotWithShape="1">
          <a:blip r:embed="rId13">
            <a:alphaModFix/>
          </a:blip>
          <a:srcRect b="0" l="0" r="0" t="0"/>
          <a:stretch/>
        </p:blipFill>
        <p:spPr>
          <a:xfrm>
            <a:off x="3780748" y="6080216"/>
            <a:ext cx="791253" cy="847271"/>
          </a:xfrm>
          <a:prstGeom prst="rect">
            <a:avLst/>
          </a:prstGeom>
          <a:noFill/>
          <a:ln>
            <a:noFill/>
          </a:ln>
        </p:spPr>
      </p:pic>
      <p:pic>
        <p:nvPicPr>
          <p:cNvPr descr="C:\Users\ADMIN\Desktop\Tai nguyen thiet ke tro choi\Bảng gỗ\4.jpg" id="430" name="Google Shape;430;p3">
            <a:hlinkClick action="ppaction://hlinksldjump" r:id="rId14"/>
          </p:cNvPr>
          <p:cNvPicPr preferRelativeResize="0"/>
          <p:nvPr/>
        </p:nvPicPr>
        <p:blipFill rotWithShape="1">
          <a:blip r:embed="rId15">
            <a:alphaModFix/>
          </a:blip>
          <a:srcRect b="0" l="0" r="0" t="0"/>
          <a:stretch/>
        </p:blipFill>
        <p:spPr>
          <a:xfrm>
            <a:off x="4872535" y="6097283"/>
            <a:ext cx="753836" cy="807205"/>
          </a:xfrm>
          <a:prstGeom prst="rect">
            <a:avLst/>
          </a:prstGeom>
          <a:noFill/>
          <a:ln>
            <a:noFill/>
          </a:ln>
        </p:spPr>
      </p:pic>
      <p:pic>
        <p:nvPicPr>
          <p:cNvPr descr="C:\Users\ADMIN\Desktop\Tai nguyen thiet ke tro choi\Bảng gỗ\5.jpg" id="431" name="Google Shape;431;p3">
            <a:hlinkClick action="ppaction://hlinksldjump" r:id="rId16"/>
          </p:cNvPr>
          <p:cNvPicPr preferRelativeResize="0"/>
          <p:nvPr/>
        </p:nvPicPr>
        <p:blipFill rotWithShape="1">
          <a:blip r:embed="rId17">
            <a:alphaModFix/>
          </a:blip>
          <a:srcRect b="0" l="0" r="0" t="0"/>
          <a:stretch/>
        </p:blipFill>
        <p:spPr>
          <a:xfrm>
            <a:off x="5926907" y="6072472"/>
            <a:ext cx="753836" cy="807205"/>
          </a:xfrm>
          <a:prstGeom prst="rect">
            <a:avLst/>
          </a:prstGeom>
          <a:noFill/>
          <a:ln>
            <a:noFill/>
          </a:ln>
        </p:spPr>
      </p:pic>
      <p:pic>
        <p:nvPicPr>
          <p:cNvPr descr="C:\Users\ADMIN\Desktop\Tai nguyen thiet ke tro choi\Bảng gỗ\6.jpg" id="432" name="Google Shape;432;p3">
            <a:hlinkClick action="ppaction://hlinksldjump" r:id="rId18"/>
          </p:cNvPr>
          <p:cNvPicPr preferRelativeResize="0"/>
          <p:nvPr/>
        </p:nvPicPr>
        <p:blipFill rotWithShape="1">
          <a:blip r:embed="rId19">
            <a:alphaModFix/>
          </a:blip>
          <a:srcRect b="0" l="0" r="0" t="0"/>
          <a:stretch/>
        </p:blipFill>
        <p:spPr>
          <a:xfrm>
            <a:off x="6989617" y="6069573"/>
            <a:ext cx="788574" cy="844402"/>
          </a:xfrm>
          <a:prstGeom prst="rect">
            <a:avLst/>
          </a:prstGeom>
          <a:noFill/>
          <a:ln>
            <a:noFill/>
          </a:ln>
        </p:spPr>
      </p:pic>
      <p:sp>
        <p:nvSpPr>
          <p:cNvPr id="433" name="Google Shape;433;p3">
            <a:hlinkClick action="ppaction://hlinksldjump" r:id="rId20"/>
          </p:cNvPr>
          <p:cNvSpPr/>
          <p:nvPr/>
        </p:nvSpPr>
        <p:spPr>
          <a:xfrm>
            <a:off x="9232647" y="42042"/>
            <a:ext cx="1485900" cy="457201"/>
          </a:xfrm>
          <a:prstGeom prst="roundRect">
            <a:avLst>
              <a:gd fmla="val 16667" name="adj"/>
            </a:avLst>
          </a:prstGeom>
          <a:gradFill>
            <a:gsLst>
              <a:gs pos="0">
                <a:srgbClr val="9FC3FF"/>
              </a:gs>
              <a:gs pos="35000">
                <a:srgbClr val="BDD5FF"/>
              </a:gs>
              <a:gs pos="100000">
                <a:srgbClr val="E4EEFF"/>
              </a:gs>
            </a:gsLst>
            <a:lin ang="16200000" scaled="0"/>
          </a:gradFill>
          <a:ln cap="flat" cmpd="sng" w="9525">
            <a:solidFill>
              <a:srgbClr val="4A7DB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FF0000"/>
                </a:solidFill>
                <a:latin typeface="Times New Roman"/>
                <a:ea typeface="Times New Roman"/>
                <a:cs typeface="Times New Roman"/>
                <a:sym typeface="Times New Roman"/>
              </a:rPr>
              <a:t>BÀI MỚI</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3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1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5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500"/>
                                        <p:tgtEl>
                                          <p:spTgt spid="4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5"/>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3"/>
                                        </p:tgtEl>
                                        <p:attrNameLst>
                                          <p:attrName>style.visibility</p:attrName>
                                        </p:attrNameLst>
                                      </p:cBhvr>
                                      <p:to>
                                        <p:strVal val="visible"/>
                                      </p:to>
                                    </p:set>
                                    <p:animEffect filter="fade" transition="in">
                                      <p:cBhvr>
                                        <p:cTn dur="500"/>
                                        <p:tgtEl>
                                          <p:spTgt spid="4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500"/>
                                        <p:tgtEl>
                                          <p:spTgt spid="4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42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17"/>
                                        </p:tgtEl>
                                        <p:attrNameLst>
                                          <p:attrName>style.visibility</p:attrName>
                                        </p:attrNameLst>
                                      </p:cBhvr>
                                      <p:to>
                                        <p:strVal val="visible"/>
                                      </p:to>
                                    </p:set>
                                    <p:animEffect filter="fade" transition="in">
                                      <p:cBhvr>
                                        <p:cTn dur="500"/>
                                        <p:tgtEl>
                                          <p:spTgt spid="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87" name="Shape 687"/>
        <p:cNvGrpSpPr/>
        <p:nvPr/>
      </p:nvGrpSpPr>
      <p:grpSpPr>
        <a:xfrm>
          <a:off x="0" y="0"/>
          <a:ext cx="0" cy="0"/>
          <a:chOff x="0" y="0"/>
          <a:chExt cx="0" cy="0"/>
        </a:xfrm>
      </p:grpSpPr>
      <p:sp>
        <p:nvSpPr>
          <p:cNvPr id="688" name="Google Shape;688;p30"/>
          <p:cNvSpPr txBox="1"/>
          <p:nvPr/>
        </p:nvSpPr>
        <p:spPr>
          <a:xfrm>
            <a:off x="3762057" y="1425413"/>
            <a:ext cx="5039043"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472C4"/>
              </a:buClr>
              <a:buSzPts val="9600"/>
              <a:buFont typeface="Arial Rounded"/>
              <a:buNone/>
            </a:pPr>
            <a:r>
              <a:rPr b="1" lang="en-US" sz="9600">
                <a:solidFill>
                  <a:srgbClr val="4472C4"/>
                </a:solidFill>
                <a:latin typeface="Arial Rounded"/>
                <a:ea typeface="Arial Rounded"/>
                <a:cs typeface="Arial Rounded"/>
                <a:sym typeface="Arial Rounded"/>
              </a:rPr>
              <a:t>LUYỆN TẬP</a:t>
            </a:r>
            <a:endParaRPr b="1" i="0" sz="9600" u="none" cap="none" strike="noStrike">
              <a:solidFill>
                <a:srgbClr val="FF0000"/>
              </a:solidFill>
              <a:latin typeface="Arial Rounded"/>
              <a:ea typeface="Arial Rounded"/>
              <a:cs typeface="Arial Rounded"/>
              <a:sym typeface="Arial Rounded"/>
            </a:endParaRPr>
          </a:p>
        </p:txBody>
      </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692" name="Shape 692"/>
        <p:cNvGrpSpPr/>
        <p:nvPr/>
      </p:nvGrpSpPr>
      <p:grpSpPr>
        <a:xfrm>
          <a:off x="0" y="0"/>
          <a:ext cx="0" cy="0"/>
          <a:chOff x="0" y="0"/>
          <a:chExt cx="0" cy="0"/>
        </a:xfrm>
      </p:grpSpPr>
      <p:grpSp>
        <p:nvGrpSpPr>
          <p:cNvPr id="693" name="Google Shape;693;p31"/>
          <p:cNvGrpSpPr/>
          <p:nvPr/>
        </p:nvGrpSpPr>
        <p:grpSpPr>
          <a:xfrm>
            <a:off x="3753310" y="771412"/>
            <a:ext cx="4047079" cy="1182971"/>
            <a:chOff x="549644" y="540772"/>
            <a:chExt cx="2798727" cy="887228"/>
          </a:xfrm>
        </p:grpSpPr>
        <p:pic>
          <p:nvPicPr>
            <p:cNvPr descr="20210409090849_wm_shs-tieng-viet-2-tap-1" id="694" name="Google Shape;694;p31"/>
            <p:cNvPicPr preferRelativeResize="0"/>
            <p:nvPr/>
          </p:nvPicPr>
          <p:blipFill rotWithShape="1">
            <a:blip r:embed="rId3">
              <a:alphaModFix/>
            </a:blip>
            <a:srcRect b="58297" l="8168" r="85076" t="35990"/>
            <a:stretch/>
          </p:blipFill>
          <p:spPr>
            <a:xfrm>
              <a:off x="549644" y="540772"/>
              <a:ext cx="747486" cy="887228"/>
            </a:xfrm>
            <a:prstGeom prst="roundRect">
              <a:avLst>
                <a:gd fmla="val 50000" name="adj"/>
              </a:avLst>
            </a:prstGeom>
            <a:noFill/>
            <a:ln>
              <a:noFill/>
            </a:ln>
          </p:spPr>
        </p:pic>
        <p:sp>
          <p:nvSpPr>
            <p:cNvPr id="695" name="Google Shape;695;p31"/>
            <p:cNvSpPr txBox="1"/>
            <p:nvPr/>
          </p:nvSpPr>
          <p:spPr>
            <a:xfrm>
              <a:off x="923387" y="627964"/>
              <a:ext cx="2424984" cy="57708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17479D"/>
                  </a:solidFill>
                  <a:latin typeface="Arial Rounded"/>
                  <a:ea typeface="Arial Rounded"/>
                  <a:cs typeface="Arial Rounded"/>
                  <a:sym typeface="Arial Rounded"/>
                </a:rPr>
                <a:t>Luyện tập </a:t>
              </a:r>
              <a:endParaRPr/>
            </a:p>
          </p:txBody>
        </p:sp>
      </p:grpSp>
      <p:sp>
        <p:nvSpPr>
          <p:cNvPr id="696" name="Google Shape;696;p31"/>
          <p:cNvSpPr txBox="1"/>
          <p:nvPr/>
        </p:nvSpPr>
        <p:spPr>
          <a:xfrm>
            <a:off x="1383322" y="1784621"/>
            <a:ext cx="9530862"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200">
                <a:solidFill>
                  <a:srgbClr val="FF0000"/>
                </a:solidFill>
                <a:latin typeface="Arial Rounded"/>
                <a:ea typeface="Arial Rounded"/>
                <a:cs typeface="Arial Rounded"/>
                <a:sym typeface="Arial Rounded"/>
              </a:rPr>
              <a:t>1. </a:t>
            </a:r>
            <a:r>
              <a:rPr lang="en-US" sz="3200">
                <a:solidFill>
                  <a:schemeClr val="dk1"/>
                </a:solidFill>
                <a:latin typeface="Arial Rounded"/>
                <a:ea typeface="Arial Rounded"/>
                <a:cs typeface="Arial Rounded"/>
                <a:sym typeface="Arial Rounded"/>
              </a:rPr>
              <a:t>Chọn từ </a:t>
            </a:r>
            <a:r>
              <a:rPr i="1" lang="en-US" sz="3200">
                <a:solidFill>
                  <a:schemeClr val="dk1"/>
                </a:solidFill>
                <a:latin typeface="Arial Rounded"/>
                <a:ea typeface="Arial Rounded"/>
                <a:cs typeface="Arial Rounded"/>
                <a:sym typeface="Arial Rounded"/>
              </a:rPr>
              <a:t>(cuốn, vùi, xới, trồng) </a:t>
            </a:r>
            <a:r>
              <a:rPr lang="en-US" sz="3200">
                <a:solidFill>
                  <a:schemeClr val="dk1"/>
                </a:solidFill>
                <a:latin typeface="Arial Rounded"/>
                <a:ea typeface="Arial Rounded"/>
                <a:cs typeface="Arial Rounded"/>
                <a:sym typeface="Arial Rounded"/>
              </a:rPr>
              <a:t>phù hợp với mỗi chỗ trống?</a:t>
            </a:r>
            <a:endParaRPr sz="3200">
              <a:solidFill>
                <a:schemeClr val="dk1"/>
              </a:solidFill>
              <a:latin typeface="Arial Rounded"/>
              <a:ea typeface="Arial Rounded"/>
              <a:cs typeface="Arial Rounded"/>
              <a:sym typeface="Arial Rounded"/>
            </a:endParaRPr>
          </a:p>
        </p:txBody>
      </p:sp>
      <p:sp>
        <p:nvSpPr>
          <p:cNvPr id="697" name="Google Shape;697;p31"/>
          <p:cNvSpPr txBox="1"/>
          <p:nvPr/>
        </p:nvSpPr>
        <p:spPr>
          <a:xfrm>
            <a:off x="1383323" y="3047247"/>
            <a:ext cx="9530862" cy="1077218"/>
          </a:xfrm>
          <a:prstGeom prst="rect">
            <a:avLst/>
          </a:prstGeom>
          <a:noFill/>
          <a:ln>
            <a:noFill/>
          </a:ln>
        </p:spPr>
        <p:txBody>
          <a:bodyPr anchorCtr="0" anchor="t" bIns="45700" lIns="91425" spcFirstLastPara="1" rIns="91425" wrap="square" tIns="45700">
            <a:spAutoFit/>
          </a:bodyPr>
          <a:lstStyle/>
          <a:p>
            <a:pPr indent="-457189" lvl="0" marL="457189" marR="0" rtl="0" algn="just">
              <a:spcBef>
                <a:spcPts val="0"/>
              </a:spcBef>
              <a:spcAft>
                <a:spcPts val="0"/>
              </a:spcAft>
              <a:buClr>
                <a:schemeClr val="dk1"/>
              </a:buClr>
              <a:buSzPts val="3200"/>
              <a:buFont typeface="Arial Rounded"/>
              <a:buAutoNum type="alphaLcPeriod"/>
            </a:pPr>
            <a:r>
              <a:rPr lang="en-US" sz="3200">
                <a:solidFill>
                  <a:schemeClr val="dk1"/>
                </a:solidFill>
                <a:latin typeface="Arial Rounded"/>
                <a:ea typeface="Arial Rounded"/>
                <a:cs typeface="Arial Rounded"/>
                <a:sym typeface="Arial Rounded"/>
              </a:rPr>
              <a:t>Chú (…) rễ này lại rồi (…) cho nó mọc tiếp nhé!</a:t>
            </a:r>
            <a:endParaRPr/>
          </a:p>
          <a:p>
            <a:pPr indent="-457189" lvl="0" marL="457189" marR="0" rtl="0" algn="just">
              <a:spcBef>
                <a:spcPts val="0"/>
              </a:spcBef>
              <a:spcAft>
                <a:spcPts val="0"/>
              </a:spcAft>
              <a:buClr>
                <a:schemeClr val="dk1"/>
              </a:buClr>
              <a:buSzPts val="3200"/>
              <a:buFont typeface="Arial Rounded"/>
              <a:buAutoNum type="alphaLcPeriod"/>
            </a:pPr>
            <a:r>
              <a:rPr lang="en-US" sz="3200">
                <a:solidFill>
                  <a:schemeClr val="dk1"/>
                </a:solidFill>
                <a:latin typeface="Arial Rounded"/>
                <a:ea typeface="Arial Rounded"/>
                <a:cs typeface="Arial Rounded"/>
                <a:sym typeface="Arial Rounded"/>
              </a:rPr>
              <a:t>Chú cần vụ (…) đất, (…) chiếc rễ xuống.</a:t>
            </a:r>
            <a:endParaRPr sz="3200">
              <a:solidFill>
                <a:schemeClr val="dk1"/>
              </a:solidFill>
              <a:latin typeface="Arial Rounded"/>
              <a:ea typeface="Arial Rounded"/>
              <a:cs typeface="Arial Rounded"/>
              <a:sym typeface="Arial Rounded"/>
            </a:endParaRPr>
          </a:p>
        </p:txBody>
      </p:sp>
      <p:sp>
        <p:nvSpPr>
          <p:cNvPr id="698" name="Google Shape;698;p31"/>
          <p:cNvSpPr txBox="1"/>
          <p:nvPr/>
        </p:nvSpPr>
        <p:spPr>
          <a:xfrm>
            <a:off x="1383323" y="4255720"/>
            <a:ext cx="9839933"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3200">
                <a:solidFill>
                  <a:srgbClr val="548135"/>
                </a:solidFill>
                <a:latin typeface="Arial Rounded"/>
                <a:ea typeface="Arial Rounded"/>
                <a:cs typeface="Arial Rounded"/>
                <a:sym typeface="Arial Rounded"/>
              </a:rPr>
              <a:t>a. Chú </a:t>
            </a:r>
            <a:r>
              <a:rPr b="1" lang="en-US" sz="3200">
                <a:solidFill>
                  <a:srgbClr val="548135"/>
                </a:solidFill>
                <a:latin typeface="Arial Rounded"/>
                <a:ea typeface="Arial Rounded"/>
                <a:cs typeface="Arial Rounded"/>
                <a:sym typeface="Arial Rounded"/>
              </a:rPr>
              <a:t>cuốn</a:t>
            </a:r>
            <a:r>
              <a:rPr lang="en-US" sz="3200">
                <a:solidFill>
                  <a:srgbClr val="548135"/>
                </a:solidFill>
                <a:latin typeface="Arial Rounded"/>
                <a:ea typeface="Arial Rounded"/>
                <a:cs typeface="Arial Rounded"/>
                <a:sym typeface="Arial Rounded"/>
              </a:rPr>
              <a:t> rễ này lại rồi </a:t>
            </a:r>
            <a:r>
              <a:rPr b="1" lang="en-US" sz="3200">
                <a:solidFill>
                  <a:srgbClr val="548135"/>
                </a:solidFill>
                <a:latin typeface="Arial Rounded"/>
                <a:ea typeface="Arial Rounded"/>
                <a:cs typeface="Arial Rounded"/>
                <a:sym typeface="Arial Rounded"/>
              </a:rPr>
              <a:t>trồng</a:t>
            </a:r>
            <a:r>
              <a:rPr lang="en-US" sz="3200">
                <a:solidFill>
                  <a:srgbClr val="548135"/>
                </a:solidFill>
                <a:latin typeface="Arial Rounded"/>
                <a:ea typeface="Arial Rounded"/>
                <a:cs typeface="Arial Rounded"/>
                <a:sym typeface="Arial Rounded"/>
              </a:rPr>
              <a:t> cho nó mọc tiếp nhé!</a:t>
            </a:r>
            <a:endParaRPr/>
          </a:p>
          <a:p>
            <a:pPr indent="0" lvl="0" marL="0" marR="0" rtl="0" algn="just">
              <a:spcBef>
                <a:spcPts val="0"/>
              </a:spcBef>
              <a:spcAft>
                <a:spcPts val="0"/>
              </a:spcAft>
              <a:buNone/>
            </a:pPr>
            <a:r>
              <a:rPr lang="en-US" sz="3200">
                <a:solidFill>
                  <a:srgbClr val="548135"/>
                </a:solidFill>
                <a:latin typeface="Arial Rounded"/>
                <a:ea typeface="Arial Rounded"/>
                <a:cs typeface="Arial Rounded"/>
                <a:sym typeface="Arial Rounded"/>
              </a:rPr>
              <a:t>b. Chú cần vụ </a:t>
            </a:r>
            <a:r>
              <a:rPr b="1" lang="en-US" sz="3200">
                <a:solidFill>
                  <a:srgbClr val="548135"/>
                </a:solidFill>
                <a:latin typeface="Arial Rounded"/>
                <a:ea typeface="Arial Rounded"/>
                <a:cs typeface="Arial Rounded"/>
                <a:sym typeface="Arial Rounded"/>
              </a:rPr>
              <a:t>xới</a:t>
            </a:r>
            <a:r>
              <a:rPr lang="en-US" sz="3200">
                <a:solidFill>
                  <a:srgbClr val="548135"/>
                </a:solidFill>
                <a:latin typeface="Arial Rounded"/>
                <a:ea typeface="Arial Rounded"/>
                <a:cs typeface="Arial Rounded"/>
                <a:sym typeface="Arial Rounded"/>
              </a:rPr>
              <a:t> đất,</a:t>
            </a:r>
            <a:r>
              <a:rPr b="1" lang="en-US" sz="3200">
                <a:solidFill>
                  <a:srgbClr val="548135"/>
                </a:solidFill>
                <a:latin typeface="Arial Rounded"/>
                <a:ea typeface="Arial Rounded"/>
                <a:cs typeface="Arial Rounded"/>
                <a:sym typeface="Arial Rounded"/>
              </a:rPr>
              <a:t> vùi </a:t>
            </a:r>
            <a:r>
              <a:rPr lang="en-US" sz="3200">
                <a:solidFill>
                  <a:srgbClr val="548135"/>
                </a:solidFill>
                <a:latin typeface="Arial Rounded"/>
                <a:ea typeface="Arial Rounded"/>
                <a:cs typeface="Arial Rounded"/>
                <a:sym typeface="Arial Rounded"/>
              </a:rPr>
              <a:t>chiếc rễ xuống.</a:t>
            </a:r>
            <a:endParaRPr sz="3200">
              <a:solidFill>
                <a:srgbClr val="548135"/>
              </a:solidFill>
              <a:latin typeface="Arial Rounded"/>
              <a:ea typeface="Arial Rounded"/>
              <a:cs typeface="Arial Rounded"/>
              <a:sym typeface="Arial Rounded"/>
            </a:endParaRPr>
          </a:p>
        </p:txBody>
      </p:sp>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696">
                                            <p:txEl>
                                              <p:pRg end="0" st="0"/>
                                            </p:txEl>
                                          </p:spTgt>
                                        </p:tgtEl>
                                        <p:attrNameLst>
                                          <p:attrName>style.visibility</p:attrName>
                                        </p:attrNameLst>
                                      </p:cBhvr>
                                      <p:to>
                                        <p:strVal val="visible"/>
                                      </p:to>
                                    </p:set>
                                    <p:animEffect filter="fade" transition="in">
                                      <p:cBhvr>
                                        <p:cTn dur="500"/>
                                        <p:tgtEl>
                                          <p:spTgt spid="69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7">
                                            <p:txEl>
                                              <p:pRg end="0" st="0"/>
                                            </p:txEl>
                                          </p:spTgt>
                                        </p:tgtEl>
                                        <p:attrNameLst>
                                          <p:attrName>style.visibility</p:attrName>
                                        </p:attrNameLst>
                                      </p:cBhvr>
                                      <p:to>
                                        <p:strVal val="visible"/>
                                      </p:to>
                                    </p:set>
                                    <p:animEffect filter="fade" transition="in">
                                      <p:cBhvr>
                                        <p:cTn dur="500"/>
                                        <p:tgtEl>
                                          <p:spTgt spid="69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697">
                                            <p:txEl>
                                              <p:pRg end="1" st="1"/>
                                            </p:txEl>
                                          </p:spTgt>
                                        </p:tgtEl>
                                        <p:attrNameLst>
                                          <p:attrName>style.visibility</p:attrName>
                                        </p:attrNameLst>
                                      </p:cBhvr>
                                      <p:to>
                                        <p:strVal val="visible"/>
                                      </p:to>
                                    </p:set>
                                    <p:animEffect filter="fade" transition="in">
                                      <p:cBhvr>
                                        <p:cTn dur="500"/>
                                        <p:tgtEl>
                                          <p:spTgt spid="69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500"/>
                                        <p:tgtEl>
                                          <p:spTgt spid="6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702" name="Shape 702"/>
        <p:cNvGrpSpPr/>
        <p:nvPr/>
      </p:nvGrpSpPr>
      <p:grpSpPr>
        <a:xfrm>
          <a:off x="0" y="0"/>
          <a:ext cx="0" cy="0"/>
          <a:chOff x="0" y="0"/>
          <a:chExt cx="0" cy="0"/>
        </a:xfrm>
      </p:grpSpPr>
      <p:grpSp>
        <p:nvGrpSpPr>
          <p:cNvPr id="703" name="Google Shape;703;p32"/>
          <p:cNvGrpSpPr/>
          <p:nvPr/>
        </p:nvGrpSpPr>
        <p:grpSpPr>
          <a:xfrm>
            <a:off x="1914351" y="393291"/>
            <a:ext cx="4074144" cy="1182971"/>
            <a:chOff x="549644" y="540772"/>
            <a:chExt cx="2798727" cy="887228"/>
          </a:xfrm>
        </p:grpSpPr>
        <p:pic>
          <p:nvPicPr>
            <p:cNvPr descr="20210409090849_wm_shs-tieng-viet-2-tap-1" id="704" name="Google Shape;704;p32"/>
            <p:cNvPicPr preferRelativeResize="0"/>
            <p:nvPr/>
          </p:nvPicPr>
          <p:blipFill rotWithShape="1">
            <a:blip r:embed="rId3">
              <a:alphaModFix/>
            </a:blip>
            <a:srcRect b="58297" l="8168" r="85076" t="35990"/>
            <a:stretch/>
          </p:blipFill>
          <p:spPr>
            <a:xfrm>
              <a:off x="549644" y="540772"/>
              <a:ext cx="747486" cy="887228"/>
            </a:xfrm>
            <a:prstGeom prst="roundRect">
              <a:avLst>
                <a:gd fmla="val 50000" name="adj"/>
              </a:avLst>
            </a:prstGeom>
            <a:noFill/>
            <a:ln>
              <a:noFill/>
            </a:ln>
          </p:spPr>
        </p:pic>
        <p:sp>
          <p:nvSpPr>
            <p:cNvPr id="705" name="Google Shape;705;p32"/>
            <p:cNvSpPr txBox="1"/>
            <p:nvPr/>
          </p:nvSpPr>
          <p:spPr>
            <a:xfrm>
              <a:off x="923387" y="627964"/>
              <a:ext cx="2424984" cy="487874"/>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sz="2800">
                  <a:solidFill>
                    <a:srgbClr val="17479D"/>
                  </a:solidFill>
                  <a:latin typeface="Arial Rounded"/>
                  <a:ea typeface="Arial Rounded"/>
                  <a:cs typeface="Arial Rounded"/>
                  <a:sym typeface="Arial Rounded"/>
                </a:rPr>
                <a:t>Luyện tập </a:t>
              </a:r>
              <a:endParaRPr/>
            </a:p>
          </p:txBody>
        </p:sp>
      </p:grpSp>
      <p:sp>
        <p:nvSpPr>
          <p:cNvPr id="706" name="Google Shape;706;p32"/>
          <p:cNvSpPr txBox="1"/>
          <p:nvPr/>
        </p:nvSpPr>
        <p:spPr>
          <a:xfrm>
            <a:off x="1301261" y="1449573"/>
            <a:ext cx="10269415" cy="3882153"/>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en-US" sz="2800">
                <a:solidFill>
                  <a:srgbClr val="FF0000"/>
                </a:solidFill>
                <a:latin typeface="Arial Rounded"/>
                <a:ea typeface="Arial Rounded"/>
                <a:cs typeface="Arial Rounded"/>
                <a:sym typeface="Arial Rounded"/>
              </a:rPr>
              <a:t>2. </a:t>
            </a:r>
            <a:r>
              <a:rPr lang="en-US" sz="2800">
                <a:solidFill>
                  <a:schemeClr val="dk1"/>
                </a:solidFill>
                <a:latin typeface="Arial Rounded"/>
                <a:ea typeface="Arial Rounded"/>
                <a:cs typeface="Arial Rounded"/>
                <a:sym typeface="Arial Rounded"/>
              </a:rPr>
              <a:t>Tìm trong bài câu có dùng </a:t>
            </a:r>
            <a:r>
              <a:rPr i="1" lang="en-US" sz="2800">
                <a:solidFill>
                  <a:schemeClr val="dk1"/>
                </a:solidFill>
                <a:latin typeface="Arial Rounded"/>
                <a:ea typeface="Arial Rounded"/>
                <a:cs typeface="Arial Rounded"/>
                <a:sym typeface="Arial Rounded"/>
              </a:rPr>
              <a:t>dấu chấm than</a:t>
            </a:r>
            <a:r>
              <a:rPr lang="en-US" sz="2800">
                <a:solidFill>
                  <a:schemeClr val="dk1"/>
                </a:solidFill>
                <a:latin typeface="Arial Rounded"/>
                <a:ea typeface="Arial Rounded"/>
                <a:cs typeface="Arial Rounded"/>
                <a:sym typeface="Arial Rounded"/>
              </a:rPr>
              <a:t>. Câu đó dùng để làm gì? (Chọn ý đúng)</a:t>
            </a:r>
            <a:endParaRPr/>
          </a:p>
          <a:p>
            <a:pPr indent="-457189" lvl="0" marL="457189" marR="0" rtl="0" algn="just">
              <a:lnSpc>
                <a:spcPct val="150000"/>
              </a:lnSpc>
              <a:spcBef>
                <a:spcPts val="0"/>
              </a:spcBef>
              <a:spcAft>
                <a:spcPts val="0"/>
              </a:spcAft>
              <a:buClr>
                <a:schemeClr val="dk1"/>
              </a:buClr>
              <a:buSzPts val="2800"/>
              <a:buFont typeface="Arial Rounded"/>
              <a:buAutoNum type="alphaLcPeriod"/>
            </a:pPr>
            <a:r>
              <a:rPr lang="en-US" sz="2800">
                <a:solidFill>
                  <a:schemeClr val="dk1"/>
                </a:solidFill>
                <a:latin typeface="Arial Rounded"/>
                <a:ea typeface="Arial Rounded"/>
                <a:cs typeface="Arial Rounded"/>
                <a:sym typeface="Arial Rounded"/>
              </a:rPr>
              <a:t>Nêu yêu cầu, đề nghị</a:t>
            </a:r>
            <a:endParaRPr sz="2800">
              <a:solidFill>
                <a:schemeClr val="dk1"/>
              </a:solidFill>
              <a:latin typeface="Arial Rounded"/>
              <a:ea typeface="Arial Rounded"/>
              <a:cs typeface="Arial Rounded"/>
              <a:sym typeface="Arial Rounded"/>
            </a:endParaRPr>
          </a:p>
          <a:p>
            <a:pPr indent="-457189" lvl="0" marL="457189" marR="0" rtl="0" algn="just">
              <a:lnSpc>
                <a:spcPct val="150000"/>
              </a:lnSpc>
              <a:spcBef>
                <a:spcPts val="0"/>
              </a:spcBef>
              <a:spcAft>
                <a:spcPts val="0"/>
              </a:spcAft>
              <a:buClr>
                <a:schemeClr val="dk1"/>
              </a:buClr>
              <a:buSzPts val="2800"/>
              <a:buFont typeface="Arial Rounded"/>
              <a:buAutoNum type="alphaLcPeriod"/>
            </a:pPr>
            <a:r>
              <a:rPr lang="en-US" sz="2800">
                <a:solidFill>
                  <a:schemeClr val="dk1"/>
                </a:solidFill>
                <a:latin typeface="Arial Rounded"/>
                <a:ea typeface="Arial Rounded"/>
                <a:cs typeface="Arial Rounded"/>
                <a:sym typeface="Arial Rounded"/>
              </a:rPr>
              <a:t>Thể hiện cảm xúc</a:t>
            </a:r>
            <a:endParaRPr sz="2800">
              <a:solidFill>
                <a:schemeClr val="dk1"/>
              </a:solidFill>
              <a:latin typeface="Arial Rounded"/>
              <a:ea typeface="Arial Rounded"/>
              <a:cs typeface="Arial Rounded"/>
              <a:sym typeface="Arial Rounded"/>
            </a:endParaRPr>
          </a:p>
          <a:p>
            <a:pPr indent="-457189" lvl="0" marL="457189" marR="0" rtl="0" algn="just">
              <a:lnSpc>
                <a:spcPct val="150000"/>
              </a:lnSpc>
              <a:spcBef>
                <a:spcPts val="0"/>
              </a:spcBef>
              <a:spcAft>
                <a:spcPts val="0"/>
              </a:spcAft>
              <a:buClr>
                <a:schemeClr val="dk1"/>
              </a:buClr>
              <a:buSzPts val="2800"/>
              <a:buFont typeface="Arial Rounded"/>
              <a:buAutoNum type="alphaLcPeriod"/>
            </a:pPr>
            <a:r>
              <a:rPr lang="en-US" sz="2800">
                <a:solidFill>
                  <a:schemeClr val="dk1"/>
                </a:solidFill>
                <a:latin typeface="Arial Rounded"/>
                <a:ea typeface="Arial Rounded"/>
                <a:cs typeface="Arial Rounded"/>
                <a:sym typeface="Arial Rounded"/>
              </a:rPr>
              <a:t>Kể sự việc, hoạt động</a:t>
            </a:r>
            <a:endParaRPr sz="2800">
              <a:solidFill>
                <a:schemeClr val="dk1"/>
              </a:solidFill>
              <a:latin typeface="Arial Rounded"/>
              <a:ea typeface="Arial Rounded"/>
              <a:cs typeface="Arial Rounded"/>
              <a:sym typeface="Arial Rounded"/>
            </a:endParaRPr>
          </a:p>
          <a:p>
            <a:pPr indent="0" lvl="0" marL="0" marR="0" rtl="0" algn="just">
              <a:lnSpc>
                <a:spcPct val="150000"/>
              </a:lnSpc>
              <a:spcBef>
                <a:spcPts val="0"/>
              </a:spcBef>
              <a:spcAft>
                <a:spcPts val="0"/>
              </a:spcAft>
              <a:buNone/>
            </a:pPr>
            <a:r>
              <a:t/>
            </a:r>
            <a:endParaRPr sz="2800">
              <a:solidFill>
                <a:schemeClr val="dk1"/>
              </a:solidFill>
              <a:latin typeface="Arial Rounded"/>
              <a:ea typeface="Arial Rounded"/>
              <a:cs typeface="Arial Rounded"/>
              <a:sym typeface="Arial Rounded"/>
            </a:endParaRPr>
          </a:p>
        </p:txBody>
      </p:sp>
      <p:sp>
        <p:nvSpPr>
          <p:cNvPr id="707" name="Google Shape;707;p32"/>
          <p:cNvSpPr txBox="1"/>
          <p:nvPr/>
        </p:nvSpPr>
        <p:spPr>
          <a:xfrm>
            <a:off x="1430696" y="4576733"/>
            <a:ext cx="8607025" cy="129683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en-US" sz="2800">
                <a:solidFill>
                  <a:srgbClr val="548135"/>
                </a:solidFill>
                <a:latin typeface="Arial Rounded"/>
                <a:ea typeface="Arial Rounded"/>
                <a:cs typeface="Arial Rounded"/>
                <a:sym typeface="Arial Rounded"/>
              </a:rPr>
              <a:t>🡪 </a:t>
            </a:r>
            <a:r>
              <a:rPr lang="en-US" sz="2800">
                <a:solidFill>
                  <a:srgbClr val="FF0000"/>
                </a:solidFill>
                <a:latin typeface="Arial Rounded"/>
                <a:ea typeface="Arial Rounded"/>
                <a:cs typeface="Arial Rounded"/>
                <a:sym typeface="Arial Rounded"/>
              </a:rPr>
              <a:t>Chú cuốn chiếc rễ này lại, rồi trồng cho nó mọc tiếp nhé!</a:t>
            </a:r>
            <a:endParaRPr/>
          </a:p>
        </p:txBody>
      </p:sp>
      <p:sp>
        <p:nvSpPr>
          <p:cNvPr id="708" name="Google Shape;708;p32"/>
          <p:cNvSpPr/>
          <p:nvPr/>
        </p:nvSpPr>
        <p:spPr>
          <a:xfrm>
            <a:off x="1301261" y="2916113"/>
            <a:ext cx="479817" cy="439479"/>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800">
              <a:solidFill>
                <a:schemeClr val="lt1"/>
              </a:solidFill>
              <a:latin typeface="Arial Rounded"/>
              <a:ea typeface="Arial Rounded"/>
              <a:cs typeface="Arial Rounded"/>
              <a:sym typeface="Arial Rounded"/>
            </a:endParaRPr>
          </a:p>
        </p:txBody>
      </p:sp>
      <p:pic>
        <p:nvPicPr>
          <p:cNvPr descr="A picture containing text, businesscard&#10;&#10;Description automatically generated" id="709" name="Google Shape;709;p32"/>
          <p:cNvPicPr preferRelativeResize="0"/>
          <p:nvPr/>
        </p:nvPicPr>
        <p:blipFill rotWithShape="1">
          <a:blip r:embed="rId4">
            <a:alphaModFix/>
          </a:blip>
          <a:srcRect b="0" l="0" r="0" t="0"/>
          <a:stretch/>
        </p:blipFill>
        <p:spPr>
          <a:xfrm>
            <a:off x="9869369" y="4844291"/>
            <a:ext cx="2002559" cy="1708576"/>
          </a:xfrm>
          <a:prstGeom prst="rect">
            <a:avLst/>
          </a:prstGeom>
          <a:noFill/>
          <a:ln>
            <a:noFill/>
          </a:ln>
        </p:spPr>
      </p:pic>
    </p:spTree>
  </p:cSld>
  <p:clrMapOvr>
    <a:masterClrMapping/>
  </p:clrMapOvr>
  <mc:AlternateContent>
    <mc:Choice Requires="p14">
      <p:transition spd="slow" p14:dur="900">
        <p14:warp dir="in"/>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03"/>
                                        </p:tgtEl>
                                        <p:attrNameLst>
                                          <p:attrName>style.visibility</p:attrName>
                                        </p:attrNameLst>
                                      </p:cBhvr>
                                      <p:to>
                                        <p:strVal val="visible"/>
                                      </p:to>
                                    </p:set>
                                    <p:animEffect filter="fade" transition="in">
                                      <p:cBhvr>
                                        <p:cTn dur="500"/>
                                        <p:tgtEl>
                                          <p:spTgt spid="703"/>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0" st="0"/>
                                            </p:txEl>
                                          </p:spTgt>
                                        </p:tgtEl>
                                        <p:attrNameLst>
                                          <p:attrName>style.visibility</p:attrName>
                                        </p:attrNameLst>
                                      </p:cBhvr>
                                      <p:to>
                                        <p:strVal val="visible"/>
                                      </p:to>
                                    </p:set>
                                    <p:animEffect filter="fade" transition="in">
                                      <p:cBhvr>
                                        <p:cTn dur="500"/>
                                        <p:tgtEl>
                                          <p:spTgt spid="706">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1" st="1"/>
                                            </p:txEl>
                                          </p:spTgt>
                                        </p:tgtEl>
                                        <p:attrNameLst>
                                          <p:attrName>style.visibility</p:attrName>
                                        </p:attrNameLst>
                                      </p:cBhvr>
                                      <p:to>
                                        <p:strVal val="visible"/>
                                      </p:to>
                                    </p:set>
                                    <p:animEffect filter="fade" transition="in">
                                      <p:cBhvr>
                                        <p:cTn dur="500"/>
                                        <p:tgtEl>
                                          <p:spTgt spid="706">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2" st="2"/>
                                            </p:txEl>
                                          </p:spTgt>
                                        </p:tgtEl>
                                        <p:attrNameLst>
                                          <p:attrName>style.visibility</p:attrName>
                                        </p:attrNameLst>
                                      </p:cBhvr>
                                      <p:to>
                                        <p:strVal val="visible"/>
                                      </p:to>
                                    </p:set>
                                    <p:animEffect filter="fade" transition="in">
                                      <p:cBhvr>
                                        <p:cTn dur="500"/>
                                        <p:tgtEl>
                                          <p:spTgt spid="706">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3" st="3"/>
                                            </p:txEl>
                                          </p:spTgt>
                                        </p:tgtEl>
                                        <p:attrNameLst>
                                          <p:attrName>style.visibility</p:attrName>
                                        </p:attrNameLst>
                                      </p:cBhvr>
                                      <p:to>
                                        <p:strVal val="visible"/>
                                      </p:to>
                                    </p:set>
                                    <p:animEffect filter="fade" transition="in">
                                      <p:cBhvr>
                                        <p:cTn dur="500"/>
                                        <p:tgtEl>
                                          <p:spTgt spid="706">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06">
                                            <p:txEl>
                                              <p:pRg end="4" st="4"/>
                                            </p:txEl>
                                          </p:spTgt>
                                        </p:tgtEl>
                                        <p:attrNameLst>
                                          <p:attrName>style.visibility</p:attrName>
                                        </p:attrNameLst>
                                      </p:cBhvr>
                                      <p:to>
                                        <p:strVal val="visible"/>
                                      </p:to>
                                    </p:set>
                                    <p:animEffect filter="fade" transition="in">
                                      <p:cBhvr>
                                        <p:cTn dur="500"/>
                                        <p:tgtEl>
                                          <p:spTgt spid="70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08"/>
                                        </p:tgtEl>
                                        <p:attrNameLst>
                                          <p:attrName>style.visibility</p:attrName>
                                        </p:attrNameLst>
                                      </p:cBhvr>
                                      <p:to>
                                        <p:strVal val="visible"/>
                                      </p:to>
                                    </p:set>
                                    <p:anim calcmode="lin" valueType="num">
                                      <p:cBhvr additive="base">
                                        <p:cTn dur="500"/>
                                        <p:tgtEl>
                                          <p:spTgt spid="708"/>
                                        </p:tgtEl>
                                        <p:attrNameLst>
                                          <p:attrName>ppt_w</p:attrName>
                                        </p:attrNameLst>
                                      </p:cBhvr>
                                      <p:tavLst>
                                        <p:tav fmla="" tm="0">
                                          <p:val>
                                            <p:strVal val="0"/>
                                          </p:val>
                                        </p:tav>
                                        <p:tav fmla="" tm="100000">
                                          <p:val>
                                            <p:strVal val="#ppt_w"/>
                                          </p:val>
                                        </p:tav>
                                      </p:tavLst>
                                    </p:anim>
                                    <p:anim calcmode="lin" valueType="num">
                                      <p:cBhvr additive="base">
                                        <p:cTn dur="500"/>
                                        <p:tgtEl>
                                          <p:spTgt spid="7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33"/>
          <p:cNvPicPr preferRelativeResize="0"/>
          <p:nvPr/>
        </p:nvPicPr>
        <p:blipFill rotWithShape="1">
          <a:blip r:embed="rId3">
            <a:alphaModFix/>
          </a:blip>
          <a:srcRect b="0" l="0" r="0" t="0"/>
          <a:stretch/>
        </p:blipFill>
        <p:spPr>
          <a:xfrm flipH="1" rot="5400000">
            <a:off x="2637125" y="-2667000"/>
            <a:ext cx="6858000" cy="12192000"/>
          </a:xfrm>
          <a:prstGeom prst="rect">
            <a:avLst/>
          </a:prstGeom>
          <a:noFill/>
          <a:ln>
            <a:noFill/>
          </a:ln>
        </p:spPr>
      </p:pic>
      <p:sp>
        <p:nvSpPr>
          <p:cNvPr id="716" name="Google Shape;716;p33"/>
          <p:cNvSpPr/>
          <p:nvPr/>
        </p:nvSpPr>
        <p:spPr>
          <a:xfrm>
            <a:off x="4275390" y="2197892"/>
            <a:ext cx="5332043" cy="246221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0000"/>
              </a:buClr>
              <a:buSzPts val="8000"/>
              <a:buFont typeface="Calibri"/>
              <a:buNone/>
            </a:pPr>
            <a:r>
              <a:rPr b="1" i="0" lang="en-US" sz="8000" u="none" cap="none" strike="noStrike">
                <a:solidFill>
                  <a:srgbClr val="FF0000"/>
                </a:solidFill>
                <a:latin typeface="Calibri"/>
                <a:ea typeface="Calibri"/>
                <a:cs typeface="Calibri"/>
                <a:sym typeface="Calibri"/>
              </a:rPr>
              <a:t>CỦNG CỐ BÀI HỌC</a:t>
            </a:r>
            <a:endParaRPr/>
          </a:p>
        </p:txBody>
      </p:sp>
      <p:pic>
        <p:nvPicPr>
          <p:cNvPr descr="Kết nối tri thức với cuộc sống" id="717" name="Google Shape;717;p33"/>
          <p:cNvPicPr preferRelativeResize="0"/>
          <p:nvPr/>
        </p:nvPicPr>
        <p:blipFill rotWithShape="1">
          <a:blip r:embed="rId4">
            <a:alphaModFix/>
          </a:blip>
          <a:srcRect b="0" l="0" r="0" t="0"/>
          <a:stretch/>
        </p:blipFill>
        <p:spPr>
          <a:xfrm>
            <a:off x="234902" y="-27809"/>
            <a:ext cx="1422400" cy="1422400"/>
          </a:xfrm>
          <a:prstGeom prst="roundRect">
            <a:avLst>
              <a:gd fmla="val 16667" name="adj"/>
            </a:avLst>
          </a:prstGeom>
          <a:noFill/>
          <a:ln>
            <a:noFill/>
          </a:ln>
          <a:effectLst>
            <a:outerShdw blurRad="76200" rotWithShape="0" algn="tl" dir="7800000" dist="38100">
              <a:srgbClr val="000000">
                <a:alpha val="40000"/>
              </a:srgbClr>
            </a:outerShdw>
          </a:effectLst>
        </p:spPr>
      </p:pic>
      <p:grpSp>
        <p:nvGrpSpPr>
          <p:cNvPr id="718" name="Google Shape;718;p33"/>
          <p:cNvGrpSpPr/>
          <p:nvPr/>
        </p:nvGrpSpPr>
        <p:grpSpPr>
          <a:xfrm>
            <a:off x="0" y="6557554"/>
            <a:ext cx="12194509" cy="328254"/>
            <a:chOff x="0" y="6557554"/>
            <a:chExt cx="12194509" cy="328254"/>
          </a:xfrm>
        </p:grpSpPr>
        <p:sp>
          <p:nvSpPr>
            <p:cNvPr id="719" name="Google Shape;719;p33"/>
            <p:cNvSpPr/>
            <p:nvPr/>
          </p:nvSpPr>
          <p:spPr>
            <a:xfrm>
              <a:off x="2418028" y="6557554"/>
              <a:ext cx="2426910" cy="328254"/>
            </a:xfrm>
            <a:prstGeom prst="rect">
              <a:avLst/>
            </a:prstGeom>
            <a:solidFill>
              <a:srgbClr val="F7AC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Rounded"/>
                <a:buNone/>
              </a:pPr>
              <a:r>
                <a:t/>
              </a:r>
              <a:endParaRPr b="0" i="0" sz="1800" u="none" cap="none" strike="noStrike">
                <a:solidFill>
                  <a:srgbClr val="FFFFFF"/>
                </a:solidFill>
                <a:latin typeface="Calibri"/>
                <a:ea typeface="Calibri"/>
                <a:cs typeface="Calibri"/>
                <a:sym typeface="Calibri"/>
              </a:endParaRPr>
            </a:p>
          </p:txBody>
        </p:sp>
        <p:sp>
          <p:nvSpPr>
            <p:cNvPr id="720" name="Google Shape;720;p33"/>
            <p:cNvSpPr/>
            <p:nvPr/>
          </p:nvSpPr>
          <p:spPr>
            <a:xfrm>
              <a:off x="4826269" y="6557554"/>
              <a:ext cx="2479712" cy="328254"/>
            </a:xfrm>
            <a:prstGeom prst="rect">
              <a:avLst/>
            </a:prstGeom>
            <a:solidFill>
              <a:srgbClr val="ED2F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Rounded"/>
                <a:buNone/>
              </a:pPr>
              <a:r>
                <a:t/>
              </a:r>
              <a:endParaRPr b="0" i="0" sz="1800" u="none" cap="none" strike="noStrike">
                <a:solidFill>
                  <a:srgbClr val="FFFFFF"/>
                </a:solidFill>
                <a:latin typeface="Calibri"/>
                <a:ea typeface="Calibri"/>
                <a:cs typeface="Calibri"/>
                <a:sym typeface="Calibri"/>
              </a:endParaRPr>
            </a:p>
          </p:txBody>
        </p:sp>
        <p:sp>
          <p:nvSpPr>
            <p:cNvPr id="721" name="Google Shape;721;p33"/>
            <p:cNvSpPr/>
            <p:nvPr/>
          </p:nvSpPr>
          <p:spPr>
            <a:xfrm>
              <a:off x="7300745" y="6557554"/>
              <a:ext cx="2479712" cy="328254"/>
            </a:xfrm>
            <a:prstGeom prst="rect">
              <a:avLst/>
            </a:prstGeom>
            <a:solidFill>
              <a:srgbClr val="F15A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Rounded"/>
                <a:buNone/>
              </a:pPr>
              <a:r>
                <a:t/>
              </a:r>
              <a:endParaRPr b="0" i="0" sz="1800" u="none" cap="none" strike="noStrike">
                <a:solidFill>
                  <a:srgbClr val="FFFFFF"/>
                </a:solidFill>
                <a:latin typeface="Calibri"/>
                <a:ea typeface="Calibri"/>
                <a:cs typeface="Calibri"/>
                <a:sym typeface="Calibri"/>
              </a:endParaRPr>
            </a:p>
          </p:txBody>
        </p:sp>
        <p:sp>
          <p:nvSpPr>
            <p:cNvPr id="722" name="Google Shape;722;p33"/>
            <p:cNvSpPr/>
            <p:nvPr/>
          </p:nvSpPr>
          <p:spPr>
            <a:xfrm>
              <a:off x="9714797" y="6557554"/>
              <a:ext cx="2479712" cy="328254"/>
            </a:xfrm>
            <a:prstGeom prst="rect">
              <a:avLst/>
            </a:prstGeom>
            <a:solidFill>
              <a:srgbClr val="F7ACB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Rounded"/>
                <a:buNone/>
              </a:pPr>
              <a:r>
                <a:t/>
              </a:r>
              <a:endParaRPr b="0" i="0" sz="1800" u="none" cap="none" strike="noStrike">
                <a:solidFill>
                  <a:srgbClr val="FFFFFF"/>
                </a:solidFill>
                <a:latin typeface="Calibri"/>
                <a:ea typeface="Calibri"/>
                <a:cs typeface="Calibri"/>
                <a:sym typeface="Calibri"/>
              </a:endParaRPr>
            </a:p>
          </p:txBody>
        </p:sp>
        <p:sp>
          <p:nvSpPr>
            <p:cNvPr id="723" name="Google Shape;723;p33"/>
            <p:cNvSpPr/>
            <p:nvPr/>
          </p:nvSpPr>
          <p:spPr>
            <a:xfrm>
              <a:off x="0" y="6557554"/>
              <a:ext cx="2426910" cy="328254"/>
            </a:xfrm>
            <a:prstGeom prst="rect">
              <a:avLst/>
            </a:prstGeom>
            <a:solidFill>
              <a:srgbClr val="F15A8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Rounded"/>
                <a:buNone/>
              </a:pPr>
              <a:r>
                <a:t/>
              </a:r>
              <a:endParaRPr b="0" i="0" sz="1800" u="none" cap="none" strike="noStrike">
                <a:solidFill>
                  <a:srgbClr val="FFFFFF"/>
                </a:solidFill>
                <a:latin typeface="Calibri"/>
                <a:ea typeface="Calibri"/>
                <a:cs typeface="Calibri"/>
                <a:sym typeface="Calibri"/>
              </a:endParaRPr>
            </a:p>
          </p:txBody>
        </p:sp>
      </p:grpSp>
      <p:pic>
        <p:nvPicPr>
          <p:cNvPr id="724" name="Google Shape;724;p33"/>
          <p:cNvPicPr preferRelativeResize="0"/>
          <p:nvPr/>
        </p:nvPicPr>
        <p:blipFill rotWithShape="1">
          <a:blip r:embed="rId5">
            <a:alphaModFix/>
          </a:blip>
          <a:srcRect b="0" l="0" r="0" t="0"/>
          <a:stretch/>
        </p:blipFill>
        <p:spPr>
          <a:xfrm>
            <a:off x="9714797" y="3429000"/>
            <a:ext cx="2263295" cy="3827929"/>
          </a:xfrm>
          <a:prstGeom prst="rect">
            <a:avLst/>
          </a:prstGeom>
          <a:noFill/>
          <a:ln>
            <a:noFill/>
          </a:ln>
        </p:spPr>
      </p:pic>
      <p:sp>
        <p:nvSpPr>
          <p:cNvPr id="725" name="Google Shape;725;p33"/>
          <p:cNvSpPr/>
          <p:nvPr/>
        </p:nvSpPr>
        <p:spPr>
          <a:xfrm>
            <a:off x="-29682" y="5927821"/>
            <a:ext cx="3668232" cy="930349"/>
          </a:xfrm>
          <a:prstGeom prst="roundRect">
            <a:avLst>
              <a:gd fmla="val 16667" name="adj"/>
            </a:avLst>
          </a:prstGeom>
          <a:solidFill>
            <a:schemeClr val="lt1"/>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Liên hệ giáo án:</a:t>
            </a:r>
            <a:endParaRPr/>
          </a:p>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FB: Hương Thảo</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Gmail: tranthao121006@gmail.com</a:t>
            </a:r>
            <a:endParaRPr/>
          </a:p>
        </p:txBody>
      </p:sp>
      <p:sp>
        <p:nvSpPr>
          <p:cNvPr id="726" name="Google Shape;726;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spTree>
  </p:cSld>
  <p:clrMapOvr>
    <a:masterClrMapping/>
  </p:clrMapOvr>
  <p:transition spd="slow" p14:dur="2500">
    <p:checke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600"/>
                                        <p:tgtEl>
                                          <p:spTgt spid="716"/>
                                        </p:tgtEl>
                                      </p:cBhvr>
                                    </p:animEffect>
                                  </p:childTnLst>
                                </p:cTn>
                              </p:par>
                              <p:par>
                                <p:cTn fill="hold" nodeType="withEffect" presetClass="entr" presetID="10" presetSubtype="0">
                                  <p:stCondLst>
                                    <p:cond delay="0"/>
                                  </p:stCondLst>
                                  <p:childTnLst>
                                    <p:set>
                                      <p:cBhvr>
                                        <p:cTn dur="1" fill="hold">
                                          <p:stCondLst>
                                            <p:cond delay="0"/>
                                          </p:stCondLst>
                                        </p:cTn>
                                        <p:tgtEl>
                                          <p:spTgt spid="724"/>
                                        </p:tgtEl>
                                        <p:attrNameLst>
                                          <p:attrName>style.visibility</p:attrName>
                                        </p:attrNameLst>
                                      </p:cBhvr>
                                      <p:to>
                                        <p:strVal val="visible"/>
                                      </p:to>
                                    </p:set>
                                    <p:animEffect filter="fade" transition="in">
                                      <p:cBhvr>
                                        <p:cTn dur="1000"/>
                                        <p:tgtEl>
                                          <p:spTgt spid="724"/>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34"/>
          <p:cNvPicPr preferRelativeResize="0"/>
          <p:nvPr/>
        </p:nvPicPr>
        <p:blipFill rotWithShape="1">
          <a:blip r:embed="rId3">
            <a:alphaModFix/>
          </a:blip>
          <a:srcRect b="0" l="0" r="0" t="0"/>
          <a:stretch/>
        </p:blipFill>
        <p:spPr>
          <a:xfrm>
            <a:off x="1504949" y="-126077"/>
            <a:ext cx="3143250" cy="2381250"/>
          </a:xfrm>
          <a:prstGeom prst="ellipse">
            <a:avLst/>
          </a:prstGeom>
          <a:noFill/>
          <a:ln>
            <a:noFill/>
          </a:ln>
        </p:spPr>
      </p:pic>
      <p:pic>
        <p:nvPicPr>
          <p:cNvPr id="732" name="Google Shape;732;p34"/>
          <p:cNvPicPr preferRelativeResize="0"/>
          <p:nvPr/>
        </p:nvPicPr>
        <p:blipFill rotWithShape="1">
          <a:blip r:embed="rId4">
            <a:alphaModFix/>
          </a:blip>
          <a:srcRect b="0" l="0" r="0" t="0"/>
          <a:stretch/>
        </p:blipFill>
        <p:spPr>
          <a:xfrm>
            <a:off x="5562600" y="1447800"/>
            <a:ext cx="4648200" cy="2076450"/>
          </a:xfrm>
          <a:prstGeom prst="rect">
            <a:avLst/>
          </a:prstGeom>
          <a:noFill/>
          <a:ln>
            <a:noFill/>
          </a:ln>
        </p:spPr>
      </p:pic>
      <p:pic>
        <p:nvPicPr>
          <p:cNvPr id="733" name="Google Shape;733;p34"/>
          <p:cNvPicPr preferRelativeResize="0"/>
          <p:nvPr/>
        </p:nvPicPr>
        <p:blipFill rotWithShape="1">
          <a:blip r:embed="rId5">
            <a:alphaModFix/>
          </a:blip>
          <a:srcRect b="5000" l="8823" r="13234" t="14999"/>
          <a:stretch/>
        </p:blipFill>
        <p:spPr>
          <a:xfrm>
            <a:off x="7886700" y="200891"/>
            <a:ext cx="4038600" cy="3657600"/>
          </a:xfrm>
          <a:prstGeom prst="rect">
            <a:avLst/>
          </a:prstGeom>
          <a:noFill/>
          <a:ln>
            <a:noFill/>
          </a:ln>
        </p:spPr>
      </p:pic>
      <p:pic>
        <p:nvPicPr>
          <p:cNvPr id="734" name="Google Shape;734;p34"/>
          <p:cNvPicPr preferRelativeResize="0"/>
          <p:nvPr/>
        </p:nvPicPr>
        <p:blipFill rotWithShape="1">
          <a:blip r:embed="rId6">
            <a:alphaModFix/>
          </a:blip>
          <a:srcRect b="0" l="7936" r="4762" t="0"/>
          <a:stretch/>
        </p:blipFill>
        <p:spPr>
          <a:xfrm>
            <a:off x="0" y="457200"/>
            <a:ext cx="2625436" cy="2367395"/>
          </a:xfrm>
          <a:prstGeom prst="rect">
            <a:avLst/>
          </a:prstGeom>
          <a:noFill/>
          <a:ln>
            <a:noFill/>
          </a:ln>
        </p:spPr>
      </p:pic>
      <p:pic>
        <p:nvPicPr>
          <p:cNvPr id="735" name="Google Shape;735;p34"/>
          <p:cNvPicPr preferRelativeResize="0"/>
          <p:nvPr/>
        </p:nvPicPr>
        <p:blipFill rotWithShape="1">
          <a:blip r:embed="rId7">
            <a:alphaModFix/>
          </a:blip>
          <a:srcRect b="0" l="0" r="0" t="0"/>
          <a:stretch/>
        </p:blipFill>
        <p:spPr>
          <a:xfrm>
            <a:off x="5658250" y="2772301"/>
            <a:ext cx="1048683" cy="812738"/>
          </a:xfrm>
          <a:prstGeom prst="rect">
            <a:avLst/>
          </a:prstGeom>
          <a:noFill/>
          <a:ln>
            <a:noFill/>
          </a:ln>
        </p:spPr>
      </p:pic>
      <p:pic>
        <p:nvPicPr>
          <p:cNvPr id="736" name="Google Shape;736;p34"/>
          <p:cNvPicPr preferRelativeResize="0"/>
          <p:nvPr/>
        </p:nvPicPr>
        <p:blipFill rotWithShape="1">
          <a:blip r:embed="rId8">
            <a:alphaModFix/>
          </a:blip>
          <a:srcRect b="0" l="0" r="0" t="0"/>
          <a:stretch/>
        </p:blipFill>
        <p:spPr>
          <a:xfrm>
            <a:off x="383511" y="2209800"/>
            <a:ext cx="1039920" cy="914400"/>
          </a:xfrm>
          <a:prstGeom prst="rect">
            <a:avLst/>
          </a:prstGeom>
          <a:noFill/>
          <a:ln>
            <a:noFill/>
          </a:ln>
        </p:spPr>
      </p:pic>
      <p:pic>
        <p:nvPicPr>
          <p:cNvPr id="737" name="Google Shape;737;p34"/>
          <p:cNvPicPr preferRelativeResize="0"/>
          <p:nvPr/>
        </p:nvPicPr>
        <p:blipFill rotWithShape="1">
          <a:blip r:embed="rId8">
            <a:alphaModFix/>
          </a:blip>
          <a:srcRect b="0" l="0" r="0" t="0"/>
          <a:stretch/>
        </p:blipFill>
        <p:spPr>
          <a:xfrm>
            <a:off x="792758" y="2180359"/>
            <a:ext cx="1039920" cy="1248641"/>
          </a:xfrm>
          <a:prstGeom prst="rect">
            <a:avLst/>
          </a:prstGeom>
          <a:noFill/>
          <a:ln>
            <a:noFill/>
          </a:ln>
        </p:spPr>
      </p:pic>
      <p:pic>
        <p:nvPicPr>
          <p:cNvPr id="738" name="Google Shape;738;p34"/>
          <p:cNvPicPr preferRelativeResize="0"/>
          <p:nvPr/>
        </p:nvPicPr>
        <p:blipFill rotWithShape="1">
          <a:blip r:embed="rId8">
            <a:alphaModFix/>
          </a:blip>
          <a:srcRect b="0" l="0" r="0" t="0"/>
          <a:stretch/>
        </p:blipFill>
        <p:spPr>
          <a:xfrm>
            <a:off x="1240761" y="2115469"/>
            <a:ext cx="1039920" cy="1008731"/>
          </a:xfrm>
          <a:prstGeom prst="rect">
            <a:avLst/>
          </a:prstGeom>
          <a:noFill/>
          <a:ln>
            <a:noFill/>
          </a:ln>
        </p:spPr>
      </p:pic>
      <p:pic>
        <p:nvPicPr>
          <p:cNvPr id="739" name="Google Shape;739;p34"/>
          <p:cNvPicPr preferRelativeResize="0"/>
          <p:nvPr/>
        </p:nvPicPr>
        <p:blipFill rotWithShape="1">
          <a:blip r:embed="rId9">
            <a:alphaModFix/>
          </a:blip>
          <a:srcRect b="0" l="0" r="0" t="0"/>
          <a:stretch/>
        </p:blipFill>
        <p:spPr>
          <a:xfrm>
            <a:off x="7550199" y="2313474"/>
            <a:ext cx="1257300" cy="1825336"/>
          </a:xfrm>
          <a:prstGeom prst="rect">
            <a:avLst/>
          </a:prstGeom>
          <a:noFill/>
          <a:ln>
            <a:noFill/>
          </a:ln>
        </p:spPr>
      </p:pic>
      <p:pic>
        <p:nvPicPr>
          <p:cNvPr id="740" name="Google Shape;740;p34"/>
          <p:cNvPicPr preferRelativeResize="0"/>
          <p:nvPr/>
        </p:nvPicPr>
        <p:blipFill rotWithShape="1">
          <a:blip r:embed="rId8">
            <a:alphaModFix/>
          </a:blip>
          <a:srcRect b="0" l="0" r="0" t="0"/>
          <a:stretch/>
        </p:blipFill>
        <p:spPr>
          <a:xfrm>
            <a:off x="9759272" y="2646730"/>
            <a:ext cx="1137329" cy="915213"/>
          </a:xfrm>
          <a:prstGeom prst="rect">
            <a:avLst/>
          </a:prstGeom>
          <a:noFill/>
          <a:ln>
            <a:noFill/>
          </a:ln>
        </p:spPr>
      </p:pic>
      <p:pic>
        <p:nvPicPr>
          <p:cNvPr id="741" name="Google Shape;741;p34"/>
          <p:cNvPicPr preferRelativeResize="0"/>
          <p:nvPr/>
        </p:nvPicPr>
        <p:blipFill rotWithShape="1">
          <a:blip r:embed="rId10">
            <a:alphaModFix/>
          </a:blip>
          <a:srcRect b="0" l="0" r="0" t="0"/>
          <a:stretch/>
        </p:blipFill>
        <p:spPr>
          <a:xfrm>
            <a:off x="4648199" y="4458566"/>
            <a:ext cx="1753077" cy="1219200"/>
          </a:xfrm>
          <a:prstGeom prst="rect">
            <a:avLst/>
          </a:prstGeom>
          <a:noFill/>
          <a:ln>
            <a:noFill/>
          </a:ln>
        </p:spPr>
      </p:pic>
      <p:pic>
        <p:nvPicPr>
          <p:cNvPr id="742" name="Google Shape;742;p34"/>
          <p:cNvPicPr preferRelativeResize="0"/>
          <p:nvPr/>
        </p:nvPicPr>
        <p:blipFill rotWithShape="1">
          <a:blip r:embed="rId10">
            <a:alphaModFix/>
          </a:blip>
          <a:srcRect b="0" l="0" r="0" t="0"/>
          <a:stretch/>
        </p:blipFill>
        <p:spPr>
          <a:xfrm>
            <a:off x="5105400" y="4492161"/>
            <a:ext cx="1753077" cy="1219200"/>
          </a:xfrm>
          <a:prstGeom prst="rect">
            <a:avLst/>
          </a:prstGeom>
          <a:noFill/>
          <a:ln>
            <a:noFill/>
          </a:ln>
        </p:spPr>
      </p:pic>
      <p:pic>
        <p:nvPicPr>
          <p:cNvPr id="743" name="Google Shape;743;p34"/>
          <p:cNvPicPr preferRelativeResize="0"/>
          <p:nvPr/>
        </p:nvPicPr>
        <p:blipFill rotWithShape="1">
          <a:blip r:embed="rId11">
            <a:alphaModFix/>
          </a:blip>
          <a:srcRect b="31481" l="1852" r="63489" t="35185"/>
          <a:stretch/>
        </p:blipFill>
        <p:spPr>
          <a:xfrm>
            <a:off x="7769814" y="4881631"/>
            <a:ext cx="1426110" cy="1371600"/>
          </a:xfrm>
          <a:prstGeom prst="rect">
            <a:avLst/>
          </a:prstGeom>
          <a:noFill/>
          <a:ln>
            <a:noFill/>
          </a:ln>
        </p:spPr>
      </p:pic>
      <p:pic>
        <p:nvPicPr>
          <p:cNvPr id="744" name="Google Shape;744;p34"/>
          <p:cNvPicPr preferRelativeResize="0"/>
          <p:nvPr/>
        </p:nvPicPr>
        <p:blipFill rotWithShape="1">
          <a:blip r:embed="rId12">
            <a:alphaModFix/>
          </a:blip>
          <a:srcRect b="31496" l="34856" r="33662" t="33318"/>
          <a:stretch/>
        </p:blipFill>
        <p:spPr>
          <a:xfrm>
            <a:off x="11049000" y="4728834"/>
            <a:ext cx="1295400" cy="1447801"/>
          </a:xfrm>
          <a:prstGeom prst="rect">
            <a:avLst/>
          </a:prstGeom>
          <a:noFill/>
          <a:ln>
            <a:noFill/>
          </a:ln>
        </p:spPr>
      </p:pic>
      <p:pic>
        <p:nvPicPr>
          <p:cNvPr id="745" name="Google Shape;745;p34"/>
          <p:cNvPicPr preferRelativeResize="0"/>
          <p:nvPr/>
        </p:nvPicPr>
        <p:blipFill rotWithShape="1">
          <a:blip r:embed="rId10">
            <a:alphaModFix/>
          </a:blip>
          <a:srcRect b="0" l="0" r="0" t="0"/>
          <a:stretch/>
        </p:blipFill>
        <p:spPr>
          <a:xfrm>
            <a:off x="-284018" y="3524250"/>
            <a:ext cx="2438400" cy="2438400"/>
          </a:xfrm>
          <a:prstGeom prst="rect">
            <a:avLst/>
          </a:prstGeom>
          <a:noFill/>
          <a:ln>
            <a:noFill/>
          </a:ln>
        </p:spPr>
      </p:pic>
      <p:pic>
        <p:nvPicPr>
          <p:cNvPr id="746" name="Google Shape;746;p34"/>
          <p:cNvPicPr preferRelativeResize="0"/>
          <p:nvPr/>
        </p:nvPicPr>
        <p:blipFill rotWithShape="1">
          <a:blip r:embed="rId13">
            <a:alphaModFix/>
          </a:blip>
          <a:srcRect b="0" l="0" r="0" t="0"/>
          <a:stretch/>
        </p:blipFill>
        <p:spPr>
          <a:xfrm>
            <a:off x="6305550" y="29350"/>
            <a:ext cx="1581150" cy="1554718"/>
          </a:xfrm>
          <a:prstGeom prst="ellipse">
            <a:avLst/>
          </a:prstGeom>
          <a:noFill/>
          <a:ln>
            <a:noFill/>
          </a:ln>
        </p:spPr>
      </p:pic>
      <p:pic>
        <p:nvPicPr>
          <p:cNvPr id="747" name="Google Shape;747;p34"/>
          <p:cNvPicPr preferRelativeResize="0"/>
          <p:nvPr/>
        </p:nvPicPr>
        <p:blipFill rotWithShape="1">
          <a:blip r:embed="rId14">
            <a:alphaModFix/>
          </a:blip>
          <a:srcRect b="0" l="0" r="0" t="0"/>
          <a:stretch/>
        </p:blipFill>
        <p:spPr>
          <a:xfrm>
            <a:off x="8691511" y="3858491"/>
            <a:ext cx="2357489" cy="2419350"/>
          </a:xfrm>
          <a:prstGeom prst="rect">
            <a:avLst/>
          </a:prstGeom>
          <a:noFill/>
          <a:ln>
            <a:noFill/>
          </a:ln>
        </p:spPr>
      </p:pic>
      <p:pic>
        <p:nvPicPr>
          <p:cNvPr id="748" name="Google Shape;748;p34"/>
          <p:cNvPicPr preferRelativeResize="0"/>
          <p:nvPr/>
        </p:nvPicPr>
        <p:blipFill rotWithShape="1">
          <a:blip r:embed="rId15">
            <a:alphaModFix/>
          </a:blip>
          <a:srcRect b="10549" l="2878" r="52891" t="11468"/>
          <a:stretch/>
        </p:blipFill>
        <p:spPr>
          <a:xfrm>
            <a:off x="1677769" y="4409208"/>
            <a:ext cx="1398310" cy="1551709"/>
          </a:xfrm>
          <a:prstGeom prst="rect">
            <a:avLst/>
          </a:prstGeom>
          <a:noFill/>
          <a:ln>
            <a:noFill/>
          </a:ln>
        </p:spPr>
      </p:pic>
      <p:pic>
        <p:nvPicPr>
          <p:cNvPr id="749" name="Google Shape;749;p34"/>
          <p:cNvPicPr preferRelativeResize="0"/>
          <p:nvPr/>
        </p:nvPicPr>
        <p:blipFill rotWithShape="1">
          <a:blip r:embed="rId16">
            <a:alphaModFix/>
          </a:blip>
          <a:srcRect b="2294" l="53845" r="5769" t="8716"/>
          <a:stretch/>
        </p:blipFill>
        <p:spPr>
          <a:xfrm>
            <a:off x="3829413" y="4458566"/>
            <a:ext cx="1228718" cy="1645902"/>
          </a:xfrm>
          <a:prstGeom prst="rect">
            <a:avLst/>
          </a:prstGeom>
          <a:noFill/>
          <a:ln>
            <a:noFill/>
          </a:ln>
        </p:spPr>
      </p:pic>
      <p:pic>
        <p:nvPicPr>
          <p:cNvPr id="750" name="Google Shape;750;p34"/>
          <p:cNvPicPr preferRelativeResize="0"/>
          <p:nvPr/>
        </p:nvPicPr>
        <p:blipFill rotWithShape="1">
          <a:blip r:embed="rId17">
            <a:alphaModFix/>
          </a:blip>
          <a:srcRect b="0" l="0" r="0" t="0"/>
          <a:stretch/>
        </p:blipFill>
        <p:spPr>
          <a:xfrm>
            <a:off x="3883105" y="2139775"/>
            <a:ext cx="2406492" cy="2442441"/>
          </a:xfrm>
          <a:prstGeom prst="rect">
            <a:avLst/>
          </a:prstGeom>
          <a:noFill/>
          <a:ln>
            <a:noFill/>
          </a:ln>
        </p:spPr>
      </p:pic>
      <p:sp>
        <p:nvSpPr>
          <p:cNvPr id="751" name="Google Shape;751;p34"/>
          <p:cNvSpPr/>
          <p:nvPr/>
        </p:nvSpPr>
        <p:spPr>
          <a:xfrm>
            <a:off x="6619" y="6015373"/>
            <a:ext cx="12150436" cy="92333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DAE5F1"/>
              </a:buClr>
              <a:buSzPts val="5400"/>
              <a:buFont typeface="Arial Rounded"/>
              <a:buNone/>
            </a:pPr>
            <a:r>
              <a:rPr b="1" i="0" lang="en-US" sz="5400" u="none" cap="none" strike="noStrike">
                <a:solidFill>
                  <a:srgbClr val="DAE5F1"/>
                </a:solidFill>
                <a:latin typeface="Arial Rounded"/>
                <a:ea typeface="Arial Rounded"/>
                <a:cs typeface="Arial Rounded"/>
                <a:sym typeface="Arial Rounded"/>
              </a:rPr>
              <a:t>Hẹn gặp lại các bạn ở bài sau nhé</a:t>
            </a:r>
            <a:endParaRPr/>
          </a:p>
        </p:txBody>
      </p:sp>
      <p:pic>
        <p:nvPicPr>
          <p:cNvPr id="752" name="Google Shape;752;p34"/>
          <p:cNvPicPr preferRelativeResize="0"/>
          <p:nvPr/>
        </p:nvPicPr>
        <p:blipFill rotWithShape="1">
          <a:blip r:embed="rId18">
            <a:alphaModFix/>
          </a:blip>
          <a:srcRect b="0" l="0" r="0" t="0"/>
          <a:stretch/>
        </p:blipFill>
        <p:spPr>
          <a:xfrm>
            <a:off x="-107129" y="-41757"/>
            <a:ext cx="2153327" cy="1572075"/>
          </a:xfrm>
          <a:prstGeom prst="rect">
            <a:avLst/>
          </a:prstGeom>
          <a:noFill/>
          <a:ln>
            <a:noFill/>
          </a:ln>
        </p:spPr>
      </p:pic>
      <p:pic>
        <p:nvPicPr>
          <p:cNvPr id="753" name="Google Shape;753;p34"/>
          <p:cNvPicPr preferRelativeResize="0"/>
          <p:nvPr/>
        </p:nvPicPr>
        <p:blipFill rotWithShape="1">
          <a:blip r:embed="rId19">
            <a:alphaModFix/>
          </a:blip>
          <a:srcRect b="0" l="0" r="0" t="0"/>
          <a:stretch/>
        </p:blipFill>
        <p:spPr>
          <a:xfrm>
            <a:off x="9725307" y="1190577"/>
            <a:ext cx="1070829" cy="1175834"/>
          </a:xfrm>
          <a:prstGeom prst="rect">
            <a:avLst/>
          </a:prstGeom>
          <a:noFill/>
          <a:ln>
            <a:noFill/>
          </a:ln>
        </p:spPr>
      </p:pic>
      <p:pic>
        <p:nvPicPr>
          <p:cNvPr id="754" name="Google Shape;754;p34"/>
          <p:cNvPicPr preferRelativeResize="0"/>
          <p:nvPr/>
        </p:nvPicPr>
        <p:blipFill rotWithShape="1">
          <a:blip r:embed="rId20">
            <a:alphaModFix/>
          </a:blip>
          <a:srcRect b="0" l="0" r="0" t="0"/>
          <a:stretch/>
        </p:blipFill>
        <p:spPr>
          <a:xfrm>
            <a:off x="1636655" y="2083458"/>
            <a:ext cx="1628244" cy="1389127"/>
          </a:xfrm>
          <a:prstGeom prst="rect">
            <a:avLst/>
          </a:prstGeom>
          <a:noFill/>
          <a:ln>
            <a:noFill/>
          </a:ln>
        </p:spPr>
      </p:pic>
    </p:spTree>
  </p:cSld>
  <p:clrMapOvr>
    <a:masterClrMapping/>
  </p:clrMapOvr>
  <mc:AlternateContent>
    <mc:Choice Requires="p14">
      <p:transition spd="slow" p14:dur="3400">
        <p14:reveal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2000"/>
                                        <p:tgtEl>
                                          <p:spTgt spid="743"/>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750"/>
                                        </p:tgtEl>
                                        <p:attrNameLst>
                                          <p:attrName>style.visibility</p:attrName>
                                        </p:attrNameLst>
                                      </p:cBhvr>
                                      <p:to>
                                        <p:strVal val="visible"/>
                                      </p:to>
                                    </p:set>
                                    <p:anim calcmode="lin" valueType="num">
                                      <p:cBhvr additive="base">
                                        <p:cTn dur="500"/>
                                        <p:tgtEl>
                                          <p:spTgt spid="750"/>
                                        </p:tgtEl>
                                        <p:attrNameLst>
                                          <p:attrName>ppt_w</p:attrName>
                                        </p:attrNameLst>
                                      </p:cBhvr>
                                      <p:tavLst>
                                        <p:tav fmla="" tm="0">
                                          <p:val>
                                            <p:strVal val="0"/>
                                          </p:val>
                                        </p:tav>
                                        <p:tav fmla="" tm="100000">
                                          <p:val>
                                            <p:strVal val="#ppt_w"/>
                                          </p:val>
                                        </p:tav>
                                      </p:tavLst>
                                    </p:anim>
                                    <p:anim calcmode="lin" valueType="num">
                                      <p:cBhvr additive="base">
                                        <p:cTn dur="500"/>
                                        <p:tgtEl>
                                          <p:spTgt spid="75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51"/>
                                        </p:tgtEl>
                                        <p:attrNameLst>
                                          <p:attrName>style.visibility</p:attrName>
                                        </p:attrNameLst>
                                      </p:cBhvr>
                                      <p:to>
                                        <p:strVal val="visible"/>
                                      </p:to>
                                    </p:set>
                                    <p:anim calcmode="lin" valueType="num">
                                      <p:cBhvr additive="base">
                                        <p:cTn dur="500"/>
                                        <p:tgtEl>
                                          <p:spTgt spid="751"/>
                                        </p:tgtEl>
                                        <p:attrNameLst>
                                          <p:attrName>ppt_w</p:attrName>
                                        </p:attrNameLst>
                                      </p:cBhvr>
                                      <p:tavLst>
                                        <p:tav fmla="" tm="0">
                                          <p:val>
                                            <p:strVal val="0"/>
                                          </p:val>
                                        </p:tav>
                                        <p:tav fmla="" tm="100000">
                                          <p:val>
                                            <p:strVal val="#ppt_w"/>
                                          </p:val>
                                        </p:tav>
                                      </p:tavLst>
                                    </p:anim>
                                    <p:anim calcmode="lin" valueType="num">
                                      <p:cBhvr additive="base">
                                        <p:cTn dur="500"/>
                                        <p:tgtEl>
                                          <p:spTgt spid="75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7" name="Shape 437"/>
        <p:cNvGrpSpPr/>
        <p:nvPr/>
      </p:nvGrpSpPr>
      <p:grpSpPr>
        <a:xfrm>
          <a:off x="0" y="0"/>
          <a:ext cx="0" cy="0"/>
          <a:chOff x="0" y="0"/>
          <a:chExt cx="0" cy="0"/>
        </a:xfrm>
      </p:grpSpPr>
      <p:sp>
        <p:nvSpPr>
          <p:cNvPr id="438" name="Google Shape;438;p4"/>
          <p:cNvSpPr txBox="1"/>
          <p:nvPr/>
        </p:nvSpPr>
        <p:spPr>
          <a:xfrm>
            <a:off x="3886200" y="1524001"/>
            <a:ext cx="5105400" cy="113877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Hôm trước các em học bài gì?</a:t>
            </a:r>
            <a:endParaRPr/>
          </a:p>
        </p:txBody>
      </p:sp>
      <p:sp>
        <p:nvSpPr>
          <p:cNvPr id="439" name="Google Shape;439;p4"/>
          <p:cNvSpPr txBox="1"/>
          <p:nvPr/>
        </p:nvSpPr>
        <p:spPr>
          <a:xfrm>
            <a:off x="3142439" y="4296350"/>
            <a:ext cx="5544361" cy="61555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Bóp nát quả cam</a:t>
            </a:r>
            <a:endParaRPr/>
          </a:p>
        </p:txBody>
      </p:sp>
      <p:pic>
        <p:nvPicPr>
          <p:cNvPr id="440" name="Google Shape;440;p4">
            <a:hlinkClick action="ppaction://hlinksldjump" r:id="rId4"/>
          </p:cNvPr>
          <p:cNvPicPr preferRelativeResize="0"/>
          <p:nvPr/>
        </p:nvPicPr>
        <p:blipFill rotWithShape="1">
          <a:blip r:embed="rId5">
            <a:alphaModFix/>
          </a:blip>
          <a:srcRect b="0" l="0" r="0" t="0"/>
          <a:stretch/>
        </p:blipFill>
        <p:spPr>
          <a:xfrm>
            <a:off x="8459156" y="3304310"/>
            <a:ext cx="2208844" cy="3683119"/>
          </a:xfrm>
          <a:prstGeom prst="rect">
            <a:avLst/>
          </a:prstGeom>
          <a:noFill/>
          <a:ln>
            <a:noFill/>
          </a:ln>
        </p:spPr>
      </p:pic>
      <p:pic>
        <p:nvPicPr>
          <p:cNvPr id="441" name="Google Shape;441;p4"/>
          <p:cNvPicPr preferRelativeResize="0"/>
          <p:nvPr/>
        </p:nvPicPr>
        <p:blipFill rotWithShape="1">
          <a:blip r:embed="rId6">
            <a:alphaModFix/>
          </a:blip>
          <a:srcRect b="0" l="0" r="0" t="0"/>
          <a:stretch/>
        </p:blipFill>
        <p:spPr>
          <a:xfrm>
            <a:off x="2362201" y="2093386"/>
            <a:ext cx="1858351" cy="23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25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5" name="Shape 445"/>
        <p:cNvGrpSpPr/>
        <p:nvPr/>
      </p:nvGrpSpPr>
      <p:grpSpPr>
        <a:xfrm>
          <a:off x="0" y="0"/>
          <a:ext cx="0" cy="0"/>
          <a:chOff x="0" y="0"/>
          <a:chExt cx="0" cy="0"/>
        </a:xfrm>
      </p:grpSpPr>
      <p:sp>
        <p:nvSpPr>
          <p:cNvPr id="446" name="Google Shape;446;p5"/>
          <p:cNvSpPr txBox="1"/>
          <p:nvPr/>
        </p:nvSpPr>
        <p:spPr>
          <a:xfrm>
            <a:off x="3886200" y="1524001"/>
            <a:ext cx="5105400" cy="113877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Trần Quốc Toản xin gặp vua để làm gì?</a:t>
            </a:r>
            <a:endParaRPr/>
          </a:p>
        </p:txBody>
      </p:sp>
      <p:sp>
        <p:nvSpPr>
          <p:cNvPr id="447" name="Google Shape;447;p5"/>
          <p:cNvSpPr txBox="1"/>
          <p:nvPr/>
        </p:nvSpPr>
        <p:spPr>
          <a:xfrm>
            <a:off x="3142439" y="4296350"/>
            <a:ext cx="5544361" cy="61555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Xin vua cho đi đánh giặc</a:t>
            </a:r>
            <a:endParaRPr sz="3400">
              <a:solidFill>
                <a:srgbClr val="000000"/>
              </a:solidFill>
              <a:latin typeface="Times New Roman"/>
              <a:ea typeface="Times New Roman"/>
              <a:cs typeface="Times New Roman"/>
              <a:sym typeface="Times New Roman"/>
            </a:endParaRPr>
          </a:p>
        </p:txBody>
      </p:sp>
      <p:pic>
        <p:nvPicPr>
          <p:cNvPr id="448" name="Google Shape;448;p5">
            <a:hlinkClick action="ppaction://hlinksldjump" r:id="rId4"/>
          </p:cNvPr>
          <p:cNvPicPr preferRelativeResize="0"/>
          <p:nvPr/>
        </p:nvPicPr>
        <p:blipFill rotWithShape="1">
          <a:blip r:embed="rId5">
            <a:alphaModFix/>
          </a:blip>
          <a:srcRect b="0" l="0" r="0" t="0"/>
          <a:stretch/>
        </p:blipFill>
        <p:spPr>
          <a:xfrm>
            <a:off x="8459156" y="3304310"/>
            <a:ext cx="2208844" cy="3683119"/>
          </a:xfrm>
          <a:prstGeom prst="rect">
            <a:avLst/>
          </a:prstGeom>
          <a:noFill/>
          <a:ln>
            <a:noFill/>
          </a:ln>
        </p:spPr>
      </p:pic>
      <p:pic>
        <p:nvPicPr>
          <p:cNvPr id="449" name="Google Shape;449;p5"/>
          <p:cNvPicPr preferRelativeResize="0"/>
          <p:nvPr/>
        </p:nvPicPr>
        <p:blipFill rotWithShape="1">
          <a:blip r:embed="rId6">
            <a:alphaModFix/>
          </a:blip>
          <a:srcRect b="0" l="0" r="0" t="0"/>
          <a:stretch/>
        </p:blipFill>
        <p:spPr>
          <a:xfrm>
            <a:off x="2362201" y="2093386"/>
            <a:ext cx="1858351" cy="23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25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5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6"/>
          <p:cNvSpPr txBox="1"/>
          <p:nvPr/>
        </p:nvSpPr>
        <p:spPr>
          <a:xfrm>
            <a:off x="3886200" y="1524001"/>
            <a:ext cx="5105400" cy="113877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Vua khen Trần Quốc Toản thế nào?</a:t>
            </a:r>
            <a:endParaRPr/>
          </a:p>
        </p:txBody>
      </p:sp>
      <p:sp>
        <p:nvSpPr>
          <p:cNvPr id="455" name="Google Shape;455;p6"/>
          <p:cNvSpPr txBox="1"/>
          <p:nvPr/>
        </p:nvSpPr>
        <p:spPr>
          <a:xfrm>
            <a:off x="3142439" y="4296350"/>
            <a:ext cx="5544361" cy="113877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Vua khen Trần Quốc Toản còn trẻ mà đã biết lo việc nước.</a:t>
            </a:r>
            <a:endParaRPr sz="3400">
              <a:solidFill>
                <a:srgbClr val="000000"/>
              </a:solidFill>
              <a:latin typeface="Times New Roman"/>
              <a:ea typeface="Times New Roman"/>
              <a:cs typeface="Times New Roman"/>
              <a:sym typeface="Times New Roman"/>
            </a:endParaRPr>
          </a:p>
        </p:txBody>
      </p:sp>
      <p:pic>
        <p:nvPicPr>
          <p:cNvPr id="456" name="Google Shape;456;p6">
            <a:hlinkClick action="ppaction://hlinksldjump" r:id="rId4"/>
          </p:cNvPr>
          <p:cNvPicPr preferRelativeResize="0"/>
          <p:nvPr/>
        </p:nvPicPr>
        <p:blipFill rotWithShape="1">
          <a:blip r:embed="rId5">
            <a:alphaModFix/>
          </a:blip>
          <a:srcRect b="0" l="0" r="0" t="0"/>
          <a:stretch/>
        </p:blipFill>
        <p:spPr>
          <a:xfrm>
            <a:off x="8459156" y="3304310"/>
            <a:ext cx="2208844" cy="3683119"/>
          </a:xfrm>
          <a:prstGeom prst="rect">
            <a:avLst/>
          </a:prstGeom>
          <a:noFill/>
          <a:ln>
            <a:noFill/>
          </a:ln>
        </p:spPr>
      </p:pic>
      <p:pic>
        <p:nvPicPr>
          <p:cNvPr id="457" name="Google Shape;457;p6"/>
          <p:cNvPicPr preferRelativeResize="0"/>
          <p:nvPr/>
        </p:nvPicPr>
        <p:blipFill rotWithShape="1">
          <a:blip r:embed="rId6">
            <a:alphaModFix/>
          </a:blip>
          <a:srcRect b="0" l="0" r="0" t="0"/>
          <a:stretch/>
        </p:blipFill>
        <p:spPr>
          <a:xfrm>
            <a:off x="2362201" y="2093386"/>
            <a:ext cx="1858351" cy="23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25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5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1" name="Shape 461"/>
        <p:cNvGrpSpPr/>
        <p:nvPr/>
      </p:nvGrpSpPr>
      <p:grpSpPr>
        <a:xfrm>
          <a:off x="0" y="0"/>
          <a:ext cx="0" cy="0"/>
          <a:chOff x="0" y="0"/>
          <a:chExt cx="0" cy="0"/>
        </a:xfrm>
      </p:grpSpPr>
      <p:sp>
        <p:nvSpPr>
          <p:cNvPr id="462" name="Google Shape;462;p7"/>
          <p:cNvSpPr txBox="1"/>
          <p:nvPr/>
        </p:nvSpPr>
        <p:spPr>
          <a:xfrm>
            <a:off x="3886200" y="1524001"/>
            <a:ext cx="5105400" cy="113877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Vua ban cho Trần Quốc Toàn cái gì?</a:t>
            </a:r>
            <a:endParaRPr/>
          </a:p>
        </p:txBody>
      </p:sp>
      <p:sp>
        <p:nvSpPr>
          <p:cNvPr id="463" name="Google Shape;463;p7"/>
          <p:cNvSpPr txBox="1"/>
          <p:nvPr/>
        </p:nvSpPr>
        <p:spPr>
          <a:xfrm>
            <a:off x="3142439" y="4296350"/>
            <a:ext cx="5544361" cy="61555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Quả cam</a:t>
            </a:r>
            <a:endParaRPr/>
          </a:p>
        </p:txBody>
      </p:sp>
      <p:pic>
        <p:nvPicPr>
          <p:cNvPr id="464" name="Google Shape;464;p7">
            <a:hlinkClick action="ppaction://hlinksldjump" r:id="rId4"/>
          </p:cNvPr>
          <p:cNvPicPr preferRelativeResize="0"/>
          <p:nvPr/>
        </p:nvPicPr>
        <p:blipFill rotWithShape="1">
          <a:blip r:embed="rId5">
            <a:alphaModFix/>
          </a:blip>
          <a:srcRect b="0" l="0" r="0" t="0"/>
          <a:stretch/>
        </p:blipFill>
        <p:spPr>
          <a:xfrm>
            <a:off x="8459156" y="3304310"/>
            <a:ext cx="2208844" cy="3683119"/>
          </a:xfrm>
          <a:prstGeom prst="rect">
            <a:avLst/>
          </a:prstGeom>
          <a:noFill/>
          <a:ln>
            <a:noFill/>
          </a:ln>
        </p:spPr>
      </p:pic>
      <p:pic>
        <p:nvPicPr>
          <p:cNvPr id="465" name="Google Shape;465;p7"/>
          <p:cNvPicPr preferRelativeResize="0"/>
          <p:nvPr/>
        </p:nvPicPr>
        <p:blipFill rotWithShape="1">
          <a:blip r:embed="rId6">
            <a:alphaModFix/>
          </a:blip>
          <a:srcRect b="0" l="0" r="0" t="0"/>
          <a:stretch/>
        </p:blipFill>
        <p:spPr>
          <a:xfrm>
            <a:off x="2362201" y="2093386"/>
            <a:ext cx="1858351" cy="23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25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9" name="Shape 469"/>
        <p:cNvGrpSpPr/>
        <p:nvPr/>
      </p:nvGrpSpPr>
      <p:grpSpPr>
        <a:xfrm>
          <a:off x="0" y="0"/>
          <a:ext cx="0" cy="0"/>
          <a:chOff x="0" y="0"/>
          <a:chExt cx="0" cy="0"/>
        </a:xfrm>
      </p:grpSpPr>
      <p:sp>
        <p:nvSpPr>
          <p:cNvPr id="470" name="Google Shape;470;p8"/>
          <p:cNvSpPr txBox="1"/>
          <p:nvPr/>
        </p:nvSpPr>
        <p:spPr>
          <a:xfrm>
            <a:off x="3886200" y="1524001"/>
            <a:ext cx="5105400" cy="166199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Trần Quốc Toản cảm thấy thế nào sau khi được vua khen?</a:t>
            </a:r>
            <a:endParaRPr/>
          </a:p>
        </p:txBody>
      </p:sp>
      <p:sp>
        <p:nvSpPr>
          <p:cNvPr id="471" name="Google Shape;471;p8"/>
          <p:cNvSpPr txBox="1"/>
          <p:nvPr/>
        </p:nvSpPr>
        <p:spPr>
          <a:xfrm>
            <a:off x="3142439" y="4296350"/>
            <a:ext cx="5544361" cy="166199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ấm ức vì nghĩ vua coi mình như trẻ con, không cho dự bàn việc nước.</a:t>
            </a:r>
            <a:endParaRPr sz="3400">
              <a:solidFill>
                <a:srgbClr val="000000"/>
              </a:solidFill>
              <a:latin typeface="Times New Roman"/>
              <a:ea typeface="Times New Roman"/>
              <a:cs typeface="Times New Roman"/>
              <a:sym typeface="Times New Roman"/>
            </a:endParaRPr>
          </a:p>
        </p:txBody>
      </p:sp>
      <p:pic>
        <p:nvPicPr>
          <p:cNvPr id="472" name="Google Shape;472;p8">
            <a:hlinkClick action="ppaction://hlinksldjump" r:id="rId4"/>
          </p:cNvPr>
          <p:cNvPicPr preferRelativeResize="0"/>
          <p:nvPr/>
        </p:nvPicPr>
        <p:blipFill rotWithShape="1">
          <a:blip r:embed="rId5">
            <a:alphaModFix/>
          </a:blip>
          <a:srcRect b="0" l="0" r="0" t="0"/>
          <a:stretch/>
        </p:blipFill>
        <p:spPr>
          <a:xfrm>
            <a:off x="8459156" y="3304310"/>
            <a:ext cx="2208844" cy="3683119"/>
          </a:xfrm>
          <a:prstGeom prst="rect">
            <a:avLst/>
          </a:prstGeom>
          <a:noFill/>
          <a:ln>
            <a:noFill/>
          </a:ln>
        </p:spPr>
      </p:pic>
      <p:pic>
        <p:nvPicPr>
          <p:cNvPr id="473" name="Google Shape;473;p8"/>
          <p:cNvPicPr preferRelativeResize="0"/>
          <p:nvPr/>
        </p:nvPicPr>
        <p:blipFill rotWithShape="1">
          <a:blip r:embed="rId6">
            <a:alphaModFix/>
          </a:blip>
          <a:srcRect b="0" l="0" r="0" t="0"/>
          <a:stretch/>
        </p:blipFill>
        <p:spPr>
          <a:xfrm>
            <a:off x="2362201" y="2093386"/>
            <a:ext cx="1858351" cy="23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125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77" name="Shape 477"/>
        <p:cNvGrpSpPr/>
        <p:nvPr/>
      </p:nvGrpSpPr>
      <p:grpSpPr>
        <a:xfrm>
          <a:off x="0" y="0"/>
          <a:ext cx="0" cy="0"/>
          <a:chOff x="0" y="0"/>
          <a:chExt cx="0" cy="0"/>
        </a:xfrm>
      </p:grpSpPr>
      <p:sp>
        <p:nvSpPr>
          <p:cNvPr id="478" name="Google Shape;478;p9"/>
          <p:cNvSpPr txBox="1"/>
          <p:nvPr/>
        </p:nvSpPr>
        <p:spPr>
          <a:xfrm>
            <a:off x="3886200" y="1524001"/>
            <a:ext cx="5105400" cy="166199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Việc Trần Quốc Toản vô tình bóp nát quả cam thể hiện điều gì?</a:t>
            </a:r>
            <a:endParaRPr/>
          </a:p>
        </p:txBody>
      </p:sp>
      <p:sp>
        <p:nvSpPr>
          <p:cNvPr id="479" name="Google Shape;479;p9"/>
          <p:cNvSpPr txBox="1"/>
          <p:nvPr/>
        </p:nvSpPr>
        <p:spPr>
          <a:xfrm>
            <a:off x="3142439" y="4296350"/>
            <a:ext cx="5544361" cy="615553"/>
          </a:xfrm>
          <a:prstGeom prst="rect">
            <a:avLst/>
          </a:prstGeom>
          <a:gradFill>
            <a:gsLst>
              <a:gs pos="0">
                <a:srgbClr val="FFA09D"/>
              </a:gs>
              <a:gs pos="35000">
                <a:srgbClr val="FFBCBC"/>
              </a:gs>
              <a:gs pos="100000">
                <a:srgbClr val="FFE2E2"/>
              </a:gs>
            </a:gsLst>
            <a:lin ang="16200000"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lang="en-US" sz="3400">
                <a:solidFill>
                  <a:srgbClr val="000000"/>
                </a:solidFill>
                <a:latin typeface="Times New Roman"/>
                <a:ea typeface="Times New Roman"/>
                <a:cs typeface="Times New Roman"/>
                <a:sym typeface="Times New Roman"/>
              </a:rPr>
              <a:t>Yêu nước và cam thù giặc</a:t>
            </a:r>
            <a:endParaRPr sz="3400">
              <a:solidFill>
                <a:srgbClr val="000000"/>
              </a:solidFill>
              <a:latin typeface="Times New Roman"/>
              <a:ea typeface="Times New Roman"/>
              <a:cs typeface="Times New Roman"/>
              <a:sym typeface="Times New Roman"/>
            </a:endParaRPr>
          </a:p>
        </p:txBody>
      </p:sp>
      <p:pic>
        <p:nvPicPr>
          <p:cNvPr id="480" name="Google Shape;480;p9">
            <a:hlinkClick action="ppaction://hlinksldjump" r:id="rId4"/>
          </p:cNvPr>
          <p:cNvPicPr preferRelativeResize="0"/>
          <p:nvPr/>
        </p:nvPicPr>
        <p:blipFill rotWithShape="1">
          <a:blip r:embed="rId5">
            <a:alphaModFix/>
          </a:blip>
          <a:srcRect b="0" l="0" r="0" t="0"/>
          <a:stretch/>
        </p:blipFill>
        <p:spPr>
          <a:xfrm>
            <a:off x="8459156" y="3304310"/>
            <a:ext cx="2208844" cy="3683119"/>
          </a:xfrm>
          <a:prstGeom prst="rect">
            <a:avLst/>
          </a:prstGeom>
          <a:noFill/>
          <a:ln>
            <a:noFill/>
          </a:ln>
        </p:spPr>
      </p:pic>
      <p:pic>
        <p:nvPicPr>
          <p:cNvPr id="481" name="Google Shape;481;p9"/>
          <p:cNvPicPr preferRelativeResize="0"/>
          <p:nvPr/>
        </p:nvPicPr>
        <p:blipFill rotWithShape="1">
          <a:blip r:embed="rId6">
            <a:alphaModFix/>
          </a:blip>
          <a:srcRect b="0" l="0" r="0" t="0"/>
          <a:stretch/>
        </p:blipFill>
        <p:spPr>
          <a:xfrm>
            <a:off x="2362201" y="2093386"/>
            <a:ext cx="1858351" cy="2391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125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千图网拥有20W+精美PPT模板 更多PPT模板下载至：www.58pic.com/office/pp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2021-07-20T01:55:21Z</dcterms:created>
  <dc:creator>tran thao</dc:creator>
</cp:coreProperties>
</file>