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7" r:id="rId3"/>
  </p:sldMasterIdLst>
  <p:notesMasterIdLst>
    <p:notesMasterId r:id="rId17"/>
  </p:notesMasterIdLst>
  <p:sldIdLst>
    <p:sldId id="294" r:id="rId4"/>
    <p:sldId id="256" r:id="rId5"/>
    <p:sldId id="276" r:id="rId6"/>
    <p:sldId id="291" r:id="rId7"/>
    <p:sldId id="263" r:id="rId8"/>
    <p:sldId id="293" r:id="rId9"/>
    <p:sldId id="283" r:id="rId10"/>
    <p:sldId id="259" r:id="rId11"/>
    <p:sldId id="284" r:id="rId12"/>
    <p:sldId id="289" r:id="rId13"/>
    <p:sldId id="290" r:id="rId14"/>
    <p:sldId id="288" r:id="rId15"/>
    <p:sldId id="282" r:id="rId16"/>
  </p:sldIdLst>
  <p:sldSz cx="18288000" cy="10287000"/>
  <p:notesSz cx="6858000" cy="9144000"/>
  <p:embeddedFontLst>
    <p:embeddedFont>
      <p:font typeface="#9Slide07 HoneyCream" pitchFamily="2" charset="0"/>
      <p:regular r:id="rId18"/>
    </p:embeddedFont>
    <p:embeddedFont>
      <p:font typeface="SVN-Newton" panose="02040603050506020204" pitchFamily="18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#9Slide03 Arima Madurai Black" panose="00000A00000000000000" pitchFamily="2" charset="0"/>
      <p:bold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4A04BB-DBD1-4896-A7DB-14611AEFCE8B}" v="473" dt="2024-03-31T03:48:32.1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4" autoAdjust="0"/>
    <p:restoredTop sz="94614" autoAdjust="0"/>
  </p:normalViewPr>
  <p:slideViewPr>
    <p:cSldViewPr>
      <p:cViewPr varScale="1">
        <p:scale>
          <a:sx n="54" d="100"/>
          <a:sy n="54" d="100"/>
        </p:scale>
        <p:origin x="1061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F2DB7-680B-7F41-ADC6-69BF27A39E40}" type="datetimeFigureOut">
              <a:rPr lang="en-VN" smtClean="0"/>
              <a:t>04/01/2024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07A9F-82AA-CD40-B9CD-E3402AEEC93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14730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chú</a:t>
            </a:r>
            <a:r>
              <a:rPr lang="en-GB" baseline="0" dirty="0"/>
              <a:t>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đám</a:t>
            </a:r>
            <a:r>
              <a:rPr lang="en-GB" baseline="0" dirty="0"/>
              <a:t> </a:t>
            </a:r>
            <a:r>
              <a:rPr lang="en-GB" baseline="0" dirty="0" err="1"/>
              <a:t>mây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0F16F-FC09-4BBF-B13F-5A206FB81BA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308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8288000" y="-278857"/>
            <a:ext cx="2264640" cy="23366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8288000" y="7950365"/>
            <a:ext cx="2264640" cy="2336636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9733003"/>
            <a:ext cx="151996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65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6927" y="5810254"/>
            <a:ext cx="26711828" cy="4009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3852" y="10598727"/>
            <a:ext cx="21997977" cy="47798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4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40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23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481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72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97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2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285" y="4364186"/>
            <a:ext cx="28283111" cy="123435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2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414" y="12018822"/>
            <a:ext cx="26711828" cy="3714750"/>
          </a:xfrm>
          <a:prstGeom prst="rect">
            <a:avLst/>
          </a:prstGeom>
        </p:spPr>
        <p:txBody>
          <a:bodyPr anchor="t"/>
          <a:lstStyle>
            <a:lvl1pPr algn="l">
              <a:defRPr sz="1090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2414" y="7927403"/>
            <a:ext cx="26711828" cy="40914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455">
                <a:solidFill>
                  <a:schemeClr val="tx1">
                    <a:tint val="75000"/>
                  </a:schemeClr>
                </a:solidFill>
              </a:defRPr>
            </a:lvl1pPr>
            <a:lvl2pPr marL="1246922" indent="0">
              <a:buNone/>
              <a:defRPr sz="4909">
                <a:solidFill>
                  <a:schemeClr val="tx1">
                    <a:tint val="75000"/>
                  </a:schemeClr>
                </a:solidFill>
              </a:defRPr>
            </a:lvl2pPr>
            <a:lvl3pPr marL="2493843" indent="0">
              <a:buNone/>
              <a:defRPr sz="4364">
                <a:solidFill>
                  <a:schemeClr val="tx1">
                    <a:tint val="75000"/>
                  </a:schemeClr>
                </a:solidFill>
              </a:defRPr>
            </a:lvl3pPr>
            <a:lvl4pPr marL="3740765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4pPr>
            <a:lvl5pPr marL="4987686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5pPr>
            <a:lvl6pPr marL="6234608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6pPr>
            <a:lvl7pPr marL="7481529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7pPr>
            <a:lvl8pPr marL="8728451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8pPr>
            <a:lvl9pPr marL="9975372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285" y="4364186"/>
            <a:ext cx="13879675" cy="12343535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5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74722" y="4364186"/>
            <a:ext cx="13879675" cy="12343535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5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5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287" y="4186672"/>
            <a:ext cx="13885132" cy="17448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5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1287" y="5931477"/>
            <a:ext cx="13885132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5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963812" y="4186672"/>
            <a:ext cx="13890586" cy="17448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5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963812" y="5931477"/>
            <a:ext cx="13890586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5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5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2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7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4682"/>
            <a:ext cx="10338832" cy="3169227"/>
          </a:xfrm>
          <a:prstGeom prst="rect">
            <a:avLst/>
          </a:prstGeom>
        </p:spPr>
        <p:txBody>
          <a:bodyPr anchor="b"/>
          <a:lstStyle>
            <a:lvl1pPr algn="l">
              <a:defRPr sz="54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6570" y="744686"/>
            <a:ext cx="17567828" cy="15963035"/>
          </a:xfrm>
          <a:prstGeom prst="rect">
            <a:avLst/>
          </a:prstGeom>
        </p:spPr>
        <p:txBody>
          <a:bodyPr/>
          <a:lstStyle>
            <a:lvl1pPr>
              <a:defRPr sz="8727"/>
            </a:lvl1pPr>
            <a:lvl2pPr>
              <a:defRPr sz="7636"/>
            </a:lvl2pPr>
            <a:lvl3pPr>
              <a:defRPr sz="6546"/>
            </a:lvl3pPr>
            <a:lvl4pPr>
              <a:defRPr sz="5455"/>
            </a:lvl4pPr>
            <a:lvl5pPr>
              <a:defRPr sz="5455"/>
            </a:lvl5pPr>
            <a:lvl6pPr>
              <a:defRPr sz="5455"/>
            </a:lvl6pPr>
            <a:lvl7pPr>
              <a:defRPr sz="5455"/>
            </a:lvl7pPr>
            <a:lvl8pPr>
              <a:defRPr sz="5455"/>
            </a:lvl8pPr>
            <a:lvl9pPr>
              <a:defRPr sz="54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1287" y="3913913"/>
            <a:ext cx="10338832" cy="1279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8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5"/>
            </a:lvl4pPr>
            <a:lvl5pPr marL="4987686" indent="0">
              <a:buNone/>
              <a:defRPr sz="2455"/>
            </a:lvl5pPr>
            <a:lvl6pPr marL="6234608" indent="0">
              <a:buNone/>
              <a:defRPr sz="2455"/>
            </a:lvl6pPr>
            <a:lvl7pPr marL="7481529" indent="0">
              <a:buNone/>
              <a:defRPr sz="2455"/>
            </a:lvl7pPr>
            <a:lvl8pPr marL="8728451" indent="0">
              <a:buNone/>
              <a:defRPr sz="2455"/>
            </a:lvl8pPr>
            <a:lvl9pPr marL="9975372" indent="0">
              <a:buNone/>
              <a:defRPr sz="245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652" y="13092546"/>
            <a:ext cx="18855409" cy="1545649"/>
          </a:xfrm>
          <a:prstGeom prst="rect">
            <a:avLst/>
          </a:prstGeom>
        </p:spPr>
        <p:txBody>
          <a:bodyPr anchor="b"/>
          <a:lstStyle>
            <a:lvl1pPr algn="l">
              <a:defRPr sz="54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9652" y="1671204"/>
            <a:ext cx="18855409" cy="112221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727"/>
            </a:lvl1pPr>
            <a:lvl2pPr marL="1246922" indent="0">
              <a:buNone/>
              <a:defRPr sz="7636"/>
            </a:lvl2pPr>
            <a:lvl3pPr marL="2493843" indent="0">
              <a:buNone/>
              <a:defRPr sz="6546"/>
            </a:lvl3pPr>
            <a:lvl4pPr marL="3740765" indent="0">
              <a:buNone/>
              <a:defRPr sz="5455"/>
            </a:lvl4pPr>
            <a:lvl5pPr marL="4987686" indent="0">
              <a:buNone/>
              <a:defRPr sz="5455"/>
            </a:lvl5pPr>
            <a:lvl6pPr marL="6234608" indent="0">
              <a:buNone/>
              <a:defRPr sz="5455"/>
            </a:lvl6pPr>
            <a:lvl7pPr marL="7481529" indent="0">
              <a:buNone/>
              <a:defRPr sz="5455"/>
            </a:lvl7pPr>
            <a:lvl8pPr marL="8728451" indent="0">
              <a:buNone/>
              <a:defRPr sz="5455"/>
            </a:lvl8pPr>
            <a:lvl9pPr marL="9975372" indent="0">
              <a:buNone/>
              <a:defRPr sz="54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9652" y="14638195"/>
            <a:ext cx="18855409" cy="219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8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5"/>
            </a:lvl4pPr>
            <a:lvl5pPr marL="4987686" indent="0">
              <a:buNone/>
              <a:defRPr sz="2455"/>
            </a:lvl5pPr>
            <a:lvl6pPr marL="6234608" indent="0">
              <a:buNone/>
              <a:defRPr sz="2455"/>
            </a:lvl6pPr>
            <a:lvl7pPr marL="7481529" indent="0">
              <a:buNone/>
              <a:defRPr sz="2455"/>
            </a:lvl7pPr>
            <a:lvl8pPr marL="8728451" indent="0">
              <a:buNone/>
              <a:defRPr sz="2455"/>
            </a:lvl8pPr>
            <a:lvl9pPr marL="9975372" indent="0">
              <a:buNone/>
              <a:defRPr sz="245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5" y="4364186"/>
            <a:ext cx="28283111" cy="1234353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783619" y="749017"/>
            <a:ext cx="7070779" cy="1595870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3" y="749017"/>
            <a:ext cx="20688573" cy="1595870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0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850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412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056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978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F0ADA2-C241-FF49-A213-96B3EE59B9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3CBED9-C4B8-8D43-AA2A-057F25738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8CCF5E4C-E734-C944-898F-A69DD16A81FD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4434092-E6A6-FB4D-BBF5-2D322EBF15B5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589B86-CC62-EA45-946B-38370F13F360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1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1" indent="-935191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6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4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5" indent="-623461" algn="l" defTabSz="2493843" rtl="0" eaLnBrk="1" latinLnBrk="0" hangingPunct="1">
        <a:spcBef>
          <a:spcPct val="20000"/>
        </a:spcBef>
        <a:buFont typeface="Arial" pitchFamily="34" charset="0"/>
        <a:buChar char="–"/>
        <a:defRPr sz="5455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7" indent="-623461" algn="l" defTabSz="2493843" rtl="0" eaLnBrk="1" latinLnBrk="0" hangingPunct="1">
        <a:spcBef>
          <a:spcPct val="20000"/>
        </a:spcBef>
        <a:buFont typeface="Arial" pitchFamily="34" charset="0"/>
        <a:buChar char="»"/>
        <a:defRPr sz="5455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0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3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-9545802"/>
            <a:ext cx="2559870" cy="2713443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-8189081"/>
            <a:ext cx="2559870" cy="2713443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28516098"/>
            <a:ext cx="2559870" cy="271344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29872820"/>
            <a:ext cx="2559870" cy="271344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43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4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17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microsoft.com/office/2007/relationships/hdphoto" Target="../media/hdphoto4.wdp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5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microsoft.com/office/2007/relationships/hdphoto" Target="../media/hdphoto1.wdp"/><Relationship Id="rId19" Type="http://schemas.microsoft.com/office/2007/relationships/hdphoto" Target="../media/hdphoto5.wdp"/><Relationship Id="rId4" Type="http://schemas.openxmlformats.org/officeDocument/2006/relationships/image" Target="../media/image16.png"/><Relationship Id="rId9" Type="http://schemas.openxmlformats.org/officeDocument/2006/relationships/image" Target="../media/image14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7.png"/><Relationship Id="rId18" Type="http://schemas.microsoft.com/office/2007/relationships/hdphoto" Target="../media/hdphoto4.wdp"/><Relationship Id="rId3" Type="http://schemas.openxmlformats.org/officeDocument/2006/relationships/audio" Target="../media/audio1.wav"/><Relationship Id="rId21" Type="http://schemas.microsoft.com/office/2007/relationships/hdphoto" Target="../media/hdphoto5.wdp"/><Relationship Id="rId7" Type="http://schemas.openxmlformats.org/officeDocument/2006/relationships/image" Target="../media/image30.png"/><Relationship Id="rId12" Type="http://schemas.microsoft.com/office/2007/relationships/hdphoto" Target="../media/hdphoto2.wdp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15.png"/><Relationship Id="rId5" Type="http://schemas.openxmlformats.org/officeDocument/2006/relationships/image" Target="../media/image28.png"/><Relationship Id="rId15" Type="http://schemas.openxmlformats.org/officeDocument/2006/relationships/image" Target="../media/image32.png"/><Relationship Id="rId10" Type="http://schemas.microsoft.com/office/2007/relationships/hdphoto" Target="../media/hdphoto6.wdp"/><Relationship Id="rId19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microsoft.com/office/2007/relationships/hdphoto" Target="../media/hdphoto7.wdp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3.png"/><Relationship Id="rId18" Type="http://schemas.microsoft.com/office/2007/relationships/hdphoto" Target="../media/hdphoto4.wdp"/><Relationship Id="rId3" Type="http://schemas.openxmlformats.org/officeDocument/2006/relationships/audio" Target="../media/audio2.wav"/><Relationship Id="rId21" Type="http://schemas.microsoft.com/office/2007/relationships/hdphoto" Target="../media/hdphoto5.wdp"/><Relationship Id="rId7" Type="http://schemas.openxmlformats.org/officeDocument/2006/relationships/image" Target="../media/image38.png"/><Relationship Id="rId12" Type="http://schemas.microsoft.com/office/2007/relationships/hdphoto" Target="../media/hdphoto2.wdp"/><Relationship Id="rId17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15.png"/><Relationship Id="rId5" Type="http://schemas.openxmlformats.org/officeDocument/2006/relationships/image" Target="../media/image36.png"/><Relationship Id="rId15" Type="http://schemas.openxmlformats.org/officeDocument/2006/relationships/image" Target="../media/image34.png"/><Relationship Id="rId10" Type="http://schemas.microsoft.com/office/2007/relationships/hdphoto" Target="../media/hdphoto6.wdp"/><Relationship Id="rId19" Type="http://schemas.openxmlformats.org/officeDocument/2006/relationships/image" Target="../media/image23.png"/><Relationship Id="rId4" Type="http://schemas.openxmlformats.org/officeDocument/2006/relationships/image" Target="../media/image35.png"/><Relationship Id="rId9" Type="http://schemas.openxmlformats.org/officeDocument/2006/relationships/image" Target="../media/image26.png"/><Relationship Id="rId14" Type="http://schemas.microsoft.com/office/2007/relationships/hdphoto" Target="../media/hdphoto9.wdp"/><Relationship Id="rId2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14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283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A3057992-F62E-0C26-28F4-604553463AE9}"/>
              </a:ext>
            </a:extLst>
          </p:cNvPr>
          <p:cNvSpPr/>
          <p:nvPr/>
        </p:nvSpPr>
        <p:spPr>
          <a:xfrm>
            <a:off x="194081" y="188148"/>
            <a:ext cx="17634626" cy="9982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4" name="Google Shape;343;p15">
            <a:extLst>
              <a:ext uri="{FF2B5EF4-FFF2-40B4-BE49-F238E27FC236}">
                <a16:creationId xmlns:a16="http://schemas.microsoft.com/office/drawing/2014/main" id="{CCA2CFFB-27BF-C3CB-9943-BDC9A47490FF}"/>
              </a:ext>
            </a:extLst>
          </p:cNvPr>
          <p:cNvSpPr txBox="1">
            <a:spLocks/>
          </p:cNvSpPr>
          <p:nvPr/>
        </p:nvSpPr>
        <p:spPr>
          <a:xfrm>
            <a:off x="1676400" y="188148"/>
            <a:ext cx="5311919" cy="16355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8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343;p15">
                <a:extLst>
                  <a:ext uri="{FF2B5EF4-FFF2-40B4-BE49-F238E27FC236}">
                    <a16:creationId xmlns:a16="http://schemas.microsoft.com/office/drawing/2014/main" id="{DD205FB6-3140-7541-8F25-D72AA8512A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9293" y="1333500"/>
                <a:ext cx="21680779" cy="163550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8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8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8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Google Shape;343;p15">
                <a:extLst>
                  <a:ext uri="{FF2B5EF4-FFF2-40B4-BE49-F238E27FC236}">
                    <a16:creationId xmlns:a16="http://schemas.microsoft.com/office/drawing/2014/main" id="{DD205FB6-3140-7541-8F25-D72AA8512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93" y="1333500"/>
                <a:ext cx="21680779" cy="1635507"/>
              </a:xfrm>
              <a:prstGeom prst="rect">
                <a:avLst/>
              </a:prstGeom>
              <a:blipFill>
                <a:blip r:embed="rId2"/>
                <a:stretch>
                  <a:fillRect l="-2390" b="-3320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C8A49D-FAAC-8798-DD2A-0C315CE068E2}"/>
                  </a:ext>
                </a:extLst>
              </p:cNvPr>
              <p:cNvSpPr txBox="1"/>
              <p:nvPr/>
            </p:nvSpPr>
            <p:spPr>
              <a:xfrm>
                <a:off x="6781800" y="1333500"/>
                <a:ext cx="10134600" cy="3720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vi-VN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vi-VN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8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vi-VN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:</a:t>
                </a:r>
                <a14:m>
                  <m:oMath xmlns:m="http://schemas.openxmlformats.org/officeDocument/2006/math">
                    <m:r>
                      <a:rPr lang="en-US" sz="8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sty m:val="p"/>
                      </m:rPr>
                      <a:rPr lang="vi-VN" sz="8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vi-VN" sz="8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vi-VN" sz="8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  <m:r>
                      <a:rPr lang="vi-VN" sz="8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vi-VN" sz="8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1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C8A49D-FAAC-8798-DD2A-0C315CE06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333500"/>
                <a:ext cx="10134600" cy="3720506"/>
              </a:xfrm>
              <a:prstGeom prst="rect">
                <a:avLst/>
              </a:prstGeom>
              <a:blipFill>
                <a:blip r:embed="rId3"/>
                <a:stretch>
                  <a:fillRect l="-5174" t="-164" b="-475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6B99882-56DB-C64B-27E1-C7E30196CCA5}"/>
                  </a:ext>
                </a:extLst>
              </p:cNvPr>
              <p:cNvSpPr txBox="1"/>
              <p:nvPr/>
            </p:nvSpPr>
            <p:spPr>
              <a:xfrm>
                <a:off x="762001" y="5450747"/>
                <a:ext cx="5334000" cy="1870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SG" sz="8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6B99882-56DB-C64B-27E1-C7E30196C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1" y="5450747"/>
                <a:ext cx="5334000" cy="1870577"/>
              </a:xfrm>
              <a:prstGeom prst="rect">
                <a:avLst/>
              </a:prstGeom>
              <a:blipFill>
                <a:blip r:embed="rId4"/>
                <a:stretch>
                  <a:fillRect l="-9714" t="-326" b="-1400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C6C897-291C-E1DA-8B96-88D4750E94BE}"/>
                  </a:ext>
                </a:extLst>
              </p:cNvPr>
              <p:cNvSpPr txBox="1"/>
              <p:nvPr/>
            </p:nvSpPr>
            <p:spPr>
              <a:xfrm>
                <a:off x="5791200" y="5450747"/>
                <a:ext cx="8686800" cy="2547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𝟐𝟔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4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C6C897-291C-E1DA-8B96-88D4750E9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5450747"/>
                <a:ext cx="8686800" cy="2547685"/>
              </a:xfrm>
              <a:prstGeom prst="rect">
                <a:avLst/>
              </a:prstGeom>
              <a:blipFill>
                <a:blip r:embed="rId5"/>
                <a:stretch>
                  <a:fillRect l="-5965" t="-23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EDB4629-55A4-4592-8288-C846CD0A1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285276" y="5414897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960BEB-61A0-E310-1D5A-47AE0FDCAB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43471" y="5835196"/>
            <a:ext cx="2850017" cy="426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19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A3057992-F62E-0C26-28F4-604553463AE9}"/>
              </a:ext>
            </a:extLst>
          </p:cNvPr>
          <p:cNvSpPr/>
          <p:nvPr/>
        </p:nvSpPr>
        <p:spPr>
          <a:xfrm>
            <a:off x="129790" y="-14033"/>
            <a:ext cx="17634626" cy="31758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343;p15">
                <a:extLst>
                  <a:ext uri="{FF2B5EF4-FFF2-40B4-BE49-F238E27FC236}">
                    <a16:creationId xmlns:a16="http://schemas.microsoft.com/office/drawing/2014/main" id="{CCA2CFFB-27BF-C3CB-9943-BDC9A47490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3584" y="-49609"/>
                <a:ext cx="16090994" cy="2897952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4.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Người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cắt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thanh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sắt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m.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người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cắt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5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Lexend Medium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" name="Google Shape;343;p15">
                <a:extLst>
                  <a:ext uri="{FF2B5EF4-FFF2-40B4-BE49-F238E27FC236}">
                    <a16:creationId xmlns:a16="http://schemas.microsoft.com/office/drawing/2014/main" id="{CCA2CFFB-27BF-C3CB-9943-BDC9A47490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84" y="-49609"/>
                <a:ext cx="16090994" cy="2897952"/>
              </a:xfrm>
              <a:prstGeom prst="rect">
                <a:avLst/>
              </a:prstGeom>
              <a:blipFill>
                <a:blip r:embed="rId2"/>
                <a:stretch>
                  <a:fillRect l="-1819" r="-1819" b="-1873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EDB4629-55A4-4592-8288-C846CD0A1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862383" y="5570821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960BEB-61A0-E310-1D5A-47AE0FDCA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8800" y="6030640"/>
            <a:ext cx="2850017" cy="42636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21E620-6A21-43C5-CFEF-BD56BE540171}"/>
              </a:ext>
            </a:extLst>
          </p:cNvPr>
          <p:cNvSpPr txBox="1"/>
          <p:nvPr/>
        </p:nvSpPr>
        <p:spPr>
          <a:xfrm>
            <a:off x="112816" y="3384202"/>
            <a:ext cx="12196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0" y="3384202"/>
                <a:ext cx="13258800" cy="587955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  <a:prstDash val="dashDot"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7200" b="1" u="sng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7200" b="1" u="sng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7200" b="1" u="sng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sz="7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7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7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7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7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7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7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7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7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7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7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lnSpc>
                    <a:spcPct val="12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12 (</a:t>
                </a:r>
                <a:r>
                  <a:rPr lang="en-US" sz="7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7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r">
                  <a:lnSpc>
                    <a:spcPct val="120000"/>
                  </a:lnSpc>
                </a:pPr>
                <a:r>
                  <a:rPr lang="en-US" sz="7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7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7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7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12 </a:t>
                </a:r>
                <a:r>
                  <a:rPr lang="en-US" sz="7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endParaRPr lang="en-US" sz="7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384202"/>
                <a:ext cx="13258800" cy="5879558"/>
              </a:xfrm>
              <a:prstGeom prst="rect">
                <a:avLst/>
              </a:prstGeom>
              <a:blipFill>
                <a:blip r:embed="rId5"/>
                <a:stretch>
                  <a:fillRect l="-872" t="-2062" r="-3303" b="-7216"/>
                </a:stretch>
              </a:blipFill>
              <a:ln w="28575">
                <a:solidFill>
                  <a:schemeClr val="tx1"/>
                </a:solidFill>
                <a:prstDash val="dash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979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29200" y="692142"/>
            <a:ext cx="12929390" cy="6203958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9C6B9-440B-B343-B995-EB108118E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673" y="906955"/>
            <a:ext cx="2026054" cy="2026054"/>
          </a:xfrm>
          <a:prstGeom prst="rect">
            <a:avLst/>
          </a:prstGeom>
        </p:spPr>
      </p:pic>
      <p:sp>
        <p:nvSpPr>
          <p:cNvPr id="20" name="Freeform 5">
            <a:extLst>
              <a:ext uri="{FF2B5EF4-FFF2-40B4-BE49-F238E27FC236}">
                <a16:creationId xmlns:a16="http://schemas.microsoft.com/office/drawing/2014/main" id="{D1F86F45-C2B7-4942-9A0C-58592D90F9D3}"/>
              </a:ext>
            </a:extLst>
          </p:cNvPr>
          <p:cNvSpPr/>
          <p:nvPr/>
        </p:nvSpPr>
        <p:spPr>
          <a:xfrm>
            <a:off x="1919300" y="1853612"/>
            <a:ext cx="2303203" cy="1210228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00F146-2C4A-C94C-A679-EA3D79E01C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1555437"/>
            <a:ext cx="19224357" cy="57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69017" y="750192"/>
            <a:ext cx="12218983" cy="5800698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9C6B9-440B-B343-B995-EB108118E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840585"/>
            <a:ext cx="2026054" cy="20260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0F1709-3E71-DB47-B5C2-8AF8B03A4D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768"/>
          <a:stretch/>
        </p:blipFill>
        <p:spPr>
          <a:xfrm>
            <a:off x="5867400" y="1462966"/>
            <a:ext cx="17443752" cy="3650901"/>
          </a:xfrm>
          <a:prstGeom prst="rect">
            <a:avLst/>
          </a:prstGeom>
        </p:spPr>
      </p:pic>
      <p:sp>
        <p:nvSpPr>
          <p:cNvPr id="20" name="Freeform 5">
            <a:extLst>
              <a:ext uri="{FF2B5EF4-FFF2-40B4-BE49-F238E27FC236}">
                <a16:creationId xmlns:a16="http://schemas.microsoft.com/office/drawing/2014/main" id="{D1F86F45-C2B7-4942-9A0C-58592D90F9D3}"/>
              </a:ext>
            </a:extLst>
          </p:cNvPr>
          <p:cNvSpPr/>
          <p:nvPr/>
        </p:nvSpPr>
        <p:spPr>
          <a:xfrm>
            <a:off x="1919300" y="1853612"/>
            <a:ext cx="2303203" cy="1210228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19EB88-F0C1-B9CF-D5FB-C6E8B5A12D85}"/>
              </a:ext>
            </a:extLst>
          </p:cNvPr>
          <p:cNvSpPr txBox="1"/>
          <p:nvPr/>
        </p:nvSpPr>
        <p:spPr>
          <a:xfrm>
            <a:off x="11201400" y="5236634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Trang 92</a:t>
            </a:r>
            <a:endParaRPr lang="en-SG" sz="40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C31BA7FF-E6E3-644F-918B-001ECAAA261C}"/>
              </a:ext>
            </a:extLst>
          </p:cNvPr>
          <p:cNvSpPr/>
          <p:nvPr/>
        </p:nvSpPr>
        <p:spPr>
          <a:xfrm>
            <a:off x="6510855" y="-15402"/>
            <a:ext cx="11703463" cy="680697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853CC76-47A0-6C42-B2E9-E172EAC4BB88}"/>
              </a:ext>
            </a:extLst>
          </p:cNvPr>
          <p:cNvSpPr/>
          <p:nvPr/>
        </p:nvSpPr>
        <p:spPr>
          <a:xfrm>
            <a:off x="499862" y="1378080"/>
            <a:ext cx="2303203" cy="1210228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55A603-BF10-994E-BA26-5E0D98783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7534" y="571500"/>
            <a:ext cx="12510104" cy="531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4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14"/>
              <p:cNvSpPr/>
              <p:nvPr/>
            </p:nvSpPr>
            <p:spPr>
              <a:xfrm>
                <a:off x="2436125" y="1120066"/>
                <a:ext cx="13511282" cy="213492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60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60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GB" sz="60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60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60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GB" sz="6000" b="1" dirty="0">
                  <a:solidFill>
                    <a:srgbClr val="C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125" y="1120066"/>
                <a:ext cx="13511282" cy="213492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14"/>
              <p:cNvSpPr/>
              <p:nvPr/>
            </p:nvSpPr>
            <p:spPr>
              <a:xfrm>
                <a:off x="2436125" y="6594571"/>
                <a:ext cx="5220269" cy="178306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6000" b="1" i="1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GB" sz="60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125" y="6594571"/>
                <a:ext cx="5220269" cy="178306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14"/>
              <p:cNvSpPr/>
              <p:nvPr/>
            </p:nvSpPr>
            <p:spPr>
              <a:xfrm>
                <a:off x="10727138" y="4114305"/>
                <a:ext cx="5220269" cy="175518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6000" b="1" i="1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GB" sz="60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7138" y="4114305"/>
                <a:ext cx="5220269" cy="175518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14"/>
              <p:cNvSpPr/>
              <p:nvPr/>
            </p:nvSpPr>
            <p:spPr>
              <a:xfrm>
                <a:off x="2436125" y="4399826"/>
                <a:ext cx="5220269" cy="178306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6000" b="1" i="1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GB" sz="60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6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125" y="4399826"/>
                <a:ext cx="5220269" cy="178306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14"/>
              <p:cNvSpPr/>
              <p:nvPr/>
            </p:nvSpPr>
            <p:spPr>
              <a:xfrm>
                <a:off x="10727138" y="6751756"/>
                <a:ext cx="5220269" cy="167956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6000" b="1" i="1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GB" sz="60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7138" y="6751756"/>
                <a:ext cx="5220269" cy="1679568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222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81" y="6360962"/>
            <a:ext cx="1596791" cy="15967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367" y="4006026"/>
            <a:ext cx="1970078" cy="18387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354" y="4077615"/>
            <a:ext cx="1970078" cy="18387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367" y="6594571"/>
            <a:ext cx="1970078" cy="1838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49" b="24697" l="1942" r="34527">
                        <a14:foregroundMark x1="8677" y1="17597" x2="8495" y2="17597"/>
                        <a14:foregroundMark x1="34527" y1="6068" x2="34527" y2="6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1" r="80453" b="74487"/>
          <a:stretch/>
        </p:blipFill>
        <p:spPr>
          <a:xfrm>
            <a:off x="1284136" y="3313680"/>
            <a:ext cx="2619566" cy="31142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794" b="25182" l="19964" r="316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6" t="2580" r="68351" b="74624"/>
          <a:stretch/>
        </p:blipFill>
        <p:spPr>
          <a:xfrm>
            <a:off x="10251951" y="3105566"/>
            <a:ext cx="1794633" cy="31705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583" b="25364" l="30947" r="470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33" t="5807" r="53513" b="74409"/>
          <a:stretch/>
        </p:blipFill>
        <p:spPr>
          <a:xfrm>
            <a:off x="2096411" y="6442114"/>
            <a:ext cx="1859637" cy="24440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371" b="23726" l="45813" r="62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97" t="6022" r="38459" b="76344"/>
          <a:stretch/>
        </p:blipFill>
        <p:spPr>
          <a:xfrm>
            <a:off x="10078622" y="6345156"/>
            <a:ext cx="2151567" cy="23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6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4"/>
              <p:cNvSpPr/>
              <p:nvPr/>
            </p:nvSpPr>
            <p:spPr>
              <a:xfrm>
                <a:off x="2436125" y="495300"/>
                <a:ext cx="13511282" cy="275969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9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9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9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vi-VN" sz="9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vi-VN" sz="9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9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9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vi-VN" sz="9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9000" b="1" dirty="0">
                  <a:solidFill>
                    <a:srgbClr val="C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125" y="495300"/>
                <a:ext cx="13511282" cy="275969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le 14"/>
          <p:cNvSpPr/>
          <p:nvPr/>
        </p:nvSpPr>
        <p:spPr>
          <a:xfrm>
            <a:off x="1676401" y="4328239"/>
            <a:ext cx="5979994" cy="165394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9000" b="1" dirty="0">
                <a:solidFill>
                  <a:srgbClr val="70AD47">
                    <a:lumMod val="50000"/>
                  </a:srgbClr>
                </a:solidFill>
                <a:latin typeface="UTM Avo" panose="02040603050506020204" pitchFamily="18" charset="0"/>
              </a:rPr>
              <a:t>3</a:t>
            </a:r>
            <a:endParaRPr lang="en-GB" sz="9000" b="1" dirty="0">
              <a:solidFill>
                <a:srgbClr val="70AD47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4"/>
              <p:cNvSpPr/>
              <p:nvPr/>
            </p:nvSpPr>
            <p:spPr>
              <a:xfrm>
                <a:off x="10727138" y="3548061"/>
                <a:ext cx="5503462" cy="272802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9000" b="1" i="1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9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9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GB" sz="90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7138" y="3548061"/>
                <a:ext cx="5503462" cy="272802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4"/>
              <p:cNvSpPr/>
              <p:nvPr/>
            </p:nvSpPr>
            <p:spPr>
              <a:xfrm>
                <a:off x="2058486" y="6927331"/>
                <a:ext cx="6323514" cy="235157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9000" b="1" i="1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9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9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GB" sz="90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486" y="6927331"/>
                <a:ext cx="6323514" cy="2351570"/>
              </a:xfrm>
              <a:prstGeom prst="roundRect">
                <a:avLst/>
              </a:prstGeom>
              <a:blipFill>
                <a:blip r:embed="rId7"/>
                <a:stretch>
                  <a:fillRect b="-4092"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4"/>
              <p:cNvSpPr/>
              <p:nvPr/>
            </p:nvSpPr>
            <p:spPr>
              <a:xfrm>
                <a:off x="10837087" y="6780848"/>
                <a:ext cx="5392427" cy="2256285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9000" b="1" i="1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9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9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GB" sz="90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7087" y="6780848"/>
                <a:ext cx="5392427" cy="2256285"/>
              </a:xfrm>
              <a:prstGeom prst="roundRect">
                <a:avLst/>
              </a:prstGeom>
              <a:blipFill>
                <a:blip r:embed="rId8"/>
                <a:stretch>
                  <a:fillRect b="-6400"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222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965" y="4124810"/>
            <a:ext cx="2435117" cy="18573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2140" y="3950656"/>
            <a:ext cx="2196443" cy="20500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735" y="6974973"/>
            <a:ext cx="2067459" cy="22562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5611" y="6345156"/>
            <a:ext cx="2259324" cy="21087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49" b="24697" l="1942" r="34527">
                        <a14:foregroundMark x1="8677" y1="17597" x2="8495" y2="17597"/>
                        <a14:foregroundMark x1="34527" y1="6068" x2="34527" y2="6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1" r="80453" b="74487"/>
          <a:stretch/>
        </p:blipFill>
        <p:spPr>
          <a:xfrm>
            <a:off x="370058" y="3586366"/>
            <a:ext cx="2619566" cy="31142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794" b="25182" l="19964" r="316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6" t="2580" r="68351" b="74624"/>
          <a:stretch/>
        </p:blipFill>
        <p:spPr>
          <a:xfrm>
            <a:off x="10251951" y="3105566"/>
            <a:ext cx="1794633" cy="31705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583" b="25364" l="30947" r="470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33" t="5807" r="53513" b="74409"/>
          <a:stretch/>
        </p:blipFill>
        <p:spPr>
          <a:xfrm>
            <a:off x="1259738" y="6631376"/>
            <a:ext cx="1859637" cy="244409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371" b="23726" l="45813" r="62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97" t="6022" r="38459" b="76344"/>
          <a:stretch/>
        </p:blipFill>
        <p:spPr>
          <a:xfrm>
            <a:off x="10073483" y="6695440"/>
            <a:ext cx="2151567" cy="23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3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14"/>
              <p:cNvSpPr/>
              <p:nvPr/>
            </p:nvSpPr>
            <p:spPr>
              <a:xfrm>
                <a:off x="2436125" y="1120066"/>
                <a:ext cx="13511282" cy="213492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6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6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GB" sz="6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6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6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GB" sz="6000" b="1" dirty="0">
                  <a:solidFill>
                    <a:srgbClr val="C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125" y="1120066"/>
                <a:ext cx="13511282" cy="213492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14"/>
              <p:cNvSpPr/>
              <p:nvPr/>
            </p:nvSpPr>
            <p:spPr>
              <a:xfrm>
                <a:off x="10029834" y="4288654"/>
                <a:ext cx="7317038" cy="1857375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6000" b="1" i="1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GB" sz="60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9834" y="4288654"/>
                <a:ext cx="7317038" cy="185737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14"/>
              <p:cNvSpPr/>
              <p:nvPr/>
            </p:nvSpPr>
            <p:spPr>
              <a:xfrm>
                <a:off x="1407425" y="4328170"/>
                <a:ext cx="7317038" cy="177400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6000" b="1" i="1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GB" sz="60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425" y="4328170"/>
                <a:ext cx="7317038" cy="177400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14"/>
              <p:cNvSpPr/>
              <p:nvPr/>
            </p:nvSpPr>
            <p:spPr>
              <a:xfrm>
                <a:off x="1407425" y="6543016"/>
                <a:ext cx="7317038" cy="1874645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6000" b="1" i="1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GB" sz="60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6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425" y="6543016"/>
                <a:ext cx="7317038" cy="187464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14"/>
              <p:cNvSpPr/>
              <p:nvPr/>
            </p:nvSpPr>
            <p:spPr>
              <a:xfrm>
                <a:off x="9927599" y="6597233"/>
                <a:ext cx="7317038" cy="203241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6000" b="1" i="1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GB" sz="60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7599" y="6597233"/>
                <a:ext cx="7317038" cy="203241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222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420" y="3558740"/>
            <a:ext cx="1857375" cy="1857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914" y="4377651"/>
            <a:ext cx="2034035" cy="18984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340" y="6325567"/>
            <a:ext cx="2008547" cy="1874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6759" y="6185548"/>
            <a:ext cx="1990583" cy="18578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49" b="24697" l="1942" r="34527">
                        <a14:foregroundMark x1="8677" y1="17597" x2="8495" y2="17597"/>
                        <a14:foregroundMark x1="34527" y1="6068" x2="34527" y2="6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1" r="80453" b="74487"/>
          <a:stretch/>
        </p:blipFill>
        <p:spPr>
          <a:xfrm>
            <a:off x="326915" y="3470837"/>
            <a:ext cx="2619566" cy="3114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794" b="25182" l="19964" r="316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6" t="2580" r="68351" b="74624"/>
          <a:stretch/>
        </p:blipFill>
        <p:spPr>
          <a:xfrm>
            <a:off x="9235049" y="3130307"/>
            <a:ext cx="1794633" cy="31705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583" b="25364" l="30947" r="470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33" t="5807" r="53513" b="74409"/>
          <a:stretch/>
        </p:blipFill>
        <p:spPr>
          <a:xfrm>
            <a:off x="1062239" y="6185548"/>
            <a:ext cx="1859637" cy="24440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371" b="23726" l="45813" r="62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97" t="6022" r="38459" b="76344"/>
          <a:stretch/>
        </p:blipFill>
        <p:spPr>
          <a:xfrm>
            <a:off x="9097817" y="6102174"/>
            <a:ext cx="2151567" cy="23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9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C31BA7FF-E6E3-644F-918B-001ECAAA261C}"/>
              </a:ext>
            </a:extLst>
          </p:cNvPr>
          <p:cNvSpPr/>
          <p:nvPr/>
        </p:nvSpPr>
        <p:spPr>
          <a:xfrm>
            <a:off x="6084675" y="190500"/>
            <a:ext cx="11703463" cy="680697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853CC76-47A0-6C42-B2E9-E172EAC4BB88}"/>
              </a:ext>
            </a:extLst>
          </p:cNvPr>
          <p:cNvSpPr/>
          <p:nvPr/>
        </p:nvSpPr>
        <p:spPr>
          <a:xfrm>
            <a:off x="499862" y="1378080"/>
            <a:ext cx="2303203" cy="1210228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7CDAED-D745-5B45-8F2A-3585BE96A0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7172" y="419896"/>
            <a:ext cx="13638467" cy="583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9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3"/>
          <p:cNvGrpSpPr/>
          <p:nvPr/>
        </p:nvGrpSpPr>
        <p:grpSpPr>
          <a:xfrm>
            <a:off x="97785" y="1079169"/>
            <a:ext cx="11076303" cy="2616531"/>
            <a:chOff x="-703127" y="434400"/>
            <a:chExt cx="1600293" cy="1531890"/>
          </a:xfrm>
        </p:grpSpPr>
        <p:sp>
          <p:nvSpPr>
            <p:cNvPr id="22" name="Freeform 14"/>
            <p:cNvSpPr/>
            <p:nvPr/>
          </p:nvSpPr>
          <p:spPr>
            <a:xfrm>
              <a:off x="-703127" y="434400"/>
              <a:ext cx="1600293" cy="1531890"/>
            </a:xfrm>
            <a:custGeom>
              <a:avLst/>
              <a:gdLst/>
              <a:ahLst/>
              <a:cxnLst/>
              <a:rect l="l" t="t" r="r" b="b"/>
              <a:pathLst>
                <a:path w="1600293" h="1531890">
                  <a:moveTo>
                    <a:pt x="1475833" y="1531890"/>
                  </a:moveTo>
                  <a:lnTo>
                    <a:pt x="124460" y="1531890"/>
                  </a:lnTo>
                  <a:cubicBezTo>
                    <a:pt x="55880" y="1531890"/>
                    <a:pt x="0" y="1476010"/>
                    <a:pt x="0" y="1407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75833" y="0"/>
                  </a:lnTo>
                  <a:cubicBezTo>
                    <a:pt x="1544413" y="0"/>
                    <a:pt x="1600293" y="55880"/>
                    <a:pt x="1600293" y="124460"/>
                  </a:cubicBezTo>
                  <a:lnTo>
                    <a:pt x="1600293" y="1407430"/>
                  </a:lnTo>
                  <a:cubicBezTo>
                    <a:pt x="1600293" y="1476010"/>
                    <a:pt x="1544413" y="1531890"/>
                    <a:pt x="1475833" y="1531890"/>
                  </a:cubicBezTo>
                  <a:close/>
                </a:path>
              </a:pathLst>
            </a:custGeom>
            <a:solidFill>
              <a:srgbClr val="FFBAB3"/>
            </a:solidFill>
          </p:spPr>
          <p:txBody>
            <a:bodyPr/>
            <a:lstStyle/>
            <a:p>
              <a:endParaRPr lang="en-SG" dirty="0"/>
            </a:p>
          </p:txBody>
        </p:sp>
      </p:grpSp>
      <p:sp>
        <p:nvSpPr>
          <p:cNvPr id="38" name="Google Shape;1270;p44"/>
          <p:cNvSpPr txBox="1">
            <a:spLocks/>
          </p:cNvSpPr>
          <p:nvPr/>
        </p:nvSpPr>
        <p:spPr>
          <a:xfrm>
            <a:off x="838200" y="60254"/>
            <a:ext cx="7162800" cy="88597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BM Plex Sans Light"/>
              </a:rPr>
              <a:t>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BM Plex Sans Light"/>
              </a:rPr>
              <a:t>1. </a:t>
            </a: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BM Plex Sans Light"/>
              </a:rPr>
              <a:t>Tính rồi rút gọn.</a:t>
            </a:r>
          </a:p>
        </p:txBody>
      </p:sp>
      <p:sp>
        <p:nvSpPr>
          <p:cNvPr id="71" name="Google Shape;1332;p44"/>
          <p:cNvSpPr/>
          <p:nvPr/>
        </p:nvSpPr>
        <p:spPr>
          <a:xfrm>
            <a:off x="10411855" y="454208"/>
            <a:ext cx="179712" cy="624961"/>
          </a:xfrm>
          <a:custGeom>
            <a:avLst/>
            <a:gdLst/>
            <a:ahLst/>
            <a:cxnLst/>
            <a:rect l="l" t="t" r="r" b="b"/>
            <a:pathLst>
              <a:path w="2596" h="3472" extrusionOk="0">
                <a:moveTo>
                  <a:pt x="1298" y="1"/>
                </a:moveTo>
                <a:cubicBezTo>
                  <a:pt x="1280" y="1"/>
                  <a:pt x="1262" y="10"/>
                  <a:pt x="1262" y="28"/>
                </a:cubicBezTo>
                <a:cubicBezTo>
                  <a:pt x="1108" y="921"/>
                  <a:pt x="667" y="1599"/>
                  <a:pt x="12" y="1718"/>
                </a:cubicBezTo>
                <a:lnTo>
                  <a:pt x="0" y="1742"/>
                </a:lnTo>
                <a:lnTo>
                  <a:pt x="0" y="1754"/>
                </a:lnTo>
                <a:lnTo>
                  <a:pt x="12" y="1754"/>
                </a:lnTo>
                <a:cubicBezTo>
                  <a:pt x="667" y="1873"/>
                  <a:pt x="1108" y="2552"/>
                  <a:pt x="1262" y="3445"/>
                </a:cubicBezTo>
                <a:cubicBezTo>
                  <a:pt x="1262" y="3463"/>
                  <a:pt x="1280" y="3472"/>
                  <a:pt x="1298" y="3472"/>
                </a:cubicBezTo>
                <a:cubicBezTo>
                  <a:pt x="1316" y="3472"/>
                  <a:pt x="1334" y="3463"/>
                  <a:pt x="1334" y="3445"/>
                </a:cubicBezTo>
                <a:cubicBezTo>
                  <a:pt x="1489" y="2552"/>
                  <a:pt x="1929" y="1873"/>
                  <a:pt x="2584" y="1754"/>
                </a:cubicBezTo>
                <a:lnTo>
                  <a:pt x="2596" y="1754"/>
                </a:lnTo>
                <a:cubicBezTo>
                  <a:pt x="2596" y="1718"/>
                  <a:pt x="2596" y="1718"/>
                  <a:pt x="2584" y="1718"/>
                </a:cubicBezTo>
                <a:cubicBezTo>
                  <a:pt x="1929" y="1599"/>
                  <a:pt x="1489" y="921"/>
                  <a:pt x="1334" y="28"/>
                </a:cubicBezTo>
                <a:cubicBezTo>
                  <a:pt x="1334" y="10"/>
                  <a:pt x="1316" y="1"/>
                  <a:pt x="12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Google Shape;343;p15">
                <a:extLst>
                  <a:ext uri="{FF2B5EF4-FFF2-40B4-BE49-F238E27FC236}">
                    <a16:creationId xmlns:a16="http://schemas.microsoft.com/office/drawing/2014/main" id="{332CC3A1-F227-4077-9F24-5CDBF4621C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9432" y="1526326"/>
                <a:ext cx="16754168" cy="885971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lang="vi-VN" sz="8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</a:t>
                </a:r>
                <a:endParaRPr lang="en-US" sz="8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9" name="Google Shape;343;p15">
                <a:extLst>
                  <a:ext uri="{FF2B5EF4-FFF2-40B4-BE49-F238E27FC236}">
                    <a16:creationId xmlns:a16="http://schemas.microsoft.com/office/drawing/2014/main" id="{332CC3A1-F227-4077-9F24-5CDBF4621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432" y="1526326"/>
                <a:ext cx="16754168" cy="885971"/>
              </a:xfrm>
              <a:prstGeom prst="rect">
                <a:avLst/>
              </a:prstGeom>
              <a:blipFill>
                <a:blip r:embed="rId2"/>
                <a:stretch>
                  <a:fillRect l="-1783" b="-14520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ADB5022-83F4-4D9B-C645-A3A3A131634C}"/>
                  </a:ext>
                </a:extLst>
              </p:cNvPr>
              <p:cNvSpPr txBox="1"/>
              <p:nvPr/>
            </p:nvSpPr>
            <p:spPr>
              <a:xfrm>
                <a:off x="4011556" y="1571185"/>
                <a:ext cx="7760379" cy="1870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vi-VN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ADB5022-83F4-4D9B-C645-A3A3A1316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1556" y="1571185"/>
                <a:ext cx="7760379" cy="1870577"/>
              </a:xfrm>
              <a:prstGeom prst="rect">
                <a:avLst/>
              </a:prstGeom>
              <a:blipFill>
                <a:blip r:embed="rId3"/>
                <a:stretch>
                  <a:fillRect l="-6677" b="-1596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A3C2BDA2-F4E0-5835-A17A-5D6913013598}"/>
                  </a:ext>
                </a:extLst>
              </p:cNvPr>
              <p:cNvSpPr/>
              <p:nvPr/>
            </p:nvSpPr>
            <p:spPr>
              <a:xfrm>
                <a:off x="71845" y="3865125"/>
                <a:ext cx="11076303" cy="2497576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r>
                  <a:rPr lang="vi-VN" sz="8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8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SG" sz="8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A3C2BDA2-F4E0-5835-A17A-5D69130135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5" y="3865125"/>
                <a:ext cx="11076303" cy="2497576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4733" t="-24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35DFC55-E1B1-BEB5-DC16-C212FC239378}"/>
                  </a:ext>
                </a:extLst>
              </p:cNvPr>
              <p:cNvSpPr txBox="1"/>
              <p:nvPr/>
            </p:nvSpPr>
            <p:spPr>
              <a:xfrm>
                <a:off x="3887571" y="3924300"/>
                <a:ext cx="7161429" cy="1870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vi-VN" sz="80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vi-VN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35DFC55-E1B1-BEB5-DC16-C212FC239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571" y="3924300"/>
                <a:ext cx="7161429" cy="1870577"/>
              </a:xfrm>
              <a:prstGeom prst="rect">
                <a:avLst/>
              </a:prstGeom>
              <a:blipFill>
                <a:blip r:embed="rId5"/>
                <a:stretch>
                  <a:fillRect l="-7319" b="-1596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BBB97CAC-A39D-E247-4CF3-744EFC3326AC}"/>
                  </a:ext>
                </a:extLst>
              </p:cNvPr>
              <p:cNvSpPr/>
              <p:nvPr/>
            </p:nvSpPr>
            <p:spPr>
              <a:xfrm>
                <a:off x="97785" y="6726600"/>
                <a:ext cx="11076303" cy="2497576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8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SG" sz="8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BBB97CAC-A39D-E247-4CF3-744EFC3326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85" y="6726600"/>
                <a:ext cx="11076303" cy="2497576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4678" t="-24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07A4329-1D2E-7DCA-AF82-FE55B8EE0AF0}"/>
                  </a:ext>
                </a:extLst>
              </p:cNvPr>
              <p:cNvSpPr txBox="1"/>
              <p:nvPr/>
            </p:nvSpPr>
            <p:spPr>
              <a:xfrm>
                <a:off x="3200400" y="6767164"/>
                <a:ext cx="9753600" cy="1870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  <m:r>
                      <a:rPr lang="vi-VN" sz="80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vi-VN" sz="8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07A4329-1D2E-7DCA-AF82-FE55B8EE0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6767164"/>
                <a:ext cx="9753600" cy="1870961"/>
              </a:xfrm>
              <a:prstGeom prst="rect">
                <a:avLst/>
              </a:prstGeom>
              <a:blipFill>
                <a:blip r:embed="rId7"/>
                <a:stretch>
                  <a:fillRect l="-5313" b="-1596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3990266" y="5603045"/>
            <a:ext cx="2779460" cy="45836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48461" y="6023344"/>
            <a:ext cx="2850017" cy="4263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4BB9240-C6B0-CC45-B36E-35F849746820}"/>
              </a:ext>
            </a:extLst>
          </p:cNvPr>
          <p:cNvSpPr/>
          <p:nvPr/>
        </p:nvSpPr>
        <p:spPr>
          <a:xfrm>
            <a:off x="348574" y="152400"/>
            <a:ext cx="17634626" cy="9982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93" name="Google Shape;343;p15">
            <a:extLst>
              <a:ext uri="{FF2B5EF4-FFF2-40B4-BE49-F238E27FC236}">
                <a16:creationId xmlns:a16="http://schemas.microsoft.com/office/drawing/2014/main" id="{98B7972E-B6CD-4EC5-B064-1185984A3A0A}"/>
              </a:ext>
            </a:extLst>
          </p:cNvPr>
          <p:cNvSpPr txBox="1">
            <a:spLocks/>
          </p:cNvSpPr>
          <p:nvPr/>
        </p:nvSpPr>
        <p:spPr>
          <a:xfrm>
            <a:off x="533400" y="419100"/>
            <a:ext cx="17907000" cy="18352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spcBef>
                <a:spcPts val="1000"/>
              </a:spcBef>
              <a:defRPr/>
            </a:pPr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93F34C-85FE-B6CF-9F34-B87F4169A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884" y="2254386"/>
            <a:ext cx="6812372" cy="427554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6461416-C93D-8474-8C64-B8E880FDE02D}"/>
              </a:ext>
            </a:extLst>
          </p:cNvPr>
          <p:cNvGrpSpPr/>
          <p:nvPr/>
        </p:nvGrpSpPr>
        <p:grpSpPr>
          <a:xfrm>
            <a:off x="9308536" y="2398170"/>
            <a:ext cx="9525000" cy="4332789"/>
            <a:chOff x="4139623" y="2225983"/>
            <a:chExt cx="5712542" cy="43327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FE7204A-59D5-4ED0-DC72-C75B433F13A0}"/>
                    </a:ext>
                  </a:extLst>
                </p:cNvPr>
                <p:cNvSpPr txBox="1"/>
                <p:nvPr/>
              </p:nvSpPr>
              <p:spPr>
                <a:xfrm>
                  <a:off x="4139623" y="2225983"/>
                  <a:ext cx="5712542" cy="43327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vi-VN" sz="8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vi-VN" sz="8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80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8000" b="1" i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000" b="1" i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80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×       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8000" b="1" i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8000" b="1" i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8000" b="1" i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en-US" sz="8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endParaRPr lang="en-US" sz="8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  <a:p>
                  <a:endParaRPr lang="en-US" sz="8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FE7204A-59D5-4ED0-DC72-C75B433F13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9623" y="2225983"/>
                  <a:ext cx="5712542" cy="4332789"/>
                </a:xfrm>
                <a:prstGeom prst="rect">
                  <a:avLst/>
                </a:prstGeom>
                <a:blipFill>
                  <a:blip r:embed="rId4"/>
                  <a:stretch>
                    <a:fillRect t="-141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2DBBAA2-F7E4-2D46-E44C-3C11861ADEB9}"/>
                </a:ext>
              </a:extLst>
            </p:cNvPr>
            <p:cNvSpPr/>
            <p:nvPr/>
          </p:nvSpPr>
          <p:spPr>
            <a:xfrm>
              <a:off x="6101115" y="2644989"/>
              <a:ext cx="570271" cy="894071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47D7AC8-286A-6F1E-06A8-16E55EE9DB6E}"/>
                  </a:ext>
                </a:extLst>
              </p:cNvPr>
              <p:cNvSpPr txBox="1"/>
              <p:nvPr/>
            </p:nvSpPr>
            <p:spPr>
              <a:xfrm>
                <a:off x="10744200" y="4232978"/>
                <a:ext cx="6629400" cy="1888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80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80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8000" b="1" dirty="0">
                    <a:solidFill>
                      <a:srgbClr val="C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C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C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8000" dirty="0">
                    <a:solidFill>
                      <a:srgbClr val="C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47D7AC8-286A-6F1E-06A8-16E55EE9D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4200" y="4232978"/>
                <a:ext cx="6629400" cy="1888850"/>
              </a:xfrm>
              <a:prstGeom prst="rect">
                <a:avLst/>
              </a:prstGeom>
              <a:blipFill>
                <a:blip r:embed="rId5"/>
                <a:stretch>
                  <a:fillRect b="-1419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FC748E3-00FE-9B43-4A7E-74F745F470CE}"/>
                  </a:ext>
                </a:extLst>
              </p:cNvPr>
              <p:cNvSpPr txBox="1"/>
              <p:nvPr/>
            </p:nvSpPr>
            <p:spPr>
              <a:xfrm>
                <a:off x="9461500" y="6426697"/>
                <a:ext cx="6807764" cy="1648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7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7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7000" b="1" i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000" b="1" i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7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:  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7000" b="1" i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000" b="1" i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SG" sz="7000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FC748E3-00FE-9B43-4A7E-74F745F47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1500" y="6426697"/>
                <a:ext cx="6807764" cy="1648593"/>
              </a:xfrm>
              <a:prstGeom prst="rect">
                <a:avLst/>
              </a:prstGeom>
              <a:blipFill>
                <a:blip r:embed="rId6"/>
                <a:stretch>
                  <a:fillRect l="-6535" b="-1365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732DCE8-8C38-D9D4-E190-6FD3F17C119E}"/>
              </a:ext>
            </a:extLst>
          </p:cNvPr>
          <p:cNvSpPr/>
          <p:nvPr/>
        </p:nvSpPr>
        <p:spPr>
          <a:xfrm>
            <a:off x="11911526" y="6657938"/>
            <a:ext cx="1143000" cy="85472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B3040D7-710B-95A2-EB34-99E981AAF361}"/>
                  </a:ext>
                </a:extLst>
              </p:cNvPr>
              <p:cNvSpPr txBox="1"/>
              <p:nvPr/>
            </p:nvSpPr>
            <p:spPr>
              <a:xfrm>
                <a:off x="10763250" y="8191500"/>
                <a:ext cx="4306529" cy="18892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80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80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8000" b="1" dirty="0">
                    <a:solidFill>
                      <a:srgbClr val="C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C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C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B3040D7-710B-95A2-EB34-99E981AAF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3250" y="8191500"/>
                <a:ext cx="4306529" cy="1889235"/>
              </a:xfrm>
              <a:prstGeom prst="rect">
                <a:avLst/>
              </a:prstGeom>
              <a:blipFill>
                <a:blip r:embed="rId7"/>
                <a:stretch>
                  <a:fillRect b="-1419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968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26" grpId="0"/>
      <p:bldP spid="30" grpId="0"/>
      <p:bldP spid="31" grpId="0" animBg="1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81</Words>
  <Application>Microsoft Office PowerPoint</Application>
  <PresentationFormat>Custom</PresentationFormat>
  <Paragraphs>43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Arial</vt:lpstr>
      <vt:lpstr>Times New Roman</vt:lpstr>
      <vt:lpstr>IBM Plex Sans Light</vt:lpstr>
      <vt:lpstr>#9Slide07 HoneyCream</vt:lpstr>
      <vt:lpstr>SVN-Newton</vt:lpstr>
      <vt:lpstr>Calibri</vt:lpstr>
      <vt:lpstr>Cambria</vt:lpstr>
      <vt:lpstr>Lexend Medium</vt:lpstr>
      <vt:lpstr>#9Slide03 Arima Madurai Black</vt:lpstr>
      <vt:lpstr>UTM Avo</vt:lpstr>
      <vt:lpstr>Cambria Math</vt:lpstr>
      <vt:lpstr>Office Theme</vt:lpstr>
      <vt:lpstr>1_Office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Vàng Xanh lá và Hồng Minh họa Dự án Nhóm Bản thuyết trình Giáo dục</dc:title>
  <dc:creator>MĂNG NON TEAM</dc:creator>
  <cp:keywords>MĂNG NON TEAM</cp:keywords>
  <cp:lastModifiedBy>Laptop T&amp;T</cp:lastModifiedBy>
  <cp:revision>7</cp:revision>
  <dcterms:created xsi:type="dcterms:W3CDTF">2006-08-16T00:00:00Z</dcterms:created>
  <dcterms:modified xsi:type="dcterms:W3CDTF">2024-03-31T17:21:10Z</dcterms:modified>
  <dc:identifier>DAF5AIPDJxI</dc:identifier>
</cp:coreProperties>
</file>