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sldIdLst>
    <p:sldId id="263" r:id="rId4"/>
    <p:sldId id="257" r:id="rId5"/>
    <p:sldId id="256" r:id="rId6"/>
    <p:sldId id="262" r:id="rId7"/>
    <p:sldId id="265" r:id="rId8"/>
    <p:sldId id="259" r:id="rId9"/>
    <p:sldId id="266" r:id="rId10"/>
    <p:sldId id="267" r:id="rId11"/>
    <p:sldId id="269" r:id="rId12"/>
    <p:sldId id="270" r:id="rId13"/>
    <p:sldId id="274" r:id="rId14"/>
    <p:sldId id="258" r:id="rId15"/>
    <p:sldId id="273" r:id="rId16"/>
    <p:sldId id="271" r:id="rId17"/>
    <p:sldId id="268" r:id="rId18"/>
    <p:sldId id="272" r:id="rId19"/>
    <p:sldId id="261" r:id="rId20"/>
    <p:sldId id="264" r:id="rId21"/>
  </p:sldIdLst>
  <p:sldSz cx="13433425" cy="7556500"/>
  <p:notesSz cx="6858000" cy="9144000"/>
  <p:embeddedFontLst>
    <p:embeddedFont>
      <p:font typeface="Gill Sans MT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Halley" panose="020B0604020202020204" charset="0"/>
      <p:regular r:id="rId35"/>
    </p:embeddedFont>
    <p:embeddedFont>
      <p:font typeface="#9Slide03 Arima Madurai Bold" panose="00000800000000000000" pitchFamily="2" charset="0"/>
      <p:bold r:id="rId36"/>
    </p:embeddedFont>
    <p:embeddedFont>
      <p:font typeface="#9Slide06 SVNManus" pitchFamily="2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#9Slide07 HoneyCream" pitchFamily="2" charset="0"/>
      <p:regular r:id="rId39"/>
    </p:embeddedFont>
    <p:embeddedFont>
      <p:font typeface="#9Slide05 Pattaya" panose="00000500000000000000" pitchFamily="2" charset="-34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C7F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758" y="77"/>
      </p:cViewPr>
      <p:guideLst>
        <p:guide orient="horz" pos="2160"/>
        <p:guide pos="3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18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526" y="2130426"/>
            <a:ext cx="97639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052" y="3886200"/>
            <a:ext cx="804091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28085" y="274639"/>
            <a:ext cx="258457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351" y="274639"/>
            <a:ext cx="7562284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1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54184" y="12734105"/>
            <a:ext cx="5386195" cy="731480"/>
          </a:xfrm>
          <a:prstGeom prst="rect">
            <a:avLst/>
          </a:prstGeom>
        </p:spPr>
        <p:txBody>
          <a:bodyPr/>
          <a:lstStyle/>
          <a:p>
            <a:pPr defTabSz="1007537"/>
            <a:fld id="{1D8BD707-D9CF-40AE-B4C6-C98DA3205C09}" type="datetimeFigureOut">
              <a:rPr lang="en-US" sz="1983" smtClean="0">
                <a:solidFill>
                  <a:prstClr val="black"/>
                </a:solidFill>
              </a:rPr>
              <a:pPr defTabSz="1007537"/>
              <a:t>3/31/2024</a:t>
            </a:fld>
            <a:endParaRPr lang="en-US" sz="198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886929" y="12734105"/>
            <a:ext cx="7309836" cy="731480"/>
          </a:xfrm>
          <a:prstGeom prst="rect">
            <a:avLst/>
          </a:prstGeom>
        </p:spPr>
        <p:txBody>
          <a:bodyPr/>
          <a:lstStyle/>
          <a:p>
            <a:pPr defTabSz="1007537"/>
            <a:endParaRPr lang="en-US" sz="198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543310" y="12734105"/>
            <a:ext cx="5386195" cy="731480"/>
          </a:xfrm>
          <a:prstGeom prst="rect">
            <a:avLst/>
          </a:prstGeom>
        </p:spPr>
        <p:txBody>
          <a:bodyPr/>
          <a:lstStyle/>
          <a:p>
            <a:pPr defTabSz="1007537"/>
            <a:fld id="{B6F15528-21DE-4FAA-801E-634DDDAF4B2B}" type="slidenum">
              <a:rPr lang="en-US" sz="1983" smtClean="0">
                <a:solidFill>
                  <a:prstClr val="black"/>
                </a:solidFill>
              </a:rPr>
              <a:pPr defTabSz="1007537"/>
              <a:t>‹#›</a:t>
            </a:fld>
            <a:endParaRPr lang="en-US" sz="198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6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95" y="4406901"/>
            <a:ext cx="97639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95" y="2906714"/>
            <a:ext cx="97639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351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9232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535113"/>
            <a:ext cx="50754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351" y="2174875"/>
            <a:ext cx="50754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5244" y="1535113"/>
            <a:ext cx="50774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5244" y="2174875"/>
            <a:ext cx="50774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3050"/>
            <a:ext cx="377914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104" y="273051"/>
            <a:ext cx="64215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351" y="1435101"/>
            <a:ext cx="377914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535" y="4800600"/>
            <a:ext cx="689220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1535" y="612775"/>
            <a:ext cx="68922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1535" y="5367338"/>
            <a:ext cx="68922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600201"/>
            <a:ext cx="103383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61165" y="-243589"/>
            <a:ext cx="2408857" cy="2553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0693" y="8585030"/>
            <a:ext cx="2009735" cy="220644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358359" y="10025333"/>
            <a:ext cx="6862356" cy="819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99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99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57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7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7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57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99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57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57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57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1132" y="10426342"/>
            <a:ext cx="2408857" cy="867598"/>
          </a:xfrm>
          <a:prstGeom prst="rect">
            <a:avLst/>
          </a:prstGeom>
        </p:spPr>
        <p:txBody>
          <a:bodyPr vert="horz" lIns="79953" tIns="39976" rIns="79953" bIns="3997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996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50878" y="-29227239"/>
            <a:ext cx="2408857" cy="4096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973" y="-29227239"/>
            <a:ext cx="2408857" cy="409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23917" y="32148335"/>
            <a:ext cx="2408857" cy="4096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606" y="32148335"/>
            <a:ext cx="2408857" cy="409641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628166" y="6688902"/>
            <a:ext cx="2408857" cy="867598"/>
          </a:xfrm>
          <a:prstGeom prst="rect">
            <a:avLst/>
          </a:prstGeom>
        </p:spPr>
        <p:txBody>
          <a:bodyPr vert="horz" lIns="79953" tIns="39976" rIns="79953" bIns="3997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996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57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261167" y="1862887"/>
            <a:ext cx="2408857" cy="867598"/>
          </a:xfrm>
          <a:prstGeom prst="rect">
            <a:avLst/>
          </a:prstGeom>
        </p:spPr>
        <p:txBody>
          <a:bodyPr vert="horz" lIns="79953" tIns="39976" rIns="79953" bIns="3997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996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9043347" y="-21295221"/>
            <a:ext cx="3996897" cy="52466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9043347" y="26082839"/>
            <a:ext cx="3996897" cy="5246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7819035" y="-21295221"/>
            <a:ext cx="3996897" cy="52466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8108967" y="26082839"/>
            <a:ext cx="3996897" cy="52466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5174496" y="7435850"/>
            <a:ext cx="2408857" cy="867598"/>
          </a:xfrm>
          <a:prstGeom prst="rect">
            <a:avLst/>
          </a:prstGeom>
        </p:spPr>
        <p:txBody>
          <a:bodyPr vert="horz" lIns="79953" tIns="39976" rIns="79953" bIns="3997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996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6 SVNManus" pitchFamily="2" charset="0"/>
                <a:ea typeface="+mj-ea"/>
                <a:cs typeface="+mj-cs"/>
              </a:rPr>
              <a:t>By: Hồng Linh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6 SVNManus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3425" cy="75565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492691" y="9678405"/>
            <a:ext cx="7505926" cy="1109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19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20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20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20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20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19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20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20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20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20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9016903" y="-15995879"/>
            <a:ext cx="1880349" cy="1993208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1733785" y="-15995879"/>
            <a:ext cx="1880349" cy="1993208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9016903" y="27915783"/>
            <a:ext cx="1880349" cy="1993208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1733785" y="27915783"/>
            <a:ext cx="1880349" cy="1993208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5751395" y="-7012040"/>
            <a:ext cx="1880349" cy="1993208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7796607" y="-6015436"/>
            <a:ext cx="1880349" cy="1993208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5751395" y="20947010"/>
            <a:ext cx="1880349" cy="1993208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7796607" y="21943615"/>
            <a:ext cx="1880349" cy="1993208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214362" y="-267992"/>
            <a:ext cx="1988319" cy="2801185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04372" y="8682365"/>
            <a:ext cx="1988319" cy="28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4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007537" rtl="0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84" indent="-251884" algn="l" defTabSz="1007537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2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2pPr>
      <a:lvl3pPr marL="1259420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189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7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725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493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261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029" indent="-251884" algn="l" defTabSz="100753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68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37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05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072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840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609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377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145" algn="l" defTabSz="100753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61165" y="-243589"/>
            <a:ext cx="2408857" cy="2553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0693" y="8585030"/>
            <a:ext cx="2009735" cy="220644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358359" y="10025333"/>
            <a:ext cx="6862356" cy="819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99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99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57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7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7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57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99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57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57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57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57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1132" y="10426342"/>
            <a:ext cx="2408857" cy="867598"/>
          </a:xfrm>
          <a:prstGeom prst="rect">
            <a:avLst/>
          </a:prstGeom>
        </p:spPr>
        <p:txBody>
          <a:bodyPr vert="horz" lIns="79953" tIns="39976" rIns="79953" bIns="3997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996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50878" y="-29227239"/>
            <a:ext cx="2408857" cy="4096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973" y="-29227239"/>
            <a:ext cx="2408857" cy="409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23917" y="32148335"/>
            <a:ext cx="2408857" cy="4096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606" y="32148335"/>
            <a:ext cx="2408857" cy="409641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628166" y="6688902"/>
            <a:ext cx="2408857" cy="867598"/>
          </a:xfrm>
          <a:prstGeom prst="rect">
            <a:avLst/>
          </a:prstGeom>
        </p:spPr>
        <p:txBody>
          <a:bodyPr vert="horz" lIns="79953" tIns="39976" rIns="79953" bIns="3997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996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57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261167" y="1862887"/>
            <a:ext cx="2408857" cy="867598"/>
          </a:xfrm>
          <a:prstGeom prst="rect">
            <a:avLst/>
          </a:prstGeom>
        </p:spPr>
        <p:txBody>
          <a:bodyPr vert="horz" lIns="79953" tIns="39976" rIns="79953" bIns="3997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996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9043347" y="-21295221"/>
            <a:ext cx="3996897" cy="5246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9043347" y="26082839"/>
            <a:ext cx="3996897" cy="52466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7819035" y="-21295221"/>
            <a:ext cx="3996897" cy="5246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8108967" y="26082839"/>
            <a:ext cx="3996897" cy="52466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05914" y="-496505"/>
            <a:ext cx="14045253" cy="854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831902" rtl="0" eaLnBrk="1" latinLnBrk="0" hangingPunct="1">
        <a:spcBef>
          <a:spcPct val="0"/>
        </a:spcBef>
        <a:buNone/>
        <a:defRPr sz="88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6965" indent="-686965" algn="l" defTabSz="1831902" rtl="0" eaLnBrk="1" latinLnBrk="0" hangingPunct="1">
        <a:spcBef>
          <a:spcPct val="20000"/>
        </a:spcBef>
        <a:buFont typeface="Arial" pitchFamily="34" charset="0"/>
        <a:buChar char="•"/>
        <a:defRPr sz="6410" kern="1200">
          <a:solidFill>
            <a:schemeClr val="tx1"/>
          </a:solidFill>
          <a:latin typeface="+mn-lt"/>
          <a:ea typeface="+mn-ea"/>
          <a:cs typeface="+mn-cs"/>
        </a:defRPr>
      </a:lvl1pPr>
      <a:lvl2pPr marL="1488422" indent="-572470" algn="l" defTabSz="1831902" rtl="0" eaLnBrk="1" latinLnBrk="0" hangingPunct="1">
        <a:spcBef>
          <a:spcPct val="20000"/>
        </a:spcBef>
        <a:buFont typeface="Arial" pitchFamily="34" charset="0"/>
        <a:buChar char="–"/>
        <a:defRPr sz="5609" kern="1200">
          <a:solidFill>
            <a:schemeClr val="tx1"/>
          </a:solidFill>
          <a:latin typeface="+mn-lt"/>
          <a:ea typeface="+mn-ea"/>
          <a:cs typeface="+mn-cs"/>
        </a:defRPr>
      </a:lvl2pPr>
      <a:lvl3pPr marL="2289879" indent="-457976" algn="l" defTabSz="1831902" rtl="0" eaLnBrk="1" latinLnBrk="0" hangingPunct="1">
        <a:spcBef>
          <a:spcPct val="20000"/>
        </a:spcBef>
        <a:buFont typeface="Arial" pitchFamily="34" charset="0"/>
        <a:buChar char="•"/>
        <a:defRPr sz="4808" kern="1200">
          <a:solidFill>
            <a:schemeClr val="tx1"/>
          </a:solidFill>
          <a:latin typeface="+mn-lt"/>
          <a:ea typeface="+mn-ea"/>
          <a:cs typeface="+mn-cs"/>
        </a:defRPr>
      </a:lvl3pPr>
      <a:lvl4pPr marL="3205829" indent="-457976" algn="l" defTabSz="1831902" rtl="0" eaLnBrk="1" latinLnBrk="0" hangingPunct="1">
        <a:spcBef>
          <a:spcPct val="20000"/>
        </a:spcBef>
        <a:buFont typeface="Arial" pitchFamily="34" charset="0"/>
        <a:buChar char="–"/>
        <a:defRPr sz="4006" kern="1200">
          <a:solidFill>
            <a:schemeClr val="tx1"/>
          </a:solidFill>
          <a:latin typeface="+mn-lt"/>
          <a:ea typeface="+mn-ea"/>
          <a:cs typeface="+mn-cs"/>
        </a:defRPr>
      </a:lvl4pPr>
      <a:lvl5pPr marL="4121781" indent="-457976" algn="l" defTabSz="1831902" rtl="0" eaLnBrk="1" latinLnBrk="0" hangingPunct="1">
        <a:spcBef>
          <a:spcPct val="20000"/>
        </a:spcBef>
        <a:buFont typeface="Arial" pitchFamily="34" charset="0"/>
        <a:buChar char="»"/>
        <a:defRPr sz="4006" kern="1200">
          <a:solidFill>
            <a:schemeClr val="tx1"/>
          </a:solidFill>
          <a:latin typeface="+mn-lt"/>
          <a:ea typeface="+mn-ea"/>
          <a:cs typeface="+mn-cs"/>
        </a:defRPr>
      </a:lvl5pPr>
      <a:lvl6pPr marL="5037733" indent="-457976" algn="l" defTabSz="1831902" rtl="0" eaLnBrk="1" latinLnBrk="0" hangingPunct="1">
        <a:spcBef>
          <a:spcPct val="20000"/>
        </a:spcBef>
        <a:buFont typeface="Arial" pitchFamily="34" charset="0"/>
        <a:buChar char="•"/>
        <a:defRPr sz="4006" kern="1200">
          <a:solidFill>
            <a:schemeClr val="tx1"/>
          </a:solidFill>
          <a:latin typeface="+mn-lt"/>
          <a:ea typeface="+mn-ea"/>
          <a:cs typeface="+mn-cs"/>
        </a:defRPr>
      </a:lvl6pPr>
      <a:lvl7pPr marL="5953683" indent="-457976" algn="l" defTabSz="1831902" rtl="0" eaLnBrk="1" latinLnBrk="0" hangingPunct="1">
        <a:spcBef>
          <a:spcPct val="20000"/>
        </a:spcBef>
        <a:buFont typeface="Arial" pitchFamily="34" charset="0"/>
        <a:buChar char="•"/>
        <a:defRPr sz="4006" kern="1200">
          <a:solidFill>
            <a:schemeClr val="tx1"/>
          </a:solidFill>
          <a:latin typeface="+mn-lt"/>
          <a:ea typeface="+mn-ea"/>
          <a:cs typeface="+mn-cs"/>
        </a:defRPr>
      </a:lvl7pPr>
      <a:lvl8pPr marL="6869635" indent="-457976" algn="l" defTabSz="1831902" rtl="0" eaLnBrk="1" latinLnBrk="0" hangingPunct="1">
        <a:spcBef>
          <a:spcPct val="20000"/>
        </a:spcBef>
        <a:buFont typeface="Arial" pitchFamily="34" charset="0"/>
        <a:buChar char="•"/>
        <a:defRPr sz="4006" kern="1200">
          <a:solidFill>
            <a:schemeClr val="tx1"/>
          </a:solidFill>
          <a:latin typeface="+mn-lt"/>
          <a:ea typeface="+mn-ea"/>
          <a:cs typeface="+mn-cs"/>
        </a:defRPr>
      </a:lvl8pPr>
      <a:lvl9pPr marL="7785587" indent="-457976" algn="l" defTabSz="1831902" rtl="0" eaLnBrk="1" latinLnBrk="0" hangingPunct="1">
        <a:spcBef>
          <a:spcPct val="20000"/>
        </a:spcBef>
        <a:buFont typeface="Arial" pitchFamily="34" charset="0"/>
        <a:buChar char="•"/>
        <a:defRPr sz="40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1pPr>
      <a:lvl2pPr marL="915952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2pPr>
      <a:lvl3pPr marL="1831902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3pPr>
      <a:lvl4pPr marL="2747854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4pPr>
      <a:lvl5pPr marL="3663805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5pPr>
      <a:lvl6pPr marL="4579756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6pPr>
      <a:lvl7pPr marL="5495707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7pPr>
      <a:lvl8pPr marL="6411658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8pPr>
      <a:lvl9pPr marL="7327610" algn="l" defTabSz="1831902" rtl="0" eaLnBrk="1" latinLnBrk="0" hangingPunct="1">
        <a:defRPr sz="36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34.gif"/><Relationship Id="rId3" Type="http://schemas.openxmlformats.org/officeDocument/2006/relationships/image" Target="../media/image13.png"/><Relationship Id="rId21" Type="http://schemas.openxmlformats.org/officeDocument/2006/relationships/image" Target="../media/image20.sv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16.sv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14.svg"/><Relationship Id="rId23" Type="http://schemas.openxmlformats.org/officeDocument/2006/relationships/image" Target="../media/image24.png"/><Relationship Id="rId10" Type="http://schemas.openxmlformats.org/officeDocument/2006/relationships/image" Target="../media/image8.sv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9.png"/><Relationship Id="rId7" Type="http://schemas.openxmlformats.org/officeDocument/2006/relationships/image" Target="../media/image6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10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0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80.png"/><Relationship Id="rId9" Type="http://schemas.openxmlformats.org/officeDocument/2006/relationships/image" Target="../media/image6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34.gif"/><Relationship Id="rId3" Type="http://schemas.openxmlformats.org/officeDocument/2006/relationships/image" Target="../media/image13.png"/><Relationship Id="rId21" Type="http://schemas.openxmlformats.org/officeDocument/2006/relationships/image" Target="../media/image20.sv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16.sv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14.svg"/><Relationship Id="rId23" Type="http://schemas.openxmlformats.org/officeDocument/2006/relationships/image" Target="../media/image24.png"/><Relationship Id="rId10" Type="http://schemas.openxmlformats.org/officeDocument/2006/relationships/image" Target="../media/image8.sv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1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24" Type="http://schemas.openxmlformats.org/officeDocument/2006/relationships/image" Target="../media/image10.png"/><Relationship Id="rId5" Type="http://schemas.openxmlformats.org/officeDocument/2006/relationships/image" Target="../media/image39.svg"/><Relationship Id="rId23" Type="http://schemas.openxmlformats.org/officeDocument/2006/relationships/image" Target="../media/image68.png"/><Relationship Id="rId4" Type="http://schemas.openxmlformats.org/officeDocument/2006/relationships/image" Target="../media/image65.png"/><Relationship Id="rId22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13.png"/><Relationship Id="rId21" Type="http://schemas.openxmlformats.org/officeDocument/2006/relationships/image" Target="../media/image20.sv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24" Type="http://schemas.openxmlformats.org/officeDocument/2006/relationships/image" Target="../media/image69.png"/><Relationship Id="rId5" Type="http://schemas.openxmlformats.org/officeDocument/2006/relationships/image" Target="../media/image14.png"/><Relationship Id="rId15" Type="http://schemas.openxmlformats.org/officeDocument/2006/relationships/image" Target="../media/image14.svg"/><Relationship Id="rId23" Type="http://schemas.openxmlformats.org/officeDocument/2006/relationships/image" Target="../media/image24.png"/><Relationship Id="rId28" Type="http://schemas.openxmlformats.org/officeDocument/2006/relationships/image" Target="../media/image34.gif"/><Relationship Id="rId10" Type="http://schemas.openxmlformats.org/officeDocument/2006/relationships/image" Target="../media/image8.sv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5" Type="http://schemas.openxmlformats.org/officeDocument/2006/relationships/image" Target="../media/image24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8.png"/><Relationship Id="rId18" Type="http://schemas.openxmlformats.org/officeDocument/2006/relationships/image" Target="../media/image16.svg"/><Relationship Id="rId26" Type="http://schemas.openxmlformats.org/officeDocument/2006/relationships/image" Target="../media/image25.png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20.png"/><Relationship Id="rId25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image" Target="../media/image8.svg"/><Relationship Id="rId19" Type="http://schemas.openxmlformats.org/officeDocument/2006/relationships/image" Target="../media/image21.pn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290.png"/><Relationship Id="rId12" Type="http://schemas.openxmlformats.org/officeDocument/2006/relationships/image" Target="../media/image3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36.svg"/><Relationship Id="rId10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8.png"/><Relationship Id="rId18" Type="http://schemas.openxmlformats.org/officeDocument/2006/relationships/image" Target="../media/image16.svg"/><Relationship Id="rId26" Type="http://schemas.openxmlformats.org/officeDocument/2006/relationships/image" Target="../media/image26.png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image" Target="../media/image34.gif"/><Relationship Id="rId10" Type="http://schemas.openxmlformats.org/officeDocument/2006/relationships/image" Target="../media/image8.svg"/><Relationship Id="rId19" Type="http://schemas.openxmlformats.org/officeDocument/2006/relationships/image" Target="../media/image21.pn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8.png"/><Relationship Id="rId18" Type="http://schemas.openxmlformats.org/officeDocument/2006/relationships/image" Target="../media/image16.svg"/><Relationship Id="rId26" Type="http://schemas.openxmlformats.org/officeDocument/2006/relationships/image" Target="../media/image26.png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image" Target="../media/image34.gif"/><Relationship Id="rId10" Type="http://schemas.openxmlformats.org/officeDocument/2006/relationships/image" Target="../media/image8.svg"/><Relationship Id="rId19" Type="http://schemas.openxmlformats.org/officeDocument/2006/relationships/image" Target="../media/image21.pn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30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14702" y="4129324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0362" y="4012775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567055" y="4992057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941127" y="2431473"/>
            <a:ext cx="3487773" cy="2036618"/>
          </a:xfrm>
          <a:custGeom>
            <a:avLst/>
            <a:gdLst>
              <a:gd name="connsiteX0" fmla="*/ 2899064 w 3487773"/>
              <a:gd name="connsiteY0" fmla="*/ 0 h 2036618"/>
              <a:gd name="connsiteX1" fmla="*/ 3231573 w 3487773"/>
              <a:gd name="connsiteY1" fmla="*/ 218209 h 2036618"/>
              <a:gd name="connsiteX2" fmla="*/ 3449782 w 3487773"/>
              <a:gd name="connsiteY2" fmla="*/ 1007918 h 2036618"/>
              <a:gd name="connsiteX3" fmla="*/ 2421082 w 3487773"/>
              <a:gd name="connsiteY3" fmla="*/ 1849582 h 2036618"/>
              <a:gd name="connsiteX4" fmla="*/ 0 w 3487773"/>
              <a:gd name="connsiteY4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7773" h="2036618">
                <a:moveTo>
                  <a:pt x="2899064" y="0"/>
                </a:moveTo>
                <a:cubicBezTo>
                  <a:pt x="3019425" y="25111"/>
                  <a:pt x="3139787" y="50223"/>
                  <a:pt x="3231573" y="218209"/>
                </a:cubicBezTo>
                <a:cubicBezTo>
                  <a:pt x="3323359" y="386195"/>
                  <a:pt x="3584864" y="736023"/>
                  <a:pt x="3449782" y="1007918"/>
                </a:cubicBezTo>
                <a:cubicBezTo>
                  <a:pt x="3314700" y="1279814"/>
                  <a:pt x="2996046" y="1678132"/>
                  <a:pt x="2421082" y="1849582"/>
                </a:cubicBezTo>
                <a:cubicBezTo>
                  <a:pt x="1846118" y="2021032"/>
                  <a:pt x="923059" y="2028825"/>
                  <a:pt x="0" y="2036618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7551223" y="742950"/>
            <a:ext cx="1938370" cy="1531427"/>
            <a:chOff x="3674645" y="5035148"/>
            <a:chExt cx="1938370" cy="1531427"/>
          </a:xfrm>
        </p:grpSpPr>
        <p:pic>
          <p:nvPicPr>
            <p:cNvPr id="40" name="Picture 2" descr="sea boat Sticker by Visit Austria"/>
            <p:cNvPicPr>
              <a:picLocks noChangeAspect="1" noChangeArrowheads="1" noCrop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74645" y="5355094"/>
              <a:ext cx="1938370" cy="121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Freeform 32"/>
            <p:cNvSpPr/>
            <p:nvPr/>
          </p:nvSpPr>
          <p:spPr>
            <a:xfrm>
              <a:off x="4425931" y="5035148"/>
              <a:ext cx="925031" cy="1122951"/>
            </a:xfrm>
            <a:custGeom>
              <a:avLst/>
              <a:gdLst/>
              <a:ahLst/>
              <a:cxnLst/>
              <a:rect l="l" t="t" r="r" b="b"/>
              <a:pathLst>
                <a:path w="925031" h="1122951">
                  <a:moveTo>
                    <a:pt x="0" y="0"/>
                  </a:moveTo>
                  <a:lnTo>
                    <a:pt x="925031" y="0"/>
                  </a:lnTo>
                  <a:lnTo>
                    <a:pt x="925031" y="1122951"/>
                  </a:lnTo>
                  <a:lnTo>
                    <a:pt x="0" y="112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8475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93 0.08929 L 0.12491 0.14202 L 0.13921 0.25588 L 0.07705 0.37416 L -0.06323 0.39307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151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0" y="288128"/>
            <a:ext cx="2822143" cy="7930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238728" y="1328174"/>
                <a:ext cx="10439400" cy="3084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bữa tiệc, nhà vua chia bánh cho 8 hiệp sĩ. Mỗi hiệp sĩ được chia nửa cái bánh pi-da bò và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cái bánh pi-da gà. Hỏi 8 hiệp sĩ được chia tất cả bao nhiêu cái bánh?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728" y="1328174"/>
                <a:ext cx="10439400" cy="3084371"/>
              </a:xfrm>
              <a:prstGeom prst="rect">
                <a:avLst/>
              </a:prstGeom>
              <a:blipFill>
                <a:blip r:embed="rId3"/>
                <a:stretch>
                  <a:fillRect l="-2335" t="-4150" r="-2335" b="-8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Lâu Đài, Tòa Lâu Đài 1 - KhoThietKe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12" y="4412545"/>
            <a:ext cx="4411938" cy="36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Hiệp Sĩ Hoạt Hình Cầm Cây Thương Và Khiên PNG , Mọi Người, Vũ Khí,  Dễ Thương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88" l="0" r="100000">
                        <a14:foregroundMark x1="1650" y1="6552" x2="20462" y2="58034"/>
                        <a14:foregroundMark x1="42244" y1="40874" x2="41914" y2="44462"/>
                        <a14:foregroundMark x1="63366" y1="39782" x2="65677" y2="42590"/>
                        <a14:foregroundMark x1="44554" y1="39158" x2="40264" y2="40562"/>
                        <a14:foregroundMark x1="6601" y1="41810" x2="16832" y2="41186"/>
                        <a14:foregroundMark x1="5941" y1="62871" x2="5941" y2="62871"/>
                        <a14:foregroundMark x1="85809" y1="59906" x2="80528" y2="71451"/>
                        <a14:foregroundMark x1="40924" y1="32917" x2="64356" y2="31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46" y="3127779"/>
            <a:ext cx="2033862" cy="43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iphy.gif ?cid=6c09b95244mgi70rsqoo1go0my9svghs9klandzhvtn3qz9d&amp;ep=v1_internal_gif_by_id&amp;rid=giphy. gif&amp;ct=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357" y="4214081"/>
            <a:ext cx="3555069" cy="35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zza transparent transparent pizza GIF on GIFER - by Periti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77" y="5362797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7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0" y="288128"/>
            <a:ext cx="2822143" cy="793030"/>
          </a:xfrm>
          <a:prstGeom prst="rect">
            <a:avLst/>
          </a:prstGeom>
        </p:spPr>
      </p:pic>
      <p:pic>
        <p:nvPicPr>
          <p:cNvPr id="4100" name="Picture 4" descr="Lâu Đài, Tòa Lâu Đài 1 - KhoThietKe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12" y="4412545"/>
            <a:ext cx="4411938" cy="36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Hiệp Sĩ Hoạt Hình Cầm Cây Thương Và Khiên PNG , Mọi Người, Vũ Khí,  Dễ Thương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88" l="0" r="100000">
                        <a14:foregroundMark x1="1650" y1="6552" x2="20462" y2="58034"/>
                        <a14:foregroundMark x1="42244" y1="40874" x2="41914" y2="44462"/>
                        <a14:foregroundMark x1="63366" y1="39782" x2="65677" y2="42590"/>
                        <a14:foregroundMark x1="44554" y1="39158" x2="40264" y2="40562"/>
                        <a14:foregroundMark x1="6601" y1="41810" x2="16832" y2="41186"/>
                        <a14:foregroundMark x1="5941" y1="62871" x2="5941" y2="62871"/>
                        <a14:foregroundMark x1="85809" y1="59906" x2="80528" y2="71451"/>
                        <a14:foregroundMark x1="40924" y1="32917" x2="64356" y2="31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46" y="3127779"/>
            <a:ext cx="2033862" cy="43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iphy.gif ?cid=6c09b95244mgi70rsqoo1go0my9svghs9klandzhvtn3qz9d&amp;ep=v1_internal_gif_by_id&amp;rid=giphy. gif&amp;ct=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357" y="4214081"/>
            <a:ext cx="3555069" cy="35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zza transparent transparent pizza GIF on GIFER - by Periti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77" y="5362797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109187" y="989720"/>
                <a:ext cx="7915459" cy="3898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1" u="sng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3600" i="1" u="sng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u="sng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i="1" u="sng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hiệp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sĩ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bánh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 (cái bánh</a:t>
                </a:r>
                <a:r>
                  <a:rPr lang="vi-VN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hiệp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sĩ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bánh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8 = 5 (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bánh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:r>
                  <a:rPr lang="vi-VN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cái bánh</a:t>
                </a:r>
                <a:endParaRPr lang="vi-VN" sz="3600" b="1" i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187" y="989720"/>
                <a:ext cx="7915459" cy="3898760"/>
              </a:xfrm>
              <a:prstGeom prst="rect">
                <a:avLst/>
              </a:prstGeom>
              <a:blipFill>
                <a:blip r:embed="rId9"/>
                <a:stretch>
                  <a:fillRect t="-2344" b="-4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2"/>
          <p:cNvSpPr/>
          <p:nvPr/>
        </p:nvSpPr>
        <p:spPr>
          <a:xfrm>
            <a:off x="8050241" y="525250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288128"/>
            <a:ext cx="2822143" cy="793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06512" y="1081158"/>
                <a:ext cx="10820400" cy="2586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bữa tiệc, nhà vua chia bánh cho 8 hiệp sĩ. Mỗi hiệp sĩ được chia nửa cái bánh pi-da bò và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cái bánh pi-da gà. Hỏi 8 hiệp sĩ được chia tất cả bao nhiêu cái bánh?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512" y="1081158"/>
                <a:ext cx="10820400" cy="2586798"/>
              </a:xfrm>
              <a:prstGeom prst="rect">
                <a:avLst/>
              </a:prstGeom>
              <a:blipFill>
                <a:blip r:embed="rId4"/>
                <a:stretch>
                  <a:fillRect l="-1690" t="-3529" r="-1746" b="-6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Lâu Đài, Tòa Lâu Đài 1 - KhoThietKe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12" y="4412545"/>
            <a:ext cx="4411938" cy="36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Hiệp Sĩ Hoạt Hình Cầm Cây Thương Và Khiên PNG , Mọi Người, Vũ Khí,  Dễ Thương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88" l="0" r="100000">
                        <a14:foregroundMark x1="1650" y1="6552" x2="20462" y2="58034"/>
                        <a14:foregroundMark x1="42244" y1="40874" x2="41914" y2="44462"/>
                        <a14:foregroundMark x1="63366" y1="39782" x2="65677" y2="42590"/>
                        <a14:foregroundMark x1="44554" y1="39158" x2="40264" y2="40562"/>
                        <a14:foregroundMark x1="6601" y1="41810" x2="16832" y2="41186"/>
                        <a14:foregroundMark x1="5941" y1="62871" x2="5941" y2="62871"/>
                        <a14:foregroundMark x1="85809" y1="59906" x2="80528" y2="71451"/>
                        <a14:foregroundMark x1="40924" y1="32917" x2="64356" y2="31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46" y="3127779"/>
            <a:ext cx="2033862" cy="43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iphy.gif ?cid=6c09b95244mgi70rsqoo1go0my9svghs9klandzhvtn3qz9d&amp;ep=v1_internal_gif_by_id&amp;rid=giphy. gif&amp;ct=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357" y="4214081"/>
            <a:ext cx="3555069" cy="35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zza transparent transparent pizza GIF on GIFER - by Periti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77" y="5362797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08220" y="3642291"/>
                <a:ext cx="7915459" cy="2536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1" u="sng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3600" i="1" u="sng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u="sng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i="1" u="sng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 </a:t>
                </a:r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hiệp sĩ được chia tất cả số cái bánh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× 8 +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× 8 = 5 (cái bánh)</a:t>
                </a:r>
              </a:p>
              <a:p>
                <a:pPr algn="ctr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:r>
                  <a:rPr lang="vi-VN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cái bánh</a:t>
                </a:r>
                <a:endParaRPr lang="vi-VN" sz="3600" b="1" i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220" y="3642291"/>
                <a:ext cx="7915459" cy="2536656"/>
              </a:xfrm>
              <a:prstGeom prst="rect">
                <a:avLst/>
              </a:prstGeom>
              <a:blipFill>
                <a:blip r:embed="rId10"/>
                <a:stretch>
                  <a:fillRect l="-1771" t="-3597" r="-1771" b="-8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2"/>
          <p:cNvSpPr/>
          <p:nvPr/>
        </p:nvSpPr>
        <p:spPr>
          <a:xfrm>
            <a:off x="8050241" y="525250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1235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14702" y="4129324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0362" y="4012775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567055" y="4992057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941127" y="2431473"/>
            <a:ext cx="3487773" cy="2036618"/>
          </a:xfrm>
          <a:custGeom>
            <a:avLst/>
            <a:gdLst>
              <a:gd name="connsiteX0" fmla="*/ 2899064 w 3487773"/>
              <a:gd name="connsiteY0" fmla="*/ 0 h 2036618"/>
              <a:gd name="connsiteX1" fmla="*/ 3231573 w 3487773"/>
              <a:gd name="connsiteY1" fmla="*/ 218209 h 2036618"/>
              <a:gd name="connsiteX2" fmla="*/ 3449782 w 3487773"/>
              <a:gd name="connsiteY2" fmla="*/ 1007918 h 2036618"/>
              <a:gd name="connsiteX3" fmla="*/ 2421082 w 3487773"/>
              <a:gd name="connsiteY3" fmla="*/ 1849582 h 2036618"/>
              <a:gd name="connsiteX4" fmla="*/ 0 w 3487773"/>
              <a:gd name="connsiteY4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7773" h="2036618">
                <a:moveTo>
                  <a:pt x="2899064" y="0"/>
                </a:moveTo>
                <a:cubicBezTo>
                  <a:pt x="3019425" y="25111"/>
                  <a:pt x="3139787" y="50223"/>
                  <a:pt x="3231573" y="218209"/>
                </a:cubicBezTo>
                <a:cubicBezTo>
                  <a:pt x="3323359" y="386195"/>
                  <a:pt x="3584864" y="736023"/>
                  <a:pt x="3449782" y="1007918"/>
                </a:cubicBezTo>
                <a:cubicBezTo>
                  <a:pt x="3314700" y="1279814"/>
                  <a:pt x="2996046" y="1678132"/>
                  <a:pt x="2421082" y="1849582"/>
                </a:cubicBezTo>
                <a:cubicBezTo>
                  <a:pt x="1846118" y="2021032"/>
                  <a:pt x="923059" y="2028825"/>
                  <a:pt x="0" y="2036618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6586898" y="3425080"/>
            <a:ext cx="1938370" cy="1531427"/>
            <a:chOff x="3674645" y="5035148"/>
            <a:chExt cx="1938370" cy="1531427"/>
          </a:xfrm>
        </p:grpSpPr>
        <p:pic>
          <p:nvPicPr>
            <p:cNvPr id="40" name="Picture 2" descr="sea boat Sticker by Visit Austria"/>
            <p:cNvPicPr>
              <a:picLocks noChangeAspect="1" noChangeArrowheads="1" noCrop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74645" y="5355094"/>
              <a:ext cx="1938370" cy="121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Freeform 32"/>
            <p:cNvSpPr/>
            <p:nvPr/>
          </p:nvSpPr>
          <p:spPr>
            <a:xfrm>
              <a:off x="4425931" y="5035148"/>
              <a:ext cx="925031" cy="1122951"/>
            </a:xfrm>
            <a:custGeom>
              <a:avLst/>
              <a:gdLst/>
              <a:ahLst/>
              <a:cxnLst/>
              <a:rect l="l" t="t" r="r" b="b"/>
              <a:pathLst>
                <a:path w="925031" h="1122951">
                  <a:moveTo>
                    <a:pt x="0" y="0"/>
                  </a:moveTo>
                  <a:lnTo>
                    <a:pt x="925031" y="0"/>
                  </a:lnTo>
                  <a:lnTo>
                    <a:pt x="925031" y="1122951"/>
                  </a:lnTo>
                  <a:lnTo>
                    <a:pt x="0" y="112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  <p:cxnSp>
        <p:nvCxnSpPr>
          <p:cNvPr id="32" name="Straight Connector 31"/>
          <p:cNvCxnSpPr/>
          <p:nvPr/>
        </p:nvCxnSpPr>
        <p:spPr>
          <a:xfrm>
            <a:off x="7037274" y="4844010"/>
            <a:ext cx="1774841" cy="464791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80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345E-6 -1.84874E-6 L 0.11368 0.119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4" y="59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49"/>
            <a:ext cx="12268200" cy="6563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6" y="242236"/>
            <a:ext cx="3048000" cy="852475"/>
          </a:xfrm>
          <a:prstGeom prst="rect">
            <a:avLst/>
          </a:prstGeom>
        </p:spPr>
      </p:pic>
      <p:sp>
        <p:nvSpPr>
          <p:cNvPr id="10" name="Freeform 2"/>
          <p:cNvSpPr/>
          <p:nvPr/>
        </p:nvSpPr>
        <p:spPr>
          <a:xfrm>
            <a:off x="10145712" y="5073650"/>
            <a:ext cx="3582448" cy="2618014"/>
          </a:xfrm>
          <a:custGeom>
            <a:avLst/>
            <a:gdLst/>
            <a:ahLst/>
            <a:cxnLst/>
            <a:rect l="l" t="t" r="r" b="b"/>
            <a:pathLst>
              <a:path w="4832480" h="3992837">
                <a:moveTo>
                  <a:pt x="0" y="0"/>
                </a:moveTo>
                <a:lnTo>
                  <a:pt x="4832480" y="0"/>
                </a:lnTo>
                <a:lnTo>
                  <a:pt x="4832480" y="3992837"/>
                </a:lnTo>
                <a:lnTo>
                  <a:pt x="0" y="3992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2220912" y="349250"/>
            <a:ext cx="381000" cy="685800"/>
          </a:xfrm>
          <a:prstGeom prst="rect">
            <a:avLst/>
          </a:prstGeom>
          <a:solidFill>
            <a:srgbClr val="C7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0851" y="183379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HoneyCream" pitchFamily="2" charset="0"/>
                <a:cs typeface="#9Slide03 Arima Madurai Bold" panose="00000800000000000000" pitchFamily="2" charset="0"/>
              </a:rPr>
              <a:t>5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#9Slide07 HoneyCream" pitchFamily="2" charset="0"/>
              <a:cs typeface="#9Slide03 Arima Madurai Bold" panose="000008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43869" y="1110881"/>
                <a:ext cx="11125200" cy="2007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 vua đố trạng Hiền tính được diện tích phần màu </a:t>
                </a:r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bên</a:t>
                </a:r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 diện tích hình tam giác ABC bằng diện tích hình tam giác CDE và độ dài cạnh mỗi hình vuông nhỏ là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𝒅𝒎</m:t>
                    </m:r>
                  </m:oMath>
                </a14:m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phần màu xanh là ..?.. 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17375E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𝒅𝒎</m:t>
                    </m:r>
                  </m:oMath>
                </a14:m>
                <a:r>
                  <a:rPr lang="vi-VN" sz="2800" b="1" baseline="30000" dirty="0">
                    <a:solidFill>
                      <a:srgbClr val="17375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17375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69" y="1110881"/>
                <a:ext cx="11125200" cy="2007344"/>
              </a:xfrm>
              <a:prstGeom prst="rect">
                <a:avLst/>
              </a:prstGeom>
              <a:blipFill>
                <a:blip r:embed="rId6"/>
                <a:stretch>
                  <a:fillRect l="-1096" t="-3030" r="-115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28"/>
          <p:cNvSpPr/>
          <p:nvPr/>
        </p:nvSpPr>
        <p:spPr>
          <a:xfrm>
            <a:off x="10691698" y="5732118"/>
            <a:ext cx="2078645" cy="1710982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867" y="3324131"/>
            <a:ext cx="3642584" cy="25859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730020" y="2707511"/>
                <a:ext cx="8434992" cy="4515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</a:t>
                </a:r>
                <a:r>
                  <a:rPr lang="en-US" sz="28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28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vi-VN" sz="28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280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𝑑𝑚</m:t>
                    </m:r>
                  </m:oMath>
                </a14:m>
                <a:r>
                  <a:rPr lang="vi-VN" sz="2800" baseline="300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>
                  <a:lnSpc>
                    <a:spcPct val="125000"/>
                  </a:lnSpc>
                </a:pP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:r>
                  <a:rPr lang="en-US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iện 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 phần màu xanh bằng 2 lần diện tích của hình vuông màu xanh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phần màu xanh là: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28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vi-VN" sz="280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128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𝑑𝑚</m:t>
                    </m:r>
                  </m:oMath>
                </a14:m>
                <a:r>
                  <a:rPr lang="vi-VN" sz="2800" baseline="300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</a:t>
                </a:r>
                <a:r>
                  <a:rPr lang="vi-VN" sz="28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𝟏𝟐𝟖</m:t>
                        </m:r>
                      </m:num>
                      <m:den>
                        <m:r>
                          <a:rPr lang="vi-VN" sz="2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𝒅𝒎</m:t>
                    </m:r>
                  </m:oMath>
                </a14:m>
                <a:r>
                  <a:rPr lang="vi-VN" sz="2800" b="1" baseline="30000" dirty="0" smtClean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0" y="2707511"/>
                <a:ext cx="8434992" cy="4515788"/>
              </a:xfrm>
              <a:prstGeom prst="rect">
                <a:avLst/>
              </a:prstGeom>
              <a:blipFill>
                <a:blip r:embed="rId23"/>
                <a:stretch>
                  <a:fillRect l="-1517" t="-135" r="-1445" b="-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32"/>
          <p:cNvSpPr/>
          <p:nvPr/>
        </p:nvSpPr>
        <p:spPr>
          <a:xfrm>
            <a:off x="10102800" y="5073650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683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14702" y="4129324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0362" y="4012775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814097" y="4759253"/>
            <a:ext cx="1812394" cy="2061548"/>
          </a:xfrm>
          <a:custGeom>
            <a:avLst/>
            <a:gdLst/>
            <a:ahLst/>
            <a:cxnLst/>
            <a:rect l="l" t="t" r="r" b="b"/>
            <a:pathLst>
              <a:path w="1428840" h="1512000">
                <a:moveTo>
                  <a:pt x="0" y="0"/>
                </a:moveTo>
                <a:lnTo>
                  <a:pt x="1428840" y="0"/>
                </a:lnTo>
                <a:lnTo>
                  <a:pt x="14288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567055" y="4992057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941127" y="2431473"/>
            <a:ext cx="3487773" cy="2036618"/>
          </a:xfrm>
          <a:custGeom>
            <a:avLst/>
            <a:gdLst>
              <a:gd name="connsiteX0" fmla="*/ 2899064 w 3487773"/>
              <a:gd name="connsiteY0" fmla="*/ 0 h 2036618"/>
              <a:gd name="connsiteX1" fmla="*/ 3231573 w 3487773"/>
              <a:gd name="connsiteY1" fmla="*/ 218209 h 2036618"/>
              <a:gd name="connsiteX2" fmla="*/ 3449782 w 3487773"/>
              <a:gd name="connsiteY2" fmla="*/ 1007918 h 2036618"/>
              <a:gd name="connsiteX3" fmla="*/ 2421082 w 3487773"/>
              <a:gd name="connsiteY3" fmla="*/ 1849582 h 2036618"/>
              <a:gd name="connsiteX4" fmla="*/ 0 w 3487773"/>
              <a:gd name="connsiteY4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7773" h="2036618">
                <a:moveTo>
                  <a:pt x="2899064" y="0"/>
                </a:moveTo>
                <a:cubicBezTo>
                  <a:pt x="3019425" y="25111"/>
                  <a:pt x="3139787" y="50223"/>
                  <a:pt x="3231573" y="218209"/>
                </a:cubicBezTo>
                <a:cubicBezTo>
                  <a:pt x="3323359" y="386195"/>
                  <a:pt x="3584864" y="736023"/>
                  <a:pt x="3449782" y="1007918"/>
                </a:cubicBezTo>
                <a:cubicBezTo>
                  <a:pt x="3314700" y="1279814"/>
                  <a:pt x="2996046" y="1678132"/>
                  <a:pt x="2421082" y="1849582"/>
                </a:cubicBezTo>
                <a:cubicBezTo>
                  <a:pt x="1846118" y="2021032"/>
                  <a:pt x="923059" y="2028825"/>
                  <a:pt x="0" y="2036618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 descr="sea boat Sticker by Visit Austria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2444" y="4592858"/>
            <a:ext cx="1938370" cy="12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reeform 32"/>
          <p:cNvSpPr/>
          <p:nvPr/>
        </p:nvSpPr>
        <p:spPr>
          <a:xfrm>
            <a:off x="8783730" y="4272912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cxnSp>
        <p:nvCxnSpPr>
          <p:cNvPr id="32" name="Straight Connector 31"/>
          <p:cNvCxnSpPr/>
          <p:nvPr/>
        </p:nvCxnSpPr>
        <p:spPr>
          <a:xfrm>
            <a:off x="7037274" y="4844010"/>
            <a:ext cx="1774841" cy="464791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3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8E-6 4.11765E-6 L 0.21591 0.126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9" y="6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7488" y="5255715"/>
            <a:ext cx="13868400" cy="2653176"/>
          </a:xfrm>
          <a:custGeom>
            <a:avLst/>
            <a:gdLst/>
            <a:ahLst/>
            <a:cxnLst/>
            <a:rect l="l" t="t" r="r" b="b"/>
            <a:pathLst>
              <a:path w="12381925" h="2653176">
                <a:moveTo>
                  <a:pt x="0" y="0"/>
                </a:moveTo>
                <a:lnTo>
                  <a:pt x="12381925" y="0"/>
                </a:lnTo>
                <a:lnTo>
                  <a:pt x="12381925" y="2653176"/>
                </a:lnTo>
                <a:lnTo>
                  <a:pt x="0" y="2653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0" r="-3390" b="-45760"/>
            </a:stretch>
          </a:blipFill>
        </p:spPr>
      </p:sp>
      <p:sp>
        <p:nvSpPr>
          <p:cNvPr id="4" name="Freeform 32"/>
          <p:cNvSpPr/>
          <p:nvPr/>
        </p:nvSpPr>
        <p:spPr>
          <a:xfrm>
            <a:off x="163512" y="882650"/>
            <a:ext cx="4668449" cy="4741813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12" y="2482850"/>
            <a:ext cx="6907367" cy="2127688"/>
          </a:xfrm>
          <a:prstGeom prst="rect">
            <a:avLst/>
          </a:prstGeom>
        </p:spPr>
      </p:pic>
      <p:sp>
        <p:nvSpPr>
          <p:cNvPr id="7" name="Freeform 31"/>
          <p:cNvSpPr/>
          <p:nvPr/>
        </p:nvSpPr>
        <p:spPr>
          <a:xfrm>
            <a:off x="2454821" y="4107211"/>
            <a:ext cx="2776179" cy="2509151"/>
          </a:xfrm>
          <a:custGeom>
            <a:avLst/>
            <a:gdLst/>
            <a:ahLst/>
            <a:cxnLst/>
            <a:rect l="l" t="t" r="r" b="b"/>
            <a:pathLst>
              <a:path w="1428840" h="1512000">
                <a:moveTo>
                  <a:pt x="0" y="0"/>
                </a:moveTo>
                <a:lnTo>
                  <a:pt x="1428840" y="0"/>
                </a:lnTo>
                <a:lnTo>
                  <a:pt x="14288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51792" y="3227924"/>
            <a:ext cx="1903069" cy="19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1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64932" y="324616"/>
            <a:ext cx="14068243" cy="9855432"/>
          </a:xfrm>
          <a:custGeom>
            <a:avLst/>
            <a:gdLst/>
            <a:ahLst/>
            <a:cxnLst/>
            <a:rect l="l" t="t" r="r" b="b"/>
            <a:pathLst>
              <a:path w="12806192" h="9855432">
                <a:moveTo>
                  <a:pt x="12806193" y="9855432"/>
                </a:moveTo>
                <a:lnTo>
                  <a:pt x="0" y="9855432"/>
                </a:lnTo>
                <a:lnTo>
                  <a:pt x="0" y="0"/>
                </a:lnTo>
                <a:lnTo>
                  <a:pt x="12806193" y="0"/>
                </a:lnTo>
                <a:lnTo>
                  <a:pt x="12806193" y="98554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2311" y="6114945"/>
            <a:ext cx="5863105" cy="1656327"/>
          </a:xfrm>
          <a:custGeom>
            <a:avLst/>
            <a:gdLst/>
            <a:ahLst/>
            <a:cxnLst/>
            <a:rect l="l" t="t" r="r" b="b"/>
            <a:pathLst>
              <a:path w="5863105" h="1656327">
                <a:moveTo>
                  <a:pt x="0" y="0"/>
                </a:moveTo>
                <a:lnTo>
                  <a:pt x="5863105" y="0"/>
                </a:lnTo>
                <a:lnTo>
                  <a:pt x="5863105" y="1656327"/>
                </a:lnTo>
                <a:lnTo>
                  <a:pt x="0" y="1656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488" y="-957898"/>
            <a:ext cx="9514137" cy="6692186"/>
          </a:xfrm>
          <a:custGeom>
            <a:avLst/>
            <a:gdLst/>
            <a:ahLst/>
            <a:cxnLst/>
            <a:rect l="l" t="t" r="r" b="b"/>
            <a:pathLst>
              <a:path w="8695856" h="6692186">
                <a:moveTo>
                  <a:pt x="0" y="0"/>
                </a:moveTo>
                <a:lnTo>
                  <a:pt x="8695855" y="0"/>
                </a:lnTo>
                <a:lnTo>
                  <a:pt x="8695855" y="6692185"/>
                </a:lnTo>
                <a:lnTo>
                  <a:pt x="0" y="6692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69312" y="2872811"/>
            <a:ext cx="5222543" cy="4759042"/>
          </a:xfrm>
          <a:custGeom>
            <a:avLst/>
            <a:gdLst/>
            <a:ahLst/>
            <a:cxnLst/>
            <a:rect l="l" t="t" r="r" b="b"/>
            <a:pathLst>
              <a:path w="5222543" h="4759042">
                <a:moveTo>
                  <a:pt x="0" y="0"/>
                </a:moveTo>
                <a:lnTo>
                  <a:pt x="5222542" y="0"/>
                </a:lnTo>
                <a:lnTo>
                  <a:pt x="5222542" y="4759042"/>
                </a:lnTo>
                <a:lnTo>
                  <a:pt x="0" y="4759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32"/>
          <p:cNvSpPr/>
          <p:nvPr/>
        </p:nvSpPr>
        <p:spPr>
          <a:xfrm>
            <a:off x="8102790" y="2790403"/>
            <a:ext cx="3544819" cy="4152705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1888" y="520733"/>
            <a:ext cx="13619644" cy="6370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2" y="-85127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48243" y="5037440"/>
            <a:ext cx="1852584" cy="1306914"/>
          </a:xfrm>
          <a:custGeom>
            <a:avLst/>
            <a:gdLst/>
            <a:ahLst/>
            <a:cxnLst/>
            <a:rect l="l" t="t" r="r" b="b"/>
            <a:pathLst>
              <a:path w="1852584" h="1306914">
                <a:moveTo>
                  <a:pt x="0" y="0"/>
                </a:moveTo>
                <a:lnTo>
                  <a:pt x="1852584" y="0"/>
                </a:lnTo>
                <a:lnTo>
                  <a:pt x="1852584" y="1306914"/>
                </a:lnTo>
                <a:lnTo>
                  <a:pt x="0" y="1306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733786" y="5376170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51466" y="3867206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565161" y="1381179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822313" y="3998378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Gill Sans MT" panose="020B0502020104020203" pitchFamily="34" charset="0"/>
              </a:rPr>
              <a:t>START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23927" y="895386"/>
            <a:ext cx="8669263" cy="588924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86766" y="4757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/>
          <p:cNvSpPr/>
          <p:nvPr/>
        </p:nvSpPr>
        <p:spPr>
          <a:xfrm>
            <a:off x="10337107" y="-647955"/>
            <a:ext cx="4125912" cy="3429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60313" y="4371975"/>
            <a:ext cx="4125912" cy="3429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258226"/>
            <a:ext cx="2830512" cy="7916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0824" y="194348"/>
            <a:ext cx="4002014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rồi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rút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gọn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50529" y="1465973"/>
                <a:ext cx="2574423" cy="1212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529" y="1465973"/>
                <a:ext cx="2574423" cy="1212704"/>
              </a:xfrm>
              <a:prstGeom prst="rect">
                <a:avLst/>
              </a:prstGeom>
              <a:blipFill>
                <a:blip r:embed="rId7"/>
                <a:stretch>
                  <a:fillRect l="-10900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505765" y="3060391"/>
                <a:ext cx="2385268" cy="1196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65" y="3060391"/>
                <a:ext cx="2385268" cy="1196353"/>
              </a:xfrm>
              <a:prstGeom prst="rect">
                <a:avLst/>
              </a:prstGeom>
              <a:blipFill>
                <a:blip r:embed="rId8"/>
                <a:stretch>
                  <a:fillRect l="-11509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73792" y="1453091"/>
                <a:ext cx="222759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792" y="1453091"/>
                <a:ext cx="2227596" cy="11689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73792" y="3055709"/>
                <a:ext cx="4103111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792" y="3055709"/>
                <a:ext cx="4103111" cy="11524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013133" y="5167074"/>
            <a:ext cx="10097395" cy="91940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Muốn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nhân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phân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số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, ta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làm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gì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?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0678191" y="4219575"/>
            <a:ext cx="3486946" cy="3336925"/>
          </a:xfrm>
          <a:custGeom>
            <a:avLst/>
            <a:gdLst/>
            <a:ahLst/>
            <a:cxnLst/>
            <a:rect l="l" t="t" r="r" b="b"/>
            <a:pathLst>
              <a:path w="4850897" h="3780000">
                <a:moveTo>
                  <a:pt x="0" y="0"/>
                </a:moveTo>
                <a:lnTo>
                  <a:pt x="4850897" y="0"/>
                </a:lnTo>
                <a:lnTo>
                  <a:pt x="4850897" y="3780000"/>
                </a:lnTo>
                <a:lnTo>
                  <a:pt x="0" y="37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2"/>
          <p:cNvSpPr/>
          <p:nvPr/>
        </p:nvSpPr>
        <p:spPr>
          <a:xfrm>
            <a:off x="11212513" y="469265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4852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48243" y="5037440"/>
            <a:ext cx="1852584" cy="1306914"/>
          </a:xfrm>
          <a:custGeom>
            <a:avLst/>
            <a:gdLst/>
            <a:ahLst/>
            <a:cxnLst/>
            <a:rect l="l" t="t" r="r" b="b"/>
            <a:pathLst>
              <a:path w="1852584" h="1306914">
                <a:moveTo>
                  <a:pt x="0" y="0"/>
                </a:moveTo>
                <a:lnTo>
                  <a:pt x="1852584" y="0"/>
                </a:lnTo>
                <a:lnTo>
                  <a:pt x="1852584" y="1306914"/>
                </a:lnTo>
                <a:lnTo>
                  <a:pt x="0" y="1306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733786" y="5376170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51466" y="3867206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637875" y="5908294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2565161" y="1381179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pic>
        <p:nvPicPr>
          <p:cNvPr id="1026" name="Picture 2" descr="sea boat Sticker by Visit Austria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7576" y="3502921"/>
            <a:ext cx="1938370" cy="12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6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885E-7 -2.77311E-6 L 0.10825 0.14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2" y="73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44912" y="224943"/>
            <a:ext cx="7743256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thuận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tiện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nhất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9541361" y="5336743"/>
            <a:ext cx="5116512" cy="2215573"/>
          </a:xfrm>
          <a:custGeom>
            <a:avLst/>
            <a:gdLst/>
            <a:ahLst/>
            <a:cxnLst/>
            <a:rect l="l" t="t" r="r" b="b"/>
            <a:pathLst>
              <a:path w="9180000" h="3660525">
                <a:moveTo>
                  <a:pt x="0" y="0"/>
                </a:moveTo>
                <a:lnTo>
                  <a:pt x="9180000" y="0"/>
                </a:lnTo>
                <a:lnTo>
                  <a:pt x="9180000" y="3660525"/>
                </a:lnTo>
                <a:lnTo>
                  <a:pt x="0" y="366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76" y="224943"/>
            <a:ext cx="2288336" cy="7900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49512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744680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478712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702644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21619" y="1674823"/>
                <a:ext cx="4252639" cy="1066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619" y="1674823"/>
                <a:ext cx="4252639" cy="1066895"/>
              </a:xfrm>
              <a:prstGeom prst="rect">
                <a:avLst/>
              </a:prstGeom>
              <a:blipFill>
                <a:blip r:embed="rId5"/>
                <a:stretch>
                  <a:fillRect l="-5874" b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15898" y="1673115"/>
                <a:ext cx="4364849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898" y="1673115"/>
                <a:ext cx="4364849" cy="1077859"/>
              </a:xfrm>
              <a:prstGeom prst="rect">
                <a:avLst/>
              </a:prstGeom>
              <a:blipFill>
                <a:blip r:embed="rId6"/>
                <a:stretch>
                  <a:fillRect l="-5726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51776" y="3011363"/>
                <a:ext cx="3366755" cy="1066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776" y="3011363"/>
                <a:ext cx="3366755" cy="1066895"/>
              </a:xfrm>
              <a:prstGeom prst="rect">
                <a:avLst/>
              </a:prstGeom>
              <a:blipFill>
                <a:blip r:embed="rId7"/>
                <a:stretch>
                  <a:fillRect l="-7428" b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8876" y="4206895"/>
                <a:ext cx="1854097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876" y="4206895"/>
                <a:ext cx="1854097" cy="1077859"/>
              </a:xfrm>
              <a:prstGeom prst="rect">
                <a:avLst/>
              </a:prstGeom>
              <a:blipFill>
                <a:blip r:embed="rId8"/>
                <a:stretch>
                  <a:fillRect l="-13487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7861" y="5543435"/>
                <a:ext cx="1953483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861" y="5543435"/>
                <a:ext cx="1953483" cy="1063433"/>
              </a:xfrm>
              <a:prstGeom prst="rect">
                <a:avLst/>
              </a:prstGeom>
              <a:blipFill>
                <a:blip r:embed="rId9"/>
                <a:stretch>
                  <a:fillRect l="-12461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47938" y="5541355"/>
                <a:ext cx="872034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938" y="5541355"/>
                <a:ext cx="872034" cy="1063433"/>
              </a:xfrm>
              <a:prstGeom prst="rect">
                <a:avLst/>
              </a:prstGeom>
              <a:blipFill>
                <a:blip r:embed="rId10"/>
                <a:stretch>
                  <a:fillRect l="-28671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42654" y="3010227"/>
                <a:ext cx="3366755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54" y="3010227"/>
                <a:ext cx="3366755" cy="1077859"/>
              </a:xfrm>
              <a:prstGeom prst="rect">
                <a:avLst/>
              </a:prstGeom>
              <a:blipFill>
                <a:blip r:embed="rId11"/>
                <a:stretch>
                  <a:fillRect l="-7428" b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609754" y="4205759"/>
                <a:ext cx="1854097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754" y="4205759"/>
                <a:ext cx="1854097" cy="1077859"/>
              </a:xfrm>
              <a:prstGeom prst="rect">
                <a:avLst/>
              </a:prstGeom>
              <a:blipFill>
                <a:blip r:embed="rId12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608739" y="5542299"/>
                <a:ext cx="1953483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739" y="5542299"/>
                <a:ext cx="1953483" cy="1063433"/>
              </a:xfrm>
              <a:prstGeom prst="rect">
                <a:avLst/>
              </a:prstGeom>
              <a:blipFill>
                <a:blip r:embed="rId13"/>
                <a:stretch>
                  <a:fillRect l="-12461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738816" y="5540219"/>
                <a:ext cx="872034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816" y="5540219"/>
                <a:ext cx="872034" cy="1063433"/>
              </a:xfrm>
              <a:prstGeom prst="rect">
                <a:avLst/>
              </a:prstGeom>
              <a:blipFill>
                <a:blip r:embed="rId14"/>
                <a:stretch>
                  <a:fillRect l="-28671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32"/>
          <p:cNvSpPr/>
          <p:nvPr/>
        </p:nvSpPr>
        <p:spPr>
          <a:xfrm>
            <a:off x="11212513" y="469265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6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48243" y="5037440"/>
            <a:ext cx="1852584" cy="1306914"/>
          </a:xfrm>
          <a:custGeom>
            <a:avLst/>
            <a:gdLst/>
            <a:ahLst/>
            <a:cxnLst/>
            <a:rect l="l" t="t" r="r" b="b"/>
            <a:pathLst>
              <a:path w="1852584" h="1306914">
                <a:moveTo>
                  <a:pt x="0" y="0"/>
                </a:moveTo>
                <a:lnTo>
                  <a:pt x="1852584" y="0"/>
                </a:lnTo>
                <a:lnTo>
                  <a:pt x="1852584" y="1306914"/>
                </a:lnTo>
                <a:lnTo>
                  <a:pt x="0" y="1306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733786" y="5376170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51466" y="3867206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637875" y="5908294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3976706" y="2421573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pic>
        <p:nvPicPr>
          <p:cNvPr id="1026" name="Picture 2" descr="sea boat Sticker by Visit Austria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7576" y="3502921"/>
            <a:ext cx="1938370" cy="12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216543" y="2437576"/>
            <a:ext cx="1938370" cy="1531427"/>
            <a:chOff x="3674645" y="5035148"/>
            <a:chExt cx="1938370" cy="1531427"/>
          </a:xfrm>
        </p:grpSpPr>
        <p:pic>
          <p:nvPicPr>
            <p:cNvPr id="40" name="Picture 2" descr="sea boat Sticker by Visit Austria"/>
            <p:cNvPicPr>
              <a:picLocks noChangeAspect="1" noChangeArrowheads="1" noCrop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74645" y="5355094"/>
              <a:ext cx="1938370" cy="121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Freeform 32"/>
            <p:cNvSpPr/>
            <p:nvPr/>
          </p:nvSpPr>
          <p:spPr>
            <a:xfrm>
              <a:off x="4425931" y="5035148"/>
              <a:ext cx="925031" cy="1122951"/>
            </a:xfrm>
            <a:custGeom>
              <a:avLst/>
              <a:gdLst/>
              <a:ahLst/>
              <a:cxnLst/>
              <a:rect l="l" t="t" r="r" b="b"/>
              <a:pathLst>
                <a:path w="925031" h="1122951">
                  <a:moveTo>
                    <a:pt x="0" y="0"/>
                  </a:moveTo>
                  <a:lnTo>
                    <a:pt x="925031" y="0"/>
                  </a:lnTo>
                  <a:lnTo>
                    <a:pt x="925031" y="1122951"/>
                  </a:lnTo>
                  <a:lnTo>
                    <a:pt x="0" y="112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56056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437E-6 2.52101E-6 L 0.05601 -0.148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" y="-5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7E-7 5.04202E-7 L 0.32463 -0.217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5" y="-108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44912" y="224943"/>
            <a:ext cx="5488677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phân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hợp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6" y="242236"/>
            <a:ext cx="3048000" cy="8524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742950" indent="-742950" algn="just">
                  <a:buAutoNum type="alphaLcParenR"/>
                </a:pP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..?..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3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742950" indent="-742950" algn="just">
                  <a:buAutoNum type="alphaLcParenR"/>
                </a:pP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..?..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  <a:blipFill>
                <a:blip r:embed="rId3"/>
                <a:stretch>
                  <a:fillRect l="-1665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Premium Vector | Car parking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7" b="95847" l="2556" r="93930">
                        <a14:foregroundMark x1="38019" y1="17412" x2="24121" y2="26198"/>
                        <a14:foregroundMark x1="28594" y1="13738" x2="37700" y2="25719"/>
                        <a14:foregroundMark x1="17891" y1="12780" x2="17093" y2="76038"/>
                        <a14:foregroundMark x1="19968" y1="73003" x2="19968" y2="73003"/>
                        <a14:foregroundMark x1="23323" y1="72045" x2="53994" y2="77316"/>
                        <a14:foregroundMark x1="28115" y1="57348" x2="40895" y2="59585"/>
                        <a14:foregroundMark x1="71086" y1="59105" x2="76198" y2="57029"/>
                        <a14:foregroundMark x1="82428" y1="76677" x2="61182" y2="77796"/>
                        <a14:foregroundMark x1="34984" y1="79233" x2="30192" y2="79073"/>
                        <a14:foregroundMark x1="30032" y1="82109" x2="30032" y2="82109"/>
                        <a14:foregroundMark x1="18371" y1="77955" x2="18371" y2="77955"/>
                        <a14:foregroundMark x1="11821" y1="73962" x2="15176" y2="72524"/>
                        <a14:foregroundMark x1="17093" y1="79073" x2="19968" y2="79073"/>
                        <a14:foregroundMark x1="12939" y1="78275" x2="21885" y2="77955"/>
                        <a14:foregroundMark x1="9904" y1="73323" x2="10863" y2="73163"/>
                        <a14:foregroundMark x1="24121" y1="15176" x2="24121" y2="24121"/>
                        <a14:foregroundMark x1="25879" y1="28115" x2="35942" y2="28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0097"/>
            <a:ext cx="3059112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707312" y="4178375"/>
            <a:ext cx="4362452" cy="2306206"/>
            <a:chOff x="7812086" y="4233453"/>
            <a:chExt cx="4362452" cy="2306206"/>
          </a:xfrm>
        </p:grpSpPr>
        <p:sp>
          <p:nvSpPr>
            <p:cNvPr id="5" name="Rectangle 4"/>
            <p:cNvSpPr/>
            <p:nvPr/>
          </p:nvSpPr>
          <p:spPr>
            <a:xfrm>
              <a:off x="7859712" y="4233453"/>
              <a:ext cx="4267200" cy="228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Car Top View png images | PNGW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76" b="9956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850311" y="3215433"/>
              <a:ext cx="2286001" cy="4362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536112" y="6670931"/>
                <a:ext cx="1147943" cy="874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112" y="6670931"/>
                <a:ext cx="1147943" cy="87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687247" y="4850204"/>
                <a:ext cx="952377" cy="883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247" y="4850204"/>
                <a:ext cx="952377" cy="8837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7754938" y="6597712"/>
            <a:ext cx="426720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554912" y="4178376"/>
            <a:ext cx="0" cy="2285999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45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44912" y="224943"/>
            <a:ext cx="5488677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phân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sz="4800" dirty="0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hợp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6" y="242236"/>
            <a:ext cx="3048000" cy="8524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742950" indent="-742950" algn="just">
                  <a:buAutoNum type="alphaLcParenR"/>
                </a:pP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..?..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3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742950" indent="-742950" algn="just">
                  <a:buAutoNum type="alphaLcParenR"/>
                </a:pPr>
                <a:r>
                  <a:rPr lang="en-US" sz="36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..?..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  <a:blipFill>
                <a:blip r:embed="rId4"/>
                <a:stretch>
                  <a:fillRect l="-1665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512" y="4350392"/>
            <a:ext cx="2676382" cy="1719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25512" y="4159250"/>
                <a:ext cx="8789289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dirty="0" err="1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sSup>
                      <m:sSupPr>
                        <m:ctrlPr>
                          <a:rPr lang="en-US" sz="32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2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en-US" sz="32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4159250"/>
                <a:ext cx="8789289" cy="1301062"/>
              </a:xfrm>
              <a:prstGeom prst="rect">
                <a:avLst/>
              </a:prstGeom>
              <a:blipFill>
                <a:blip r:embed="rId6"/>
                <a:stretch>
                  <a:fillRect l="-1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935088" y="2482850"/>
                <a:ext cx="696024" cy="9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088" y="2482850"/>
                <a:ext cx="696024" cy="9077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925512" y="4980088"/>
                <a:ext cx="8308078" cy="1956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 smtClean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smtClean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ô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 smtClean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000" dirty="0" smtClean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165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en-US" sz="32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4980088"/>
                <a:ext cx="8308078" cy="1956498"/>
              </a:xfrm>
              <a:prstGeom prst="rect">
                <a:avLst/>
              </a:prstGeom>
              <a:blipFill>
                <a:blip r:embed="rId8"/>
                <a:stretch>
                  <a:fillRect l="-1908" t="-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32"/>
          <p:cNvSpPr/>
          <p:nvPr/>
        </p:nvSpPr>
        <p:spPr>
          <a:xfrm>
            <a:off x="11248206" y="5114346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8322762" y="3190196"/>
                <a:ext cx="910827" cy="9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𝟏𝟔𝟓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762" y="3190196"/>
                <a:ext cx="910827" cy="9077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26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8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270</Words>
  <Application>Microsoft Office PowerPoint</Application>
  <PresentationFormat>Custom</PresentationFormat>
  <Paragraphs>87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Gill Sans MT</vt:lpstr>
      <vt:lpstr>Calibri</vt:lpstr>
      <vt:lpstr>Handy Casual Bold</vt:lpstr>
      <vt:lpstr>Cambria Math</vt:lpstr>
      <vt:lpstr>Arial</vt:lpstr>
      <vt:lpstr>Cambria</vt:lpstr>
      <vt:lpstr>Halley</vt:lpstr>
      <vt:lpstr>#9Slide03 Arima Madurai Bold</vt:lpstr>
      <vt:lpstr>#9Slide06 SVNManus</vt:lpstr>
      <vt:lpstr>SVN-Newton</vt:lpstr>
      <vt:lpstr>#9Slide07 HoneyCream</vt:lpstr>
      <vt:lpstr>#9Slide05 Pattaya</vt:lpstr>
      <vt:lpstr>Times New Roman</vt:lpstr>
      <vt:lpstr>Office Theme</vt:lpstr>
      <vt:lpstr>Chủ đề Office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T31_LuyenTap(tr90)_MNT</dc:title>
  <cp:lastModifiedBy>Laptop T&amp;T</cp:lastModifiedBy>
  <cp:revision>31</cp:revision>
  <dcterms:created xsi:type="dcterms:W3CDTF">2006-08-16T00:00:00Z</dcterms:created>
  <dcterms:modified xsi:type="dcterms:W3CDTF">2024-03-31T17:12:20Z</dcterms:modified>
  <dc:identifier>DAGBCsHaNOs</dc:identifier>
</cp:coreProperties>
</file>