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5" r:id="rId2"/>
    <p:sldMasterId id="2147483677" r:id="rId3"/>
    <p:sldMasterId id="2147483691" r:id="rId4"/>
  </p:sldMasterIdLst>
  <p:notesMasterIdLst>
    <p:notesMasterId r:id="rId29"/>
  </p:notesMasterIdLst>
  <p:sldIdLst>
    <p:sldId id="257" r:id="rId5"/>
    <p:sldId id="258" r:id="rId6"/>
    <p:sldId id="259" r:id="rId7"/>
    <p:sldId id="260" r:id="rId8"/>
    <p:sldId id="261" r:id="rId9"/>
    <p:sldId id="263" r:id="rId10"/>
    <p:sldId id="271" r:id="rId11"/>
    <p:sldId id="265" r:id="rId12"/>
    <p:sldId id="284" r:id="rId13"/>
    <p:sldId id="285" r:id="rId14"/>
    <p:sldId id="268" r:id="rId15"/>
    <p:sldId id="266" r:id="rId16"/>
    <p:sldId id="274" r:id="rId17"/>
    <p:sldId id="275" r:id="rId18"/>
    <p:sldId id="281" r:id="rId19"/>
    <p:sldId id="288" r:id="rId20"/>
    <p:sldId id="287" r:id="rId21"/>
    <p:sldId id="272" r:id="rId22"/>
    <p:sldId id="286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embeddedFontLs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#9Slide07 Altus" pitchFamily="2" charset="0"/>
      <p:regular r:id="rId41"/>
    </p:embeddedFont>
    <p:embeddedFont>
      <p:font typeface="#9Slide03 NguyenHa 01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#9Slide07 HoneyCream" pitchFamily="2" charset="0"/>
      <p:regular r:id="rId44"/>
    </p:embeddedFont>
    <p:embeddedFont>
      <p:font typeface="#9Slide03 Kaleko 105 Round" pitchFamily="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-43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DEB26-54B1-4CC3-8824-465FD181BAE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0CF63-C4D9-4034-B062-EF94DF30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4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61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4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8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9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5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0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5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98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3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4E8A08-85C0-4058-AD23-D3F9A0D7C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979B41-22AD-48F1-AA91-88F83534E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43824B-0FA8-4E79-93BB-34FB73F8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E7D7BA-6496-4D5C-8BF6-5E5B7978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727AB3-BE22-4773-89F3-0F48AB75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48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F4A41-6AB5-414E-957A-3B6C61EE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F8576D-4F40-4849-8D6A-BDFCDDC9D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EEF4A-8516-40B4-806F-AB96594E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39BBFF-E9EE-4864-B66B-A2511AE2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F2CF1C-D4A0-4E91-961B-00621D54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8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AB4711-1758-49F2-A292-42C1579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856963-A4C6-42B7-B5CB-B62195BF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318BB-E320-4486-B1F9-5AAA2E0F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EF0F33-49D6-45CB-8B9A-121B8FF6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D7533F-DAB2-4973-B18D-58F29AAE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08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2E4C5-0A8D-4CF3-B31F-86D01C7E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D2A2-4863-4929-AA23-FDEE999A2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233224-F865-4C7F-9029-F7AEF920E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2F6259-F645-4F83-B070-65E18FDF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9DB847-DF53-404E-A0B1-093DF229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1AB9D5-6DDC-4C72-AED8-8523808E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20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808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4CCFA-2BE9-4C53-8BB7-18BB09FA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7A2937-132B-423A-B16E-84390DEA9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3DCC85-0385-4DFA-A294-EF7294E7B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AA992-94BF-4B71-AF99-0CC5E1DE5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873C21-5F57-4505-8584-27F7665A1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34269B-FF58-44EE-9592-E6E91957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FD1137F-EEDE-4B2A-89CD-C81969FF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DA754B-556E-4CEF-9D3C-AE89B4C9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94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E0D29-4D56-4D94-9326-3A589200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141C2E-ED40-4305-A260-CC004873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8AFCFD-71E0-4B7F-957A-E4E04313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F12B0C-A015-4A74-9896-07EF88FE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35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A535797-11C8-4567-9352-125E1698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8D1D8EB-EAE7-4339-BFEC-96E6E974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8534AA-9DE1-4892-9545-426776EF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3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7CA5C1-FBC6-4C1E-A004-3DAC15DF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A7B4DC-F678-453F-9BBC-0AF9D8D1E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864EBA-2A05-4F83-97D8-CCB3CCD73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1D82AB-07CA-4A52-B127-FEC1FD33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872202-6349-493D-8FC0-F2F15ADE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939FE-D977-4601-B0CD-3FF517D9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57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23F3D8-1B25-4048-A485-E4427E10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FFC6CB2-DCE4-4DF1-B191-8620CC014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E3B1B-E28E-47EC-8994-FD2D8D446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41F5F3-F3B8-4C93-A25C-F71A776E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C002C9-2057-413E-B7AB-933AF169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8B82D8-50F7-460C-BA07-E4132F3F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34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9AEF7-6E7C-4928-B6FB-107CE2F8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244752-8522-4B47-A256-56091B1B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FE333-B245-4BDA-9BA1-4A10674A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6CDC3C-2756-408D-B3A3-C4CDC379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31197-7340-4808-B642-A5169EE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1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D069A9B-BCE4-4CB9-9585-68BC95000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C4AA78-B93D-431E-B43F-B6C510B1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B76DAD-7156-4B7A-BEE1-791D028C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DE855B-433B-4567-B6EF-92972C25C087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defTabSz="914446">
                <a:defRPr/>
              </a:pPr>
              <a:t>2024/3/31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D12D5-B704-49DF-B293-EEFCB199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79245A-7FA5-45B6-A893-26D23D0C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E42DEB14-F6FE-4F58-B1D2-5733AA0B40E9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字魂20号-石头体" panose="00000500000000000000" pitchFamily="2" charset="-122"/>
              </a:rPr>
              <a:pPr algn="r" defTabSz="914446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1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8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53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2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739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4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0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4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1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3/31/2024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8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708400" y="-685800"/>
            <a:ext cx="16726383" cy="107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8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4C4BF6C-B19D-4DC2-B569-F51CAA8B9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0D96D6-CD0F-4464-8ADE-6155B0F19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43206" r="70582" b="1"/>
          <a:stretch/>
        </p:blipFill>
        <p:spPr>
          <a:xfrm>
            <a:off x="0" y="5181601"/>
            <a:ext cx="1570262" cy="16862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14C2B5-B547-4948-AA99-6133FEADE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43572"/>
          <a:stretch/>
        </p:blipFill>
        <p:spPr>
          <a:xfrm rot="10800000">
            <a:off x="9179378" y="0"/>
            <a:ext cx="3012622" cy="1899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AF9950-70DA-47F4-9CD5-433F43FD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 rot="10800000">
            <a:off x="10431287" y="-1"/>
            <a:ext cx="1760713" cy="14122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6F9AE7-99CD-496C-8106-E1B423A25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64405" r="3085" b="2268"/>
          <a:stretch/>
        </p:blipFill>
        <p:spPr>
          <a:xfrm flipH="1">
            <a:off x="1" y="0"/>
            <a:ext cx="934065" cy="10898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6B0854-9864-4EBF-821B-60EC9A87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77383" r="18496" b="8764"/>
          <a:stretch/>
        </p:blipFill>
        <p:spPr>
          <a:xfrm flipH="1">
            <a:off x="10923639" y="59342"/>
            <a:ext cx="1268360" cy="646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2" y="-20051486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6" y="-20051488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4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9" y="24906513"/>
            <a:ext cx="1190663" cy="202474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1434813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791451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492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2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28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23.png"/><Relationship Id="rId7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3.png"/><Relationship Id="rId7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8.png"/><Relationship Id="rId9" Type="http://schemas.openxmlformats.org/officeDocument/2006/relationships/image" Target="../media/image20.png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981" y="-546974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119729" y="770389"/>
            <a:ext cx="79525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9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&gt; , &lt; , =</a:t>
            </a:r>
            <a:endParaRPr lang="en-US" sz="9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684712" y="3139270"/>
                <a:ext cx="6190071" cy="2167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6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4712" y="3139270"/>
                <a:ext cx="6190071" cy="21670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754880" y="3147461"/>
            <a:ext cx="2035461" cy="19250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13666" y="2712706"/>
            <a:ext cx="20354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900" dirty="0" smtClean="0">
                <a:solidFill>
                  <a:srgbClr val="C00000"/>
                </a:solidFill>
              </a:rPr>
              <a:t>=</a:t>
            </a:r>
            <a:endParaRPr lang="en-US" sz="199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78723" y="3170355"/>
                <a:ext cx="6190071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723" y="3170355"/>
                <a:ext cx="6190071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1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02884" y="4163920"/>
            <a:ext cx="4533502" cy="3309457"/>
          </a:xfrm>
          <a:custGeom>
            <a:avLst/>
            <a:gdLst/>
            <a:ahLst/>
            <a:cxnLst/>
            <a:rect l="l" t="t" r="r" b="b"/>
            <a:pathLst>
              <a:path w="6800253" h="4964185">
                <a:moveTo>
                  <a:pt x="0" y="0"/>
                </a:moveTo>
                <a:lnTo>
                  <a:pt x="6800254" y="0"/>
                </a:lnTo>
                <a:lnTo>
                  <a:pt x="6800254" y="4964185"/>
                </a:lnTo>
                <a:lnTo>
                  <a:pt x="0" y="4964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75977">
            <a:off x="8447406" y="-885064"/>
            <a:ext cx="3458691" cy="3891635"/>
          </a:xfrm>
          <a:custGeom>
            <a:avLst/>
            <a:gdLst/>
            <a:ahLst/>
            <a:cxnLst/>
            <a:rect l="l" t="t" r="r" b="b"/>
            <a:pathLst>
              <a:path w="5188036" h="5837453">
                <a:moveTo>
                  <a:pt x="0" y="0"/>
                </a:moveTo>
                <a:lnTo>
                  <a:pt x="5188036" y="0"/>
                </a:lnTo>
                <a:lnTo>
                  <a:pt x="5188036" y="5837453"/>
                </a:lnTo>
                <a:lnTo>
                  <a:pt x="0" y="5837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87855">
            <a:off x="10910817" y="4780200"/>
            <a:ext cx="2525981" cy="1698722"/>
          </a:xfrm>
          <a:custGeom>
            <a:avLst/>
            <a:gdLst/>
            <a:ahLst/>
            <a:cxnLst/>
            <a:rect l="l" t="t" r="r" b="b"/>
            <a:pathLst>
              <a:path w="3788972" h="2548083">
                <a:moveTo>
                  <a:pt x="0" y="0"/>
                </a:moveTo>
                <a:lnTo>
                  <a:pt x="3788971" y="0"/>
                </a:lnTo>
                <a:lnTo>
                  <a:pt x="3788971" y="2548083"/>
                </a:lnTo>
                <a:lnTo>
                  <a:pt x="0" y="254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64354">
            <a:off x="7418915" y="1805544"/>
            <a:ext cx="803588" cy="766422"/>
          </a:xfrm>
          <a:custGeom>
            <a:avLst/>
            <a:gdLst/>
            <a:ahLst/>
            <a:cxnLst/>
            <a:rect l="l" t="t" r="r" b="b"/>
            <a:pathLst>
              <a:path w="1205382" h="1149633">
                <a:moveTo>
                  <a:pt x="0" y="0"/>
                </a:moveTo>
                <a:lnTo>
                  <a:pt x="1205383" y="0"/>
                </a:lnTo>
                <a:lnTo>
                  <a:pt x="1205383" y="1149633"/>
                </a:lnTo>
                <a:lnTo>
                  <a:pt x="0" y="1149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988417">
            <a:off x="8156887" y="2410628"/>
            <a:ext cx="432511" cy="412507"/>
          </a:xfrm>
          <a:custGeom>
            <a:avLst/>
            <a:gdLst/>
            <a:ahLst/>
            <a:cxnLst/>
            <a:rect l="l" t="t" r="r" b="b"/>
            <a:pathLst>
              <a:path w="648766" h="618760">
                <a:moveTo>
                  <a:pt x="0" y="0"/>
                </a:moveTo>
                <a:lnTo>
                  <a:pt x="648765" y="0"/>
                </a:lnTo>
                <a:lnTo>
                  <a:pt x="648765" y="618761"/>
                </a:lnTo>
                <a:lnTo>
                  <a:pt x="0" y="618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42963">
            <a:off x="7364380" y="2785179"/>
            <a:ext cx="432511" cy="412507"/>
          </a:xfrm>
          <a:custGeom>
            <a:avLst/>
            <a:gdLst/>
            <a:ahLst/>
            <a:cxnLst/>
            <a:rect l="l" t="t" r="r" b="b"/>
            <a:pathLst>
              <a:path w="648766" h="618760">
                <a:moveTo>
                  <a:pt x="0" y="0"/>
                </a:moveTo>
                <a:lnTo>
                  <a:pt x="648766" y="0"/>
                </a:lnTo>
                <a:lnTo>
                  <a:pt x="648766" y="618760"/>
                </a:lnTo>
                <a:lnTo>
                  <a:pt x="0" y="618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948728">
            <a:off x="7956353" y="2952559"/>
            <a:ext cx="432511" cy="412507"/>
          </a:xfrm>
          <a:custGeom>
            <a:avLst/>
            <a:gdLst/>
            <a:ahLst/>
            <a:cxnLst/>
            <a:rect l="l" t="t" r="r" b="b"/>
            <a:pathLst>
              <a:path w="648766" h="618760">
                <a:moveTo>
                  <a:pt x="0" y="0"/>
                </a:moveTo>
                <a:lnTo>
                  <a:pt x="648766" y="0"/>
                </a:lnTo>
                <a:lnTo>
                  <a:pt x="648766" y="618761"/>
                </a:lnTo>
                <a:lnTo>
                  <a:pt x="0" y="618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82630">
            <a:off x="10740150" y="2607799"/>
            <a:ext cx="1259847" cy="1354675"/>
          </a:xfrm>
          <a:custGeom>
            <a:avLst/>
            <a:gdLst/>
            <a:ahLst/>
            <a:cxnLst/>
            <a:rect l="l" t="t" r="r" b="b"/>
            <a:pathLst>
              <a:path w="1889771" h="2032012">
                <a:moveTo>
                  <a:pt x="0" y="0"/>
                </a:moveTo>
                <a:lnTo>
                  <a:pt x="1889771" y="0"/>
                </a:lnTo>
                <a:lnTo>
                  <a:pt x="1889771" y="2032012"/>
                </a:lnTo>
                <a:lnTo>
                  <a:pt x="0" y="20320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79935">
            <a:off x="6980378" y="3456377"/>
            <a:ext cx="803588" cy="766422"/>
          </a:xfrm>
          <a:custGeom>
            <a:avLst/>
            <a:gdLst/>
            <a:ahLst/>
            <a:cxnLst/>
            <a:rect l="l" t="t" r="r" b="b"/>
            <a:pathLst>
              <a:path w="1205382" h="1149633">
                <a:moveTo>
                  <a:pt x="0" y="0"/>
                </a:moveTo>
                <a:lnTo>
                  <a:pt x="1205382" y="0"/>
                </a:lnTo>
                <a:lnTo>
                  <a:pt x="1205382" y="1149634"/>
                </a:lnTo>
                <a:lnTo>
                  <a:pt x="0" y="1149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213357" y="5955250"/>
            <a:ext cx="2139955" cy="2078431"/>
          </a:xfrm>
          <a:custGeom>
            <a:avLst/>
            <a:gdLst/>
            <a:ahLst/>
            <a:cxnLst/>
            <a:rect l="l" t="t" r="r" b="b"/>
            <a:pathLst>
              <a:path w="3209932" h="3117646">
                <a:moveTo>
                  <a:pt x="0" y="0"/>
                </a:moveTo>
                <a:lnTo>
                  <a:pt x="3209932" y="0"/>
                </a:lnTo>
                <a:lnTo>
                  <a:pt x="3209932" y="3117646"/>
                </a:lnTo>
                <a:lnTo>
                  <a:pt x="0" y="3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337792">
            <a:off x="926599" y="6837179"/>
            <a:ext cx="1603481" cy="1557381"/>
          </a:xfrm>
          <a:custGeom>
            <a:avLst/>
            <a:gdLst/>
            <a:ahLst/>
            <a:cxnLst/>
            <a:rect l="l" t="t" r="r" b="b"/>
            <a:pathLst>
              <a:path w="2405221" h="233607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337792">
            <a:off x="-2019609" y="4387374"/>
            <a:ext cx="1603481" cy="1557381"/>
          </a:xfrm>
          <a:custGeom>
            <a:avLst/>
            <a:gdLst/>
            <a:ahLst/>
            <a:cxnLst/>
            <a:rect l="l" t="t" r="r" b="b"/>
            <a:pathLst>
              <a:path w="2405221" h="233607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92826" y="274375"/>
            <a:ext cx="1651188" cy="1572757"/>
          </a:xfrm>
          <a:custGeom>
            <a:avLst/>
            <a:gdLst/>
            <a:ahLst/>
            <a:cxnLst/>
            <a:rect l="l" t="t" r="r" b="b"/>
            <a:pathLst>
              <a:path w="2476782" h="2359135">
                <a:moveTo>
                  <a:pt x="0" y="0"/>
                </a:moveTo>
                <a:lnTo>
                  <a:pt x="2476782" y="0"/>
                </a:lnTo>
                <a:lnTo>
                  <a:pt x="2476782" y="2359135"/>
                </a:lnTo>
                <a:lnTo>
                  <a:pt x="0" y="23591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271588">
            <a:off x="952871" y="-424809"/>
            <a:ext cx="1295622" cy="1269709"/>
          </a:xfrm>
          <a:custGeom>
            <a:avLst/>
            <a:gdLst/>
            <a:ahLst/>
            <a:cxnLst/>
            <a:rect l="l" t="t" r="r" b="b"/>
            <a:pathLst>
              <a:path w="1943433" h="1904564">
                <a:moveTo>
                  <a:pt x="0" y="0"/>
                </a:moveTo>
                <a:lnTo>
                  <a:pt x="1943433" y="0"/>
                </a:lnTo>
                <a:lnTo>
                  <a:pt x="1943433" y="1904564"/>
                </a:lnTo>
                <a:lnTo>
                  <a:pt x="0" y="1904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TextBox 20"/>
          <p:cNvSpPr txBox="1"/>
          <p:nvPr/>
        </p:nvSpPr>
        <p:spPr>
          <a:xfrm>
            <a:off x="2508516" y="291161"/>
            <a:ext cx="5426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8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Tính</a:t>
            </a:r>
            <a:endParaRPr lang="en-US" sz="8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9028" y="1524499"/>
                <a:ext cx="5995143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8" y="1524499"/>
                <a:ext cx="5995143" cy="18209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-700369" y="3990410"/>
                <a:ext cx="8267188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</m:num>
                        <m:den>
                          <m:r>
                            <a:rPr lang="en-US" sz="6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  <m: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0369" y="3990410"/>
                <a:ext cx="8267188" cy="18209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48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-571209" y="1183730"/>
                <a:ext cx="6190071" cy="2167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6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1209" y="1183730"/>
                <a:ext cx="6190071" cy="21670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874016" y="1340205"/>
                <a:ext cx="6190071" cy="1790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b="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7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7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7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7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vi-VN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016" y="1340205"/>
                <a:ext cx="6190071" cy="1790683"/>
              </a:xfrm>
              <a:prstGeom prst="rect">
                <a:avLst/>
              </a:prstGeom>
              <a:blipFill>
                <a:blip r:embed="rId5"/>
                <a:stretch>
                  <a:fillRect l="-7488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874016" y="3296282"/>
                <a:ext cx="6190071" cy="1666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b="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016" y="3296282"/>
                <a:ext cx="6190071" cy="1666097"/>
              </a:xfrm>
              <a:prstGeom prst="rect">
                <a:avLst/>
              </a:prstGeom>
              <a:blipFill>
                <a:blip r:embed="rId6"/>
                <a:stretch>
                  <a:fillRect l="-7488" t="-1832" b="-13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25313" y="3372884"/>
                <a:ext cx="6190071" cy="1666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b="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313" y="3372884"/>
                <a:ext cx="6190071" cy="1666097"/>
              </a:xfrm>
              <a:prstGeom prst="rect">
                <a:avLst/>
              </a:prstGeom>
              <a:blipFill>
                <a:blip r:embed="rId7"/>
                <a:stretch>
                  <a:fillRect l="-7382" t="-1825" b="-1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9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35968" y="-1216128"/>
            <a:ext cx="3485283" cy="3803855"/>
          </a:xfrm>
          <a:custGeom>
            <a:avLst/>
            <a:gdLst/>
            <a:ahLst/>
            <a:cxnLst/>
            <a:rect l="l" t="t" r="r" b="b"/>
            <a:pathLst>
              <a:path w="5227924" h="5705783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38703" y="2507082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6" y="0"/>
                </a:lnTo>
                <a:lnTo>
                  <a:pt x="2120516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28586">
            <a:off x="2238921" y="-771447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49359" y="4888248"/>
            <a:ext cx="3485283" cy="3803855"/>
          </a:xfrm>
          <a:custGeom>
            <a:avLst/>
            <a:gdLst/>
            <a:ahLst/>
            <a:cxnLst/>
            <a:rect l="l" t="t" r="r" b="b"/>
            <a:pathLst>
              <a:path w="5227924" h="5705783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78790">
            <a:off x="11485162" y="3512466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6" y="0"/>
                </a:lnTo>
                <a:lnTo>
                  <a:pt x="2120516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128586">
            <a:off x="9261384" y="6086553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78790">
            <a:off x="9742521" y="-350216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016505">
            <a:off x="11162238" y="-387214"/>
            <a:ext cx="1046775" cy="1142455"/>
          </a:xfrm>
          <a:custGeom>
            <a:avLst/>
            <a:gdLst/>
            <a:ahLst/>
            <a:cxnLst/>
            <a:rect l="l" t="t" r="r" b="b"/>
            <a:pathLst>
              <a:path w="1570162" h="1713683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87632">
            <a:off x="10992928" y="823499"/>
            <a:ext cx="863989" cy="942963"/>
          </a:xfrm>
          <a:custGeom>
            <a:avLst/>
            <a:gdLst/>
            <a:ahLst/>
            <a:cxnLst/>
            <a:rect l="l" t="t" r="r" b="b"/>
            <a:pathLst>
              <a:path w="1295984" h="141444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78790">
            <a:off x="-606407" y="4788365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016505">
            <a:off x="823739" y="5993423"/>
            <a:ext cx="1046775" cy="1142455"/>
          </a:xfrm>
          <a:custGeom>
            <a:avLst/>
            <a:gdLst/>
            <a:ahLst/>
            <a:cxnLst/>
            <a:rect l="l" t="t" r="r" b="b"/>
            <a:pathLst>
              <a:path w="1570162" h="1713683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487632">
            <a:off x="-46913" y="6230219"/>
            <a:ext cx="863989" cy="942963"/>
          </a:xfrm>
          <a:custGeom>
            <a:avLst/>
            <a:gdLst/>
            <a:ahLst/>
            <a:cxnLst/>
            <a:rect l="l" t="t" r="r" b="b"/>
            <a:pathLst>
              <a:path w="1295984" h="141444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50970" y="1501798"/>
                <a:ext cx="10165466" cy="4116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/>
                <a:r>
                  <a:rPr lang="vi-VN" sz="5400" b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3: </a:t>
                </a:r>
                <a:r>
                  <a:rPr lang="vi-VN" sz="5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bè nuôi cá tra hình chữ nhật có chiều dài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5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5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5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</a:t>
                </a:r>
                <a:r>
                  <a:rPr lang="vi-VN" sz="5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 </a:t>
                </a:r>
                <a:r>
                  <a:rPr lang="vi-VN" sz="5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 vi của bè cá đó là bao nhiêu mét?</a:t>
                </a:r>
                <a:endPara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70" y="1501798"/>
                <a:ext cx="10165466" cy="4116448"/>
              </a:xfrm>
              <a:prstGeom prst="rect">
                <a:avLst/>
              </a:prstGeom>
              <a:blipFill>
                <a:blip r:embed="rId4"/>
                <a:stretch>
                  <a:fillRect l="-3177" t="-4142" r="-3237" b="-7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0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35968" y="-1216128"/>
            <a:ext cx="3485283" cy="3803855"/>
          </a:xfrm>
          <a:custGeom>
            <a:avLst/>
            <a:gdLst/>
            <a:ahLst/>
            <a:cxnLst/>
            <a:rect l="l" t="t" r="r" b="b"/>
            <a:pathLst>
              <a:path w="5227924" h="5705783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38703" y="2507082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6" y="0"/>
                </a:lnTo>
                <a:lnTo>
                  <a:pt x="2120516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28586">
            <a:off x="2238921" y="-771447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49359" y="4888248"/>
            <a:ext cx="3485283" cy="3803855"/>
          </a:xfrm>
          <a:custGeom>
            <a:avLst/>
            <a:gdLst/>
            <a:ahLst/>
            <a:cxnLst/>
            <a:rect l="l" t="t" r="r" b="b"/>
            <a:pathLst>
              <a:path w="5227924" h="5705783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78790">
            <a:off x="11485162" y="3512466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6" y="0"/>
                </a:lnTo>
                <a:lnTo>
                  <a:pt x="2120516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128586">
            <a:off x="9261384" y="6086553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78790">
            <a:off x="9742521" y="-350216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016505">
            <a:off x="11162238" y="-387214"/>
            <a:ext cx="1046775" cy="1142455"/>
          </a:xfrm>
          <a:custGeom>
            <a:avLst/>
            <a:gdLst/>
            <a:ahLst/>
            <a:cxnLst/>
            <a:rect l="l" t="t" r="r" b="b"/>
            <a:pathLst>
              <a:path w="1570162" h="1713683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87632">
            <a:off x="10992928" y="823499"/>
            <a:ext cx="863989" cy="942963"/>
          </a:xfrm>
          <a:custGeom>
            <a:avLst/>
            <a:gdLst/>
            <a:ahLst/>
            <a:cxnLst/>
            <a:rect l="l" t="t" r="r" b="b"/>
            <a:pathLst>
              <a:path w="1295984" h="141444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78790">
            <a:off x="-606407" y="4788365"/>
            <a:ext cx="1413677" cy="1542894"/>
          </a:xfrm>
          <a:custGeom>
            <a:avLst/>
            <a:gdLst/>
            <a:ahLst/>
            <a:cxnLst/>
            <a:rect l="l" t="t" r="r" b="b"/>
            <a:pathLst>
              <a:path w="2120515" h="2314341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016505">
            <a:off x="823739" y="5993423"/>
            <a:ext cx="1046775" cy="1142455"/>
          </a:xfrm>
          <a:custGeom>
            <a:avLst/>
            <a:gdLst/>
            <a:ahLst/>
            <a:cxnLst/>
            <a:rect l="l" t="t" r="r" b="b"/>
            <a:pathLst>
              <a:path w="1570162" h="1713683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487632">
            <a:off x="-46913" y="6230219"/>
            <a:ext cx="863989" cy="942963"/>
          </a:xfrm>
          <a:custGeom>
            <a:avLst/>
            <a:gdLst/>
            <a:ahLst/>
            <a:cxnLst/>
            <a:rect l="l" t="t" r="r" b="b"/>
            <a:pathLst>
              <a:path w="1295984" h="141444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566101" y="1573761"/>
                <a:ext cx="9261251" cy="4403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lnSpc>
                    <a:spcPct val="114000"/>
                  </a:lnSpc>
                </a:pPr>
                <a:r>
                  <a:rPr lang="vi-VN" sz="72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 vi của bè cá đó là</a:t>
                </a:r>
                <a:r>
                  <a:rPr lang="vi-VN" sz="72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>
                  <a:lnSpc>
                    <a:spcPct val="114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vi-VN" sz="72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7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72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vi-VN" sz="7200" i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720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vi-VN" sz="7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7200" i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7200" i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72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72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72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= 44 (m)</a:t>
                </a:r>
                <a:endParaRPr lang="vi-VN" sz="7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defTabSz="609630">
                  <a:lnSpc>
                    <a:spcPct val="114000"/>
                  </a:lnSpc>
                </a:pPr>
                <a:r>
                  <a:rPr lang="vi-VN" sz="72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r>
                      <a:rPr lang="vi-VN" sz="72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44 </m:t>
                    </m:r>
                    <m:r>
                      <a:rPr lang="vi-VN" sz="72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endParaRPr lang="en-US" sz="7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101" y="1573761"/>
                <a:ext cx="9261251" cy="4403128"/>
              </a:xfrm>
              <a:prstGeom prst="rect">
                <a:avLst/>
              </a:prstGeom>
              <a:blipFill>
                <a:blip r:embed="rId4"/>
                <a:stretch>
                  <a:fillRect l="-2041" t="-4155" r="-263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335" y="2839948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3390" y="741404"/>
                <a:ext cx="11392798" cy="376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/>
                <a:r>
                  <a:rPr lang="vi-VN" sz="4400" b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4: Số?</a:t>
                </a:r>
              </a:p>
              <a:p>
                <a:pPr algn="just" defTabSz="609630"/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 cô Sáu có hai chuồng lợn, mỗi chuồng nuôi 4 con. Mỗi ngày, một con lợn ăn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ngày các con lợn nhà cô Sáu ăn hết .......... </a:t>
                </a:r>
                <a:r>
                  <a:rPr lang="vi-VN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 cám.</a:t>
                </a:r>
                <a:endParaRPr lang="en-US" sz="4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90" y="741404"/>
                <a:ext cx="11392798" cy="3761479"/>
              </a:xfrm>
              <a:prstGeom prst="rect">
                <a:avLst/>
              </a:prstGeom>
              <a:blipFill>
                <a:blip r:embed="rId6"/>
                <a:stretch>
                  <a:fillRect l="-2194" t="-3404" r="-2140" b="-6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" b="99704" l="19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44" y="4377899"/>
            <a:ext cx="4706441" cy="236371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618770" y="4481904"/>
            <a:ext cx="453060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0" dirty="0" smtClean="0">
                <a:solidFill>
                  <a:sysClr val="windowText" lastClr="000000"/>
                </a:solidFill>
              </a:rPr>
              <a:t>THẢO LUẬN NHÓM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08" y="2949530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382830" y="760072"/>
                <a:ext cx="11392798" cy="5115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/>
                <a:r>
                  <a:rPr lang="vi-VN" sz="4400" b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4: Số?</a:t>
                </a:r>
              </a:p>
              <a:p>
                <a:pPr defTabSz="609630"/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4400" dirty="0" err="1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defTabSz="609630"/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4 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2 = 8 (con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defTabSz="609630"/>
                <a:r>
                  <a:rPr lang="en-US" sz="4400" dirty="0" err="1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defTabSz="609630"/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×8=1 (yến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= 10 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</a:t>
                </a:r>
              </a:p>
              <a:p>
                <a:pPr defTabSz="609630"/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		</a:t>
                </a:r>
                <a:r>
                  <a:rPr lang="en-US" sz="4400" dirty="0" err="1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10 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</a:t>
                </a:r>
                <a:endParaRPr lang="en-US" sz="4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30" y="760072"/>
                <a:ext cx="11392798" cy="5115696"/>
              </a:xfrm>
              <a:prstGeom prst="rect">
                <a:avLst/>
              </a:prstGeom>
              <a:blipFill>
                <a:blip r:embed="rId6"/>
                <a:stretch>
                  <a:fillRect l="-2194" t="-2503" b="-4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" b="99704" l="19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0636" y="-155110"/>
            <a:ext cx="4302328" cy="21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06" y="2696404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3390" y="741404"/>
                <a:ext cx="11392798" cy="376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/>
                <a:r>
                  <a:rPr lang="vi-VN" sz="4400" b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4: Số?</a:t>
                </a:r>
              </a:p>
              <a:p>
                <a:pPr algn="just" defTabSz="609630"/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 cô Sáu có hai chuồng lợn, mỗi chuồng nuôi 4 con. Mỗi ngày, một con lợn ăn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ngày các con lợn nhà cô Sáu ăn hết .......... </a:t>
                </a:r>
                <a:r>
                  <a:rPr lang="vi-VN" sz="4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vi-VN" sz="4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 cám.</a:t>
                </a:r>
                <a:endParaRPr lang="en-US" sz="4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90" y="741404"/>
                <a:ext cx="11392798" cy="3761479"/>
              </a:xfrm>
              <a:prstGeom prst="rect">
                <a:avLst/>
              </a:prstGeom>
              <a:blipFill>
                <a:blip r:embed="rId6"/>
                <a:stretch>
                  <a:fillRect l="-2194" t="-3404" r="-2140" b="-6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131423" y="3409328"/>
            <a:ext cx="1254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" b="99704" l="19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923" y="4378969"/>
            <a:ext cx="4706441" cy="23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13" name="Freeform 13"/>
          <p:cNvSpPr/>
          <p:nvPr/>
        </p:nvSpPr>
        <p:spPr>
          <a:xfrm rot="2204106">
            <a:off x="2625717" y="159369"/>
            <a:ext cx="500439" cy="623599"/>
          </a:xfrm>
          <a:custGeom>
            <a:avLst/>
            <a:gdLst/>
            <a:ahLst/>
            <a:cxnLst/>
            <a:rect l="l" t="t" r="r" b="b"/>
            <a:pathLst>
              <a:path w="750658" h="935399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4515">
            <a:off x="3210727" y="477262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24515">
            <a:off x="2886982" y="866525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4515">
            <a:off x="2146473" y="58716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63538">
            <a:off x="-403900" y="175988"/>
            <a:ext cx="2179400" cy="2135812"/>
          </a:xfrm>
          <a:custGeom>
            <a:avLst/>
            <a:gdLst/>
            <a:ahLst/>
            <a:cxnLst/>
            <a:rect l="l" t="t" r="r" b="b"/>
            <a:pathLst>
              <a:path w="3269100" h="3203718">
                <a:moveTo>
                  <a:pt x="0" y="0"/>
                </a:moveTo>
                <a:lnTo>
                  <a:pt x="3269100" y="0"/>
                </a:lnTo>
                <a:lnTo>
                  <a:pt x="3269100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81814" y="6029455"/>
            <a:ext cx="1023509" cy="994084"/>
          </a:xfrm>
          <a:custGeom>
            <a:avLst/>
            <a:gdLst/>
            <a:ahLst/>
            <a:cxnLst/>
            <a:rect l="l" t="t" r="r" b="b"/>
            <a:pathLst>
              <a:path w="1535264" h="1491126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495361" y="-863496"/>
            <a:ext cx="1940871" cy="1834123"/>
          </a:xfrm>
          <a:custGeom>
            <a:avLst/>
            <a:gdLst/>
            <a:ahLst/>
            <a:cxnLst/>
            <a:rect l="l" t="t" r="r" b="b"/>
            <a:pathLst>
              <a:path w="2911306" h="2751184">
                <a:moveTo>
                  <a:pt x="0" y="0"/>
                </a:moveTo>
                <a:lnTo>
                  <a:pt x="2911307" y="0"/>
                </a:lnTo>
                <a:lnTo>
                  <a:pt x="2911307" y="2751184"/>
                </a:lnTo>
                <a:lnTo>
                  <a:pt x="0" y="27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6695485" y="305470"/>
            <a:ext cx="48407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5867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Đ, S ?</a:t>
            </a:r>
            <a:endParaRPr lang="en-US" sz="5867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5350" y="1299973"/>
            <a:ext cx="7417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đốt tre A, B, C xếp như hình vẽ. Biết đoạn tre dài 1 m và có 3 đốt dài bằng nhau, đoạn tre C có hai đốt dài bằng nhau.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img.loigiaihay.com/picture/2023/0523/20_4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1" y="2321980"/>
            <a:ext cx="42291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95360" y="3837092"/>
                <a:ext cx="9715939" cy="114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Đoạn tre B có độ dài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8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endPara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360" y="3837092"/>
                <a:ext cx="9715939" cy="1140633"/>
              </a:xfrm>
              <a:prstGeom prst="rect">
                <a:avLst/>
              </a:prstGeom>
              <a:blipFill>
                <a:blip r:embed="rId8"/>
                <a:stretch>
                  <a:fillRect l="-2823" t="-532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26300" y="4977725"/>
            <a:ext cx="1981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8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13" name="Freeform 13"/>
          <p:cNvSpPr/>
          <p:nvPr/>
        </p:nvSpPr>
        <p:spPr>
          <a:xfrm rot="2204106">
            <a:off x="2625717" y="159369"/>
            <a:ext cx="500439" cy="623599"/>
          </a:xfrm>
          <a:custGeom>
            <a:avLst/>
            <a:gdLst/>
            <a:ahLst/>
            <a:cxnLst/>
            <a:rect l="l" t="t" r="r" b="b"/>
            <a:pathLst>
              <a:path w="750658" h="935399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4515">
            <a:off x="3210727" y="477262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24515">
            <a:off x="2886982" y="866525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4515">
            <a:off x="2146473" y="58716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63538">
            <a:off x="-403900" y="175988"/>
            <a:ext cx="2179400" cy="2135812"/>
          </a:xfrm>
          <a:custGeom>
            <a:avLst/>
            <a:gdLst/>
            <a:ahLst/>
            <a:cxnLst/>
            <a:rect l="l" t="t" r="r" b="b"/>
            <a:pathLst>
              <a:path w="3269100" h="3203718">
                <a:moveTo>
                  <a:pt x="0" y="0"/>
                </a:moveTo>
                <a:lnTo>
                  <a:pt x="3269100" y="0"/>
                </a:lnTo>
                <a:lnTo>
                  <a:pt x="3269100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81814" y="6029455"/>
            <a:ext cx="1023509" cy="994084"/>
          </a:xfrm>
          <a:custGeom>
            <a:avLst/>
            <a:gdLst/>
            <a:ahLst/>
            <a:cxnLst/>
            <a:rect l="l" t="t" r="r" b="b"/>
            <a:pathLst>
              <a:path w="1535264" h="1491126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495361" y="-863496"/>
            <a:ext cx="1940871" cy="1834123"/>
          </a:xfrm>
          <a:custGeom>
            <a:avLst/>
            <a:gdLst/>
            <a:ahLst/>
            <a:cxnLst/>
            <a:rect l="l" t="t" r="r" b="b"/>
            <a:pathLst>
              <a:path w="2911306" h="2751184">
                <a:moveTo>
                  <a:pt x="0" y="0"/>
                </a:moveTo>
                <a:lnTo>
                  <a:pt x="2911307" y="0"/>
                </a:lnTo>
                <a:lnTo>
                  <a:pt x="2911307" y="2751184"/>
                </a:lnTo>
                <a:lnTo>
                  <a:pt x="0" y="27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6695485" y="305470"/>
            <a:ext cx="48407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5867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Đ, S ?</a:t>
            </a:r>
            <a:endParaRPr lang="en-US" sz="5867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5350" y="1299973"/>
            <a:ext cx="7417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đốt tre A, B, C xếp như hình vẽ. Biết đoạn tre dài 1 m và có 3 đốt dài bằng nhau, đoạn tre C có hai đốt dài bằng nhau.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img.loigiaihay.com/picture/2023/0523/20_4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1" y="2321980"/>
            <a:ext cx="42291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95361" y="3837092"/>
                <a:ext cx="7455340" cy="1944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Đoạn tre dài nhất có độ dài là</a:t>
                </a:r>
                <a14:m>
                  <m:oMath xmlns:m="http://schemas.openxmlformats.org/officeDocument/2006/math">
                    <m:r>
                      <a:rPr lang="vi-VN" sz="48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8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endPara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361" y="3837092"/>
                <a:ext cx="7455340" cy="1944700"/>
              </a:xfrm>
              <a:prstGeom prst="rect">
                <a:avLst/>
              </a:prstGeom>
              <a:blipFill>
                <a:blip r:embed="rId8"/>
                <a:stretch>
                  <a:fillRect l="-3679" t="-7210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26300" y="4977725"/>
            <a:ext cx="1981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8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Freeform 4"/>
          <p:cNvSpPr/>
          <p:nvPr/>
        </p:nvSpPr>
        <p:spPr>
          <a:xfrm rot="2433799">
            <a:off x="6597166" y="772776"/>
            <a:ext cx="3482721" cy="2542387"/>
          </a:xfrm>
          <a:custGeom>
            <a:avLst/>
            <a:gdLst/>
            <a:ahLst/>
            <a:cxnLst/>
            <a:rect l="l" t="t" r="r" b="b"/>
            <a:pathLst>
              <a:path w="5224082" h="3813580">
                <a:moveTo>
                  <a:pt x="0" y="0"/>
                </a:moveTo>
                <a:lnTo>
                  <a:pt x="5224082" y="0"/>
                </a:lnTo>
                <a:lnTo>
                  <a:pt x="5224082" y="3813580"/>
                </a:lnTo>
                <a:lnTo>
                  <a:pt x="0" y="3813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2630">
            <a:off x="10794200" y="-724106"/>
            <a:ext cx="2530490" cy="2720957"/>
          </a:xfrm>
          <a:custGeom>
            <a:avLst/>
            <a:gdLst/>
            <a:ahLst/>
            <a:cxnLst/>
            <a:rect l="l" t="t" r="r" b="b"/>
            <a:pathLst>
              <a:path w="3795735" h="4081435">
                <a:moveTo>
                  <a:pt x="0" y="0"/>
                </a:moveTo>
                <a:lnTo>
                  <a:pt x="3795734" y="0"/>
                </a:lnTo>
                <a:lnTo>
                  <a:pt x="3795734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6742">
            <a:off x="9105088" y="611088"/>
            <a:ext cx="430758" cy="410835"/>
          </a:xfrm>
          <a:custGeom>
            <a:avLst/>
            <a:gdLst/>
            <a:ahLst/>
            <a:cxnLst/>
            <a:rect l="l" t="t" r="r" b="b"/>
            <a:pathLst>
              <a:path w="646137" h="616253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988417">
            <a:off x="9763725" y="338312"/>
            <a:ext cx="587275" cy="560113"/>
          </a:xfrm>
          <a:custGeom>
            <a:avLst/>
            <a:gdLst/>
            <a:ahLst/>
            <a:cxnLst/>
            <a:rect l="l" t="t" r="r" b="b"/>
            <a:pathLst>
              <a:path w="880912" h="840170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92990">
            <a:off x="8666268" y="48563"/>
            <a:ext cx="489769" cy="467117"/>
          </a:xfrm>
          <a:custGeom>
            <a:avLst/>
            <a:gdLst/>
            <a:ahLst/>
            <a:cxnLst/>
            <a:rect l="l" t="t" r="r" b="b"/>
            <a:pathLst>
              <a:path w="734654" h="700676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06742">
            <a:off x="8010398" y="136692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6742">
            <a:off x="9168305" y="146791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79818" y="4982613"/>
            <a:ext cx="4763401" cy="4626453"/>
          </a:xfrm>
          <a:custGeom>
            <a:avLst/>
            <a:gdLst/>
            <a:ahLst/>
            <a:cxnLst/>
            <a:rect l="l" t="t" r="r" b="b"/>
            <a:pathLst>
              <a:path w="7145101" h="6939680">
                <a:moveTo>
                  <a:pt x="0" y="0"/>
                </a:moveTo>
                <a:lnTo>
                  <a:pt x="7145102" y="0"/>
                </a:lnTo>
                <a:lnTo>
                  <a:pt x="7145102" y="6939680"/>
                </a:lnTo>
                <a:lnTo>
                  <a:pt x="0" y="6939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537619">
            <a:off x="6521204" y="4876877"/>
            <a:ext cx="447229" cy="595313"/>
          </a:xfrm>
          <a:custGeom>
            <a:avLst/>
            <a:gdLst/>
            <a:ahLst/>
            <a:cxnLst/>
            <a:rect l="l" t="t" r="r" b="b"/>
            <a:pathLst>
              <a:path w="670843" h="892970">
                <a:moveTo>
                  <a:pt x="0" y="0"/>
                </a:moveTo>
                <a:lnTo>
                  <a:pt x="670844" y="0"/>
                </a:lnTo>
                <a:lnTo>
                  <a:pt x="670844" y="892970"/>
                </a:lnTo>
                <a:lnTo>
                  <a:pt x="0" y="892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70005">
            <a:off x="7080277" y="5143470"/>
            <a:ext cx="595224" cy="792311"/>
          </a:xfrm>
          <a:custGeom>
            <a:avLst/>
            <a:gdLst/>
            <a:ahLst/>
            <a:cxnLst/>
            <a:rect l="l" t="t" r="r" b="b"/>
            <a:pathLst>
              <a:path w="892836" h="1188467">
                <a:moveTo>
                  <a:pt x="0" y="0"/>
                </a:moveTo>
                <a:lnTo>
                  <a:pt x="892836" y="0"/>
                </a:lnTo>
                <a:lnTo>
                  <a:pt x="892836" y="1188467"/>
                </a:lnTo>
                <a:lnTo>
                  <a:pt x="0" y="1188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71407">
            <a:off x="6589356" y="5549114"/>
            <a:ext cx="447229" cy="595313"/>
          </a:xfrm>
          <a:custGeom>
            <a:avLst/>
            <a:gdLst/>
            <a:ahLst/>
            <a:cxnLst/>
            <a:rect l="l" t="t" r="r" b="b"/>
            <a:pathLst>
              <a:path w="670843" h="892970">
                <a:moveTo>
                  <a:pt x="0" y="0"/>
                </a:moveTo>
                <a:lnTo>
                  <a:pt x="670844" y="0"/>
                </a:lnTo>
                <a:lnTo>
                  <a:pt x="670844" y="892970"/>
                </a:lnTo>
                <a:lnTo>
                  <a:pt x="0" y="892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71407">
            <a:off x="8015642" y="5627634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8" y="0"/>
                </a:lnTo>
                <a:lnTo>
                  <a:pt x="493878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556081">
            <a:off x="7629571" y="6106800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7" y="0"/>
                </a:lnTo>
                <a:lnTo>
                  <a:pt x="493877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18309">
            <a:off x="6142280" y="4662939"/>
            <a:ext cx="220121" cy="293007"/>
          </a:xfrm>
          <a:custGeom>
            <a:avLst/>
            <a:gdLst/>
            <a:ahLst/>
            <a:cxnLst/>
            <a:rect l="l" t="t" r="r" b="b"/>
            <a:pathLst>
              <a:path w="330182" h="439510">
                <a:moveTo>
                  <a:pt x="0" y="0"/>
                </a:moveTo>
                <a:lnTo>
                  <a:pt x="330182" y="0"/>
                </a:lnTo>
                <a:lnTo>
                  <a:pt x="330182" y="439510"/>
                </a:lnTo>
                <a:lnTo>
                  <a:pt x="0" y="43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380994">
            <a:off x="11216246" y="2584551"/>
            <a:ext cx="596473" cy="588271"/>
          </a:xfrm>
          <a:custGeom>
            <a:avLst/>
            <a:gdLst/>
            <a:ahLst/>
            <a:cxnLst/>
            <a:rect l="l" t="t" r="r" b="b"/>
            <a:pathLst>
              <a:path w="894709" h="882407">
                <a:moveTo>
                  <a:pt x="0" y="0"/>
                </a:moveTo>
                <a:lnTo>
                  <a:pt x="894709" y="0"/>
                </a:lnTo>
                <a:lnTo>
                  <a:pt x="894709" y="882407"/>
                </a:lnTo>
                <a:lnTo>
                  <a:pt x="0" y="882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380994">
            <a:off x="11436199" y="3329404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3" y="0"/>
                </a:lnTo>
                <a:lnTo>
                  <a:pt x="608563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212703">
            <a:off x="10678351" y="2947158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2" y="0"/>
                </a:lnTo>
                <a:lnTo>
                  <a:pt x="608562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380994">
            <a:off x="10764331" y="3565990"/>
            <a:ext cx="233748" cy="230534"/>
          </a:xfrm>
          <a:custGeom>
            <a:avLst/>
            <a:gdLst/>
            <a:ahLst/>
            <a:cxnLst/>
            <a:rect l="l" t="t" r="r" b="b"/>
            <a:pathLst>
              <a:path w="350622" h="345801">
                <a:moveTo>
                  <a:pt x="0" y="0"/>
                </a:moveTo>
                <a:lnTo>
                  <a:pt x="350622" y="0"/>
                </a:lnTo>
                <a:lnTo>
                  <a:pt x="350622" y="345801"/>
                </a:lnTo>
                <a:lnTo>
                  <a:pt x="0" y="34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80994">
            <a:off x="11086420" y="3771159"/>
            <a:ext cx="575406" cy="567495"/>
          </a:xfrm>
          <a:custGeom>
            <a:avLst/>
            <a:gdLst/>
            <a:ahLst/>
            <a:cxnLst/>
            <a:rect l="l" t="t" r="r" b="b"/>
            <a:pathLst>
              <a:path w="863109" h="851242">
                <a:moveTo>
                  <a:pt x="0" y="0"/>
                </a:moveTo>
                <a:lnTo>
                  <a:pt x="863110" y="0"/>
                </a:lnTo>
                <a:lnTo>
                  <a:pt x="863110" y="851242"/>
                </a:lnTo>
                <a:lnTo>
                  <a:pt x="0" y="851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681738" flipH="1">
            <a:off x="11140785" y="3920067"/>
            <a:ext cx="2176680" cy="2127705"/>
          </a:xfrm>
          <a:custGeom>
            <a:avLst/>
            <a:gdLst/>
            <a:ahLst/>
            <a:cxnLst/>
            <a:rect l="l" t="t" r="r" b="b"/>
            <a:pathLst>
              <a:path w="3265020" h="3191557">
                <a:moveTo>
                  <a:pt x="3265020" y="0"/>
                </a:moveTo>
                <a:lnTo>
                  <a:pt x="0" y="0"/>
                </a:lnTo>
                <a:lnTo>
                  <a:pt x="0" y="3191557"/>
                </a:lnTo>
                <a:lnTo>
                  <a:pt x="3265020" y="3191557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321713">
            <a:off x="-104310" y="1640106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256182">
            <a:off x="817471" y="2056403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368770">
            <a:off x="205403" y="2386275"/>
            <a:ext cx="385417" cy="420646"/>
          </a:xfrm>
          <a:custGeom>
            <a:avLst/>
            <a:gdLst/>
            <a:ahLst/>
            <a:cxnLst/>
            <a:rect l="l" t="t" r="r" b="b"/>
            <a:pathLst>
              <a:path w="578125" h="630969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736148">
            <a:off x="760761" y="2729091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256182">
            <a:off x="-179346" y="2684952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204106">
            <a:off x="771741" y="5691032"/>
            <a:ext cx="500439" cy="623599"/>
          </a:xfrm>
          <a:custGeom>
            <a:avLst/>
            <a:gdLst/>
            <a:ahLst/>
            <a:cxnLst/>
            <a:rect l="l" t="t" r="r" b="b"/>
            <a:pathLst>
              <a:path w="750658" h="935399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824515">
            <a:off x="1356751" y="6008926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24515">
            <a:off x="1033006" y="639818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24515">
            <a:off x="292497" y="6118833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1"/>
                </a:lnTo>
                <a:lnTo>
                  <a:pt x="0" y="601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2321713">
            <a:off x="156941" y="852962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256182">
            <a:off x="739286" y="364341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736148">
            <a:off x="205559" y="396114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06742">
            <a:off x="9754549" y="1012824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1380994">
            <a:off x="11789931" y="2244020"/>
            <a:ext cx="233748" cy="230534"/>
          </a:xfrm>
          <a:custGeom>
            <a:avLst/>
            <a:gdLst/>
            <a:ahLst/>
            <a:cxnLst/>
            <a:rect l="l" t="t" r="r" b="b"/>
            <a:pathLst>
              <a:path w="350622" h="345801">
                <a:moveTo>
                  <a:pt x="0" y="0"/>
                </a:moveTo>
                <a:lnTo>
                  <a:pt x="350622" y="0"/>
                </a:lnTo>
                <a:lnTo>
                  <a:pt x="350622" y="345801"/>
                </a:lnTo>
                <a:lnTo>
                  <a:pt x="0" y="34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380994">
            <a:off x="10790642" y="2159222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3" y="0"/>
                </a:lnTo>
                <a:lnTo>
                  <a:pt x="608563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71407">
            <a:off x="7020227" y="6229856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7" y="0"/>
                </a:lnTo>
                <a:lnTo>
                  <a:pt x="493877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824515">
            <a:off x="1728637" y="639818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824515">
            <a:off x="1524731" y="5635772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6947924">
            <a:off x="2353367" y="3166823"/>
            <a:ext cx="3612723" cy="4487855"/>
          </a:xfrm>
          <a:custGeom>
            <a:avLst/>
            <a:gdLst/>
            <a:ahLst/>
            <a:cxnLst/>
            <a:rect l="l" t="t" r="r" b="b"/>
            <a:pathLst>
              <a:path w="5419085" h="6731783">
                <a:moveTo>
                  <a:pt x="0" y="0"/>
                </a:moveTo>
                <a:lnTo>
                  <a:pt x="5419085" y="0"/>
                </a:lnTo>
                <a:lnTo>
                  <a:pt x="5419085" y="6731783"/>
                </a:lnTo>
                <a:lnTo>
                  <a:pt x="0" y="6731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-507503" y="3446363"/>
            <a:ext cx="2025142" cy="1964388"/>
          </a:xfrm>
          <a:custGeom>
            <a:avLst/>
            <a:gdLst/>
            <a:ahLst/>
            <a:cxnLst/>
            <a:rect l="l" t="t" r="r" b="b"/>
            <a:pathLst>
              <a:path w="3037713" h="2946582">
                <a:moveTo>
                  <a:pt x="0" y="0"/>
                </a:moveTo>
                <a:lnTo>
                  <a:pt x="3037713" y="0"/>
                </a:lnTo>
                <a:lnTo>
                  <a:pt x="3037713" y="2946581"/>
                </a:lnTo>
                <a:lnTo>
                  <a:pt x="0" y="2946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3"/>
          <p:cNvSpPr txBox="1"/>
          <p:nvPr/>
        </p:nvSpPr>
        <p:spPr>
          <a:xfrm>
            <a:off x="7762510" y="5062676"/>
            <a:ext cx="409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</a:rPr>
              <a:t>Trang 88</a:t>
            </a:r>
            <a:endParaRPr lang="en-US" sz="3200" dirty="0">
              <a:solidFill>
                <a:schemeClr val="bg1"/>
              </a:solidFill>
              <a:latin typeface="#9Slide03 NguyenHa 01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29325" y="470488"/>
            <a:ext cx="4095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smtClean="0">
                <a:solidFill>
                  <a:schemeClr val="bg1"/>
                </a:solidFill>
                <a:latin typeface="#9Slide03 Kaleko 105 Round" pitchFamily="2" charset="0"/>
              </a:rPr>
              <a:t>Toán</a:t>
            </a:r>
            <a:endParaRPr lang="en-US" sz="7200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53" y="2043969"/>
            <a:ext cx="9632515" cy="5188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" y="-43788"/>
            <a:ext cx="1691117" cy="16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Freeform 4"/>
          <p:cNvSpPr/>
          <p:nvPr/>
        </p:nvSpPr>
        <p:spPr>
          <a:xfrm rot="1261706">
            <a:off x="6829185" y="4257576"/>
            <a:ext cx="5533631" cy="4039551"/>
          </a:xfrm>
          <a:custGeom>
            <a:avLst/>
            <a:gdLst/>
            <a:ahLst/>
            <a:cxnLst/>
            <a:rect l="l" t="t" r="r" b="b"/>
            <a:pathLst>
              <a:path w="8300446" h="6059326">
                <a:moveTo>
                  <a:pt x="0" y="0"/>
                </a:moveTo>
                <a:lnTo>
                  <a:pt x="8300446" y="0"/>
                </a:lnTo>
                <a:lnTo>
                  <a:pt x="8300446" y="6059326"/>
                </a:lnTo>
                <a:lnTo>
                  <a:pt x="0" y="6059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94608" y="4133633"/>
            <a:ext cx="3458691" cy="3891635"/>
          </a:xfrm>
          <a:custGeom>
            <a:avLst/>
            <a:gdLst/>
            <a:ahLst/>
            <a:cxnLst/>
            <a:rect l="l" t="t" r="r" b="b"/>
            <a:pathLst>
              <a:path w="5188036" h="5837453">
                <a:moveTo>
                  <a:pt x="0" y="0"/>
                </a:moveTo>
                <a:lnTo>
                  <a:pt x="5188036" y="0"/>
                </a:lnTo>
                <a:lnTo>
                  <a:pt x="5188036" y="5837452"/>
                </a:lnTo>
                <a:lnTo>
                  <a:pt x="0" y="583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696">
            <a:off x="6746792" y="-1634631"/>
            <a:ext cx="3612240" cy="3607725"/>
          </a:xfrm>
          <a:custGeom>
            <a:avLst/>
            <a:gdLst/>
            <a:ahLst/>
            <a:cxnLst/>
            <a:rect l="l" t="t" r="r" b="b"/>
            <a:pathLst>
              <a:path w="5418360" h="5411587">
                <a:moveTo>
                  <a:pt x="0" y="0"/>
                </a:moveTo>
                <a:lnTo>
                  <a:pt x="5418361" y="0"/>
                </a:lnTo>
                <a:lnTo>
                  <a:pt x="5418361" y="5411588"/>
                </a:lnTo>
                <a:lnTo>
                  <a:pt x="0" y="5411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749022">
            <a:off x="-582998" y="-840056"/>
            <a:ext cx="2139499" cy="2077989"/>
          </a:xfrm>
          <a:custGeom>
            <a:avLst/>
            <a:gdLst/>
            <a:ahLst/>
            <a:cxnLst/>
            <a:rect l="l" t="t" r="r" b="b"/>
            <a:pathLst>
              <a:path w="3209249" h="3116983">
                <a:moveTo>
                  <a:pt x="0" y="0"/>
                </a:moveTo>
                <a:lnTo>
                  <a:pt x="3209249" y="0"/>
                </a:lnTo>
                <a:lnTo>
                  <a:pt x="3209249" y="3116984"/>
                </a:lnTo>
                <a:lnTo>
                  <a:pt x="0" y="3116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52209">
            <a:off x="4497429" y="4818469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7" y="0"/>
                </a:lnTo>
                <a:lnTo>
                  <a:pt x="1017327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574313">
            <a:off x="3764409" y="5943286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99266">
            <a:off x="3854496" y="5287249"/>
            <a:ext cx="385417" cy="420646"/>
          </a:xfrm>
          <a:custGeom>
            <a:avLst/>
            <a:gdLst/>
            <a:ahLst/>
            <a:cxnLst/>
            <a:rect l="l" t="t" r="r" b="b"/>
            <a:pathLst>
              <a:path w="578125" h="630969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94347">
            <a:off x="3382435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574313">
            <a:off x="3592419" y="477746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152209">
            <a:off x="4682589" y="5664466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574313">
            <a:off x="5437759" y="625410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94347">
            <a:off x="5525330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709732">
            <a:off x="838849" y="3372481"/>
            <a:ext cx="631156" cy="786487"/>
          </a:xfrm>
          <a:custGeom>
            <a:avLst/>
            <a:gdLst/>
            <a:ahLst/>
            <a:cxnLst/>
            <a:rect l="l" t="t" r="r" b="b"/>
            <a:pathLst>
              <a:path w="946734" h="1179730">
                <a:moveTo>
                  <a:pt x="0" y="0"/>
                </a:moveTo>
                <a:lnTo>
                  <a:pt x="946733" y="0"/>
                </a:lnTo>
                <a:lnTo>
                  <a:pt x="946733" y="1179731"/>
                </a:lnTo>
                <a:lnTo>
                  <a:pt x="0" y="1179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738353">
            <a:off x="554002" y="29645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738353">
            <a:off x="1158429" y="2758603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738353">
            <a:off x="1771530" y="3546304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738353">
            <a:off x="409867" y="23010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738353">
            <a:off x="127790" y="3255586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80994">
            <a:off x="11430060" y="2099637"/>
            <a:ext cx="717537" cy="707671"/>
          </a:xfrm>
          <a:custGeom>
            <a:avLst/>
            <a:gdLst/>
            <a:ahLst/>
            <a:cxnLst/>
            <a:rect l="l" t="t" r="r" b="b"/>
            <a:pathLst>
              <a:path w="1076306" h="1061507">
                <a:moveTo>
                  <a:pt x="0" y="0"/>
                </a:moveTo>
                <a:lnTo>
                  <a:pt x="1076306" y="0"/>
                </a:lnTo>
                <a:lnTo>
                  <a:pt x="1076306" y="1061507"/>
                </a:lnTo>
                <a:lnTo>
                  <a:pt x="0" y="1061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80994">
            <a:off x="11694656" y="299567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12703">
            <a:off x="10782989" y="253584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80994">
            <a:off x="10886420" y="3280278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380994">
            <a:off x="11273883" y="3527090"/>
            <a:ext cx="692195" cy="682677"/>
          </a:xfrm>
          <a:custGeom>
            <a:avLst/>
            <a:gdLst/>
            <a:ahLst/>
            <a:cxnLst/>
            <a:rect l="l" t="t" r="r" b="b"/>
            <a:pathLst>
              <a:path w="1038293" h="1024016">
                <a:moveTo>
                  <a:pt x="0" y="0"/>
                </a:moveTo>
                <a:lnTo>
                  <a:pt x="1038293" y="0"/>
                </a:lnTo>
                <a:lnTo>
                  <a:pt x="1038293" y="1024016"/>
                </a:lnTo>
                <a:lnTo>
                  <a:pt x="0" y="1024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380994">
            <a:off x="11981707" y="1666269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380994">
            <a:off x="10918072" y="1587981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6"/>
                </a:lnTo>
                <a:lnTo>
                  <a:pt x="0" y="72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72508" flipH="1">
            <a:off x="4190168" y="84525"/>
            <a:ext cx="1929297" cy="1885889"/>
          </a:xfrm>
          <a:custGeom>
            <a:avLst/>
            <a:gdLst/>
            <a:ahLst/>
            <a:cxnLst/>
            <a:rect l="l" t="t" r="r" b="b"/>
            <a:pathLst>
              <a:path w="2893946" h="2828833">
                <a:moveTo>
                  <a:pt x="2893946" y="0"/>
                </a:moveTo>
                <a:lnTo>
                  <a:pt x="0" y="0"/>
                </a:lnTo>
                <a:lnTo>
                  <a:pt x="0" y="2828832"/>
                </a:lnTo>
                <a:lnTo>
                  <a:pt x="2893946" y="2828832"/>
                </a:lnTo>
                <a:lnTo>
                  <a:pt x="289394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749022">
            <a:off x="1838677" y="77518"/>
            <a:ext cx="1092866" cy="1061446"/>
          </a:xfrm>
          <a:custGeom>
            <a:avLst/>
            <a:gdLst/>
            <a:ahLst/>
            <a:cxnLst/>
            <a:rect l="l" t="t" r="r" b="b"/>
            <a:pathLst>
              <a:path w="1639299" h="1592169">
                <a:moveTo>
                  <a:pt x="0" y="0"/>
                </a:moveTo>
                <a:lnTo>
                  <a:pt x="1639299" y="0"/>
                </a:lnTo>
                <a:lnTo>
                  <a:pt x="1639299" y="1592169"/>
                </a:lnTo>
                <a:lnTo>
                  <a:pt x="0" y="159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062179">
            <a:off x="1117163" y="1121210"/>
            <a:ext cx="732519" cy="711459"/>
          </a:xfrm>
          <a:custGeom>
            <a:avLst/>
            <a:gdLst/>
            <a:ahLst/>
            <a:cxnLst/>
            <a:rect l="l" t="t" r="r" b="b"/>
            <a:pathLst>
              <a:path w="1098779" h="1067189">
                <a:moveTo>
                  <a:pt x="0" y="0"/>
                </a:moveTo>
                <a:lnTo>
                  <a:pt x="1098779" y="0"/>
                </a:lnTo>
                <a:lnTo>
                  <a:pt x="1098779" y="1067189"/>
                </a:lnTo>
                <a:lnTo>
                  <a:pt x="0" y="106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843397" y="-773598"/>
            <a:ext cx="2054191" cy="1936075"/>
          </a:xfrm>
          <a:custGeom>
            <a:avLst/>
            <a:gdLst/>
            <a:ahLst/>
            <a:cxnLst/>
            <a:rect l="l" t="t" r="r" b="b"/>
            <a:pathLst>
              <a:path w="3081287" h="2904113">
                <a:moveTo>
                  <a:pt x="0" y="0"/>
                </a:moveTo>
                <a:lnTo>
                  <a:pt x="3081287" y="0"/>
                </a:lnTo>
                <a:lnTo>
                  <a:pt x="3081287" y="2904113"/>
                </a:lnTo>
                <a:lnTo>
                  <a:pt x="0" y="2904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03" y="2238047"/>
            <a:ext cx="10094239" cy="29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58113" y="190394"/>
            <a:ext cx="3060909" cy="3291299"/>
          </a:xfrm>
          <a:custGeom>
            <a:avLst/>
            <a:gdLst/>
            <a:ahLst/>
            <a:cxnLst/>
            <a:rect l="l" t="t" r="r" b="b"/>
            <a:pathLst>
              <a:path w="4591363" h="4936949">
                <a:moveTo>
                  <a:pt x="0" y="0"/>
                </a:moveTo>
                <a:lnTo>
                  <a:pt x="4591362" y="0"/>
                </a:lnTo>
                <a:lnTo>
                  <a:pt x="4591362" y="4936949"/>
                </a:lnTo>
                <a:lnTo>
                  <a:pt x="0" y="4936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1320" y="1293853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-1260550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2"/>
                </a:lnTo>
                <a:lnTo>
                  <a:pt x="0" y="3781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423" y="1516879"/>
            <a:ext cx="1380829" cy="1484763"/>
          </a:xfrm>
          <a:custGeom>
            <a:avLst/>
            <a:gdLst/>
            <a:ahLst/>
            <a:cxnLst/>
            <a:rect l="l" t="t" r="r" b="b"/>
            <a:pathLst>
              <a:path w="2071244" h="2227144">
                <a:moveTo>
                  <a:pt x="0" y="0"/>
                </a:moveTo>
                <a:lnTo>
                  <a:pt x="2071244" y="0"/>
                </a:lnTo>
                <a:lnTo>
                  <a:pt x="2071244" y="2227144"/>
                </a:lnTo>
                <a:lnTo>
                  <a:pt x="0" y="222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00639" y="3660943"/>
            <a:ext cx="5554089" cy="5547147"/>
          </a:xfrm>
          <a:custGeom>
            <a:avLst/>
            <a:gdLst/>
            <a:ahLst/>
            <a:cxnLst/>
            <a:rect l="l" t="t" r="r" b="b"/>
            <a:pathLst>
              <a:path w="8331134" h="8320720">
                <a:moveTo>
                  <a:pt x="0" y="0"/>
                </a:moveTo>
                <a:lnTo>
                  <a:pt x="8331134" y="0"/>
                </a:lnTo>
                <a:lnTo>
                  <a:pt x="8331134" y="8320720"/>
                </a:lnTo>
                <a:lnTo>
                  <a:pt x="0" y="832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90599" y="2859707"/>
            <a:ext cx="1547348" cy="1663815"/>
          </a:xfrm>
          <a:custGeom>
            <a:avLst/>
            <a:gdLst/>
            <a:ahLst/>
            <a:cxnLst/>
            <a:rect l="l" t="t" r="r" b="b"/>
            <a:pathLst>
              <a:path w="2321022" h="2495722">
                <a:moveTo>
                  <a:pt x="0" y="0"/>
                </a:moveTo>
                <a:lnTo>
                  <a:pt x="2321021" y="0"/>
                </a:lnTo>
                <a:lnTo>
                  <a:pt x="2321021" y="2495722"/>
                </a:lnTo>
                <a:lnTo>
                  <a:pt x="0" y="2495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3451" y="4917093"/>
            <a:ext cx="1021488" cy="1098374"/>
          </a:xfrm>
          <a:custGeom>
            <a:avLst/>
            <a:gdLst/>
            <a:ahLst/>
            <a:cxnLst/>
            <a:rect l="l" t="t" r="r" b="b"/>
            <a:pathLst>
              <a:path w="1532232" h="1647561">
                <a:moveTo>
                  <a:pt x="0" y="0"/>
                </a:moveTo>
                <a:lnTo>
                  <a:pt x="1532232" y="0"/>
                </a:lnTo>
                <a:lnTo>
                  <a:pt x="1532232" y="1647561"/>
                </a:lnTo>
                <a:lnTo>
                  <a:pt x="0" y="1647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137946" y="3942008"/>
            <a:ext cx="673597" cy="724297"/>
          </a:xfrm>
          <a:custGeom>
            <a:avLst/>
            <a:gdLst/>
            <a:ahLst/>
            <a:cxnLst/>
            <a:rect l="l" t="t" r="r" b="b"/>
            <a:pathLst>
              <a:path w="1010395" h="1086446">
                <a:moveTo>
                  <a:pt x="0" y="0"/>
                </a:moveTo>
                <a:lnTo>
                  <a:pt x="1010395" y="0"/>
                </a:lnTo>
                <a:lnTo>
                  <a:pt x="1010395" y="1086446"/>
                </a:lnTo>
                <a:lnTo>
                  <a:pt x="0" y="108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101777" y="-316580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4"/>
                </a:lnTo>
                <a:lnTo>
                  <a:pt x="0" y="175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80500" y="-2116718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3"/>
                </a:lnTo>
                <a:lnTo>
                  <a:pt x="0" y="3781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40816" y="4666305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3"/>
                </a:lnTo>
                <a:lnTo>
                  <a:pt x="0" y="3781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286983" y="-1510636"/>
            <a:ext cx="2200695" cy="2366339"/>
          </a:xfrm>
          <a:custGeom>
            <a:avLst/>
            <a:gdLst/>
            <a:ahLst/>
            <a:cxnLst/>
            <a:rect l="l" t="t" r="r" b="b"/>
            <a:pathLst>
              <a:path w="3301043" h="3549509">
                <a:moveTo>
                  <a:pt x="0" y="0"/>
                </a:moveTo>
                <a:lnTo>
                  <a:pt x="3301043" y="0"/>
                </a:lnTo>
                <a:lnTo>
                  <a:pt x="3301043" y="3549509"/>
                </a:lnTo>
                <a:lnTo>
                  <a:pt x="0" y="3549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11554" y="6172201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276610" y="5466280"/>
            <a:ext cx="1979643" cy="2128649"/>
          </a:xfrm>
          <a:custGeom>
            <a:avLst/>
            <a:gdLst/>
            <a:ahLst/>
            <a:cxnLst/>
            <a:rect l="l" t="t" r="r" b="b"/>
            <a:pathLst>
              <a:path w="2969465" h="3192973">
                <a:moveTo>
                  <a:pt x="0" y="0"/>
                </a:moveTo>
                <a:lnTo>
                  <a:pt x="2969465" y="0"/>
                </a:lnTo>
                <a:lnTo>
                  <a:pt x="2969465" y="3192973"/>
                </a:lnTo>
                <a:lnTo>
                  <a:pt x="0" y="3192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6604000" y="945264"/>
            <a:ext cx="48916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5867" dirty="0">
                <a:solidFill>
                  <a:srgbClr val="FFFF00"/>
                </a:solidFill>
                <a:latin typeface="Arial" panose="020B0604020202020204" pitchFamily="34" charset="0"/>
              </a:rPr>
              <a:t>ĐÚNG / SAI?</a:t>
            </a:r>
            <a:endParaRPr lang="en-US" sz="5867" dirty="0">
              <a:solidFill>
                <a:srgbClr val="FFFF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740753" y="2388287"/>
                <a:ext cx="4618182" cy="230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7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7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133" dirty="0">
                  <a:solidFill>
                    <a:prstClr val="white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753" y="2388287"/>
                <a:ext cx="4618182" cy="2308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alse Icon With Png And Vector Format For Free Unlimited Download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22" y="4846921"/>
            <a:ext cx="2688093" cy="18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58113" y="190394"/>
            <a:ext cx="3060909" cy="3291299"/>
          </a:xfrm>
          <a:custGeom>
            <a:avLst/>
            <a:gdLst/>
            <a:ahLst/>
            <a:cxnLst/>
            <a:rect l="l" t="t" r="r" b="b"/>
            <a:pathLst>
              <a:path w="4591363" h="4936949">
                <a:moveTo>
                  <a:pt x="0" y="0"/>
                </a:moveTo>
                <a:lnTo>
                  <a:pt x="4591362" y="0"/>
                </a:lnTo>
                <a:lnTo>
                  <a:pt x="4591362" y="4936949"/>
                </a:lnTo>
                <a:lnTo>
                  <a:pt x="0" y="4936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1320" y="1293853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-1260550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2"/>
                </a:lnTo>
                <a:lnTo>
                  <a:pt x="0" y="3781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423" y="1516879"/>
            <a:ext cx="1380829" cy="1484763"/>
          </a:xfrm>
          <a:custGeom>
            <a:avLst/>
            <a:gdLst/>
            <a:ahLst/>
            <a:cxnLst/>
            <a:rect l="l" t="t" r="r" b="b"/>
            <a:pathLst>
              <a:path w="2071244" h="2227144">
                <a:moveTo>
                  <a:pt x="0" y="0"/>
                </a:moveTo>
                <a:lnTo>
                  <a:pt x="2071244" y="0"/>
                </a:lnTo>
                <a:lnTo>
                  <a:pt x="2071244" y="2227144"/>
                </a:lnTo>
                <a:lnTo>
                  <a:pt x="0" y="222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00639" y="3660943"/>
            <a:ext cx="5554089" cy="5547147"/>
          </a:xfrm>
          <a:custGeom>
            <a:avLst/>
            <a:gdLst/>
            <a:ahLst/>
            <a:cxnLst/>
            <a:rect l="l" t="t" r="r" b="b"/>
            <a:pathLst>
              <a:path w="8331134" h="8320720">
                <a:moveTo>
                  <a:pt x="0" y="0"/>
                </a:moveTo>
                <a:lnTo>
                  <a:pt x="8331134" y="0"/>
                </a:lnTo>
                <a:lnTo>
                  <a:pt x="8331134" y="8320720"/>
                </a:lnTo>
                <a:lnTo>
                  <a:pt x="0" y="832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90599" y="2859707"/>
            <a:ext cx="1547348" cy="1663815"/>
          </a:xfrm>
          <a:custGeom>
            <a:avLst/>
            <a:gdLst/>
            <a:ahLst/>
            <a:cxnLst/>
            <a:rect l="l" t="t" r="r" b="b"/>
            <a:pathLst>
              <a:path w="2321022" h="2495722">
                <a:moveTo>
                  <a:pt x="0" y="0"/>
                </a:moveTo>
                <a:lnTo>
                  <a:pt x="2321021" y="0"/>
                </a:lnTo>
                <a:lnTo>
                  <a:pt x="2321021" y="2495722"/>
                </a:lnTo>
                <a:lnTo>
                  <a:pt x="0" y="2495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3451" y="4917093"/>
            <a:ext cx="1021488" cy="1098374"/>
          </a:xfrm>
          <a:custGeom>
            <a:avLst/>
            <a:gdLst/>
            <a:ahLst/>
            <a:cxnLst/>
            <a:rect l="l" t="t" r="r" b="b"/>
            <a:pathLst>
              <a:path w="1532232" h="1647561">
                <a:moveTo>
                  <a:pt x="0" y="0"/>
                </a:moveTo>
                <a:lnTo>
                  <a:pt x="1532232" y="0"/>
                </a:lnTo>
                <a:lnTo>
                  <a:pt x="1532232" y="1647561"/>
                </a:lnTo>
                <a:lnTo>
                  <a:pt x="0" y="1647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137946" y="3942008"/>
            <a:ext cx="673597" cy="724297"/>
          </a:xfrm>
          <a:custGeom>
            <a:avLst/>
            <a:gdLst/>
            <a:ahLst/>
            <a:cxnLst/>
            <a:rect l="l" t="t" r="r" b="b"/>
            <a:pathLst>
              <a:path w="1010395" h="1086446">
                <a:moveTo>
                  <a:pt x="0" y="0"/>
                </a:moveTo>
                <a:lnTo>
                  <a:pt x="1010395" y="0"/>
                </a:lnTo>
                <a:lnTo>
                  <a:pt x="1010395" y="1086446"/>
                </a:lnTo>
                <a:lnTo>
                  <a:pt x="0" y="108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101777" y="-316580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4"/>
                </a:lnTo>
                <a:lnTo>
                  <a:pt x="0" y="175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80500" y="-2116718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3"/>
                </a:lnTo>
                <a:lnTo>
                  <a:pt x="0" y="3781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40816" y="4666305"/>
            <a:ext cx="2344625" cy="2521102"/>
          </a:xfrm>
          <a:custGeom>
            <a:avLst/>
            <a:gdLst/>
            <a:ahLst/>
            <a:cxnLst/>
            <a:rect l="l" t="t" r="r" b="b"/>
            <a:pathLst>
              <a:path w="3516937" h="3781653">
                <a:moveTo>
                  <a:pt x="0" y="0"/>
                </a:moveTo>
                <a:lnTo>
                  <a:pt x="3516937" y="0"/>
                </a:lnTo>
                <a:lnTo>
                  <a:pt x="3516937" y="3781653"/>
                </a:lnTo>
                <a:lnTo>
                  <a:pt x="0" y="3781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286983" y="-1510636"/>
            <a:ext cx="2200695" cy="2366339"/>
          </a:xfrm>
          <a:custGeom>
            <a:avLst/>
            <a:gdLst/>
            <a:ahLst/>
            <a:cxnLst/>
            <a:rect l="l" t="t" r="r" b="b"/>
            <a:pathLst>
              <a:path w="3301043" h="3549509">
                <a:moveTo>
                  <a:pt x="0" y="0"/>
                </a:moveTo>
                <a:lnTo>
                  <a:pt x="3301043" y="0"/>
                </a:lnTo>
                <a:lnTo>
                  <a:pt x="3301043" y="3549509"/>
                </a:lnTo>
                <a:lnTo>
                  <a:pt x="0" y="3549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11554" y="6172201"/>
            <a:ext cx="1090223" cy="1172283"/>
          </a:xfrm>
          <a:custGeom>
            <a:avLst/>
            <a:gdLst/>
            <a:ahLst/>
            <a:cxnLst/>
            <a:rect l="l" t="t" r="r" b="b"/>
            <a:pathLst>
              <a:path w="1635335" h="175842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276610" y="5466280"/>
            <a:ext cx="1979643" cy="2128649"/>
          </a:xfrm>
          <a:custGeom>
            <a:avLst/>
            <a:gdLst/>
            <a:ahLst/>
            <a:cxnLst/>
            <a:rect l="l" t="t" r="r" b="b"/>
            <a:pathLst>
              <a:path w="2969465" h="3192973">
                <a:moveTo>
                  <a:pt x="0" y="0"/>
                </a:moveTo>
                <a:lnTo>
                  <a:pt x="2969465" y="0"/>
                </a:lnTo>
                <a:lnTo>
                  <a:pt x="2969465" y="3192973"/>
                </a:lnTo>
                <a:lnTo>
                  <a:pt x="0" y="3192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6604000" y="945264"/>
            <a:ext cx="48916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5867" dirty="0">
                <a:solidFill>
                  <a:srgbClr val="FFFF00"/>
                </a:solidFill>
                <a:latin typeface="Arial" panose="020B0604020202020204" pitchFamily="34" charset="0"/>
              </a:rPr>
              <a:t>ĐÚNG / SAI?</a:t>
            </a:r>
            <a:endParaRPr lang="en-US" sz="5867" dirty="0">
              <a:solidFill>
                <a:srgbClr val="FFFF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56144" y="2432945"/>
                <a:ext cx="5697829" cy="230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7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7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7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white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44" y="2432945"/>
                <a:ext cx="5697829" cy="2308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D 3D Green Check Mark True Correct Icon Symbol PNG | City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05" y="4668698"/>
            <a:ext cx="2238709" cy="17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 rot="2433799">
            <a:off x="7824160" y="238153"/>
            <a:ext cx="3482721" cy="2542387"/>
          </a:xfrm>
          <a:custGeom>
            <a:avLst/>
            <a:gdLst/>
            <a:ahLst/>
            <a:cxnLst/>
            <a:rect l="l" t="t" r="r" b="b"/>
            <a:pathLst>
              <a:path w="5224082" h="3813580">
                <a:moveTo>
                  <a:pt x="0" y="0"/>
                </a:moveTo>
                <a:lnTo>
                  <a:pt x="5224083" y="0"/>
                </a:lnTo>
                <a:lnTo>
                  <a:pt x="5224083" y="3813580"/>
                </a:lnTo>
                <a:lnTo>
                  <a:pt x="0" y="3813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84543">
            <a:off x="855080" y="-835626"/>
            <a:ext cx="3419505" cy="2299617"/>
          </a:xfrm>
          <a:custGeom>
            <a:avLst/>
            <a:gdLst/>
            <a:ahLst/>
            <a:cxnLst/>
            <a:rect l="l" t="t" r="r" b="b"/>
            <a:pathLst>
              <a:path w="5129257" h="3449425">
                <a:moveTo>
                  <a:pt x="0" y="0"/>
                </a:moveTo>
                <a:lnTo>
                  <a:pt x="5129256" y="0"/>
                </a:lnTo>
                <a:lnTo>
                  <a:pt x="5129256" y="3449425"/>
                </a:lnTo>
                <a:lnTo>
                  <a:pt x="0" y="344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2630">
            <a:off x="10794200" y="-724106"/>
            <a:ext cx="2530490" cy="2720957"/>
          </a:xfrm>
          <a:custGeom>
            <a:avLst/>
            <a:gdLst/>
            <a:ahLst/>
            <a:cxnLst/>
            <a:rect l="l" t="t" r="r" b="b"/>
            <a:pathLst>
              <a:path w="3795735" h="4081435">
                <a:moveTo>
                  <a:pt x="0" y="0"/>
                </a:moveTo>
                <a:lnTo>
                  <a:pt x="3795734" y="0"/>
                </a:lnTo>
                <a:lnTo>
                  <a:pt x="3795734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6742">
            <a:off x="9105088" y="611088"/>
            <a:ext cx="430758" cy="410835"/>
          </a:xfrm>
          <a:custGeom>
            <a:avLst/>
            <a:gdLst/>
            <a:ahLst/>
            <a:cxnLst/>
            <a:rect l="l" t="t" r="r" b="b"/>
            <a:pathLst>
              <a:path w="646137" h="616253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988417">
            <a:off x="9763725" y="338312"/>
            <a:ext cx="587275" cy="560113"/>
          </a:xfrm>
          <a:custGeom>
            <a:avLst/>
            <a:gdLst/>
            <a:ahLst/>
            <a:cxnLst/>
            <a:rect l="l" t="t" r="r" b="b"/>
            <a:pathLst>
              <a:path w="880912" h="840170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2990">
            <a:off x="8666268" y="48563"/>
            <a:ext cx="489769" cy="467117"/>
          </a:xfrm>
          <a:custGeom>
            <a:avLst/>
            <a:gdLst/>
            <a:ahLst/>
            <a:cxnLst/>
            <a:rect l="l" t="t" r="r" b="b"/>
            <a:pathLst>
              <a:path w="734654" h="700676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06742">
            <a:off x="8010398" y="136692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06742">
            <a:off x="9168305" y="146791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34574" y="4544774"/>
            <a:ext cx="4763401" cy="4626453"/>
          </a:xfrm>
          <a:custGeom>
            <a:avLst/>
            <a:gdLst/>
            <a:ahLst/>
            <a:cxnLst/>
            <a:rect l="l" t="t" r="r" b="b"/>
            <a:pathLst>
              <a:path w="7145101" h="6939680">
                <a:moveTo>
                  <a:pt x="0" y="0"/>
                </a:moveTo>
                <a:lnTo>
                  <a:pt x="7145102" y="0"/>
                </a:lnTo>
                <a:lnTo>
                  <a:pt x="7145102" y="6939680"/>
                </a:lnTo>
                <a:lnTo>
                  <a:pt x="0" y="6939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37619">
            <a:off x="6521204" y="4876877"/>
            <a:ext cx="447229" cy="595313"/>
          </a:xfrm>
          <a:custGeom>
            <a:avLst/>
            <a:gdLst/>
            <a:ahLst/>
            <a:cxnLst/>
            <a:rect l="l" t="t" r="r" b="b"/>
            <a:pathLst>
              <a:path w="670843" h="892970">
                <a:moveTo>
                  <a:pt x="0" y="0"/>
                </a:moveTo>
                <a:lnTo>
                  <a:pt x="670844" y="0"/>
                </a:lnTo>
                <a:lnTo>
                  <a:pt x="670844" y="892970"/>
                </a:lnTo>
                <a:lnTo>
                  <a:pt x="0" y="892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170005">
            <a:off x="7080277" y="5143470"/>
            <a:ext cx="595224" cy="792311"/>
          </a:xfrm>
          <a:custGeom>
            <a:avLst/>
            <a:gdLst/>
            <a:ahLst/>
            <a:cxnLst/>
            <a:rect l="l" t="t" r="r" b="b"/>
            <a:pathLst>
              <a:path w="892836" h="1188467">
                <a:moveTo>
                  <a:pt x="0" y="0"/>
                </a:moveTo>
                <a:lnTo>
                  <a:pt x="892836" y="0"/>
                </a:lnTo>
                <a:lnTo>
                  <a:pt x="892836" y="1188467"/>
                </a:lnTo>
                <a:lnTo>
                  <a:pt x="0" y="118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71407">
            <a:off x="6589356" y="5549114"/>
            <a:ext cx="447229" cy="595313"/>
          </a:xfrm>
          <a:custGeom>
            <a:avLst/>
            <a:gdLst/>
            <a:ahLst/>
            <a:cxnLst/>
            <a:rect l="l" t="t" r="r" b="b"/>
            <a:pathLst>
              <a:path w="670843" h="892970">
                <a:moveTo>
                  <a:pt x="0" y="0"/>
                </a:moveTo>
                <a:lnTo>
                  <a:pt x="670844" y="0"/>
                </a:lnTo>
                <a:lnTo>
                  <a:pt x="670844" y="892970"/>
                </a:lnTo>
                <a:lnTo>
                  <a:pt x="0" y="892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71407">
            <a:off x="8015642" y="5627634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8" y="0"/>
                </a:lnTo>
                <a:lnTo>
                  <a:pt x="493878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556081">
            <a:off x="7629571" y="6106800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7" y="0"/>
                </a:lnTo>
                <a:lnTo>
                  <a:pt x="493877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18309">
            <a:off x="6142280" y="4662939"/>
            <a:ext cx="220121" cy="293007"/>
          </a:xfrm>
          <a:custGeom>
            <a:avLst/>
            <a:gdLst/>
            <a:ahLst/>
            <a:cxnLst/>
            <a:rect l="l" t="t" r="r" b="b"/>
            <a:pathLst>
              <a:path w="330182" h="439510">
                <a:moveTo>
                  <a:pt x="0" y="0"/>
                </a:moveTo>
                <a:lnTo>
                  <a:pt x="330182" y="0"/>
                </a:lnTo>
                <a:lnTo>
                  <a:pt x="330182" y="439510"/>
                </a:lnTo>
                <a:lnTo>
                  <a:pt x="0" y="4395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80994">
            <a:off x="11216246" y="2584551"/>
            <a:ext cx="596473" cy="588271"/>
          </a:xfrm>
          <a:custGeom>
            <a:avLst/>
            <a:gdLst/>
            <a:ahLst/>
            <a:cxnLst/>
            <a:rect l="l" t="t" r="r" b="b"/>
            <a:pathLst>
              <a:path w="894709" h="882407">
                <a:moveTo>
                  <a:pt x="0" y="0"/>
                </a:moveTo>
                <a:lnTo>
                  <a:pt x="894709" y="0"/>
                </a:lnTo>
                <a:lnTo>
                  <a:pt x="894709" y="882407"/>
                </a:lnTo>
                <a:lnTo>
                  <a:pt x="0" y="8824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380994">
            <a:off x="11436199" y="3329404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3" y="0"/>
                </a:lnTo>
                <a:lnTo>
                  <a:pt x="608563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212703">
            <a:off x="10678351" y="2947158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2" y="0"/>
                </a:lnTo>
                <a:lnTo>
                  <a:pt x="608562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80994">
            <a:off x="10764331" y="3565990"/>
            <a:ext cx="233748" cy="230534"/>
          </a:xfrm>
          <a:custGeom>
            <a:avLst/>
            <a:gdLst/>
            <a:ahLst/>
            <a:cxnLst/>
            <a:rect l="l" t="t" r="r" b="b"/>
            <a:pathLst>
              <a:path w="350622" h="345801">
                <a:moveTo>
                  <a:pt x="0" y="0"/>
                </a:moveTo>
                <a:lnTo>
                  <a:pt x="350622" y="0"/>
                </a:lnTo>
                <a:lnTo>
                  <a:pt x="350622" y="345801"/>
                </a:lnTo>
                <a:lnTo>
                  <a:pt x="0" y="345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380994">
            <a:off x="11086420" y="3771159"/>
            <a:ext cx="575406" cy="567495"/>
          </a:xfrm>
          <a:custGeom>
            <a:avLst/>
            <a:gdLst/>
            <a:ahLst/>
            <a:cxnLst/>
            <a:rect l="l" t="t" r="r" b="b"/>
            <a:pathLst>
              <a:path w="863109" h="851242">
                <a:moveTo>
                  <a:pt x="0" y="0"/>
                </a:moveTo>
                <a:lnTo>
                  <a:pt x="863110" y="0"/>
                </a:lnTo>
                <a:lnTo>
                  <a:pt x="863110" y="851242"/>
                </a:lnTo>
                <a:lnTo>
                  <a:pt x="0" y="8512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3681738" flipH="1">
            <a:off x="4834232" y="-108435"/>
            <a:ext cx="2176680" cy="2127705"/>
          </a:xfrm>
          <a:custGeom>
            <a:avLst/>
            <a:gdLst/>
            <a:ahLst/>
            <a:cxnLst/>
            <a:rect l="l" t="t" r="r" b="b"/>
            <a:pathLst>
              <a:path w="3265020" h="3191557">
                <a:moveTo>
                  <a:pt x="3265020" y="0"/>
                </a:moveTo>
                <a:lnTo>
                  <a:pt x="0" y="0"/>
                </a:lnTo>
                <a:lnTo>
                  <a:pt x="0" y="3191556"/>
                </a:lnTo>
                <a:lnTo>
                  <a:pt x="3265020" y="3191556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321713">
            <a:off x="-104310" y="1640106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256182">
            <a:off x="817471" y="2056403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368770">
            <a:off x="205403" y="2386275"/>
            <a:ext cx="385417" cy="420646"/>
          </a:xfrm>
          <a:custGeom>
            <a:avLst/>
            <a:gdLst/>
            <a:ahLst/>
            <a:cxnLst/>
            <a:rect l="l" t="t" r="r" b="b"/>
            <a:pathLst>
              <a:path w="578125" h="630969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36148">
            <a:off x="760761" y="2729091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256182">
            <a:off x="-179346" y="2684952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204106">
            <a:off x="771741" y="5691032"/>
            <a:ext cx="500439" cy="623599"/>
          </a:xfrm>
          <a:custGeom>
            <a:avLst/>
            <a:gdLst/>
            <a:ahLst/>
            <a:cxnLst/>
            <a:rect l="l" t="t" r="r" b="b"/>
            <a:pathLst>
              <a:path w="750658" h="935399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24515">
            <a:off x="1356751" y="6008926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824515">
            <a:off x="1033006" y="639818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824515">
            <a:off x="292497" y="6118833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1"/>
                </a:lnTo>
                <a:lnTo>
                  <a:pt x="0" y="6014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2321713">
            <a:off x="156941" y="852962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256182">
            <a:off x="739286" y="364341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736148">
            <a:off x="205559" y="396114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606742">
            <a:off x="9754549" y="1012824"/>
            <a:ext cx="304963" cy="290858"/>
          </a:xfrm>
          <a:custGeom>
            <a:avLst/>
            <a:gdLst/>
            <a:ahLst/>
            <a:cxnLst/>
            <a:rect l="l" t="t" r="r" b="b"/>
            <a:pathLst>
              <a:path w="457444" h="436287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380994">
            <a:off x="11789931" y="2244020"/>
            <a:ext cx="233748" cy="230534"/>
          </a:xfrm>
          <a:custGeom>
            <a:avLst/>
            <a:gdLst/>
            <a:ahLst/>
            <a:cxnLst/>
            <a:rect l="l" t="t" r="r" b="b"/>
            <a:pathLst>
              <a:path w="350622" h="345801">
                <a:moveTo>
                  <a:pt x="0" y="0"/>
                </a:moveTo>
                <a:lnTo>
                  <a:pt x="350622" y="0"/>
                </a:lnTo>
                <a:lnTo>
                  <a:pt x="350622" y="345801"/>
                </a:lnTo>
                <a:lnTo>
                  <a:pt x="0" y="345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1380994">
            <a:off x="10790642" y="2159222"/>
            <a:ext cx="405709" cy="400130"/>
          </a:xfrm>
          <a:custGeom>
            <a:avLst/>
            <a:gdLst/>
            <a:ahLst/>
            <a:cxnLst/>
            <a:rect l="l" t="t" r="r" b="b"/>
            <a:pathLst>
              <a:path w="608563" h="600195">
                <a:moveTo>
                  <a:pt x="0" y="0"/>
                </a:moveTo>
                <a:lnTo>
                  <a:pt x="608563" y="0"/>
                </a:lnTo>
                <a:lnTo>
                  <a:pt x="608563" y="600195"/>
                </a:lnTo>
                <a:lnTo>
                  <a:pt x="0" y="6001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471407">
            <a:off x="7020227" y="6229856"/>
            <a:ext cx="329252" cy="438272"/>
          </a:xfrm>
          <a:custGeom>
            <a:avLst/>
            <a:gdLst/>
            <a:ahLst/>
            <a:cxnLst/>
            <a:rect l="l" t="t" r="r" b="b"/>
            <a:pathLst>
              <a:path w="493878" h="657408">
                <a:moveTo>
                  <a:pt x="0" y="0"/>
                </a:moveTo>
                <a:lnTo>
                  <a:pt x="493877" y="0"/>
                </a:lnTo>
                <a:lnTo>
                  <a:pt x="493877" y="657408"/>
                </a:lnTo>
                <a:lnTo>
                  <a:pt x="0" y="6574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824515">
            <a:off x="1728637" y="6398189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824515">
            <a:off x="1524731" y="5635772"/>
            <a:ext cx="321776" cy="400967"/>
          </a:xfrm>
          <a:custGeom>
            <a:avLst/>
            <a:gdLst/>
            <a:ahLst/>
            <a:cxnLst/>
            <a:rect l="l" t="t" r="r" b="b"/>
            <a:pathLst>
              <a:path w="482664" h="601450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-507503" y="3446363"/>
            <a:ext cx="2025142" cy="1964388"/>
          </a:xfrm>
          <a:custGeom>
            <a:avLst/>
            <a:gdLst/>
            <a:ahLst/>
            <a:cxnLst/>
            <a:rect l="l" t="t" r="r" b="b"/>
            <a:pathLst>
              <a:path w="3037713" h="2946582">
                <a:moveTo>
                  <a:pt x="0" y="0"/>
                </a:moveTo>
                <a:lnTo>
                  <a:pt x="3037713" y="0"/>
                </a:lnTo>
                <a:lnTo>
                  <a:pt x="3037713" y="2946581"/>
                </a:lnTo>
                <a:lnTo>
                  <a:pt x="0" y="2946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6" y="1796953"/>
            <a:ext cx="9230185" cy="59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7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Freeform 4"/>
          <p:cNvSpPr/>
          <p:nvPr/>
        </p:nvSpPr>
        <p:spPr>
          <a:xfrm rot="1261706">
            <a:off x="6829185" y="4257576"/>
            <a:ext cx="5533631" cy="4039551"/>
          </a:xfrm>
          <a:custGeom>
            <a:avLst/>
            <a:gdLst/>
            <a:ahLst/>
            <a:cxnLst/>
            <a:rect l="l" t="t" r="r" b="b"/>
            <a:pathLst>
              <a:path w="8300446" h="6059326">
                <a:moveTo>
                  <a:pt x="0" y="0"/>
                </a:moveTo>
                <a:lnTo>
                  <a:pt x="8300446" y="0"/>
                </a:lnTo>
                <a:lnTo>
                  <a:pt x="8300446" y="6059326"/>
                </a:lnTo>
                <a:lnTo>
                  <a:pt x="0" y="6059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94608" y="4133633"/>
            <a:ext cx="3458691" cy="3891635"/>
          </a:xfrm>
          <a:custGeom>
            <a:avLst/>
            <a:gdLst/>
            <a:ahLst/>
            <a:cxnLst/>
            <a:rect l="l" t="t" r="r" b="b"/>
            <a:pathLst>
              <a:path w="5188036" h="5837453">
                <a:moveTo>
                  <a:pt x="0" y="0"/>
                </a:moveTo>
                <a:lnTo>
                  <a:pt x="5188036" y="0"/>
                </a:lnTo>
                <a:lnTo>
                  <a:pt x="5188036" y="5837452"/>
                </a:lnTo>
                <a:lnTo>
                  <a:pt x="0" y="583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696">
            <a:off x="6746792" y="-1634631"/>
            <a:ext cx="3612240" cy="3607725"/>
          </a:xfrm>
          <a:custGeom>
            <a:avLst/>
            <a:gdLst/>
            <a:ahLst/>
            <a:cxnLst/>
            <a:rect l="l" t="t" r="r" b="b"/>
            <a:pathLst>
              <a:path w="5418360" h="5411587">
                <a:moveTo>
                  <a:pt x="0" y="0"/>
                </a:moveTo>
                <a:lnTo>
                  <a:pt x="5418361" y="0"/>
                </a:lnTo>
                <a:lnTo>
                  <a:pt x="5418361" y="5411588"/>
                </a:lnTo>
                <a:lnTo>
                  <a:pt x="0" y="5411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749022">
            <a:off x="-582998" y="-840056"/>
            <a:ext cx="2139499" cy="2077989"/>
          </a:xfrm>
          <a:custGeom>
            <a:avLst/>
            <a:gdLst/>
            <a:ahLst/>
            <a:cxnLst/>
            <a:rect l="l" t="t" r="r" b="b"/>
            <a:pathLst>
              <a:path w="3209249" h="3116983">
                <a:moveTo>
                  <a:pt x="0" y="0"/>
                </a:moveTo>
                <a:lnTo>
                  <a:pt x="3209249" y="0"/>
                </a:lnTo>
                <a:lnTo>
                  <a:pt x="3209249" y="3116984"/>
                </a:lnTo>
                <a:lnTo>
                  <a:pt x="0" y="3116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52209">
            <a:off x="4497429" y="4818469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7" y="0"/>
                </a:lnTo>
                <a:lnTo>
                  <a:pt x="1017327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574313">
            <a:off x="3764409" y="5943286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99266">
            <a:off x="3854496" y="5287249"/>
            <a:ext cx="385417" cy="420646"/>
          </a:xfrm>
          <a:custGeom>
            <a:avLst/>
            <a:gdLst/>
            <a:ahLst/>
            <a:cxnLst/>
            <a:rect l="l" t="t" r="r" b="b"/>
            <a:pathLst>
              <a:path w="578125" h="630969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94347">
            <a:off x="3382435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574313">
            <a:off x="3592419" y="477746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152209">
            <a:off x="4682589" y="5664466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574313">
            <a:off x="5437759" y="625410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94347">
            <a:off x="5525330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709732">
            <a:off x="838849" y="3372481"/>
            <a:ext cx="631156" cy="786487"/>
          </a:xfrm>
          <a:custGeom>
            <a:avLst/>
            <a:gdLst/>
            <a:ahLst/>
            <a:cxnLst/>
            <a:rect l="l" t="t" r="r" b="b"/>
            <a:pathLst>
              <a:path w="946734" h="1179730">
                <a:moveTo>
                  <a:pt x="0" y="0"/>
                </a:moveTo>
                <a:lnTo>
                  <a:pt x="946733" y="0"/>
                </a:lnTo>
                <a:lnTo>
                  <a:pt x="946733" y="1179731"/>
                </a:lnTo>
                <a:lnTo>
                  <a:pt x="0" y="1179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738353">
            <a:off x="554002" y="29645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738353">
            <a:off x="1158429" y="2758603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738353">
            <a:off x="1771530" y="3546304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738353">
            <a:off x="409867" y="23010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738353">
            <a:off x="127790" y="3255586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80994">
            <a:off x="11430060" y="2099637"/>
            <a:ext cx="717537" cy="707671"/>
          </a:xfrm>
          <a:custGeom>
            <a:avLst/>
            <a:gdLst/>
            <a:ahLst/>
            <a:cxnLst/>
            <a:rect l="l" t="t" r="r" b="b"/>
            <a:pathLst>
              <a:path w="1076306" h="1061507">
                <a:moveTo>
                  <a:pt x="0" y="0"/>
                </a:moveTo>
                <a:lnTo>
                  <a:pt x="1076306" y="0"/>
                </a:lnTo>
                <a:lnTo>
                  <a:pt x="1076306" y="1061507"/>
                </a:lnTo>
                <a:lnTo>
                  <a:pt x="0" y="1061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80994">
            <a:off x="11694656" y="299567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12703">
            <a:off x="10782989" y="253584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80994">
            <a:off x="10886420" y="3280278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380994">
            <a:off x="11273883" y="3527090"/>
            <a:ext cx="692195" cy="682677"/>
          </a:xfrm>
          <a:custGeom>
            <a:avLst/>
            <a:gdLst/>
            <a:ahLst/>
            <a:cxnLst/>
            <a:rect l="l" t="t" r="r" b="b"/>
            <a:pathLst>
              <a:path w="1038293" h="1024016">
                <a:moveTo>
                  <a:pt x="0" y="0"/>
                </a:moveTo>
                <a:lnTo>
                  <a:pt x="1038293" y="0"/>
                </a:lnTo>
                <a:lnTo>
                  <a:pt x="1038293" y="1024016"/>
                </a:lnTo>
                <a:lnTo>
                  <a:pt x="0" y="1024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380994">
            <a:off x="11981707" y="1666269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380994">
            <a:off x="10918072" y="1587981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6"/>
                </a:lnTo>
                <a:lnTo>
                  <a:pt x="0" y="72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72508" flipH="1">
            <a:off x="4441777" y="-324029"/>
            <a:ext cx="1929297" cy="1885889"/>
          </a:xfrm>
          <a:custGeom>
            <a:avLst/>
            <a:gdLst/>
            <a:ahLst/>
            <a:cxnLst/>
            <a:rect l="l" t="t" r="r" b="b"/>
            <a:pathLst>
              <a:path w="2893946" h="2828833">
                <a:moveTo>
                  <a:pt x="2893946" y="0"/>
                </a:moveTo>
                <a:lnTo>
                  <a:pt x="0" y="0"/>
                </a:lnTo>
                <a:lnTo>
                  <a:pt x="0" y="2828832"/>
                </a:lnTo>
                <a:lnTo>
                  <a:pt x="2893946" y="2828832"/>
                </a:lnTo>
                <a:lnTo>
                  <a:pt x="289394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749022">
            <a:off x="1838677" y="77518"/>
            <a:ext cx="1092866" cy="1061446"/>
          </a:xfrm>
          <a:custGeom>
            <a:avLst/>
            <a:gdLst/>
            <a:ahLst/>
            <a:cxnLst/>
            <a:rect l="l" t="t" r="r" b="b"/>
            <a:pathLst>
              <a:path w="1639299" h="1592169">
                <a:moveTo>
                  <a:pt x="0" y="0"/>
                </a:moveTo>
                <a:lnTo>
                  <a:pt x="1639299" y="0"/>
                </a:lnTo>
                <a:lnTo>
                  <a:pt x="1639299" y="1592169"/>
                </a:lnTo>
                <a:lnTo>
                  <a:pt x="0" y="159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062179">
            <a:off x="1117163" y="1121210"/>
            <a:ext cx="732519" cy="711459"/>
          </a:xfrm>
          <a:custGeom>
            <a:avLst/>
            <a:gdLst/>
            <a:ahLst/>
            <a:cxnLst/>
            <a:rect l="l" t="t" r="r" b="b"/>
            <a:pathLst>
              <a:path w="1098779" h="1067189">
                <a:moveTo>
                  <a:pt x="0" y="0"/>
                </a:moveTo>
                <a:lnTo>
                  <a:pt x="1098779" y="0"/>
                </a:lnTo>
                <a:lnTo>
                  <a:pt x="1098779" y="1067189"/>
                </a:lnTo>
                <a:lnTo>
                  <a:pt x="0" y="106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843397" y="-773598"/>
            <a:ext cx="2054191" cy="1936075"/>
          </a:xfrm>
          <a:custGeom>
            <a:avLst/>
            <a:gdLst/>
            <a:ahLst/>
            <a:cxnLst/>
            <a:rect l="l" t="t" r="r" b="b"/>
            <a:pathLst>
              <a:path w="3081287" h="2904113">
                <a:moveTo>
                  <a:pt x="0" y="0"/>
                </a:moveTo>
                <a:lnTo>
                  <a:pt x="3081287" y="0"/>
                </a:lnTo>
                <a:lnTo>
                  <a:pt x="3081287" y="2904113"/>
                </a:lnTo>
                <a:lnTo>
                  <a:pt x="0" y="2904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23" y="1937637"/>
            <a:ext cx="9549319" cy="41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474CAE-EB37-4ACB-8C8C-167AF602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4653" y="2511"/>
            <a:ext cx="805688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7" y="-1"/>
            <a:ext cx="3475164" cy="3007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347727" y="4003040"/>
            <a:ext cx="5844275" cy="28549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3797" y="694066"/>
            <a:ext cx="5705017" cy="6163935"/>
            <a:chOff x="423796" y="694065"/>
            <a:chExt cx="5705017" cy="616393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0232DE5-B913-4DE6-AC06-27B5E5A3E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5" r="67081" b="7411"/>
            <a:stretch/>
          </p:blipFill>
          <p:spPr>
            <a:xfrm>
              <a:off x="423796" y="694065"/>
              <a:ext cx="5705017" cy="616393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08" y="1305045"/>
              <a:ext cx="429691" cy="73069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9696" y="-18292744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532" y="-18292745"/>
            <a:ext cx="1190663" cy="2024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033" y="26665256"/>
            <a:ext cx="1190663" cy="2024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95" y="26665255"/>
            <a:ext cx="1190663" cy="2024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35738" y="9550193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2067607" y="1085736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>
              <a:defRPr/>
            </a:pPr>
            <a:r>
              <a:rPr lang="en-US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57223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57223">
              <a:defRPr/>
            </a:pP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454620" y="112213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>
              <a:defRPr/>
            </a:pPr>
            <a:r>
              <a:rPr lang="en-US" sz="32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54420" y="1758744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1200" dirty="0">
                <a:solidFill>
                  <a:srgbClr val="FFFFFF">
                    <a:lumMod val="75000"/>
                  </a:srgbClr>
                </a:solidFill>
                <a:latin typeface="#9Slide07 Altus" pitchFamily="2" charset="0"/>
              </a:rPr>
              <a:t>MĂNG NON</a:t>
            </a:r>
            <a:endParaRPr lang="en-US" sz="1200" dirty="0">
              <a:solidFill>
                <a:srgbClr val="FFFFFF">
                  <a:lumMod val="75000"/>
                </a:srgbClr>
              </a:solidFill>
              <a:latin typeface="#9Slide07 Altus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109696" y="-18292744"/>
            <a:ext cx="80845554" cy="46982744"/>
            <a:chOff x="-35109696" y="-18292744"/>
            <a:chExt cx="80845554" cy="46982744"/>
          </a:xfrm>
        </p:grpSpPr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6F1669D7-24FE-4DB1-8B3F-7FA1682C4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1" t="10754" r="3412" b="40997"/>
            <a:stretch/>
          </p:blipFill>
          <p:spPr>
            <a:xfrm>
              <a:off x="8716837" y="0"/>
              <a:ext cx="3475164" cy="300736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09696" y="-18292743"/>
              <a:ext cx="1190663" cy="20247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4532" y="-18292744"/>
              <a:ext cx="1190663" cy="202474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19033" y="26665257"/>
              <a:ext cx="1190663" cy="202474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5195" y="26665256"/>
              <a:ext cx="1190663" cy="20247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EDD49C-554B-4C28-92F7-B784D7D88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635737" y="9550194"/>
              <a:ext cx="1824009" cy="2002485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9034237-DA06-4066-849E-00A115FF4EA1}"/>
                </a:ext>
              </a:extLst>
            </p:cNvPr>
            <p:cNvSpPr txBox="1"/>
            <p:nvPr/>
          </p:nvSpPr>
          <p:spPr>
            <a:xfrm>
              <a:off x="2067607" y="10857362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23">
                <a:defRPr/>
              </a:pPr>
              <a:r>
                <a:rPr lang="en-US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457223"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457223">
                <a:defRPr/>
              </a:pPr>
              <a:r>
                <a:rPr lang="en-US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9E5F6F2C-DE77-4B3E-986A-23D69ABD846E}"/>
                </a:ext>
              </a:extLst>
            </p:cNvPr>
            <p:cNvSpPr txBox="1">
              <a:spLocks/>
            </p:cNvSpPr>
            <p:nvPr/>
          </p:nvSpPr>
          <p:spPr>
            <a:xfrm>
              <a:off x="454619" y="1122130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446">
                <a:defRPr/>
              </a:pPr>
              <a:r>
                <a:rPr lang="en-US" sz="3200">
                  <a:solidFill>
                    <a:srgbClr val="2C9430"/>
                  </a:solidFill>
                  <a:latin typeface="#9Slide07 HoneyCream" pitchFamily="2" charset="0"/>
                </a:rPr>
                <a:t>Măng Non</a:t>
              </a:r>
              <a:endParaRPr lang="en-US" sz="3200" dirty="0">
                <a:solidFill>
                  <a:srgbClr val="2C9430"/>
                </a:solidFill>
                <a:latin typeface="#9Slide07 HoneyCream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140888" y="1343244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vi-VN" sz="1200" dirty="0">
                  <a:solidFill>
                    <a:srgbClr val="FFFFFF">
                      <a:lumMod val="75000"/>
                    </a:srgbClr>
                  </a:solidFill>
                  <a:latin typeface="#9Slide07 Altus" pitchFamily="2" charset="0"/>
                </a:rPr>
                <a:t>MĂNG NON</a:t>
              </a:r>
              <a:endParaRPr lang="en-US" sz="1200" dirty="0">
                <a:solidFill>
                  <a:srgbClr val="FFFFFF">
                    <a:lumMod val="75000"/>
                  </a:srgbClr>
                </a:solidFill>
                <a:latin typeface="#9Slide07 Altus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88" y="969115"/>
            <a:ext cx="6008562" cy="2456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15" y="2774039"/>
            <a:ext cx="7253577" cy="22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" name="Snip Diagonal Corner Rectangle 3">
                <a:extLst>
                  <a:ext uri="{FF2B5EF4-FFF2-40B4-BE49-F238E27FC236}">
                    <a16:creationId xmlns:a16="http://schemas.microsoft.com/office/drawing/2014/main" id="{0BEB7791-20AB-4543-B399-7279E390E3E2}"/>
                  </a:ext>
                </a:extLst>
              </p:cNvPr>
              <p:cNvSpPr/>
              <p:nvPr/>
            </p:nvSpPr>
            <p:spPr>
              <a:xfrm>
                <a:off x="1890584" y="218206"/>
                <a:ext cx="9984614" cy="1729947"/>
              </a:xfrm>
              <a:prstGeom prst="round2DiagRect">
                <a:avLst/>
              </a:prstGeom>
              <a:solidFill>
                <a:schemeClr val="bg1"/>
              </a:solidFill>
              <a:ln w="5715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4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334" b="1" dirty="0" err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334" b="1" i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5334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vi-VN" sz="5334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Snip Diagonal Corner Rectangle 3">
                <a:extLst>
                  <a:ext uri="{FF2B5EF4-FFF2-40B4-BE49-F238E27FC236}">
                    <a16:creationId xmlns:a16="http://schemas.microsoft.com/office/drawing/2014/main" id="{0BEB7791-20AB-4543-B399-7279E390E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584" y="218206"/>
                <a:ext cx="9984614" cy="172994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8" action="ppaction://hlinksldjump"/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7" y="-31886"/>
            <a:ext cx="1846928" cy="1846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: Rounded Corners 11">
                <a:extLst>
                  <a:ext uri="{FF2B5EF4-FFF2-40B4-BE49-F238E27FC236}">
                    <a16:creationId xmlns:a16="http://schemas.microsoft.com/office/drawing/2014/main" id="{6176446E-A115-45F0-AB68-C5D364CE22F9}"/>
                  </a:ext>
                </a:extLst>
              </p:cNvPr>
              <p:cNvSpPr/>
              <p:nvPr/>
            </p:nvSpPr>
            <p:spPr>
              <a:xfrm>
                <a:off x="1903775" y="2198244"/>
                <a:ext cx="10006676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ctangle: Rounded Corners 11">
                <a:extLst>
                  <a:ext uri="{FF2B5EF4-FFF2-40B4-BE49-F238E27FC236}">
                    <a16:creationId xmlns:a16="http://schemas.microsoft.com/office/drawing/2014/main" id="{6176446E-A115-45F0-AB68-C5D364CE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775" y="2198244"/>
                <a:ext cx="10006676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0"/>
                <a:stretch>
                  <a:fillRect t="-3704" b="-16049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3"/>
            <a:ext cx="1017466" cy="886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: Rounded Corners 16">
                <a:extLst>
                  <a:ext uri="{FF2B5EF4-FFF2-40B4-BE49-F238E27FC236}">
                    <a16:creationId xmlns:a16="http://schemas.microsoft.com/office/drawing/2014/main" id="{4EE3E23B-2B49-4C98-890B-AE91113638C6}"/>
                  </a:ext>
                </a:extLst>
              </p:cNvPr>
              <p:cNvSpPr/>
              <p:nvPr/>
            </p:nvSpPr>
            <p:spPr>
              <a:xfrm>
                <a:off x="1894306" y="3350480"/>
                <a:ext cx="10025617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tangle: Rounded Corners 16">
                <a:extLst>
                  <a:ext uri="{FF2B5EF4-FFF2-40B4-BE49-F238E27FC236}">
                    <a16:creationId xmlns:a16="http://schemas.microsoft.com/office/drawing/2014/main" id="{4EE3E23B-2B49-4C98-890B-AE9111363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306" y="3350480"/>
                <a:ext cx="10025617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2"/>
                <a:stretch>
                  <a:fillRect t="-3704" b="-16049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Rounded Corners 17">
                <a:extLst>
                  <a:ext uri="{FF2B5EF4-FFF2-40B4-BE49-F238E27FC236}">
                    <a16:creationId xmlns:a16="http://schemas.microsoft.com/office/drawing/2014/main" id="{9F682473-4D95-4501-9320-21A6D26E96CC}"/>
                  </a:ext>
                </a:extLst>
              </p:cNvPr>
              <p:cNvSpPr/>
              <p:nvPr/>
            </p:nvSpPr>
            <p:spPr>
              <a:xfrm>
                <a:off x="1871643" y="4502716"/>
                <a:ext cx="10070943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ctangle: Rounded Corners 17">
                <a:extLst>
                  <a:ext uri="{FF2B5EF4-FFF2-40B4-BE49-F238E27FC236}">
                    <a16:creationId xmlns:a16="http://schemas.microsoft.com/office/drawing/2014/main" id="{9F682473-4D95-4501-9320-21A6D26E9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43" y="4502716"/>
                <a:ext cx="10070943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3"/>
                <a:stretch>
                  <a:fillRect t="-3704" b="-15432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: Rounded Corners 18">
                <a:extLst>
                  <a:ext uri="{FF2B5EF4-FFF2-40B4-BE49-F238E27FC236}">
                    <a16:creationId xmlns:a16="http://schemas.microsoft.com/office/drawing/2014/main" id="{06DDD29A-DE6B-46A1-A986-697DF63F5FFD}"/>
                  </a:ext>
                </a:extLst>
              </p:cNvPr>
              <p:cNvSpPr/>
              <p:nvPr/>
            </p:nvSpPr>
            <p:spPr>
              <a:xfrm>
                <a:off x="1881112" y="5654952"/>
                <a:ext cx="10052002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ctangle: Rounded Corners 18">
                <a:extLst>
                  <a:ext uri="{FF2B5EF4-FFF2-40B4-BE49-F238E27FC236}">
                    <a16:creationId xmlns:a16="http://schemas.microsoft.com/office/drawing/2014/main" id="{06DDD29A-DE6B-46A1-A986-697DF63F5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112" y="5654952"/>
                <a:ext cx="10052002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4"/>
                <a:stretch>
                  <a:fillRect t="-3086" b="-16667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9" y="3371312"/>
            <a:ext cx="1105927" cy="8864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4533849"/>
            <a:ext cx="1017466" cy="8864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3"/>
            <a:ext cx="1017466" cy="886429"/>
          </a:xfrm>
          <a:prstGeom prst="rect">
            <a:avLst/>
          </a:prstGeom>
        </p:spPr>
      </p:pic>
      <p:pic>
        <p:nvPicPr>
          <p:cNvPr id="56" name="Content Placeholder 12">
            <a:hlinkClick r:id="rId16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2" y="5773665"/>
            <a:ext cx="1801126" cy="12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4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3">
                <a:extLst>
                  <a:ext uri="{FF2B5EF4-FFF2-40B4-BE49-F238E27FC236}">
                    <a16:creationId xmlns:a16="http://schemas.microsoft.com/office/drawing/2014/main" id="{0BEB7791-20AB-4543-B399-7279E390E3E2}"/>
                  </a:ext>
                </a:extLst>
              </p:cNvPr>
              <p:cNvSpPr/>
              <p:nvPr/>
            </p:nvSpPr>
            <p:spPr>
              <a:xfrm>
                <a:off x="1890584" y="218206"/>
                <a:ext cx="9984614" cy="1729947"/>
              </a:xfrm>
              <a:prstGeom prst="round2DiagRect">
                <a:avLst/>
              </a:prstGeom>
              <a:solidFill>
                <a:schemeClr val="bg1"/>
              </a:solidFill>
              <a:ln w="5715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4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334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334" b="1" i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334" b="1" dirty="0" err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334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vi-VN" sz="5334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Snip Diagonal Corner Rectangle 3">
                <a:extLst>
                  <a:ext uri="{FF2B5EF4-FFF2-40B4-BE49-F238E27FC236}">
                    <a16:creationId xmlns:a16="http://schemas.microsoft.com/office/drawing/2014/main" id="{0BEB7791-20AB-4543-B399-7279E390E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584" y="218206"/>
                <a:ext cx="9984614" cy="172994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11">
                <a:extLst>
                  <a:ext uri="{FF2B5EF4-FFF2-40B4-BE49-F238E27FC236}">
                    <a16:creationId xmlns:a16="http://schemas.microsoft.com/office/drawing/2014/main" id="{6176446E-A115-45F0-AB68-C5D364CE22F9}"/>
                  </a:ext>
                </a:extLst>
              </p:cNvPr>
              <p:cNvSpPr/>
              <p:nvPr/>
            </p:nvSpPr>
            <p:spPr>
              <a:xfrm>
                <a:off x="1903775" y="2198244"/>
                <a:ext cx="10006676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11">
                <a:extLst>
                  <a:ext uri="{FF2B5EF4-FFF2-40B4-BE49-F238E27FC236}">
                    <a16:creationId xmlns:a16="http://schemas.microsoft.com/office/drawing/2014/main" id="{6176446E-A115-45F0-AB68-C5D364CE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775" y="2198244"/>
                <a:ext cx="10006676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8"/>
                <a:stretch>
                  <a:fillRect t="-3704" b="-15432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3"/>
            <a:ext cx="1017466" cy="886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16">
                <a:extLst>
                  <a:ext uri="{FF2B5EF4-FFF2-40B4-BE49-F238E27FC236}">
                    <a16:creationId xmlns:a16="http://schemas.microsoft.com/office/drawing/2014/main" id="{4EE3E23B-2B49-4C98-890B-AE91113638C6}"/>
                  </a:ext>
                </a:extLst>
              </p:cNvPr>
              <p:cNvSpPr/>
              <p:nvPr/>
            </p:nvSpPr>
            <p:spPr>
              <a:xfrm>
                <a:off x="1894306" y="3350480"/>
                <a:ext cx="10025617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: Rounded Corners 16">
                <a:extLst>
                  <a:ext uri="{FF2B5EF4-FFF2-40B4-BE49-F238E27FC236}">
                    <a16:creationId xmlns:a16="http://schemas.microsoft.com/office/drawing/2014/main" id="{4EE3E23B-2B49-4C98-890B-AE9111363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306" y="3350480"/>
                <a:ext cx="10025617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0"/>
                <a:stretch>
                  <a:fillRect t="-3704" b="-15432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17">
                <a:extLst>
                  <a:ext uri="{FF2B5EF4-FFF2-40B4-BE49-F238E27FC236}">
                    <a16:creationId xmlns:a16="http://schemas.microsoft.com/office/drawing/2014/main" id="{9F682473-4D95-4501-9320-21A6D26E96CC}"/>
                  </a:ext>
                </a:extLst>
              </p:cNvPr>
              <p:cNvSpPr/>
              <p:nvPr/>
            </p:nvSpPr>
            <p:spPr>
              <a:xfrm>
                <a:off x="1871643" y="4502716"/>
                <a:ext cx="10070943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17">
                <a:extLst>
                  <a:ext uri="{FF2B5EF4-FFF2-40B4-BE49-F238E27FC236}">
                    <a16:creationId xmlns:a16="http://schemas.microsoft.com/office/drawing/2014/main" id="{9F682473-4D95-4501-9320-21A6D26E9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43" y="4502716"/>
                <a:ext cx="10070943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1"/>
                <a:stretch>
                  <a:fillRect t="-3704" b="-15432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18">
                <a:extLst>
                  <a:ext uri="{FF2B5EF4-FFF2-40B4-BE49-F238E27FC236}">
                    <a16:creationId xmlns:a16="http://schemas.microsoft.com/office/drawing/2014/main" id="{06DDD29A-DE6B-46A1-A986-697DF63F5FFD}"/>
                  </a:ext>
                </a:extLst>
              </p:cNvPr>
              <p:cNvSpPr/>
              <p:nvPr/>
            </p:nvSpPr>
            <p:spPr>
              <a:xfrm>
                <a:off x="1881112" y="5654952"/>
                <a:ext cx="10052002" cy="952641"/>
              </a:xfrm>
              <a:prstGeom prst="roundRect">
                <a:avLst>
                  <a:gd name="adj" fmla="val 43919"/>
                </a:avLst>
              </a:prstGeom>
              <a:solidFill>
                <a:schemeClr val="bg1"/>
              </a:solidFill>
              <a:ln w="38100">
                <a:solidFill>
                  <a:srgbClr val="E6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a:rPr lang="en-US" sz="4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18">
                <a:extLst>
                  <a:ext uri="{FF2B5EF4-FFF2-40B4-BE49-F238E27FC236}">
                    <a16:creationId xmlns:a16="http://schemas.microsoft.com/office/drawing/2014/main" id="{06DDD29A-DE6B-46A1-A986-697DF63F5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112" y="5654952"/>
                <a:ext cx="10052002" cy="952641"/>
              </a:xfrm>
              <a:prstGeom prst="roundRect">
                <a:avLst>
                  <a:gd name="adj" fmla="val 43919"/>
                </a:avLst>
              </a:prstGeom>
              <a:blipFill>
                <a:blip r:embed="rId12"/>
                <a:stretch>
                  <a:fillRect t="-3704" b="-15432"/>
                </a:stretch>
              </a:blipFill>
              <a:ln w="38100">
                <a:solidFill>
                  <a:srgbClr val="E65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2">
            <a:hlinkClick r:id="rId13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2" y="5773665"/>
            <a:ext cx="1801126" cy="1290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9" y="3371312"/>
            <a:ext cx="1105927" cy="886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4533849"/>
            <a:ext cx="1017466" cy="886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3"/>
            <a:ext cx="1017466" cy="886429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40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0"/>
                            </p:stCondLst>
                            <p:childTnLst>
                              <p:par>
                                <p:cTn id="42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9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Freeform 4"/>
          <p:cNvSpPr/>
          <p:nvPr/>
        </p:nvSpPr>
        <p:spPr>
          <a:xfrm rot="1261706">
            <a:off x="6829185" y="4257576"/>
            <a:ext cx="5533631" cy="4039551"/>
          </a:xfrm>
          <a:custGeom>
            <a:avLst/>
            <a:gdLst/>
            <a:ahLst/>
            <a:cxnLst/>
            <a:rect l="l" t="t" r="r" b="b"/>
            <a:pathLst>
              <a:path w="8300446" h="6059326">
                <a:moveTo>
                  <a:pt x="0" y="0"/>
                </a:moveTo>
                <a:lnTo>
                  <a:pt x="8300446" y="0"/>
                </a:lnTo>
                <a:lnTo>
                  <a:pt x="8300446" y="6059326"/>
                </a:lnTo>
                <a:lnTo>
                  <a:pt x="0" y="6059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94608" y="4133633"/>
            <a:ext cx="3458691" cy="3891635"/>
          </a:xfrm>
          <a:custGeom>
            <a:avLst/>
            <a:gdLst/>
            <a:ahLst/>
            <a:cxnLst/>
            <a:rect l="l" t="t" r="r" b="b"/>
            <a:pathLst>
              <a:path w="5188036" h="5837453">
                <a:moveTo>
                  <a:pt x="0" y="0"/>
                </a:moveTo>
                <a:lnTo>
                  <a:pt x="5188036" y="0"/>
                </a:lnTo>
                <a:lnTo>
                  <a:pt x="5188036" y="5837452"/>
                </a:lnTo>
                <a:lnTo>
                  <a:pt x="0" y="583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696">
            <a:off x="6746792" y="-1634631"/>
            <a:ext cx="3612240" cy="3607725"/>
          </a:xfrm>
          <a:custGeom>
            <a:avLst/>
            <a:gdLst/>
            <a:ahLst/>
            <a:cxnLst/>
            <a:rect l="l" t="t" r="r" b="b"/>
            <a:pathLst>
              <a:path w="5418360" h="5411587">
                <a:moveTo>
                  <a:pt x="0" y="0"/>
                </a:moveTo>
                <a:lnTo>
                  <a:pt x="5418361" y="0"/>
                </a:lnTo>
                <a:lnTo>
                  <a:pt x="5418361" y="5411588"/>
                </a:lnTo>
                <a:lnTo>
                  <a:pt x="0" y="5411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749022">
            <a:off x="-582998" y="-840056"/>
            <a:ext cx="2139499" cy="2077989"/>
          </a:xfrm>
          <a:custGeom>
            <a:avLst/>
            <a:gdLst/>
            <a:ahLst/>
            <a:cxnLst/>
            <a:rect l="l" t="t" r="r" b="b"/>
            <a:pathLst>
              <a:path w="3209249" h="3116983">
                <a:moveTo>
                  <a:pt x="0" y="0"/>
                </a:moveTo>
                <a:lnTo>
                  <a:pt x="3209249" y="0"/>
                </a:lnTo>
                <a:lnTo>
                  <a:pt x="3209249" y="3116984"/>
                </a:lnTo>
                <a:lnTo>
                  <a:pt x="0" y="3116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52209">
            <a:off x="4497429" y="4818469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7" y="0"/>
                </a:lnTo>
                <a:lnTo>
                  <a:pt x="1017327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574313">
            <a:off x="3764409" y="5943286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99266">
            <a:off x="3854496" y="5287249"/>
            <a:ext cx="385417" cy="420646"/>
          </a:xfrm>
          <a:custGeom>
            <a:avLst/>
            <a:gdLst/>
            <a:ahLst/>
            <a:cxnLst/>
            <a:rect l="l" t="t" r="r" b="b"/>
            <a:pathLst>
              <a:path w="578125" h="630969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94347">
            <a:off x="3382435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574313">
            <a:off x="3592419" y="477746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152209">
            <a:off x="4682589" y="5664466"/>
            <a:ext cx="678219" cy="740211"/>
          </a:xfrm>
          <a:custGeom>
            <a:avLst/>
            <a:gdLst/>
            <a:ahLst/>
            <a:cxnLst/>
            <a:rect l="l" t="t" r="r" b="b"/>
            <a:pathLst>
              <a:path w="1017328" h="1110317">
                <a:moveTo>
                  <a:pt x="0" y="0"/>
                </a:moveTo>
                <a:lnTo>
                  <a:pt x="1017328" y="0"/>
                </a:lnTo>
                <a:lnTo>
                  <a:pt x="1017328" y="1110317"/>
                </a:lnTo>
                <a:lnTo>
                  <a:pt x="0" y="111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574313">
            <a:off x="5437759" y="6254105"/>
            <a:ext cx="505631" cy="551848"/>
          </a:xfrm>
          <a:custGeom>
            <a:avLst/>
            <a:gdLst/>
            <a:ahLst/>
            <a:cxnLst/>
            <a:rect l="l" t="t" r="r" b="b"/>
            <a:pathLst>
              <a:path w="758446" h="827772">
                <a:moveTo>
                  <a:pt x="0" y="0"/>
                </a:moveTo>
                <a:lnTo>
                  <a:pt x="758446" y="0"/>
                </a:lnTo>
                <a:lnTo>
                  <a:pt x="758446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94347">
            <a:off x="5525330" y="5673618"/>
            <a:ext cx="330488" cy="360697"/>
          </a:xfrm>
          <a:custGeom>
            <a:avLst/>
            <a:gdLst/>
            <a:ahLst/>
            <a:cxnLst/>
            <a:rect l="l" t="t" r="r" b="b"/>
            <a:pathLst>
              <a:path w="495732" h="541045">
                <a:moveTo>
                  <a:pt x="0" y="0"/>
                </a:moveTo>
                <a:lnTo>
                  <a:pt x="495732" y="0"/>
                </a:lnTo>
                <a:lnTo>
                  <a:pt x="495732" y="541044"/>
                </a:lnTo>
                <a:lnTo>
                  <a:pt x="0" y="54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709732">
            <a:off x="838849" y="3372481"/>
            <a:ext cx="631156" cy="786487"/>
          </a:xfrm>
          <a:custGeom>
            <a:avLst/>
            <a:gdLst/>
            <a:ahLst/>
            <a:cxnLst/>
            <a:rect l="l" t="t" r="r" b="b"/>
            <a:pathLst>
              <a:path w="946734" h="1179730">
                <a:moveTo>
                  <a:pt x="0" y="0"/>
                </a:moveTo>
                <a:lnTo>
                  <a:pt x="946733" y="0"/>
                </a:lnTo>
                <a:lnTo>
                  <a:pt x="946733" y="1179731"/>
                </a:lnTo>
                <a:lnTo>
                  <a:pt x="0" y="1179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738353">
            <a:off x="554002" y="29645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738353">
            <a:off x="1158429" y="2758603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738353">
            <a:off x="1771530" y="3546304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738353">
            <a:off x="409867" y="2301032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738353">
            <a:off x="127790" y="3255586"/>
            <a:ext cx="405825" cy="505701"/>
          </a:xfrm>
          <a:custGeom>
            <a:avLst/>
            <a:gdLst/>
            <a:ahLst/>
            <a:cxnLst/>
            <a:rect l="l" t="t" r="r" b="b"/>
            <a:pathLst>
              <a:path w="608738" h="758552">
                <a:moveTo>
                  <a:pt x="0" y="0"/>
                </a:moveTo>
                <a:lnTo>
                  <a:pt x="608738" y="0"/>
                </a:lnTo>
                <a:lnTo>
                  <a:pt x="608738" y="758552"/>
                </a:lnTo>
                <a:lnTo>
                  <a:pt x="0" y="75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80994">
            <a:off x="11430060" y="2099637"/>
            <a:ext cx="717537" cy="707671"/>
          </a:xfrm>
          <a:custGeom>
            <a:avLst/>
            <a:gdLst/>
            <a:ahLst/>
            <a:cxnLst/>
            <a:rect l="l" t="t" r="r" b="b"/>
            <a:pathLst>
              <a:path w="1076306" h="1061507">
                <a:moveTo>
                  <a:pt x="0" y="0"/>
                </a:moveTo>
                <a:lnTo>
                  <a:pt x="1076306" y="0"/>
                </a:lnTo>
                <a:lnTo>
                  <a:pt x="1076306" y="1061507"/>
                </a:lnTo>
                <a:lnTo>
                  <a:pt x="0" y="1061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80994">
            <a:off x="11694656" y="299567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12703">
            <a:off x="10782989" y="2535843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5"/>
                </a:lnTo>
                <a:lnTo>
                  <a:pt x="0" y="72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80994">
            <a:off x="10886420" y="3280278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380994">
            <a:off x="11273883" y="3527090"/>
            <a:ext cx="692195" cy="682677"/>
          </a:xfrm>
          <a:custGeom>
            <a:avLst/>
            <a:gdLst/>
            <a:ahLst/>
            <a:cxnLst/>
            <a:rect l="l" t="t" r="r" b="b"/>
            <a:pathLst>
              <a:path w="1038293" h="1024016">
                <a:moveTo>
                  <a:pt x="0" y="0"/>
                </a:moveTo>
                <a:lnTo>
                  <a:pt x="1038293" y="0"/>
                </a:lnTo>
                <a:lnTo>
                  <a:pt x="1038293" y="1024016"/>
                </a:lnTo>
                <a:lnTo>
                  <a:pt x="0" y="1024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380994">
            <a:off x="11981707" y="1666269"/>
            <a:ext cx="281191" cy="277325"/>
          </a:xfrm>
          <a:custGeom>
            <a:avLst/>
            <a:gdLst/>
            <a:ahLst/>
            <a:cxnLst/>
            <a:rect l="l" t="t" r="r" b="b"/>
            <a:pathLst>
              <a:path w="421786" h="415987">
                <a:moveTo>
                  <a:pt x="0" y="0"/>
                </a:moveTo>
                <a:lnTo>
                  <a:pt x="421786" y="0"/>
                </a:lnTo>
                <a:lnTo>
                  <a:pt x="421786" y="415987"/>
                </a:lnTo>
                <a:lnTo>
                  <a:pt x="0" y="415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380994">
            <a:off x="10918072" y="1587981"/>
            <a:ext cx="488054" cy="481343"/>
          </a:xfrm>
          <a:custGeom>
            <a:avLst/>
            <a:gdLst/>
            <a:ahLst/>
            <a:cxnLst/>
            <a:rect l="l" t="t" r="r" b="b"/>
            <a:pathLst>
              <a:path w="732081" h="722015">
                <a:moveTo>
                  <a:pt x="0" y="0"/>
                </a:moveTo>
                <a:lnTo>
                  <a:pt x="732081" y="0"/>
                </a:lnTo>
                <a:lnTo>
                  <a:pt x="732081" y="722016"/>
                </a:lnTo>
                <a:lnTo>
                  <a:pt x="0" y="72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72508" flipH="1">
            <a:off x="4190168" y="84525"/>
            <a:ext cx="1929297" cy="1885889"/>
          </a:xfrm>
          <a:custGeom>
            <a:avLst/>
            <a:gdLst/>
            <a:ahLst/>
            <a:cxnLst/>
            <a:rect l="l" t="t" r="r" b="b"/>
            <a:pathLst>
              <a:path w="2893946" h="2828833">
                <a:moveTo>
                  <a:pt x="2893946" y="0"/>
                </a:moveTo>
                <a:lnTo>
                  <a:pt x="0" y="0"/>
                </a:lnTo>
                <a:lnTo>
                  <a:pt x="0" y="2828832"/>
                </a:lnTo>
                <a:lnTo>
                  <a:pt x="2893946" y="2828832"/>
                </a:lnTo>
                <a:lnTo>
                  <a:pt x="289394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749022">
            <a:off x="1838677" y="77518"/>
            <a:ext cx="1092866" cy="1061446"/>
          </a:xfrm>
          <a:custGeom>
            <a:avLst/>
            <a:gdLst/>
            <a:ahLst/>
            <a:cxnLst/>
            <a:rect l="l" t="t" r="r" b="b"/>
            <a:pathLst>
              <a:path w="1639299" h="1592169">
                <a:moveTo>
                  <a:pt x="0" y="0"/>
                </a:moveTo>
                <a:lnTo>
                  <a:pt x="1639299" y="0"/>
                </a:lnTo>
                <a:lnTo>
                  <a:pt x="1639299" y="1592169"/>
                </a:lnTo>
                <a:lnTo>
                  <a:pt x="0" y="159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062179">
            <a:off x="1117163" y="1121210"/>
            <a:ext cx="732519" cy="711459"/>
          </a:xfrm>
          <a:custGeom>
            <a:avLst/>
            <a:gdLst/>
            <a:ahLst/>
            <a:cxnLst/>
            <a:rect l="l" t="t" r="r" b="b"/>
            <a:pathLst>
              <a:path w="1098779" h="1067189">
                <a:moveTo>
                  <a:pt x="0" y="0"/>
                </a:moveTo>
                <a:lnTo>
                  <a:pt x="1098779" y="0"/>
                </a:lnTo>
                <a:lnTo>
                  <a:pt x="1098779" y="1067189"/>
                </a:lnTo>
                <a:lnTo>
                  <a:pt x="0" y="106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843397" y="-773598"/>
            <a:ext cx="2054191" cy="1936075"/>
          </a:xfrm>
          <a:custGeom>
            <a:avLst/>
            <a:gdLst/>
            <a:ahLst/>
            <a:cxnLst/>
            <a:rect l="l" t="t" r="r" b="b"/>
            <a:pathLst>
              <a:path w="3081287" h="2904113">
                <a:moveTo>
                  <a:pt x="0" y="0"/>
                </a:moveTo>
                <a:lnTo>
                  <a:pt x="3081287" y="0"/>
                </a:lnTo>
                <a:lnTo>
                  <a:pt x="3081287" y="2904113"/>
                </a:lnTo>
                <a:lnTo>
                  <a:pt x="0" y="2904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2141620"/>
            <a:ext cx="11154379" cy="31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897" y="2652860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119729" y="770389"/>
            <a:ext cx="79525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9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&gt; , &lt; , =</a:t>
            </a:r>
            <a:endParaRPr lang="en-US" sz="9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01973" y="2574304"/>
                <a:ext cx="3772043" cy="286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9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9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9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9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73" y="2574304"/>
                <a:ext cx="3772043" cy="2867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87957" y="2536365"/>
                <a:ext cx="3772043" cy="286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9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9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9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9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957" y="2536365"/>
                <a:ext cx="3772043" cy="28677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754880" y="3147461"/>
            <a:ext cx="2035461" cy="19250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13666" y="2712706"/>
            <a:ext cx="20354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900" dirty="0" smtClean="0">
                <a:solidFill>
                  <a:srgbClr val="C00000"/>
                </a:solidFill>
              </a:rPr>
              <a:t>=</a:t>
            </a:r>
            <a:endParaRPr lang="en-US" sz="19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1" grpId="0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37091" y="5304784"/>
            <a:ext cx="14666181" cy="3846920"/>
            <a:chOff x="0" y="0"/>
            <a:chExt cx="29332363" cy="7693840"/>
          </a:xfrm>
        </p:grpSpPr>
        <p:sp>
          <p:nvSpPr>
            <p:cNvPr id="5" name="Freeform 5"/>
            <p:cNvSpPr/>
            <p:nvPr/>
          </p:nvSpPr>
          <p:spPr>
            <a:xfrm>
              <a:off x="23812651" y="895251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237091" y="-2293704"/>
            <a:ext cx="14666181" cy="3846920"/>
            <a:chOff x="0" y="0"/>
            <a:chExt cx="29332363" cy="7693840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0" y="1437569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964535">
              <a:off x="6078572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100000">
              <a:off x="22725587" y="1166410"/>
              <a:ext cx="5519712" cy="5361021"/>
            </a:xfrm>
            <a:custGeom>
              <a:avLst/>
              <a:gdLst/>
              <a:ahLst/>
              <a:cxnLst/>
              <a:rect l="l" t="t" r="r" b="b"/>
              <a:pathLst>
                <a:path w="5519712" h="5361021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110357">
              <a:off x="18232380" y="1680290"/>
              <a:ext cx="3727686" cy="3620515"/>
            </a:xfrm>
            <a:custGeom>
              <a:avLst/>
              <a:gdLst/>
              <a:ahLst/>
              <a:cxnLst/>
              <a:rect l="l" t="t" r="r" b="b"/>
              <a:pathLst>
                <a:path w="3727686" h="3620515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110357">
              <a:off x="16210874" y="4279758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912341">
              <a:off x="14452045" y="3244660"/>
              <a:ext cx="1798547" cy="1746839"/>
            </a:xfrm>
            <a:custGeom>
              <a:avLst/>
              <a:gdLst/>
              <a:ahLst/>
              <a:cxnLst/>
              <a:rect l="l" t="t" r="r" b="b"/>
              <a:pathLst>
                <a:path w="1798547" h="1746839">
                  <a:moveTo>
                    <a:pt x="0" y="0"/>
                  </a:moveTo>
                  <a:lnTo>
                    <a:pt x="1798548" y="0"/>
                  </a:lnTo>
                  <a:lnTo>
                    <a:pt x="1798548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6679367">
              <a:off x="10686792" y="3328207"/>
              <a:ext cx="2195231" cy="2132118"/>
            </a:xfrm>
            <a:custGeom>
              <a:avLst/>
              <a:gdLst/>
              <a:ahLst/>
              <a:cxnLst/>
              <a:rect l="l" t="t" r="r" b="b"/>
              <a:pathLst>
                <a:path w="2195231" h="2132118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0528581">
              <a:off x="13096140" y="4648178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6547882">
              <a:off x="9724791" y="4707905"/>
              <a:ext cx="732363" cy="711307"/>
            </a:xfrm>
            <a:custGeom>
              <a:avLst/>
              <a:gdLst/>
              <a:ahLst/>
              <a:cxnLst/>
              <a:rect l="l" t="t" r="r" b="b"/>
              <a:pathLst>
                <a:path w="732363" h="711307">
                  <a:moveTo>
                    <a:pt x="0" y="0"/>
                  </a:moveTo>
                  <a:lnTo>
                    <a:pt x="732362" y="0"/>
                  </a:lnTo>
                  <a:lnTo>
                    <a:pt x="732362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876265">
              <a:off x="5565384" y="4922463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56403">
              <a:off x="21269472" y="4735634"/>
              <a:ext cx="1242961" cy="1207226"/>
            </a:xfrm>
            <a:custGeom>
              <a:avLst/>
              <a:gdLst/>
              <a:ahLst/>
              <a:cxnLst/>
              <a:rect l="l" t="t" r="r" b="b"/>
              <a:pathLst>
                <a:path w="1242961" h="1207226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028" name="Picture 4" descr="Cartoon Bee Clipart Transparent Background, Cartoon Vector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918" y1="35734" x2="34918" y2="35734"/>
                        <a14:foregroundMark x1="43342" y1="36277" x2="43342" y2="3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981" y="-546974"/>
            <a:ext cx="3923519" cy="39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119729" y="770389"/>
            <a:ext cx="79525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9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&gt; , &lt; , =</a:t>
            </a:r>
            <a:endParaRPr lang="en-US" sz="9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807652" y="3061190"/>
                <a:ext cx="6190071" cy="237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6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6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6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vi-VN" sz="6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7652" y="3061190"/>
                <a:ext cx="6190071" cy="2374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754880" y="3147461"/>
            <a:ext cx="2035461" cy="19250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13666" y="2712706"/>
            <a:ext cx="20354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900" dirty="0" smtClean="0">
                <a:solidFill>
                  <a:srgbClr val="C00000"/>
                </a:solidFill>
              </a:rPr>
              <a:t>=</a:t>
            </a:r>
            <a:endParaRPr lang="en-US" sz="199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639974" y="2837183"/>
                <a:ext cx="6190071" cy="237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6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vi-VN" sz="6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vi-VN" sz="6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6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6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vi-VN" sz="6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6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974" y="2837183"/>
                <a:ext cx="6190071" cy="2374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30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/>
      <p:bldP spid="3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320</Words>
  <Application>Microsoft Office PowerPoint</Application>
  <PresentationFormat>Widescreen</PresentationFormat>
  <Paragraphs>72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Tahoma</vt:lpstr>
      <vt:lpstr>Calibri</vt:lpstr>
      <vt:lpstr>Cambria Math</vt:lpstr>
      <vt:lpstr>等线</vt:lpstr>
      <vt:lpstr>Arial</vt:lpstr>
      <vt:lpstr>字魂20号-石头体</vt:lpstr>
      <vt:lpstr>Cambria</vt:lpstr>
      <vt:lpstr>#9Slide07 Altus</vt:lpstr>
      <vt:lpstr>#9Slide03 NguyenHa 01</vt:lpstr>
      <vt:lpstr>SVN-Newton</vt:lpstr>
      <vt:lpstr>#9Slide07 HoneyCream</vt:lpstr>
      <vt:lpstr>#9Slide03 Kaleko 105 Round</vt:lpstr>
      <vt:lpstr>Times New Roman</vt:lpstr>
      <vt:lpstr>Chủ đề Office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20</cp:revision>
  <dcterms:created xsi:type="dcterms:W3CDTF">2024-03-27T13:35:55Z</dcterms:created>
  <dcterms:modified xsi:type="dcterms:W3CDTF">2024-03-31T17:00:34Z</dcterms:modified>
</cp:coreProperties>
</file>