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sldIdLst>
    <p:sldId id="257" r:id="rId3"/>
    <p:sldId id="258" r:id="rId4"/>
    <p:sldId id="260" r:id="rId5"/>
    <p:sldId id="285" r:id="rId6"/>
    <p:sldId id="286" r:id="rId7"/>
    <p:sldId id="266" r:id="rId8"/>
    <p:sldId id="287" r:id="rId9"/>
    <p:sldId id="288" r:id="rId10"/>
    <p:sldId id="290" r:id="rId11"/>
    <p:sldId id="291" r:id="rId12"/>
    <p:sldId id="292" r:id="rId13"/>
    <p:sldId id="278" r:id="rId14"/>
    <p:sldId id="293" r:id="rId15"/>
    <p:sldId id="281" r:id="rId16"/>
    <p:sldId id="263" r:id="rId17"/>
    <p:sldId id="294" r:id="rId18"/>
    <p:sldId id="284" r:id="rId19"/>
    <p:sldId id="28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81" d="100"/>
          <a:sy n="81" d="100"/>
        </p:scale>
        <p:origin x="10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圆角矩形 7"/>
          <p:cNvSpPr/>
          <p:nvPr userDrawn="1"/>
        </p:nvSpPr>
        <p:spPr>
          <a:xfrm>
            <a:off x="665843" y="562881"/>
            <a:ext cx="10860314" cy="5732236"/>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D8940E2A-F606-1F12-B842-22865DB90E32}"/>
              </a:ext>
            </a:extLst>
          </p:cNvPr>
          <p:cNvPicPr>
            <a:picLocks noChangeAspect="1"/>
          </p:cNvPicPr>
          <p:nvPr userDrawn="1"/>
        </p:nvPicPr>
        <p:blipFill>
          <a:blip r:embed="rId3"/>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25839AA5-369D-0446-46DC-5473A3C0B5E5}"/>
              </a:ext>
            </a:extLst>
          </p:cNvPr>
          <p:cNvPicPr>
            <a:picLocks noChangeAspect="1"/>
          </p:cNvPicPr>
          <p:nvPr userDrawn="1"/>
        </p:nvPicPr>
        <p:blipFill>
          <a:blip r:embed="rId3"/>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65893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00D8E213-D7B9-1B7C-A5E1-78A5844C1F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圆角矩形 7">
            <a:extLst>
              <a:ext uri="{FF2B5EF4-FFF2-40B4-BE49-F238E27FC236}">
                <a16:creationId xmlns:a16="http://schemas.microsoft.com/office/drawing/2014/main" id="{F1F8E7CF-8B25-DDB3-07C6-2979CC50C715}"/>
              </a:ext>
            </a:extLst>
          </p:cNvPr>
          <p:cNvSpPr/>
          <p:nvPr userDrawn="1"/>
        </p:nvSpPr>
        <p:spPr>
          <a:xfrm>
            <a:off x="240145" y="286328"/>
            <a:ext cx="11684000" cy="6322826"/>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894CB63-6B20-792E-7AEC-D74FF9245302}"/>
              </a:ext>
            </a:extLst>
          </p:cNvPr>
          <p:cNvPicPr>
            <a:picLocks noChangeAspect="1"/>
          </p:cNvPicPr>
          <p:nvPr userDrawn="1"/>
        </p:nvPicPr>
        <p:blipFill>
          <a:blip r:embed="rId3"/>
          <a:stretch>
            <a:fillRect/>
          </a:stretch>
        </p:blipFill>
        <p:spPr>
          <a:xfrm>
            <a:off x="-368533" y="5998782"/>
            <a:ext cx="2188654" cy="951058"/>
          </a:xfrm>
          <a:prstGeom prst="rect">
            <a:avLst/>
          </a:prstGeom>
        </p:spPr>
      </p:pic>
      <p:pic>
        <p:nvPicPr>
          <p:cNvPr id="6" name="Picture 5">
            <a:extLst>
              <a:ext uri="{FF2B5EF4-FFF2-40B4-BE49-F238E27FC236}">
                <a16:creationId xmlns:a16="http://schemas.microsoft.com/office/drawing/2014/main" id="{E3561437-7686-4095-EEB1-6676F3C3B53C}"/>
              </a:ext>
            </a:extLst>
          </p:cNvPr>
          <p:cNvPicPr>
            <a:picLocks noChangeAspect="1"/>
          </p:cNvPicPr>
          <p:nvPr userDrawn="1"/>
        </p:nvPicPr>
        <p:blipFill>
          <a:blip r:embed="rId3"/>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88128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3/17/2024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519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D44B2-9DEA-32C9-10C8-4C9BAE3DF974}"/>
              </a:ext>
            </a:extLst>
          </p:cNvPr>
          <p:cNvPicPr>
            <a:picLocks noChangeAspect="1"/>
          </p:cNvPicPr>
          <p:nvPr userDrawn="1"/>
        </p:nvPicPr>
        <p:blipFill>
          <a:blip r:embed="rId4"/>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23B409B8-D787-90FC-48BB-6FDE0D0F484D}"/>
              </a:ext>
            </a:extLst>
          </p:cNvPr>
          <p:cNvPicPr>
            <a:picLocks noChangeAspect="1"/>
          </p:cNvPicPr>
          <p:nvPr userDrawn="1"/>
        </p:nvPicPr>
        <p:blipFill>
          <a:blip r:embed="rId4"/>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240565A4-3319-1B1A-F57C-FED73D8BEB2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5" name="Picture 4">
            <a:extLst>
              <a:ext uri="{FF2B5EF4-FFF2-40B4-BE49-F238E27FC236}">
                <a16:creationId xmlns:a16="http://schemas.microsoft.com/office/drawing/2014/main" id="{609C35F3-C888-5610-4442-463AB0D635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6" name="TextBox 3">
            <a:extLst>
              <a:ext uri="{FF2B5EF4-FFF2-40B4-BE49-F238E27FC236}">
                <a16:creationId xmlns:a16="http://schemas.microsoft.com/office/drawing/2014/main" id="{B9A55F5D-863F-50EF-B3B5-93D25A1C73E0}"/>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F73523E-9F06-3C22-B87E-D861BB22EE60}"/>
              </a:ext>
            </a:extLst>
          </p:cNvPr>
          <p:cNvPicPr>
            <a:picLocks noChangeAspect="1"/>
          </p:cNvPicPr>
          <p:nvPr userDrawn="1"/>
        </p:nvPicPr>
        <p:blipFill>
          <a:blip r:embed="rId4"/>
          <a:stretch>
            <a:fillRect/>
          </a:stretch>
        </p:blipFill>
        <p:spPr>
          <a:xfrm>
            <a:off x="-2054611" y="2040280"/>
            <a:ext cx="2188654" cy="951058"/>
          </a:xfrm>
          <a:prstGeom prst="rect">
            <a:avLst/>
          </a:prstGeom>
        </p:spPr>
      </p:pic>
      <p:pic>
        <p:nvPicPr>
          <p:cNvPr id="8" name="Picture 7">
            <a:extLst>
              <a:ext uri="{FF2B5EF4-FFF2-40B4-BE49-F238E27FC236}">
                <a16:creationId xmlns:a16="http://schemas.microsoft.com/office/drawing/2014/main" id="{7B1C57FF-8C92-4541-F7F5-FFAC28673F01}"/>
              </a:ext>
            </a:extLst>
          </p:cNvPr>
          <p:cNvPicPr>
            <a:picLocks noChangeAspect="1"/>
          </p:cNvPicPr>
          <p:nvPr userDrawn="1"/>
        </p:nvPicPr>
        <p:blipFill>
          <a:blip r:embed="rId4"/>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662239310"/>
      </p:ext>
    </p:extLst>
  </p:cSld>
  <p:clrMap bg1="lt1" tx1="dk1" bg2="lt2" tx2="dk2" accent1="accent1" accent2="accent2" accent3="accent3" accent4="accent4" accent5="accent5" accent6="accent6" hlink="hlink" folHlink="folHlink"/>
  <p:sldLayoutIdLst>
    <p:sldLayoutId id="2147483649" r:id="rId1"/>
    <p:sldLayoutId id="214748365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866919283"/>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5" name="Picture 4">
            <a:extLst>
              <a:ext uri="{FF2B5EF4-FFF2-40B4-BE49-F238E27FC236}">
                <a16:creationId xmlns:a16="http://schemas.microsoft.com/office/drawing/2014/main" id="{791C6A7F-9445-3238-9E3A-CEDF1D204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6" name="Picture 5">
            <a:extLst>
              <a:ext uri="{FF2B5EF4-FFF2-40B4-BE49-F238E27FC236}">
                <a16:creationId xmlns:a16="http://schemas.microsoft.com/office/drawing/2014/main" id="{335E8A8B-A373-8A23-8ED0-21A3F8A31053}"/>
              </a:ext>
            </a:extLst>
          </p:cNvPr>
          <p:cNvPicPr>
            <a:picLocks noChangeAspect="1"/>
          </p:cNvPicPr>
          <p:nvPr/>
        </p:nvPicPr>
        <p:blipFill>
          <a:blip r:embed="rId6"/>
          <a:stretch>
            <a:fillRect/>
          </a:stretch>
        </p:blipFill>
        <p:spPr>
          <a:xfrm rot="21285537">
            <a:off x="776591" y="1780203"/>
            <a:ext cx="7724301" cy="2609314"/>
          </a:xfrm>
          <a:prstGeom prst="rect">
            <a:avLst/>
          </a:prstGeom>
        </p:spPr>
      </p:pic>
      <p:pic>
        <p:nvPicPr>
          <p:cNvPr id="8" name="Picture 7">
            <a:extLst>
              <a:ext uri="{FF2B5EF4-FFF2-40B4-BE49-F238E27FC236}">
                <a16:creationId xmlns:a16="http://schemas.microsoft.com/office/drawing/2014/main" id="{A51DDA65-56A9-F6F8-FFC0-792AA0ADF653}"/>
              </a:ext>
            </a:extLst>
          </p:cNvPr>
          <p:cNvPicPr>
            <a:picLocks noChangeAspect="1"/>
          </p:cNvPicPr>
          <p:nvPr/>
        </p:nvPicPr>
        <p:blipFill>
          <a:blip r:embed="rId7"/>
          <a:stretch>
            <a:fillRect/>
          </a:stretch>
        </p:blipFill>
        <p:spPr>
          <a:xfrm>
            <a:off x="3455510" y="3131563"/>
            <a:ext cx="2700762" cy="1286367"/>
          </a:xfrm>
          <a:prstGeom prst="rect">
            <a:avLst/>
          </a:prstGeom>
        </p:spPr>
      </p:pic>
      <p:pic>
        <p:nvPicPr>
          <p:cNvPr id="7" name="Picture 6">
            <a:extLst>
              <a:ext uri="{FF2B5EF4-FFF2-40B4-BE49-F238E27FC236}">
                <a16:creationId xmlns:a16="http://schemas.microsoft.com/office/drawing/2014/main" id="{26B18449-646A-780C-8579-55DAAF2AFFCE}"/>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DCF5A78C-10C6-2A3F-D74E-B31074BCCA6B}"/>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94653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12A6A0-E231-D834-EC7A-D70FE1439A79}"/>
              </a:ext>
            </a:extLst>
          </p:cNvPr>
          <p:cNvGraphicFramePr>
            <a:graphicFrameLocks noGrp="1"/>
          </p:cNvGraphicFramePr>
          <p:nvPr>
            <p:extLst>
              <p:ext uri="{D42A27DB-BD31-4B8C-83A1-F6EECF244321}">
                <p14:modId xmlns:p14="http://schemas.microsoft.com/office/powerpoint/2010/main" val="1577265852"/>
              </p:ext>
            </p:extLst>
          </p:nvPr>
        </p:nvGraphicFramePr>
        <p:xfrm>
          <a:off x="871793" y="1466918"/>
          <a:ext cx="10287819" cy="4540590"/>
        </p:xfrm>
        <a:graphic>
          <a:graphicData uri="http://schemas.openxmlformats.org/drawingml/2006/table">
            <a:tbl>
              <a:tblPr firstRow="1" bandRow="1">
                <a:tableStyleId>{D7AC3CCA-C797-4891-BE02-D94E43425B78}</a:tableStyleId>
              </a:tblPr>
              <a:tblGrid>
                <a:gridCol w="3429273">
                  <a:extLst>
                    <a:ext uri="{9D8B030D-6E8A-4147-A177-3AD203B41FA5}">
                      <a16:colId xmlns:a16="http://schemas.microsoft.com/office/drawing/2014/main" val="481952048"/>
                    </a:ext>
                  </a:extLst>
                </a:gridCol>
                <a:gridCol w="3429273">
                  <a:extLst>
                    <a:ext uri="{9D8B030D-6E8A-4147-A177-3AD203B41FA5}">
                      <a16:colId xmlns:a16="http://schemas.microsoft.com/office/drawing/2014/main" val="2407279902"/>
                    </a:ext>
                  </a:extLst>
                </a:gridCol>
                <a:gridCol w="3429273">
                  <a:extLst>
                    <a:ext uri="{9D8B030D-6E8A-4147-A177-3AD203B41FA5}">
                      <a16:colId xmlns:a16="http://schemas.microsoft.com/office/drawing/2014/main" val="1197360794"/>
                    </a:ext>
                  </a:extLst>
                </a:gridCol>
              </a:tblGrid>
              <a:tr h="75676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600" b="1" baseline="0" dirty="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1750608757"/>
                  </a:ext>
                </a:extLst>
              </a:tr>
              <a:tr h="756765">
                <a:tc>
                  <a:txBody>
                    <a:bodyPr/>
                    <a:lstStyle/>
                    <a:p>
                      <a:r>
                        <a:rPr lang="en-US" sz="2800" dirty="0" err="1">
                          <a:latin typeface="Cambria" panose="02040503050406030204" pitchFamily="18" charset="0"/>
                          <a:ea typeface="Cambria" panose="02040503050406030204" pitchFamily="18" charset="0"/>
                        </a:rPr>
                        <a:t>Tên</a:t>
                      </a:r>
                      <a:r>
                        <a:rPr lang="en-US" sz="2800" baseline="0" dirty="0">
                          <a:latin typeface="Cambria" panose="02040503050406030204" pitchFamily="18" charset="0"/>
                          <a:ea typeface="Cambria" panose="02040503050406030204" pitchFamily="18" charset="0"/>
                        </a:rPr>
                        <a:t> </a:t>
                      </a:r>
                      <a:r>
                        <a:rPr lang="vi-VN" sz="2800" baseline="0" dirty="0">
                          <a:latin typeface="Cambria" panose="02040503050406030204" pitchFamily="18" charset="0"/>
                          <a:ea typeface="Cambria" panose="02040503050406030204" pitchFamily="18" charset="0"/>
                        </a:rPr>
                        <a:t>sách (báo)</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Tác</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giả</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Ngày</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đọc</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26595066"/>
                  </a:ext>
                </a:extLst>
              </a:tr>
              <a:tr h="756765">
                <a:tc gridSpan="3">
                  <a:txBody>
                    <a:bodyPr/>
                    <a:lstStyle/>
                    <a:p>
                      <a:r>
                        <a:rPr lang="vi-VN" sz="2800" dirty="0">
                          <a:latin typeface="Cambria" panose="02040503050406030204" pitchFamily="18" charset="0"/>
                          <a:ea typeface="Cambria" panose="02040503050406030204" pitchFamily="18" charset="0"/>
                        </a:rPr>
                        <a:t>Nội dung chính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158019698"/>
                  </a:ext>
                </a:extLst>
              </a:tr>
              <a:tr h="756765">
                <a:tc gridSpan="3">
                  <a:txBody>
                    <a:bodyPr/>
                    <a:lstStyle/>
                    <a:p>
                      <a:r>
                        <a:rPr lang="vi-VN" sz="2800" dirty="0">
                          <a:latin typeface="Cambria" panose="02040503050406030204" pitchFamily="18" charset="0"/>
                          <a:ea typeface="Cambria" panose="02040503050406030204" pitchFamily="18" charset="0"/>
                        </a:rPr>
                        <a:t>Những thông tin chính về nơi được nhắc tới</a:t>
                      </a:r>
                      <a:r>
                        <a:rPr lang="en-US" sz="2800" baseline="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105485263"/>
                  </a:ext>
                </a:extLst>
              </a:tr>
              <a:tr h="756765">
                <a:tc gridSpan="3">
                  <a:txBody>
                    <a:bodyPr/>
                    <a:lstStyle/>
                    <a:p>
                      <a:r>
                        <a:rPr lang="vi-VN" sz="2800" baseline="0" dirty="0">
                          <a:latin typeface="Cambria" panose="02040503050406030204" pitchFamily="18" charset="0"/>
                          <a:ea typeface="Cambria" panose="02040503050406030204" pitchFamily="18" charset="0"/>
                        </a:rPr>
                        <a:t>Điều thú vị đối với em</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tc>
                <a:tc hMerge="1">
                  <a:txBody>
                    <a:bodyPr/>
                    <a:lstStyle/>
                    <a:p>
                      <a:endParaRPr lang="en-US"/>
                    </a:p>
                  </a:txBody>
                  <a:tcPr/>
                </a:tc>
                <a:extLst>
                  <a:ext uri="{0D108BD9-81ED-4DB2-BD59-A6C34878D82A}">
                    <a16:rowId xmlns:a16="http://schemas.microsoft.com/office/drawing/2014/main" val="1565530493"/>
                  </a:ext>
                </a:extLst>
              </a:tr>
              <a:tr h="756765">
                <a:tc gridSpan="3">
                  <a:txBody>
                    <a:bodyPr/>
                    <a:lstStyle/>
                    <a:p>
                      <a:r>
                        <a:rPr lang="en-US" sz="2800" dirty="0" err="1">
                          <a:latin typeface="Cambria" panose="02040503050406030204" pitchFamily="18" charset="0"/>
                          <a:ea typeface="Cambria" panose="02040503050406030204" pitchFamily="18" charset="0"/>
                        </a:rPr>
                        <a:t>Mức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yêu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thích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7905558"/>
                  </a:ext>
                </a:extLst>
              </a:tr>
            </a:tbl>
          </a:graphicData>
        </a:graphic>
      </p:graphicFrame>
      <p:pic>
        <p:nvPicPr>
          <p:cNvPr id="3" name="Picture 2">
            <a:extLst>
              <a:ext uri="{FF2B5EF4-FFF2-40B4-BE49-F238E27FC236}">
                <a16:creationId xmlns:a16="http://schemas.microsoft.com/office/drawing/2014/main" id="{BEF32A31-EAFC-3704-C6AA-3116BE1F2E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11525" y="2359138"/>
            <a:ext cx="766860" cy="546743"/>
          </a:xfrm>
          <a:prstGeom prst="rect">
            <a:avLst/>
          </a:prstGeom>
        </p:spPr>
      </p:pic>
      <p:pic>
        <p:nvPicPr>
          <p:cNvPr id="4" name="Picture 3">
            <a:extLst>
              <a:ext uri="{FF2B5EF4-FFF2-40B4-BE49-F238E27FC236}">
                <a16:creationId xmlns:a16="http://schemas.microsoft.com/office/drawing/2014/main" id="{CACEF74A-496C-694C-C1EE-2752FF77DA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5728626" y="2271916"/>
            <a:ext cx="766860" cy="546743"/>
          </a:xfrm>
          <a:prstGeom prst="rect">
            <a:avLst/>
          </a:prstGeom>
        </p:spPr>
      </p:pic>
      <p:pic>
        <p:nvPicPr>
          <p:cNvPr id="5" name="Picture 4">
            <a:extLst>
              <a:ext uri="{FF2B5EF4-FFF2-40B4-BE49-F238E27FC236}">
                <a16:creationId xmlns:a16="http://schemas.microsoft.com/office/drawing/2014/main" id="{3DF627C3-ACF7-6867-D584-7983C4FA5C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8969358" y="2389903"/>
            <a:ext cx="766860" cy="546743"/>
          </a:xfrm>
          <a:prstGeom prst="rect">
            <a:avLst/>
          </a:prstGeom>
        </p:spPr>
      </p:pic>
      <p:pic>
        <p:nvPicPr>
          <p:cNvPr id="6" name="Picture 5">
            <a:extLst>
              <a:ext uri="{FF2B5EF4-FFF2-40B4-BE49-F238E27FC236}">
                <a16:creationId xmlns:a16="http://schemas.microsoft.com/office/drawing/2014/main" id="{6013038D-1B3B-01DB-DBF4-9430E05F57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75176" y="3070338"/>
            <a:ext cx="766860" cy="546743"/>
          </a:xfrm>
          <a:prstGeom prst="rect">
            <a:avLst/>
          </a:prstGeom>
        </p:spPr>
      </p:pic>
      <p:pic>
        <p:nvPicPr>
          <p:cNvPr id="7" name="Picture 6">
            <a:extLst>
              <a:ext uri="{FF2B5EF4-FFF2-40B4-BE49-F238E27FC236}">
                <a16:creationId xmlns:a16="http://schemas.microsoft.com/office/drawing/2014/main" id="{E600756D-E7FE-0EDC-30DA-D41F98A74A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7938312" y="3850169"/>
            <a:ext cx="766860" cy="546743"/>
          </a:xfrm>
          <a:prstGeom prst="rect">
            <a:avLst/>
          </a:prstGeom>
        </p:spPr>
      </p:pic>
      <p:grpSp>
        <p:nvGrpSpPr>
          <p:cNvPr id="8" name="Group 7">
            <a:extLst>
              <a:ext uri="{FF2B5EF4-FFF2-40B4-BE49-F238E27FC236}">
                <a16:creationId xmlns:a16="http://schemas.microsoft.com/office/drawing/2014/main" id="{54ADA9BD-9062-5887-14F3-D99A8A35D685}"/>
              </a:ext>
            </a:extLst>
          </p:cNvPr>
          <p:cNvGrpSpPr/>
          <p:nvPr/>
        </p:nvGrpSpPr>
        <p:grpSpPr>
          <a:xfrm>
            <a:off x="3858606" y="5294848"/>
            <a:ext cx="2937282" cy="614881"/>
            <a:chOff x="5823678" y="5037015"/>
            <a:chExt cx="2937282" cy="614881"/>
          </a:xfrm>
        </p:grpSpPr>
        <p:sp>
          <p:nvSpPr>
            <p:cNvPr id="9" name="Freeform 10">
              <a:extLst>
                <a:ext uri="{FF2B5EF4-FFF2-40B4-BE49-F238E27FC236}">
                  <a16:creationId xmlns:a16="http://schemas.microsoft.com/office/drawing/2014/main" id="{2A8ED0BE-E05B-BD31-9191-751EA8B0DBDB}"/>
                </a:ext>
              </a:extLst>
            </p:cNvPr>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0" name="Freeform 11">
              <a:extLst>
                <a:ext uri="{FF2B5EF4-FFF2-40B4-BE49-F238E27FC236}">
                  <a16:creationId xmlns:a16="http://schemas.microsoft.com/office/drawing/2014/main" id="{ACB5ABA8-948D-7503-9D74-A9D9E6C5AA05}"/>
                </a:ext>
              </a:extLst>
            </p:cNvPr>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1" name="Freeform 12">
              <a:extLst>
                <a:ext uri="{FF2B5EF4-FFF2-40B4-BE49-F238E27FC236}">
                  <a16:creationId xmlns:a16="http://schemas.microsoft.com/office/drawing/2014/main" id="{48A83A88-ECF6-1DDA-8757-E6692CA78878}"/>
                </a:ext>
              </a:extLst>
            </p:cNvPr>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2" name="Freeform 13">
              <a:extLst>
                <a:ext uri="{FF2B5EF4-FFF2-40B4-BE49-F238E27FC236}">
                  <a16:creationId xmlns:a16="http://schemas.microsoft.com/office/drawing/2014/main" id="{DC32B9A1-8FB9-2F36-DF40-A2D135AC9036}"/>
                </a:ext>
              </a:extLst>
            </p:cNvPr>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3" name="Freeform 14">
              <a:extLst>
                <a:ext uri="{FF2B5EF4-FFF2-40B4-BE49-F238E27FC236}">
                  <a16:creationId xmlns:a16="http://schemas.microsoft.com/office/drawing/2014/main" id="{02E868D7-83EF-459A-02B8-AE6096DC409F}"/>
                </a:ext>
              </a:extLst>
            </p:cNvPr>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4" name="Picture 13">
            <a:extLst>
              <a:ext uri="{FF2B5EF4-FFF2-40B4-BE49-F238E27FC236}">
                <a16:creationId xmlns:a16="http://schemas.microsoft.com/office/drawing/2014/main" id="{F3AEAB88-8817-267A-2A70-E58DC5F1D8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4624037" y="4596851"/>
            <a:ext cx="766860" cy="546743"/>
          </a:xfrm>
          <a:prstGeom prst="rect">
            <a:avLst/>
          </a:prstGeom>
        </p:spPr>
      </p:pic>
      <p:pic>
        <p:nvPicPr>
          <p:cNvPr id="16" name="Picture 15">
            <a:extLst>
              <a:ext uri="{FF2B5EF4-FFF2-40B4-BE49-F238E27FC236}">
                <a16:creationId xmlns:a16="http://schemas.microsoft.com/office/drawing/2014/main" id="{50074DBC-6BD9-6BA2-D063-48395802A851}"/>
              </a:ext>
            </a:extLst>
          </p:cNvPr>
          <p:cNvPicPr>
            <a:picLocks noChangeAspect="1"/>
          </p:cNvPicPr>
          <p:nvPr/>
        </p:nvPicPr>
        <p:blipFill>
          <a:blip r:embed="rId5"/>
          <a:stretch>
            <a:fillRect/>
          </a:stretch>
        </p:blipFill>
        <p:spPr>
          <a:xfrm>
            <a:off x="807240" y="595374"/>
            <a:ext cx="11217612" cy="1182727"/>
          </a:xfrm>
          <a:prstGeom prst="rect">
            <a:avLst/>
          </a:prstGeom>
        </p:spPr>
      </p:pic>
    </p:spTree>
    <p:extLst>
      <p:ext uri="{BB962C8B-B14F-4D97-AF65-F5344CB8AC3E}">
        <p14:creationId xmlns:p14="http://schemas.microsoft.com/office/powerpoint/2010/main" val="216787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6C7A2-1C29-71D6-D7D4-5CF5C1233A25}"/>
              </a:ext>
            </a:extLst>
          </p:cNvPr>
          <p:cNvPicPr>
            <a:picLocks noChangeAspect="1"/>
          </p:cNvPicPr>
          <p:nvPr/>
        </p:nvPicPr>
        <p:blipFill>
          <a:blip r:embed="rId3"/>
          <a:stretch>
            <a:fillRect/>
          </a:stretch>
        </p:blipFill>
        <p:spPr>
          <a:xfrm>
            <a:off x="-140879" y="496387"/>
            <a:ext cx="7784308" cy="4780635"/>
          </a:xfrm>
          <a:prstGeom prst="rect">
            <a:avLst/>
          </a:prstGeom>
        </p:spPr>
      </p:pic>
      <p:pic>
        <p:nvPicPr>
          <p:cNvPr id="3" name="Picture 2">
            <a:extLst>
              <a:ext uri="{FF2B5EF4-FFF2-40B4-BE49-F238E27FC236}">
                <a16:creationId xmlns:a16="http://schemas.microsoft.com/office/drawing/2014/main" id="{26F1D045-5EA3-2FD4-67DA-8DBD6D7D8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11983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C5FE2735-15A5-4916-8930-BA64743B7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0122" y="2374692"/>
            <a:ext cx="4182618" cy="3814548"/>
          </a:xfrm>
          <a:prstGeom prst="rect">
            <a:avLst/>
          </a:prstGeom>
        </p:spPr>
      </p:pic>
      <p:grpSp>
        <p:nvGrpSpPr>
          <p:cNvPr id="3" name="组合 17">
            <a:extLst>
              <a:ext uri="{FF2B5EF4-FFF2-40B4-BE49-F238E27FC236}">
                <a16:creationId xmlns:a16="http://schemas.microsoft.com/office/drawing/2014/main" id="{A6142C84-0960-E0D3-7E31-49291D4A44AD}"/>
              </a:ext>
            </a:extLst>
          </p:cNvPr>
          <p:cNvGrpSpPr/>
          <p:nvPr/>
        </p:nvGrpSpPr>
        <p:grpSpPr>
          <a:xfrm>
            <a:off x="1297551" y="1913978"/>
            <a:ext cx="5531370" cy="496806"/>
            <a:chOff x="2453503" y="5381090"/>
            <a:chExt cx="6965448" cy="503056"/>
          </a:xfrm>
        </p:grpSpPr>
        <p:sp>
          <p:nvSpPr>
            <p:cNvPr id="4" name="Freeform 34">
              <a:extLst>
                <a:ext uri="{FF2B5EF4-FFF2-40B4-BE49-F238E27FC236}">
                  <a16:creationId xmlns:a16="http://schemas.microsoft.com/office/drawing/2014/main" id="{3F9B7E57-7703-BB8A-8765-941A415839A2}"/>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6" name="任意多边形 98">
              <a:extLst>
                <a:ext uri="{FF2B5EF4-FFF2-40B4-BE49-F238E27FC236}">
                  <a16:creationId xmlns:a16="http://schemas.microsoft.com/office/drawing/2014/main" id="{AEA17752-EAE4-7779-57FD-D9FCBEFE259A}"/>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7" name="任意多边形 99">
              <a:extLst>
                <a:ext uri="{FF2B5EF4-FFF2-40B4-BE49-F238E27FC236}">
                  <a16:creationId xmlns:a16="http://schemas.microsoft.com/office/drawing/2014/main" id="{74C699D4-D46B-C09C-CD96-2E37197EE9C1}"/>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nvGrpSpPr>
          <p:cNvPr id="8" name="Group 7">
            <a:extLst>
              <a:ext uri="{FF2B5EF4-FFF2-40B4-BE49-F238E27FC236}">
                <a16:creationId xmlns:a16="http://schemas.microsoft.com/office/drawing/2014/main" id="{F0F515A7-5282-40BD-F608-D7410DB93256}"/>
              </a:ext>
            </a:extLst>
          </p:cNvPr>
          <p:cNvGrpSpPr/>
          <p:nvPr/>
        </p:nvGrpSpPr>
        <p:grpSpPr>
          <a:xfrm>
            <a:off x="737918" y="712314"/>
            <a:ext cx="6511604" cy="3518033"/>
            <a:chOff x="547957" y="957338"/>
            <a:chExt cx="5688061" cy="3209624"/>
          </a:xfrm>
        </p:grpSpPr>
        <p:pic>
          <p:nvPicPr>
            <p:cNvPr id="9" name="Picture 8">
              <a:extLst>
                <a:ext uri="{FF2B5EF4-FFF2-40B4-BE49-F238E27FC236}">
                  <a16:creationId xmlns:a16="http://schemas.microsoft.com/office/drawing/2014/main" id="{B0437EE1-640F-5BF7-1BDD-B8B03D3C5C45}"/>
                </a:ext>
              </a:extLst>
            </p:cNvPr>
            <p:cNvPicPr>
              <a:picLocks noChangeAspect="1"/>
            </p:cNvPicPr>
            <p:nvPr/>
          </p:nvPicPr>
          <p:blipFill>
            <a:blip r:embed="rId3"/>
            <a:stretch>
              <a:fillRect/>
            </a:stretch>
          </p:blipFill>
          <p:spPr>
            <a:xfrm>
              <a:off x="2462497" y="957338"/>
              <a:ext cx="1322947" cy="1322947"/>
            </a:xfrm>
            <a:prstGeom prst="rect">
              <a:avLst/>
            </a:prstGeom>
          </p:spPr>
        </p:pic>
        <p:pic>
          <p:nvPicPr>
            <p:cNvPr id="10" name="Picture 9">
              <a:extLst>
                <a:ext uri="{FF2B5EF4-FFF2-40B4-BE49-F238E27FC236}">
                  <a16:creationId xmlns:a16="http://schemas.microsoft.com/office/drawing/2014/main" id="{40D277E5-3715-EA1D-47A6-5F0917E4F1D5}"/>
                </a:ext>
              </a:extLst>
            </p:cNvPr>
            <p:cNvPicPr>
              <a:picLocks noChangeAspect="1"/>
            </p:cNvPicPr>
            <p:nvPr/>
          </p:nvPicPr>
          <p:blipFill>
            <a:blip r:embed="rId4"/>
            <a:stretch>
              <a:fillRect/>
            </a:stretch>
          </p:blipFill>
          <p:spPr>
            <a:xfrm>
              <a:off x="547957" y="2636733"/>
              <a:ext cx="5688061" cy="1530229"/>
            </a:xfrm>
            <a:prstGeom prst="rect">
              <a:avLst/>
            </a:prstGeom>
          </p:spPr>
        </p:pic>
      </p:grpSp>
      <p:pic>
        <p:nvPicPr>
          <p:cNvPr id="11" name="图片 17">
            <a:extLst>
              <a:ext uri="{FF2B5EF4-FFF2-40B4-BE49-F238E27FC236}">
                <a16:creationId xmlns:a16="http://schemas.microsoft.com/office/drawing/2014/main" id="{6A6041B8-AD5F-7AAE-91F7-2AB3305F89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3018" y="3871711"/>
            <a:ext cx="2828973" cy="2828973"/>
          </a:xfrm>
          <a:prstGeom prst="rect">
            <a:avLst/>
          </a:prstGeom>
        </p:spPr>
      </p:pic>
    </p:spTree>
    <p:extLst>
      <p:ext uri="{BB962C8B-B14F-4D97-AF65-F5344CB8AC3E}">
        <p14:creationId xmlns:p14="http://schemas.microsoft.com/office/powerpoint/2010/main" val="369385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D78C8EDF-D095-A155-257C-00B68F02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47" y="2471221"/>
            <a:ext cx="5891305" cy="4020246"/>
          </a:xfrm>
          <a:prstGeom prst="rect">
            <a:avLst/>
          </a:prstGeom>
        </p:spPr>
      </p:pic>
      <p:sp>
        <p:nvSpPr>
          <p:cNvPr id="5" name="TextBox 4">
            <a:extLst>
              <a:ext uri="{FF2B5EF4-FFF2-40B4-BE49-F238E27FC236}">
                <a16:creationId xmlns:a16="http://schemas.microsoft.com/office/drawing/2014/main" id="{D05E2834-4548-77D0-3946-B9ADC70EB3F4}"/>
              </a:ext>
            </a:extLst>
          </p:cNvPr>
          <p:cNvSpPr txBox="1"/>
          <p:nvPr/>
        </p:nvSpPr>
        <p:spPr>
          <a:xfrm>
            <a:off x="1119986" y="884903"/>
            <a:ext cx="10098620" cy="1138773"/>
          </a:xfrm>
          <a:prstGeom prst="rect">
            <a:avLst/>
          </a:prstGeom>
          <a:noFill/>
        </p:spPr>
        <p:txBody>
          <a:bodyPr wrap="square" rtlCol="0">
            <a:spAutoFit/>
          </a:bodyPr>
          <a:lstStyle/>
          <a:p>
            <a:pPr algn="just"/>
            <a:r>
              <a:rPr lang="vi-VN" sz="3400" dirty="0">
                <a:solidFill>
                  <a:schemeClr val="accent2">
                    <a:lumMod val="75000"/>
                  </a:schemeClr>
                </a:solidFill>
                <a:latin typeface="UTM Androgyne" panose="02040603050506020204" pitchFamily="18" charset="0"/>
              </a:rPr>
              <a:t>Trao đổi với bạn những điều đáng nhớ về các vùng miền đất nước được giới thiệu trong sách báo.</a:t>
            </a:r>
            <a:endParaRPr lang="en-US" sz="3400" dirty="0">
              <a:solidFill>
                <a:schemeClr val="accent2">
                  <a:lumMod val="75000"/>
                </a:schemeClr>
              </a:solidFill>
              <a:latin typeface="UTM Androgyne" panose="02040603050506020204" pitchFamily="18" charset="0"/>
            </a:endParaRPr>
          </a:p>
        </p:txBody>
      </p:sp>
    </p:spTree>
    <p:extLst>
      <p:ext uri="{BB962C8B-B14F-4D97-AF65-F5344CB8AC3E}">
        <p14:creationId xmlns:p14="http://schemas.microsoft.com/office/powerpoint/2010/main" val="236547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3EF65B6-A771-41A9-A484-FA9DD44EF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606" y="1623011"/>
            <a:ext cx="714270" cy="871327"/>
          </a:xfrm>
          <a:prstGeom prst="rect">
            <a:avLst/>
          </a:prstGeom>
        </p:spPr>
      </p:pic>
      <p:pic>
        <p:nvPicPr>
          <p:cNvPr id="29" name="图片 28">
            <a:extLst>
              <a:ext uri="{FF2B5EF4-FFF2-40B4-BE49-F238E27FC236}">
                <a16:creationId xmlns:a16="http://schemas.microsoft.com/office/drawing/2014/main" id="{1B34CDEB-31EA-4F45-A935-539FA9EF1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599" y="3066008"/>
            <a:ext cx="3236639" cy="3492334"/>
          </a:xfrm>
          <a:prstGeom prst="rect">
            <a:avLst/>
          </a:prstGeom>
        </p:spPr>
      </p:pic>
      <p:pic>
        <p:nvPicPr>
          <p:cNvPr id="3" name="图片 18">
            <a:extLst>
              <a:ext uri="{FF2B5EF4-FFF2-40B4-BE49-F238E27FC236}">
                <a16:creationId xmlns:a16="http://schemas.microsoft.com/office/drawing/2014/main" id="{53573A96-9F19-227B-2A70-6041D5BE7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92" t="65002"/>
          <a:stretch/>
        </p:blipFill>
        <p:spPr>
          <a:xfrm flipH="1">
            <a:off x="8800031" y="3720432"/>
            <a:ext cx="3390946" cy="2837910"/>
          </a:xfrm>
          <a:prstGeom prst="rect">
            <a:avLst/>
          </a:prstGeom>
        </p:spPr>
      </p:pic>
      <p:grpSp>
        <p:nvGrpSpPr>
          <p:cNvPr id="8" name="组合 17">
            <a:extLst>
              <a:ext uri="{FF2B5EF4-FFF2-40B4-BE49-F238E27FC236}">
                <a16:creationId xmlns:a16="http://schemas.microsoft.com/office/drawing/2014/main" id="{93E73496-339A-6574-CB03-AD5046895BCF}"/>
              </a:ext>
            </a:extLst>
          </p:cNvPr>
          <p:cNvGrpSpPr/>
          <p:nvPr/>
        </p:nvGrpSpPr>
        <p:grpSpPr>
          <a:xfrm>
            <a:off x="3048568" y="1997532"/>
            <a:ext cx="5531370" cy="496806"/>
            <a:chOff x="2453503" y="5381090"/>
            <a:chExt cx="6965448" cy="503056"/>
          </a:xfrm>
        </p:grpSpPr>
        <p:sp>
          <p:nvSpPr>
            <p:cNvPr id="9" name="Freeform 34">
              <a:extLst>
                <a:ext uri="{FF2B5EF4-FFF2-40B4-BE49-F238E27FC236}">
                  <a16:creationId xmlns:a16="http://schemas.microsoft.com/office/drawing/2014/main" id="{8293DED2-9C3D-1C9E-6AA6-2FFEF78ECF49}"/>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0" name="任意多边形 98">
              <a:extLst>
                <a:ext uri="{FF2B5EF4-FFF2-40B4-BE49-F238E27FC236}">
                  <a16:creationId xmlns:a16="http://schemas.microsoft.com/office/drawing/2014/main" id="{535BA746-3A27-0D73-29C8-5C8CA18FD0F8}"/>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1" name="任意多边形 99">
              <a:extLst>
                <a:ext uri="{FF2B5EF4-FFF2-40B4-BE49-F238E27FC236}">
                  <a16:creationId xmlns:a16="http://schemas.microsoft.com/office/drawing/2014/main" id="{7FCE3B27-A4B5-85B6-2944-688976BD91E7}"/>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pic>
        <p:nvPicPr>
          <p:cNvPr id="14" name="Picture 13">
            <a:extLst>
              <a:ext uri="{FF2B5EF4-FFF2-40B4-BE49-F238E27FC236}">
                <a16:creationId xmlns:a16="http://schemas.microsoft.com/office/drawing/2014/main" id="{544705A3-1D38-FFB8-8C1D-A8DC8DDDDB80}"/>
              </a:ext>
            </a:extLst>
          </p:cNvPr>
          <p:cNvPicPr>
            <a:picLocks noChangeAspect="1"/>
          </p:cNvPicPr>
          <p:nvPr/>
        </p:nvPicPr>
        <p:blipFill>
          <a:blip r:embed="rId5"/>
          <a:stretch>
            <a:fillRect/>
          </a:stretch>
        </p:blipFill>
        <p:spPr>
          <a:xfrm>
            <a:off x="5352014" y="983607"/>
            <a:ext cx="1353429" cy="1335140"/>
          </a:xfrm>
          <a:prstGeom prst="rect">
            <a:avLst/>
          </a:prstGeom>
        </p:spPr>
      </p:pic>
      <p:pic>
        <p:nvPicPr>
          <p:cNvPr id="15" name="Picture 14">
            <a:extLst>
              <a:ext uri="{FF2B5EF4-FFF2-40B4-BE49-F238E27FC236}">
                <a16:creationId xmlns:a16="http://schemas.microsoft.com/office/drawing/2014/main" id="{184F47D1-50C4-F547-E400-FE181BF2CDE2}"/>
              </a:ext>
            </a:extLst>
          </p:cNvPr>
          <p:cNvPicPr>
            <a:picLocks noChangeAspect="1"/>
          </p:cNvPicPr>
          <p:nvPr/>
        </p:nvPicPr>
        <p:blipFill>
          <a:blip r:embed="rId6"/>
          <a:stretch>
            <a:fillRect/>
          </a:stretch>
        </p:blipFill>
        <p:spPr>
          <a:xfrm>
            <a:off x="3548181" y="2887813"/>
            <a:ext cx="5782632" cy="1492092"/>
          </a:xfrm>
          <a:prstGeom prst="rect">
            <a:avLst/>
          </a:prstGeom>
        </p:spPr>
      </p:pic>
    </p:spTree>
    <p:extLst>
      <p:ext uri="{BB962C8B-B14F-4D97-AF65-F5344CB8AC3E}">
        <p14:creationId xmlns:p14="http://schemas.microsoft.com/office/powerpoint/2010/main" val="21310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Effect transition="in" filter="fade">
                                      <p:cBhvr>
                                        <p:cTn id="9" dur="750"/>
                                        <p:tgtEl>
                                          <p:spTgt spid="29"/>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80EDFF0-0750-47DC-9E64-62378DD63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26113" y="4029027"/>
            <a:ext cx="2828973" cy="2828973"/>
          </a:xfrm>
          <a:prstGeom prst="rect">
            <a:avLst/>
          </a:prstGeom>
        </p:spPr>
      </p:pic>
      <p:sp>
        <p:nvSpPr>
          <p:cNvPr id="2" name="Freeform 12">
            <a:extLst>
              <a:ext uri="{FF2B5EF4-FFF2-40B4-BE49-F238E27FC236}">
                <a16:creationId xmlns:a16="http://schemas.microsoft.com/office/drawing/2014/main" id="{360E60B4-B26E-17A4-08AF-995359A168A3}"/>
              </a:ext>
            </a:extLst>
          </p:cNvPr>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id="{96D80853-5D81-76B6-9D44-88DD928CDBEA}"/>
              </a:ext>
            </a:extLst>
          </p:cNvPr>
          <p:cNvGrpSpPr/>
          <p:nvPr/>
        </p:nvGrpSpPr>
        <p:grpSpPr>
          <a:xfrm>
            <a:off x="3744099" y="-124212"/>
            <a:ext cx="7341773" cy="5647739"/>
            <a:chOff x="4889416" y="-701085"/>
            <a:chExt cx="7341773" cy="5647739"/>
          </a:xfrm>
        </p:grpSpPr>
        <p:pic>
          <p:nvPicPr>
            <p:cNvPr id="4" name="Picture 3">
              <a:extLst>
                <a:ext uri="{FF2B5EF4-FFF2-40B4-BE49-F238E27FC236}">
                  <a16:creationId xmlns:a16="http://schemas.microsoft.com/office/drawing/2014/main" id="{ADB51C5D-573D-18DB-782F-F2BD11910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a:extLst>
                <a:ext uri="{FF2B5EF4-FFF2-40B4-BE49-F238E27FC236}">
                  <a16:creationId xmlns:a16="http://schemas.microsoft.com/office/drawing/2014/main" id="{78C071A2-C9B1-F13E-6D24-62E8F62C6C1E}"/>
                </a:ext>
              </a:extLst>
            </p:cNvPr>
            <p:cNvSpPr txBox="1"/>
            <p:nvPr/>
          </p:nvSpPr>
          <p:spPr>
            <a:xfrm>
              <a:off x="5458370" y="1051165"/>
              <a:ext cx="5322560" cy="1969770"/>
            </a:xfrm>
            <a:prstGeom prst="rect">
              <a:avLst/>
            </a:prstGeom>
          </p:spPr>
          <p:txBody>
            <a:bodyPr wrap="square" lIns="0" tIns="0" rIns="0" bIns="0" rtlCol="0" anchor="t">
              <a:spAutoFit/>
            </a:bodyPr>
            <a:lstStyle/>
            <a:p>
              <a:pPr algn="ctr" defTabSz="609630"/>
              <a:r>
                <a:rPr lang="vi-VN" sz="3200" b="1" dirty="0">
                  <a:solidFill>
                    <a:srgbClr val="006666"/>
                  </a:solidFill>
                  <a:latin typeface="Cambria" panose="02040503050406030204" pitchFamily="18" charset="0"/>
                  <a:ea typeface="Cambria" panose="02040503050406030204" pitchFamily="18" charset="0"/>
                </a:rPr>
                <a:t>Chia sẻ với người thân những thông tin thú vị em đọc được về các vùng miền trên đất nước ta.</a:t>
              </a:r>
              <a:endParaRPr lang="en-US" sz="32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1789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710A0301-D80C-1217-FB6A-6AF94AE11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a:extLst>
              <a:ext uri="{FF2B5EF4-FFF2-40B4-BE49-F238E27FC236}">
                <a16:creationId xmlns:a16="http://schemas.microsoft.com/office/drawing/2014/main" id="{CFA011E9-2C20-652B-A9A1-013FA02B3364}"/>
              </a:ext>
            </a:extLst>
          </p:cNvPr>
          <p:cNvSpPr txBox="1"/>
          <p:nvPr/>
        </p:nvSpPr>
        <p:spPr>
          <a:xfrm>
            <a:off x="1083855" y="2852410"/>
            <a:ext cx="5539014"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p>
        </p:txBody>
      </p:sp>
      <p:pic>
        <p:nvPicPr>
          <p:cNvPr id="4" name="Picture 3">
            <a:extLst>
              <a:ext uri="{FF2B5EF4-FFF2-40B4-BE49-F238E27FC236}">
                <a16:creationId xmlns:a16="http://schemas.microsoft.com/office/drawing/2014/main" id="{4702FEEA-05B1-68A2-C3A5-FA06C10A07C7}"/>
              </a:ext>
            </a:extLst>
          </p:cNvPr>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47470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5" name="Picture 4">
            <a:extLst>
              <a:ext uri="{FF2B5EF4-FFF2-40B4-BE49-F238E27FC236}">
                <a16:creationId xmlns:a16="http://schemas.microsoft.com/office/drawing/2014/main" id="{F9E0DA70-14AC-9EDC-4748-1718B0FAE3F4}"/>
              </a:ext>
            </a:extLst>
          </p:cNvPr>
          <p:cNvPicPr>
            <a:picLocks noChangeAspect="1"/>
          </p:cNvPicPr>
          <p:nvPr/>
        </p:nvPicPr>
        <p:blipFill>
          <a:blip r:embed="rId5"/>
          <a:stretch>
            <a:fillRect/>
          </a:stretch>
        </p:blipFill>
        <p:spPr>
          <a:xfrm>
            <a:off x="968937" y="1220947"/>
            <a:ext cx="7270496" cy="3174366"/>
          </a:xfrm>
          <a:prstGeom prst="rect">
            <a:avLst/>
          </a:prstGeom>
        </p:spPr>
      </p:pic>
      <p:pic>
        <p:nvPicPr>
          <p:cNvPr id="6" name="Picture 5">
            <a:extLst>
              <a:ext uri="{FF2B5EF4-FFF2-40B4-BE49-F238E27FC236}">
                <a16:creationId xmlns:a16="http://schemas.microsoft.com/office/drawing/2014/main" id="{F61AEE05-EA0B-0797-0CDA-E4EA42DB76B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1C18AC56-9565-499E-E17E-6B1B42C12E9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86786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23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4" name="TextBox 3">
            <a:extLst>
              <a:ext uri="{FF2B5EF4-FFF2-40B4-BE49-F238E27FC236}">
                <a16:creationId xmlns:a16="http://schemas.microsoft.com/office/drawing/2014/main" id="{F06AFAAA-8BA2-7A2E-C3C9-C7869DB489EE}"/>
              </a:ext>
            </a:extLst>
          </p:cNvPr>
          <p:cNvSpPr txBox="1"/>
          <p:nvPr/>
        </p:nvSpPr>
        <p:spPr>
          <a:xfrm>
            <a:off x="1682442" y="2302233"/>
            <a:ext cx="9078685" cy="2462213"/>
          </a:xfrm>
          <a:prstGeom prst="rect">
            <a:avLst/>
          </a:prstGeom>
          <a:noFill/>
        </p:spPr>
        <p:txBody>
          <a:bodyPr wrap="square" lIns="0" tIns="0" rIns="0" bIns="0" rtlCol="0" anchor="t">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Đọc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mở</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về</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quê</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ngôn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ngữ</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dụng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kiến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từ</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dụng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tin, </a:t>
            </a:r>
            <a:r>
              <a:rPr lang="en-US" sz="3200" b="1" dirty="0" err="1">
                <a:solidFill>
                  <a:srgbClr val="0070C0"/>
                </a:solidFill>
                <a:latin typeface="Cambria" panose="02040503050406030204" pitchFamily="18" charset="0"/>
                <a:ea typeface="Cambria" panose="02040503050406030204" pitchFamily="18" charset="0"/>
              </a:rPr>
              <a:t>mạnh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dạn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đổi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xét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trong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giao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tiếp</a:t>
            </a:r>
            <a:r>
              <a:rPr lang="en-US" sz="3200" b="1" dirty="0">
                <a:solidFill>
                  <a:srgbClr val="0070C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57A65454-9987-02AE-A5E1-6C94DC95AE14}"/>
              </a:ext>
            </a:extLst>
          </p:cNvPr>
          <p:cNvPicPr>
            <a:picLocks noChangeAspect="1"/>
          </p:cNvPicPr>
          <p:nvPr/>
        </p:nvPicPr>
        <p:blipFill>
          <a:blip r:embed="rId4"/>
          <a:stretch>
            <a:fillRect/>
          </a:stretch>
        </p:blipFill>
        <p:spPr>
          <a:xfrm>
            <a:off x="2928881" y="596787"/>
            <a:ext cx="5577119" cy="1376680"/>
          </a:xfrm>
          <a:prstGeom prst="rect">
            <a:avLst/>
          </a:prstGeom>
        </p:spPr>
      </p:pic>
      <p:pic>
        <p:nvPicPr>
          <p:cNvPr id="3" name="Picture 2">
            <a:extLst>
              <a:ext uri="{FF2B5EF4-FFF2-40B4-BE49-F238E27FC236}">
                <a16:creationId xmlns:a16="http://schemas.microsoft.com/office/drawing/2014/main" id="{0576EECF-3F47-66C9-BF0E-DC784E3E9A64}"/>
              </a:ext>
            </a:extLst>
          </p:cNvPr>
          <p:cNvPicPr>
            <a:picLocks noChangeAspect="1"/>
          </p:cNvPicPr>
          <p:nvPr/>
        </p:nvPicPr>
        <p:blipFill>
          <a:blip r:embed="rId5"/>
          <a:stretch>
            <a:fillRect/>
          </a:stretch>
        </p:blipFill>
        <p:spPr>
          <a:xfrm>
            <a:off x="-368533" y="5998782"/>
            <a:ext cx="2188654" cy="951058"/>
          </a:xfrm>
          <a:prstGeom prst="rect">
            <a:avLst/>
          </a:prstGeom>
        </p:spPr>
      </p:pic>
      <p:pic>
        <p:nvPicPr>
          <p:cNvPr id="6" name="Picture 5">
            <a:extLst>
              <a:ext uri="{FF2B5EF4-FFF2-40B4-BE49-F238E27FC236}">
                <a16:creationId xmlns:a16="http://schemas.microsoft.com/office/drawing/2014/main" id="{976E9B72-1B0B-CE6D-6988-E1744E501F1E}"/>
              </a:ext>
            </a:extLst>
          </p:cNvPr>
          <p:cNvPicPr>
            <a:picLocks noChangeAspect="1"/>
          </p:cNvPicPr>
          <p:nvPr/>
        </p:nvPicPr>
        <p:blipFill>
          <a:blip r:embed="rId5"/>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56499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9">
            <a:extLst>
              <a:ext uri="{FF2B5EF4-FFF2-40B4-BE49-F238E27FC236}">
                <a16:creationId xmlns:a16="http://schemas.microsoft.com/office/drawing/2014/main" id="{D3453AC6-D676-F817-7A98-F5D9A6F30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05" y="3531412"/>
            <a:ext cx="2834980" cy="2834980"/>
          </a:xfrm>
          <a:prstGeom prst="rect">
            <a:avLst/>
          </a:prstGeom>
        </p:spPr>
      </p:pic>
      <p:grpSp>
        <p:nvGrpSpPr>
          <p:cNvPr id="18" name="组合 17">
            <a:extLst>
              <a:ext uri="{FF2B5EF4-FFF2-40B4-BE49-F238E27FC236}">
                <a16:creationId xmlns:a16="http://schemas.microsoft.com/office/drawing/2014/main" id="{15503FAF-9719-4E29-AB03-1C7E61DF39FA}"/>
              </a:ext>
            </a:extLst>
          </p:cNvPr>
          <p:cNvGrpSpPr/>
          <p:nvPr/>
        </p:nvGrpSpPr>
        <p:grpSpPr>
          <a:xfrm>
            <a:off x="1492895" y="1542713"/>
            <a:ext cx="5531370" cy="496806"/>
            <a:chOff x="2453503" y="5381090"/>
            <a:chExt cx="6965448" cy="503056"/>
          </a:xfrm>
        </p:grpSpPr>
        <p:sp>
          <p:nvSpPr>
            <p:cNvPr id="19" name="Freeform 34">
              <a:extLst>
                <a:ext uri="{FF2B5EF4-FFF2-40B4-BE49-F238E27FC236}">
                  <a16:creationId xmlns:a16="http://schemas.microsoft.com/office/drawing/2014/main" id="{26789F85-974E-4E12-888F-A944DF16DC80}"/>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0" name="任意多边形 98">
              <a:extLst>
                <a:ext uri="{FF2B5EF4-FFF2-40B4-BE49-F238E27FC236}">
                  <a16:creationId xmlns:a16="http://schemas.microsoft.com/office/drawing/2014/main" id="{056A6A52-EE18-48DC-AA77-6174F03BA2E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1" name="任意多边形 99">
              <a:extLst>
                <a:ext uri="{FF2B5EF4-FFF2-40B4-BE49-F238E27FC236}">
                  <a16:creationId xmlns:a16="http://schemas.microsoft.com/office/drawing/2014/main" id="{E8B24156-411C-493C-AA3A-D4E377E915E1}"/>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pic>
        <p:nvPicPr>
          <p:cNvPr id="24" name="图片 23">
            <a:extLst>
              <a:ext uri="{FF2B5EF4-FFF2-40B4-BE49-F238E27FC236}">
                <a16:creationId xmlns:a16="http://schemas.microsoft.com/office/drawing/2014/main" id="{7E536F40-4DC6-49BE-B1F6-C192D818FD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885"/>
          <a:stretch/>
        </p:blipFill>
        <p:spPr>
          <a:xfrm>
            <a:off x="6854428" y="1303176"/>
            <a:ext cx="4536259" cy="4226918"/>
          </a:xfrm>
          <a:prstGeom prst="rect">
            <a:avLst/>
          </a:prstGeom>
        </p:spPr>
      </p:pic>
      <p:grpSp>
        <p:nvGrpSpPr>
          <p:cNvPr id="4" name="Group 3">
            <a:extLst>
              <a:ext uri="{FF2B5EF4-FFF2-40B4-BE49-F238E27FC236}">
                <a16:creationId xmlns:a16="http://schemas.microsoft.com/office/drawing/2014/main" id="{78295F20-8C9F-3140-6204-D4BF0773136F}"/>
              </a:ext>
            </a:extLst>
          </p:cNvPr>
          <p:cNvGrpSpPr/>
          <p:nvPr/>
        </p:nvGrpSpPr>
        <p:grpSpPr>
          <a:xfrm>
            <a:off x="1238832" y="580100"/>
            <a:ext cx="6400833" cy="3482372"/>
            <a:chOff x="4630925" y="951789"/>
            <a:chExt cx="6014525" cy="3275895"/>
          </a:xfrm>
        </p:grpSpPr>
        <p:pic>
          <p:nvPicPr>
            <p:cNvPr id="5" name="Picture 4">
              <a:extLst>
                <a:ext uri="{FF2B5EF4-FFF2-40B4-BE49-F238E27FC236}">
                  <a16:creationId xmlns:a16="http://schemas.microsoft.com/office/drawing/2014/main" id="{39F6ACA9-B3BA-2106-B678-FB4DA24C38EE}"/>
                </a:ext>
              </a:extLst>
            </p:cNvPr>
            <p:cNvPicPr>
              <a:picLocks noChangeAspect="1"/>
            </p:cNvPicPr>
            <p:nvPr/>
          </p:nvPicPr>
          <p:blipFill>
            <a:blip r:embed="rId4"/>
            <a:stretch>
              <a:fillRect/>
            </a:stretch>
          </p:blipFill>
          <p:spPr>
            <a:xfrm>
              <a:off x="4630925" y="2752324"/>
              <a:ext cx="6014525" cy="1475360"/>
            </a:xfrm>
            <a:prstGeom prst="rect">
              <a:avLst/>
            </a:prstGeom>
          </p:spPr>
        </p:pic>
        <p:pic>
          <p:nvPicPr>
            <p:cNvPr id="6" name="Picture 5">
              <a:extLst>
                <a:ext uri="{FF2B5EF4-FFF2-40B4-BE49-F238E27FC236}">
                  <a16:creationId xmlns:a16="http://schemas.microsoft.com/office/drawing/2014/main" id="{E9DA06CB-BD83-B574-8CB4-0C311EDA5EFA}"/>
                </a:ext>
              </a:extLst>
            </p:cNvPr>
            <p:cNvPicPr>
              <a:picLocks noChangeAspect="1"/>
            </p:cNvPicPr>
            <p:nvPr/>
          </p:nvPicPr>
          <p:blipFill>
            <a:blip r:embed="rId5"/>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385965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y2mate.com - Bài hát Quê hương tươi đẹp_1080p" descr="A white background with black and white clouds&#10;&#10;Description automatically generated">
            <a:hlinkClick r:id="" action="ppaction://media"/>
            <a:extLst>
              <a:ext uri="{FF2B5EF4-FFF2-40B4-BE49-F238E27FC236}">
                <a16:creationId xmlns:a16="http://schemas.microsoft.com/office/drawing/2014/main" id="{BD9902F1-8790-5FAC-31EC-71C8680878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8521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EA259C8-8D5F-480A-70EE-201140F95F9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3" name="图片 10">
            <a:extLst>
              <a:ext uri="{FF2B5EF4-FFF2-40B4-BE49-F238E27FC236}">
                <a16:creationId xmlns:a16="http://schemas.microsoft.com/office/drawing/2014/main" id="{606080CE-608D-1FC3-433C-998AE3D31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1576"/>
            <a:ext cx="4376960" cy="5376424"/>
          </a:xfrm>
          <a:prstGeom prst="rect">
            <a:avLst/>
          </a:prstGeom>
        </p:spPr>
      </p:pic>
      <p:grpSp>
        <p:nvGrpSpPr>
          <p:cNvPr id="4" name="Group 3">
            <a:extLst>
              <a:ext uri="{FF2B5EF4-FFF2-40B4-BE49-F238E27FC236}">
                <a16:creationId xmlns:a16="http://schemas.microsoft.com/office/drawing/2014/main" id="{A8F0C510-D7EA-B525-D943-40A09D2AE6FF}"/>
              </a:ext>
            </a:extLst>
          </p:cNvPr>
          <p:cNvGrpSpPr/>
          <p:nvPr/>
        </p:nvGrpSpPr>
        <p:grpSpPr>
          <a:xfrm>
            <a:off x="4189730" y="226060"/>
            <a:ext cx="7799070" cy="2158365"/>
            <a:chOff x="4189730" y="226060"/>
            <a:chExt cx="7799070" cy="2158365"/>
          </a:xfrm>
        </p:grpSpPr>
        <p:sp>
          <p:nvSpPr>
            <p:cNvPr id="5" name="圆角矩形 18">
              <a:extLst>
                <a:ext uri="{FF2B5EF4-FFF2-40B4-BE49-F238E27FC236}">
                  <a16:creationId xmlns:a16="http://schemas.microsoft.com/office/drawing/2014/main" id="{92E91104-84D9-D94F-966E-0090288F7353}"/>
                </a:ext>
              </a:extLst>
            </p:cNvPr>
            <p:cNvSpPr/>
            <p:nvPr/>
          </p:nvSpPr>
          <p:spPr>
            <a:xfrm>
              <a:off x="4189730" y="226060"/>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6" name="TextBox 5">
              <a:extLst>
                <a:ext uri="{FF2B5EF4-FFF2-40B4-BE49-F238E27FC236}">
                  <a16:creationId xmlns:a16="http://schemas.microsoft.com/office/drawing/2014/main" id="{D727FECE-0C5F-5AE8-B985-CB9A2A669C71}"/>
                </a:ext>
              </a:extLst>
            </p:cNvPr>
            <p:cNvSpPr txBox="1"/>
            <p:nvPr/>
          </p:nvSpPr>
          <p:spPr>
            <a:xfrm>
              <a:off x="4450702" y="508625"/>
              <a:ext cx="7137918" cy="1446550"/>
            </a:xfrm>
            <a:prstGeom prst="rect">
              <a:avLst/>
            </a:prstGeom>
            <a:noFill/>
          </p:spPr>
          <p:txBody>
            <a:bodyPr wrap="square" rtlCol="0">
              <a:spAutoFit/>
            </a:bodyPr>
            <a:lstStyle/>
            <a:p>
              <a:pPr algn="just"/>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Đố</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các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em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bài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hát</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nói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điều</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gì</a:t>
              </a:r>
              <a:r>
                <a:rPr lang="en-US" sz="44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878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43DFC6-E9AE-44FF-96F5-1BC4165A1D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8" t="36878" r="49907" b="34882"/>
          <a:stretch/>
        </p:blipFill>
        <p:spPr>
          <a:xfrm>
            <a:off x="1086351" y="2442239"/>
            <a:ext cx="4646791" cy="3889719"/>
          </a:xfrm>
          <a:prstGeom prst="rect">
            <a:avLst/>
          </a:prstGeom>
        </p:spPr>
      </p:pic>
      <p:grpSp>
        <p:nvGrpSpPr>
          <p:cNvPr id="2" name="组合 17">
            <a:extLst>
              <a:ext uri="{FF2B5EF4-FFF2-40B4-BE49-F238E27FC236}">
                <a16:creationId xmlns:a16="http://schemas.microsoft.com/office/drawing/2014/main" id="{B08251B7-0F4C-B9F2-A3E0-06CE0DFE066B}"/>
              </a:ext>
            </a:extLst>
          </p:cNvPr>
          <p:cNvGrpSpPr/>
          <p:nvPr/>
        </p:nvGrpSpPr>
        <p:grpSpPr>
          <a:xfrm>
            <a:off x="4955152" y="2312898"/>
            <a:ext cx="5531370" cy="496806"/>
            <a:chOff x="2453503" y="5381090"/>
            <a:chExt cx="6965448" cy="503056"/>
          </a:xfrm>
        </p:grpSpPr>
        <p:sp>
          <p:nvSpPr>
            <p:cNvPr id="3" name="Freeform 34">
              <a:extLst>
                <a:ext uri="{FF2B5EF4-FFF2-40B4-BE49-F238E27FC236}">
                  <a16:creationId xmlns:a16="http://schemas.microsoft.com/office/drawing/2014/main" id="{E268E0D4-A422-3528-8031-69AE910C5738}"/>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4" name="任意多边形 98">
              <a:extLst>
                <a:ext uri="{FF2B5EF4-FFF2-40B4-BE49-F238E27FC236}">
                  <a16:creationId xmlns:a16="http://schemas.microsoft.com/office/drawing/2014/main" id="{217BD9BB-F16E-3E02-0BBC-2862EBF2743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5" name="任意多边形 99">
              <a:extLst>
                <a:ext uri="{FF2B5EF4-FFF2-40B4-BE49-F238E27FC236}">
                  <a16:creationId xmlns:a16="http://schemas.microsoft.com/office/drawing/2014/main" id="{AA10016D-F79E-D107-5520-DBB2CFC79E04}"/>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nvGrpSpPr>
          <p:cNvPr id="6" name="Group 5">
            <a:extLst>
              <a:ext uri="{FF2B5EF4-FFF2-40B4-BE49-F238E27FC236}">
                <a16:creationId xmlns:a16="http://schemas.microsoft.com/office/drawing/2014/main" id="{EF9AF17B-1EA8-6B8B-70F9-C620610BDF44}"/>
              </a:ext>
            </a:extLst>
          </p:cNvPr>
          <p:cNvGrpSpPr/>
          <p:nvPr/>
        </p:nvGrpSpPr>
        <p:grpSpPr>
          <a:xfrm>
            <a:off x="4336026" y="943835"/>
            <a:ext cx="6769623" cy="3520010"/>
            <a:chOff x="477330" y="855345"/>
            <a:chExt cx="6027974" cy="3085573"/>
          </a:xfrm>
        </p:grpSpPr>
        <p:pic>
          <p:nvPicPr>
            <p:cNvPr id="7" name="Picture 6">
              <a:extLst>
                <a:ext uri="{FF2B5EF4-FFF2-40B4-BE49-F238E27FC236}">
                  <a16:creationId xmlns:a16="http://schemas.microsoft.com/office/drawing/2014/main" id="{9F4BE2A8-C113-9A11-396E-8D0AAC2AB08D}"/>
                </a:ext>
              </a:extLst>
            </p:cNvPr>
            <p:cNvPicPr>
              <a:picLocks noChangeAspect="1"/>
            </p:cNvPicPr>
            <p:nvPr/>
          </p:nvPicPr>
          <p:blipFill>
            <a:blip r:embed="rId3"/>
            <a:stretch>
              <a:fillRect/>
            </a:stretch>
          </p:blipFill>
          <p:spPr>
            <a:xfrm>
              <a:off x="2502350" y="855345"/>
              <a:ext cx="1335140" cy="1335140"/>
            </a:xfrm>
            <a:prstGeom prst="rect">
              <a:avLst/>
            </a:prstGeom>
          </p:spPr>
        </p:pic>
        <p:pic>
          <p:nvPicPr>
            <p:cNvPr id="8" name="Picture 7">
              <a:extLst>
                <a:ext uri="{FF2B5EF4-FFF2-40B4-BE49-F238E27FC236}">
                  <a16:creationId xmlns:a16="http://schemas.microsoft.com/office/drawing/2014/main" id="{50D84CBC-8A5D-58DA-8CCC-C5E4C82BC788}"/>
                </a:ext>
              </a:extLst>
            </p:cNvPr>
            <p:cNvPicPr>
              <a:picLocks noChangeAspect="1"/>
            </p:cNvPicPr>
            <p:nvPr/>
          </p:nvPicPr>
          <p:blipFill>
            <a:blip r:embed="rId4"/>
            <a:stretch>
              <a:fillRect/>
            </a:stretch>
          </p:blipFill>
          <p:spPr>
            <a:xfrm>
              <a:off x="477330" y="2791375"/>
              <a:ext cx="6027974" cy="1149543"/>
            </a:xfrm>
            <a:prstGeom prst="rect">
              <a:avLst/>
            </a:prstGeom>
          </p:spPr>
        </p:pic>
      </p:grpSp>
    </p:spTree>
    <p:extLst>
      <p:ext uri="{BB962C8B-B14F-4D97-AF65-F5344CB8AC3E}">
        <p14:creationId xmlns:p14="http://schemas.microsoft.com/office/powerpoint/2010/main" val="418725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180D3-2D1D-9F86-86AA-F47134EED6BF}"/>
              </a:ext>
            </a:extLst>
          </p:cNvPr>
          <p:cNvSpPr txBox="1"/>
          <p:nvPr/>
        </p:nvSpPr>
        <p:spPr>
          <a:xfrm>
            <a:off x="728757" y="656303"/>
            <a:ext cx="10583817" cy="646331"/>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1. </a:t>
            </a:r>
            <a:r>
              <a:rPr lang="en-US" sz="3600" b="1" dirty="0" err="1">
                <a:solidFill>
                  <a:schemeClr val="accent6">
                    <a:lumMod val="50000"/>
                  </a:schemeClr>
                </a:solidFill>
                <a:latin typeface="Cambria" panose="02040503050406030204" pitchFamily="18" charset="0"/>
                <a:ea typeface="Cambria" panose="02040503050406030204" pitchFamily="18" charset="0"/>
              </a:rPr>
              <a:t>Đọc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vi-VN" sz="3600" b="1" dirty="0">
                <a:solidFill>
                  <a:schemeClr val="accent6">
                    <a:lumMod val="50000"/>
                  </a:schemeClr>
                </a:solidFill>
                <a:latin typeface="Cambria" panose="02040503050406030204" pitchFamily="18" charset="0"/>
                <a:ea typeface="Cambria" panose="02040503050406030204" pitchFamily="18" charset="0"/>
              </a:rPr>
              <a:t>sách báo về quê hương, đất nước.</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EB003DA-3AFE-F648-8725-377A326FE802}"/>
              </a:ext>
            </a:extLst>
          </p:cNvPr>
          <p:cNvPicPr>
            <a:picLocks noChangeAspect="1"/>
          </p:cNvPicPr>
          <p:nvPr/>
        </p:nvPicPr>
        <p:blipFill>
          <a:blip r:embed="rId2"/>
          <a:stretch>
            <a:fillRect/>
          </a:stretch>
        </p:blipFill>
        <p:spPr>
          <a:xfrm>
            <a:off x="5234874" y="1902122"/>
            <a:ext cx="2994571" cy="4343400"/>
          </a:xfrm>
          <a:prstGeom prst="rect">
            <a:avLst/>
          </a:prstGeom>
        </p:spPr>
      </p:pic>
      <p:pic>
        <p:nvPicPr>
          <p:cNvPr id="4" name="Picture 3">
            <a:extLst>
              <a:ext uri="{FF2B5EF4-FFF2-40B4-BE49-F238E27FC236}">
                <a16:creationId xmlns:a16="http://schemas.microsoft.com/office/drawing/2014/main" id="{9F17C1EF-298A-DD0C-25DC-6405969F44E6}"/>
              </a:ext>
            </a:extLst>
          </p:cNvPr>
          <p:cNvPicPr>
            <a:picLocks noChangeAspect="1"/>
          </p:cNvPicPr>
          <p:nvPr/>
        </p:nvPicPr>
        <p:blipFill>
          <a:blip r:embed="rId3"/>
          <a:stretch>
            <a:fillRect/>
          </a:stretch>
        </p:blipFill>
        <p:spPr>
          <a:xfrm>
            <a:off x="8441555" y="1464852"/>
            <a:ext cx="2871019" cy="443381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775084" y="1594996"/>
            <a:ext cx="4459790" cy="3861907"/>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rgbClr val="85D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75084" y="1779638"/>
              <a:ext cx="4247680" cy="353943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Non nước Việt Nam</a:t>
              </a:r>
              <a:r>
                <a:rPr lang="vi-VN" sz="3200" dirty="0">
                  <a:latin typeface="Cambria" panose="02040503050406030204" pitchFamily="18" charset="0"/>
                  <a:ea typeface="Cambria" panose="02040503050406030204" pitchFamily="18" charset="0"/>
                </a:rPr>
                <a:t>” là cuốn sách cung cấp thông tin cơ bản về điều kiện tự nhiên, lịch sử - văn hóa của Việt Nam và các tỉnh thành trong cả nước.</a:t>
              </a:r>
            </a:p>
          </p:txBody>
        </p:sp>
      </p:grpSp>
    </p:spTree>
    <p:extLst>
      <p:ext uri="{BB962C8B-B14F-4D97-AF65-F5344CB8AC3E}">
        <p14:creationId xmlns:p14="http://schemas.microsoft.com/office/powerpoint/2010/main" val="80630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C886788-700E-4D20-9F80-E0E96837A2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useBgFill="1">
        <p:nvSpPr>
          <p:cNvPr id="27" name="Freeform: Shape 26">
            <a:extLst>
              <a:ext uri="{FF2B5EF4-FFF2-40B4-BE49-F238E27FC236}">
                <a16:creationId xmlns:a16="http://schemas.microsoft.com/office/drawing/2014/main" id="{1850674C-4E08-4C62-A3E2-6337FE4F7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28" name="Freeform: Shape 27">
            <a:extLst>
              <a:ext uri="{FF2B5EF4-FFF2-40B4-BE49-F238E27FC236}">
                <a16:creationId xmlns:a16="http://schemas.microsoft.com/office/drawing/2014/main" id="{BCE4FF05-2B0C-4C97-A9B4-E163085A90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93180D3-2D1D-9F86-86AA-F47134EED6BF}"/>
              </a:ext>
            </a:extLst>
          </p:cNvPr>
          <p:cNvSpPr txBox="1"/>
          <p:nvPr/>
        </p:nvSpPr>
        <p:spPr>
          <a:xfrm>
            <a:off x="57988" y="-203447"/>
            <a:ext cx="4562018" cy="32004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solidFill>
                  <a:srgbClr val="0070C0"/>
                </a:solidFill>
                <a:latin typeface="Cambria" panose="02040503050406030204" pitchFamily="18" charset="0"/>
                <a:ea typeface="Cambria" panose="02040503050406030204" pitchFamily="18" charset="0"/>
                <a:cs typeface="+mj-cs"/>
              </a:rPr>
              <a:t>1. </a:t>
            </a:r>
            <a:r>
              <a:rPr lang="en-US" sz="4800" b="1" dirty="0" err="1">
                <a:solidFill>
                  <a:srgbClr val="0070C0"/>
                </a:solidFill>
                <a:latin typeface="Cambria" panose="02040503050406030204" pitchFamily="18" charset="0"/>
                <a:ea typeface="Cambria" panose="02040503050406030204" pitchFamily="18" charset="0"/>
                <a:cs typeface="+mj-cs"/>
              </a:rPr>
              <a:t>Đọc</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sách</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báo</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về</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quê</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hương</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đất</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nước</a:t>
            </a:r>
            <a:r>
              <a:rPr lang="en-US" sz="4800" b="1" dirty="0">
                <a:solidFill>
                  <a:srgbClr val="0070C0"/>
                </a:solidFill>
                <a:latin typeface="Cambria" panose="02040503050406030204" pitchFamily="18" charset="0"/>
                <a:ea typeface="Cambria" panose="02040503050406030204" pitchFamily="18" charset="0"/>
                <a:cs typeface="+mj-cs"/>
              </a:rPr>
              <a:t>.</a:t>
            </a:r>
          </a:p>
        </p:txBody>
      </p:sp>
      <p:sp>
        <p:nvSpPr>
          <p:cNvPr id="29" name="Rectangle 28">
            <a:extLst>
              <a:ext uri="{FF2B5EF4-FFF2-40B4-BE49-F238E27FC236}">
                <a16:creationId xmlns:a16="http://schemas.microsoft.com/office/drawing/2014/main" id="{529C2A7A-A6B6-4A56-B11C-8E967D88A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FDBD7205-E536-4134-8768-AC3E1A3C5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1" name="Picture 10" descr="A paper bag with a picture of a boat on it&#10;&#10;Description automatically generated">
            <a:extLst>
              <a:ext uri="{FF2B5EF4-FFF2-40B4-BE49-F238E27FC236}">
                <a16:creationId xmlns:a16="http://schemas.microsoft.com/office/drawing/2014/main" id="{4DF3F9BE-7618-51BA-C395-FDE18A655EF5}"/>
              </a:ext>
            </a:extLst>
          </p:cNvPr>
          <p:cNvPicPr>
            <a:picLocks noChangeAspect="1"/>
          </p:cNvPicPr>
          <p:nvPr/>
        </p:nvPicPr>
        <p:blipFill>
          <a:blip r:embed="rId2"/>
          <a:stretch>
            <a:fillRect/>
          </a:stretch>
        </p:blipFill>
        <p:spPr>
          <a:xfrm>
            <a:off x="9193716" y="2996953"/>
            <a:ext cx="2871216" cy="3681046"/>
          </a:xfrm>
          <a:prstGeom prst="rect">
            <a:avLst/>
          </a:prstGeom>
        </p:spPr>
      </p:pic>
      <p:pic>
        <p:nvPicPr>
          <p:cNvPr id="10" name="Picture 9" descr="Several books on a table&#10;&#10;Description automatically generated">
            <a:extLst>
              <a:ext uri="{FF2B5EF4-FFF2-40B4-BE49-F238E27FC236}">
                <a16:creationId xmlns:a16="http://schemas.microsoft.com/office/drawing/2014/main" id="{BFFAC8A0-66BC-9916-ECC2-B3353AE0C7F6}"/>
              </a:ext>
            </a:extLst>
          </p:cNvPr>
          <p:cNvPicPr>
            <a:picLocks noChangeAspect="1"/>
          </p:cNvPicPr>
          <p:nvPr/>
        </p:nvPicPr>
        <p:blipFill>
          <a:blip r:embed="rId3"/>
          <a:stretch>
            <a:fillRect/>
          </a:stretch>
        </p:blipFill>
        <p:spPr>
          <a:xfrm>
            <a:off x="4948887" y="2996953"/>
            <a:ext cx="4066515" cy="304988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4758814" y="285699"/>
            <a:ext cx="7207044" cy="2340864"/>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98622" y="1622711"/>
              <a:ext cx="4251674" cy="3706672"/>
            </a:xfrm>
            <a:prstGeom prst="rect">
              <a:avLst/>
            </a:prstGeom>
            <a:noFill/>
          </p:spPr>
          <p:txBody>
            <a:bodyPr wrap="square" rtlCol="0">
              <a:spAutoFit/>
            </a:bodyPr>
            <a:lstStyle/>
            <a:p>
              <a:pPr algn="just" defTabSz="512064">
                <a:spcAft>
                  <a:spcPts val="600"/>
                </a:spcAft>
              </a:pPr>
              <a:r>
                <a:rPr lang="vi-VN" sz="2800" kern="1200" dirty="0">
                  <a:solidFill>
                    <a:schemeClr val="tx1"/>
                  </a:solidFill>
                  <a:latin typeface="Cambria" panose="02040503050406030204" pitchFamily="18" charset="0"/>
                  <a:ea typeface="Cambria" panose="02040503050406030204" pitchFamily="18" charset="0"/>
                </a:rPr>
                <a:t>“</a:t>
              </a:r>
              <a:r>
                <a:rPr lang="vi-VN" sz="2800" b="1" kern="1200" dirty="0">
                  <a:solidFill>
                    <a:schemeClr val="tx1"/>
                  </a:solidFill>
                  <a:latin typeface="Cambria" panose="02040503050406030204" pitchFamily="18" charset="0"/>
                  <a:ea typeface="Cambria" panose="02040503050406030204" pitchFamily="18" charset="0"/>
                </a:rPr>
                <a:t>Đất nước ngàn năm</a:t>
              </a:r>
              <a:r>
                <a:rPr lang="vi-VN" sz="2800" kern="1200" dirty="0">
                  <a:solidFill>
                    <a:schemeClr val="tx1"/>
                  </a:solidFill>
                  <a:latin typeface="Cambria" panose="02040503050406030204" pitchFamily="18" charset="0"/>
                  <a:ea typeface="Cambria" panose="02040503050406030204" pitchFamily="18" charset="0"/>
                </a:rPr>
                <a:t>” là tên gọi chung của bộ sách do nhiều tác giả viết. Bộ sách viết về các danh lam thắng cảnh, những nét đặc sắc về văn hóa và những sản vật của nhiều vùng miền trên đất nước Việt Nam ta.</a:t>
              </a:r>
            </a:p>
          </p:txBody>
        </p:sp>
      </p:grpSp>
      <p:pic>
        <p:nvPicPr>
          <p:cNvPr id="12" name="图片 12">
            <a:extLst>
              <a:ext uri="{FF2B5EF4-FFF2-40B4-BE49-F238E27FC236}">
                <a16:creationId xmlns:a16="http://schemas.microsoft.com/office/drawing/2014/main" id="{EFAFC7BD-4344-CF63-0B8D-8E7B8F9825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8" t="36878" r="49907" b="34882"/>
          <a:stretch/>
        </p:blipFill>
        <p:spPr>
          <a:xfrm>
            <a:off x="-26785" y="3321005"/>
            <a:ext cx="4646791" cy="3889719"/>
          </a:xfrm>
          <a:prstGeom prst="rect">
            <a:avLst/>
          </a:prstGeom>
        </p:spPr>
      </p:pic>
    </p:spTree>
    <p:extLst>
      <p:ext uri="{BB962C8B-B14F-4D97-AF65-F5344CB8AC3E}">
        <p14:creationId xmlns:p14="http://schemas.microsoft.com/office/powerpoint/2010/main" val="122017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23143-87C9-FA15-9570-D3DE2083E085}"/>
              </a:ext>
            </a:extLst>
          </p:cNvPr>
          <p:cNvPicPr>
            <a:picLocks noChangeAspect="1"/>
          </p:cNvPicPr>
          <p:nvPr/>
        </p:nvPicPr>
        <p:blipFill>
          <a:blip r:embed="rId2"/>
          <a:stretch>
            <a:fillRect/>
          </a:stretch>
        </p:blipFill>
        <p:spPr>
          <a:xfrm>
            <a:off x="422786" y="1101828"/>
            <a:ext cx="4241390" cy="4241390"/>
          </a:xfrm>
          <a:prstGeom prst="rect">
            <a:avLst/>
          </a:prstGeom>
        </p:spPr>
      </p:pic>
      <p:sp>
        <p:nvSpPr>
          <p:cNvPr id="3" name="TextBox 2">
            <a:extLst>
              <a:ext uri="{FF2B5EF4-FFF2-40B4-BE49-F238E27FC236}">
                <a16:creationId xmlns:a16="http://schemas.microsoft.com/office/drawing/2014/main" id="{2E0A3732-D965-1EEE-21C4-830A8C6DA681}"/>
              </a:ext>
            </a:extLst>
          </p:cNvPr>
          <p:cNvSpPr txBox="1"/>
          <p:nvPr/>
        </p:nvSpPr>
        <p:spPr>
          <a:xfrm>
            <a:off x="4807974" y="555997"/>
            <a:ext cx="6961240" cy="600164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 Tên sách: </a:t>
            </a:r>
            <a:r>
              <a:rPr lang="vi-VN" sz="3200" dirty="0">
                <a:solidFill>
                  <a:srgbClr val="002060"/>
                </a:solidFill>
                <a:latin typeface="Cambria" panose="02040503050406030204" pitchFamily="18" charset="0"/>
                <a:ea typeface="Cambria" panose="02040503050406030204" pitchFamily="18" charset="0"/>
              </a:rPr>
              <a:t>Vòng quanh thế giới - Việt Nam </a:t>
            </a:r>
          </a:p>
          <a:p>
            <a:pPr algn="just"/>
            <a:r>
              <a:rPr lang="vi-VN" sz="3200" b="1" dirty="0">
                <a:solidFill>
                  <a:srgbClr val="002060"/>
                </a:solidFill>
                <a:latin typeface="Cambria" panose="02040503050406030204" pitchFamily="18" charset="0"/>
                <a:ea typeface="Cambria" panose="02040503050406030204" pitchFamily="18" charset="0"/>
              </a:rPr>
              <a:t>- Tác giả: </a:t>
            </a:r>
            <a:r>
              <a:rPr lang="vi-VN" sz="3200" dirty="0">
                <a:solidFill>
                  <a:srgbClr val="002060"/>
                </a:solidFill>
                <a:latin typeface="Cambria" panose="02040503050406030204" pitchFamily="18" charset="0"/>
                <a:ea typeface="Cambria" panose="02040503050406030204" pitchFamily="18" charset="0"/>
              </a:rPr>
              <a:t>Nguyễn Hào, Hạo Nhiên</a:t>
            </a:r>
          </a:p>
          <a:p>
            <a:pPr algn="just"/>
            <a:r>
              <a:rPr lang="vi-VN" sz="3200" b="1" dirty="0">
                <a:solidFill>
                  <a:srgbClr val="002060"/>
                </a:solidFill>
                <a:latin typeface="Cambria" panose="02040503050406030204" pitchFamily="18" charset="0"/>
                <a:ea typeface="Cambria" panose="02040503050406030204" pitchFamily="18" charset="0"/>
              </a:rPr>
              <a:t>- Nội dung: </a:t>
            </a:r>
            <a:r>
              <a:rPr lang="vi-VN" sz="3200" dirty="0">
                <a:solidFill>
                  <a:srgbClr val="002060"/>
                </a:solidFill>
                <a:latin typeface="Cambria" panose="02040503050406030204" pitchFamily="18" charset="0"/>
                <a:ea typeface="Cambria" panose="02040503050406030204" pitchFamily="18" charset="0"/>
              </a:rPr>
              <a:t>Đất nước hình chữ S với phong cảnh thiên nhiên xinh đẹp, ẩm thực phong phú và là thiên đường của trái cây nhiệt đới. Quả gì được gọi là "Vua các loại trái cây"? Biểu tượng Thành phố Hồ Chí Minh là gì? Hang Sơn Đoòng lớn nhất thế giới nằm ở tỉnh nào? Có bao nhiêu dân tộc ở Việt Nam?.....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2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290</Words>
  <Application>Microsoft Office PowerPoint</Application>
  <PresentationFormat>Widescreen</PresentationFormat>
  <Paragraphs>23</Paragraphs>
  <Slides>18</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#9Slide07 HoneyCream</vt:lpstr>
      <vt:lpstr>Arial</vt:lpstr>
      <vt:lpstr>Calibri</vt:lpstr>
      <vt:lpstr>Cambria</vt:lpstr>
      <vt:lpstr>等线</vt:lpstr>
      <vt:lpstr>Open Sans</vt:lpstr>
      <vt:lpstr>SVN-Newton</vt:lpstr>
      <vt:lpstr>Times New Roman</vt:lpstr>
      <vt:lpstr>UTM Androgyne</vt:lpstr>
      <vt:lpstr>思源宋体 CN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Laptop T&amp;T</cp:lastModifiedBy>
  <cp:revision>25</cp:revision>
  <dcterms:created xsi:type="dcterms:W3CDTF">2022-09-05T06:30:37Z</dcterms:created>
  <dcterms:modified xsi:type="dcterms:W3CDTF">2024-03-17T16:36:01Z</dcterms:modified>
</cp:coreProperties>
</file>