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4" r:id="rId9"/>
  </p:sldMasterIdLst>
  <p:notesMasterIdLst>
    <p:notesMasterId r:id="rId39"/>
  </p:notesMasterIdLst>
  <p:sldIdLst>
    <p:sldId id="301" r:id="rId10"/>
    <p:sldId id="256" r:id="rId11"/>
    <p:sldId id="257" r:id="rId12"/>
    <p:sldId id="293" r:id="rId13"/>
    <p:sldId id="294" r:id="rId14"/>
    <p:sldId id="295" r:id="rId15"/>
    <p:sldId id="296" r:id="rId16"/>
    <p:sldId id="297" r:id="rId17"/>
    <p:sldId id="298" r:id="rId18"/>
    <p:sldId id="292" r:id="rId19"/>
    <p:sldId id="258" r:id="rId20"/>
    <p:sldId id="282" r:id="rId21"/>
    <p:sldId id="283" r:id="rId22"/>
    <p:sldId id="284" r:id="rId23"/>
    <p:sldId id="262" r:id="rId24"/>
    <p:sldId id="285" r:id="rId25"/>
    <p:sldId id="261" r:id="rId26"/>
    <p:sldId id="259" r:id="rId27"/>
    <p:sldId id="286" r:id="rId28"/>
    <p:sldId id="287" r:id="rId29"/>
    <p:sldId id="288" r:id="rId30"/>
    <p:sldId id="289" r:id="rId31"/>
    <p:sldId id="290" r:id="rId32"/>
    <p:sldId id="291" r:id="rId33"/>
    <p:sldId id="268" r:id="rId34"/>
    <p:sldId id="269" r:id="rId35"/>
    <p:sldId id="299" r:id="rId36"/>
    <p:sldId id="281" r:id="rId37"/>
    <p:sldId id="300" r:id="rId38"/>
  </p:sldIdLst>
  <p:sldSz cx="18288000" cy="10287000"/>
  <p:notesSz cx="6858000" cy="9144000"/>
  <p:embeddedFontLst>
    <p:embeddedFont>
      <p:font typeface="Canva Sans Bold" panose="020B0604020202020204" charset="0"/>
      <p:regular r:id="rId40"/>
    </p:embeddedFont>
    <p:embeddedFont>
      <p:font typeface="#9Slide07 HoneyCream" pitchFamily="2" charset="0"/>
      <p:regular r:id="rId41"/>
    </p:embeddedFont>
    <p:embeddedFont>
      <p:font typeface="#9Slide07 Altus" pitchFamily="2" charset="0"/>
      <p:regular r:id="rId42"/>
    </p:embeddedFont>
    <p:embeddedFont>
      <p:font typeface="#9Slide07 SVNDessert Menu Scrip" panose="00000500000000000000" pitchFamily="2" charset="0"/>
      <p:regular r:id="rId43"/>
    </p:embeddedFont>
    <p:embeddedFont>
      <p:font typeface="Meiryo UI" panose="020B0604020202020204" charset="-128"/>
      <p:regular r:id="rId44"/>
      <p:bold r:id="rId45"/>
      <p:italic r:id="rId46"/>
      <p:boldItalic r:id="rId47"/>
    </p:embeddedFont>
    <p:embeddedFont>
      <p:font typeface="#9Slide05 Dancing Script" panose="03080800040507000D00" pitchFamily="66" charset="0"/>
      <p:bold r:id="rId48"/>
    </p:embeddedFont>
    <p:embeddedFont>
      <p:font typeface="#9Slide05 IcielRukola" panose="02000506050000020003" pitchFamily="2" charset="0"/>
      <p:regular r:id="rId49"/>
    </p:embeddedFont>
    <p:embeddedFont>
      <p:font typeface="Londrina Solid" panose="020B0604020202020204" charset="0"/>
      <p:regular r:id="rId50"/>
    </p:embeddedFont>
    <p:embeddedFont>
      <p:font typeface="#9Slide05 SVNHaptic Script" panose="00000500000000000000" pitchFamily="2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mbria Math" panose="02040503050406030204" pitchFamily="18" charset="0"/>
      <p:regular r:id="rId56"/>
    </p:embeddedFont>
    <p:embeddedFont>
      <p:font typeface="#9Slide03 SVNEvery Movie Every " panose="02000500000000000000" pitchFamily="2" charset="0"/>
      <p:regular r:id="rId57"/>
    </p:embeddedFont>
    <p:embeddedFont>
      <p:font typeface="SVN-Newton" panose="02040603050506020204" pitchFamily="18" charset="0"/>
      <p:regular r:id="rId58"/>
    </p:embeddedFont>
    <p:embeddedFont>
      <p:font typeface="Cambria" panose="02040503050406030204" pitchFamily="18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21A"/>
    <a:srgbClr val="FFCB3D"/>
    <a:srgbClr val="F9DC76"/>
    <a:srgbClr val="B8D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2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1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D1EF6-FD90-4D0F-ACF4-BA4CDD6DF19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74B63-99B4-4B5A-9408-CFB8C039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43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2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67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67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660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20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47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489300" y="2105400"/>
            <a:ext cx="11309400" cy="60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61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579443" y="541757"/>
            <a:ext cx="16727208" cy="9156833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537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740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63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00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58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53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3/18/2024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9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01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716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127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636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15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2149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127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550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38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5.png"/><Relationship Id="rId1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18" Type="http://schemas.openxmlformats.org/officeDocument/2006/relationships/image" Target="../media/image40.png"/><Relationship Id="rId3" Type="http://schemas.openxmlformats.org/officeDocument/2006/relationships/image" Target="../media/image12.png"/><Relationship Id="rId21" Type="http://schemas.openxmlformats.org/officeDocument/2006/relationships/image" Target="../media/image42.png"/><Relationship Id="rId7" Type="http://schemas.openxmlformats.org/officeDocument/2006/relationships/image" Target="../media/image15.png"/><Relationship Id="rId12" Type="http://schemas.openxmlformats.org/officeDocument/2006/relationships/image" Target="../media/image3.svg"/><Relationship Id="rId17" Type="http://schemas.openxmlformats.org/officeDocument/2006/relationships/image" Target="../media/image120.png"/><Relationship Id="rId2" Type="http://schemas.openxmlformats.org/officeDocument/2006/relationships/image" Target="../media/image10.png"/><Relationship Id="rId16" Type="http://schemas.microsoft.com/office/2007/relationships/hdphoto" Target="../media/hdphoto3.wdp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1.png"/><Relationship Id="rId24" Type="http://schemas.openxmlformats.org/officeDocument/2006/relationships/image" Target="../media/image170.png"/><Relationship Id="rId5" Type="http://schemas.openxmlformats.org/officeDocument/2006/relationships/image" Target="../media/image14.png"/><Relationship Id="rId15" Type="http://schemas.openxmlformats.org/officeDocument/2006/relationships/image" Target="../media/image39.png"/><Relationship Id="rId23" Type="http://schemas.openxmlformats.org/officeDocument/2006/relationships/image" Target="../media/image160.png"/><Relationship Id="rId10" Type="http://schemas.openxmlformats.org/officeDocument/2006/relationships/image" Target="../media/image13.svg"/><Relationship Id="rId19" Type="http://schemas.microsoft.com/office/2007/relationships/hdphoto" Target="../media/hdphoto4.wdp"/><Relationship Id="rId4" Type="http://schemas.openxmlformats.org/officeDocument/2006/relationships/image" Target="../media/image5.svg"/><Relationship Id="rId9" Type="http://schemas.openxmlformats.org/officeDocument/2006/relationships/image" Target="../media/image16.png"/><Relationship Id="rId14" Type="http://schemas.openxmlformats.org/officeDocument/2006/relationships/image" Target="../media/image7.svg"/><Relationship Id="rId22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18" Type="http://schemas.openxmlformats.org/officeDocument/2006/relationships/image" Target="../media/image19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3.svg"/><Relationship Id="rId17" Type="http://schemas.openxmlformats.org/officeDocument/2006/relationships/image" Target="../media/image180.png"/><Relationship Id="rId2" Type="http://schemas.openxmlformats.org/officeDocument/2006/relationships/image" Target="../media/image10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5" Type="http://schemas.openxmlformats.org/officeDocument/2006/relationships/image" Target="../media/image40.png"/><Relationship Id="rId10" Type="http://schemas.openxmlformats.org/officeDocument/2006/relationships/image" Target="../media/image13.svg"/><Relationship Id="rId19" Type="http://schemas.openxmlformats.org/officeDocument/2006/relationships/image" Target="../media/image200.png"/><Relationship Id="rId4" Type="http://schemas.openxmlformats.org/officeDocument/2006/relationships/image" Target="../media/image5.svg"/><Relationship Id="rId9" Type="http://schemas.openxmlformats.org/officeDocument/2006/relationships/image" Target="../media/image16.png"/><Relationship Id="rId1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18" Type="http://schemas.openxmlformats.org/officeDocument/2006/relationships/image" Target="../media/image240.png"/><Relationship Id="rId3" Type="http://schemas.openxmlformats.org/officeDocument/2006/relationships/image" Target="../media/image12.png"/><Relationship Id="rId21" Type="http://schemas.openxmlformats.org/officeDocument/2006/relationships/image" Target="../media/image43.png"/><Relationship Id="rId7" Type="http://schemas.openxmlformats.org/officeDocument/2006/relationships/image" Target="../media/image15.png"/><Relationship Id="rId12" Type="http://schemas.openxmlformats.org/officeDocument/2006/relationships/image" Target="../media/image3.svg"/><Relationship Id="rId17" Type="http://schemas.openxmlformats.org/officeDocument/2006/relationships/image" Target="../media/image230.png"/><Relationship Id="rId2" Type="http://schemas.openxmlformats.org/officeDocument/2006/relationships/image" Target="../media/image10.png"/><Relationship Id="rId16" Type="http://schemas.openxmlformats.org/officeDocument/2006/relationships/image" Target="../media/image220.png"/><Relationship Id="rId20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1.png"/><Relationship Id="rId24" Type="http://schemas.microsoft.com/office/2007/relationships/hdphoto" Target="../media/hdphoto7.wdp"/><Relationship Id="rId5" Type="http://schemas.openxmlformats.org/officeDocument/2006/relationships/image" Target="../media/image14.png"/><Relationship Id="rId15" Type="http://schemas.openxmlformats.org/officeDocument/2006/relationships/image" Target="../media/image210.png"/><Relationship Id="rId23" Type="http://schemas.openxmlformats.org/officeDocument/2006/relationships/image" Target="../media/image44.png"/><Relationship Id="rId10" Type="http://schemas.openxmlformats.org/officeDocument/2006/relationships/image" Target="../media/image13.svg"/><Relationship Id="rId19" Type="http://schemas.openxmlformats.org/officeDocument/2006/relationships/image" Target="../media/image250.png"/><Relationship Id="rId4" Type="http://schemas.openxmlformats.org/officeDocument/2006/relationships/image" Target="../media/image5.svg"/><Relationship Id="rId9" Type="http://schemas.openxmlformats.org/officeDocument/2006/relationships/image" Target="../media/image16.png"/><Relationship Id="rId14" Type="http://schemas.openxmlformats.org/officeDocument/2006/relationships/image" Target="../media/image7.svg"/><Relationship Id="rId22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45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5.png"/><Relationship Id="rId1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18" Type="http://schemas.microsoft.com/office/2007/relationships/hdphoto" Target="../media/hdphoto8.wdp"/><Relationship Id="rId26" Type="http://schemas.openxmlformats.org/officeDocument/2006/relationships/image" Target="../media/image50.png"/><Relationship Id="rId3" Type="http://schemas.openxmlformats.org/officeDocument/2006/relationships/image" Target="../media/image12.png"/><Relationship Id="rId21" Type="http://schemas.microsoft.com/office/2007/relationships/hdphoto" Target="../media/hdphoto9.wdp"/><Relationship Id="rId7" Type="http://schemas.openxmlformats.org/officeDocument/2006/relationships/image" Target="../media/image15.png"/><Relationship Id="rId12" Type="http://schemas.openxmlformats.org/officeDocument/2006/relationships/image" Target="../media/image3.svg"/><Relationship Id="rId17" Type="http://schemas.openxmlformats.org/officeDocument/2006/relationships/image" Target="../media/image46.png"/><Relationship Id="rId25" Type="http://schemas.openxmlformats.org/officeDocument/2006/relationships/image" Target="../media/image49.png"/><Relationship Id="rId2" Type="http://schemas.openxmlformats.org/officeDocument/2006/relationships/image" Target="../media/image10.png"/><Relationship Id="rId16" Type="http://schemas.openxmlformats.org/officeDocument/2006/relationships/image" Target="../media/image300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1.png"/><Relationship Id="rId24" Type="http://schemas.microsoft.com/office/2007/relationships/hdphoto" Target="../media/hdphoto10.wdp"/><Relationship Id="rId5" Type="http://schemas.openxmlformats.org/officeDocument/2006/relationships/image" Target="../media/image14.png"/><Relationship Id="rId15" Type="http://schemas.openxmlformats.org/officeDocument/2006/relationships/image" Target="../media/image290.png"/><Relationship Id="rId23" Type="http://schemas.openxmlformats.org/officeDocument/2006/relationships/image" Target="../media/image48.png"/><Relationship Id="rId10" Type="http://schemas.openxmlformats.org/officeDocument/2006/relationships/image" Target="../media/image13.svg"/><Relationship Id="rId19" Type="http://schemas.openxmlformats.org/officeDocument/2006/relationships/image" Target="../media/image320.png"/><Relationship Id="rId4" Type="http://schemas.openxmlformats.org/officeDocument/2006/relationships/image" Target="../media/image5.svg"/><Relationship Id="rId9" Type="http://schemas.openxmlformats.org/officeDocument/2006/relationships/image" Target="../media/image16.png"/><Relationship Id="rId14" Type="http://schemas.openxmlformats.org/officeDocument/2006/relationships/image" Target="../media/image7.svg"/><Relationship Id="rId22" Type="http://schemas.openxmlformats.org/officeDocument/2006/relationships/image" Target="../media/image3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18" Type="http://schemas.microsoft.com/office/2007/relationships/hdphoto" Target="../media/hdphoto8.wdp"/><Relationship Id="rId26" Type="http://schemas.openxmlformats.org/officeDocument/2006/relationships/image" Target="../media/image430.png"/><Relationship Id="rId3" Type="http://schemas.openxmlformats.org/officeDocument/2006/relationships/image" Target="../media/image12.png"/><Relationship Id="rId21" Type="http://schemas.microsoft.com/office/2007/relationships/hdphoto" Target="../media/hdphoto9.wdp"/><Relationship Id="rId7" Type="http://schemas.openxmlformats.org/officeDocument/2006/relationships/image" Target="../media/image15.png"/><Relationship Id="rId12" Type="http://schemas.openxmlformats.org/officeDocument/2006/relationships/image" Target="../media/image3.svg"/><Relationship Id="rId17" Type="http://schemas.openxmlformats.org/officeDocument/2006/relationships/image" Target="../media/image46.png"/><Relationship Id="rId25" Type="http://schemas.openxmlformats.org/officeDocument/2006/relationships/image" Target="../media/image420.png"/><Relationship Id="rId2" Type="http://schemas.openxmlformats.org/officeDocument/2006/relationships/image" Target="../media/image10.png"/><Relationship Id="rId16" Type="http://schemas.openxmlformats.org/officeDocument/2006/relationships/image" Target="../media/image390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1.png"/><Relationship Id="rId24" Type="http://schemas.microsoft.com/office/2007/relationships/hdphoto" Target="../media/hdphoto10.wdp"/><Relationship Id="rId5" Type="http://schemas.openxmlformats.org/officeDocument/2006/relationships/image" Target="../media/image14.png"/><Relationship Id="rId15" Type="http://schemas.openxmlformats.org/officeDocument/2006/relationships/image" Target="../media/image380.png"/><Relationship Id="rId23" Type="http://schemas.openxmlformats.org/officeDocument/2006/relationships/image" Target="../media/image48.png"/><Relationship Id="rId10" Type="http://schemas.openxmlformats.org/officeDocument/2006/relationships/image" Target="../media/image13.svg"/><Relationship Id="rId19" Type="http://schemas.openxmlformats.org/officeDocument/2006/relationships/image" Target="../media/image400.png"/><Relationship Id="rId4" Type="http://schemas.openxmlformats.org/officeDocument/2006/relationships/image" Target="../media/image5.svg"/><Relationship Id="rId9" Type="http://schemas.openxmlformats.org/officeDocument/2006/relationships/image" Target="../media/image16.png"/><Relationship Id="rId14" Type="http://schemas.openxmlformats.org/officeDocument/2006/relationships/image" Target="../media/image7.svg"/><Relationship Id="rId22" Type="http://schemas.openxmlformats.org/officeDocument/2006/relationships/image" Target="../media/image4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openxmlformats.org/officeDocument/2006/relationships/image" Target="../media/image5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40.png"/><Relationship Id="rId5" Type="http://schemas.openxmlformats.org/officeDocument/2006/relationships/image" Target="../media/image56.png"/><Relationship Id="rId10" Type="http://schemas.openxmlformats.org/officeDocument/2006/relationships/image" Target="../media/image53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80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570.png"/><Relationship Id="rId17" Type="http://schemas.openxmlformats.org/officeDocument/2006/relationships/image" Target="../media/image550.png"/><Relationship Id="rId2" Type="http://schemas.openxmlformats.org/officeDocument/2006/relationships/audio" Target="../media/audio3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60.png"/><Relationship Id="rId5" Type="http://schemas.openxmlformats.org/officeDocument/2006/relationships/audio" Target="../media/audio2.wav"/><Relationship Id="rId1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microsoft.com/office/2007/relationships/hdphoto" Target="../media/hdphoto11.wdp"/><Relationship Id="rId14" Type="http://schemas.openxmlformats.org/officeDocument/2006/relationships/image" Target="../media/image5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1.svg"/><Relationship Id="rId17" Type="http://schemas.openxmlformats.org/officeDocument/2006/relationships/image" Target="../media/image18.png"/><Relationship Id="rId2" Type="http://schemas.openxmlformats.org/officeDocument/2006/relationships/image" Target="../media/image10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image" Target="../media/image9.svg"/><Relationship Id="rId19" Type="http://schemas.openxmlformats.org/officeDocument/2006/relationships/image" Target="../media/image20.png"/><Relationship Id="rId4" Type="http://schemas.openxmlformats.org/officeDocument/2006/relationships/image" Target="../media/image3.svg"/><Relationship Id="rId9" Type="http://schemas.openxmlformats.org/officeDocument/2006/relationships/image" Target="../media/image14.pn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12" Type="http://schemas.openxmlformats.org/officeDocument/2006/relationships/image" Target="../media/image64.png"/><Relationship Id="rId17" Type="http://schemas.openxmlformats.org/officeDocument/2006/relationships/image" Target="../media/image550.png"/><Relationship Id="rId2" Type="http://schemas.openxmlformats.org/officeDocument/2006/relationships/audio" Target="../media/audio2.wav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3.png"/><Relationship Id="rId5" Type="http://schemas.openxmlformats.org/officeDocument/2006/relationships/image" Target="../media/image55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audio" Target="../media/audio1.wav"/><Relationship Id="rId9" Type="http://schemas.openxmlformats.org/officeDocument/2006/relationships/image" Target="../media/image59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microsoft.com/office/2007/relationships/hdphoto" Target="../media/hdphoto11.wdp"/><Relationship Id="rId12" Type="http://schemas.openxmlformats.org/officeDocument/2006/relationships/image" Target="../media/image71.png"/><Relationship Id="rId17" Type="http://schemas.openxmlformats.org/officeDocument/2006/relationships/image" Target="../media/image550.png"/><Relationship Id="rId2" Type="http://schemas.openxmlformats.org/officeDocument/2006/relationships/audio" Target="../media/audio2.wav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70.png"/><Relationship Id="rId5" Type="http://schemas.openxmlformats.org/officeDocument/2006/relationships/image" Target="../media/image56.png"/><Relationship Id="rId15" Type="http://schemas.openxmlformats.org/officeDocument/2006/relationships/image" Target="../media/image74.png"/><Relationship Id="rId10" Type="http://schemas.openxmlformats.org/officeDocument/2006/relationships/image" Target="../media/image63.png"/><Relationship Id="rId4" Type="http://schemas.openxmlformats.org/officeDocument/2006/relationships/image" Target="../media/image55.png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audio" Target="../media/audio4.wav"/><Relationship Id="rId7" Type="http://schemas.microsoft.com/office/2007/relationships/hdphoto" Target="../media/hdphoto11.wdp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audio" Target="../media/audio2.wav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70.png"/><Relationship Id="rId5" Type="http://schemas.openxmlformats.org/officeDocument/2006/relationships/image" Target="../media/image56.png"/><Relationship Id="rId15" Type="http://schemas.openxmlformats.org/officeDocument/2006/relationships/image" Target="../media/image80.png"/><Relationship Id="rId10" Type="http://schemas.openxmlformats.org/officeDocument/2006/relationships/image" Target="../media/image63.png"/><Relationship Id="rId4" Type="http://schemas.openxmlformats.org/officeDocument/2006/relationships/image" Target="../media/image55.png"/><Relationship Id="rId9" Type="http://schemas.openxmlformats.org/officeDocument/2006/relationships/image" Target="../media/image76.png"/><Relationship Id="rId1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85.png"/><Relationship Id="rId3" Type="http://schemas.openxmlformats.org/officeDocument/2006/relationships/audio" Target="../media/audio6.wav"/><Relationship Id="rId7" Type="http://schemas.microsoft.com/office/2007/relationships/hdphoto" Target="../media/hdphoto11.wdp"/><Relationship Id="rId12" Type="http://schemas.openxmlformats.org/officeDocument/2006/relationships/image" Target="../media/image77.png"/><Relationship Id="rId2" Type="http://schemas.openxmlformats.org/officeDocument/2006/relationships/audio" Target="../media/audio5.wav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70.png"/><Relationship Id="rId5" Type="http://schemas.openxmlformats.org/officeDocument/2006/relationships/image" Target="../media/image56.png"/><Relationship Id="rId15" Type="http://schemas.openxmlformats.org/officeDocument/2006/relationships/image" Target="../media/image87.png"/><Relationship Id="rId10" Type="http://schemas.openxmlformats.org/officeDocument/2006/relationships/image" Target="../media/image63.png"/><Relationship Id="rId4" Type="http://schemas.openxmlformats.org/officeDocument/2006/relationships/image" Target="../media/image55.png"/><Relationship Id="rId9" Type="http://schemas.openxmlformats.org/officeDocument/2006/relationships/image" Target="../media/image84.png"/><Relationship Id="rId1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89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5.png"/><Relationship Id="rId1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16.png"/><Relationship Id="rId14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3.svg"/><Relationship Id="rId18" Type="http://schemas.openxmlformats.org/officeDocument/2006/relationships/image" Target="../media/image91.png"/><Relationship Id="rId3" Type="http://schemas.openxmlformats.org/officeDocument/2006/relationships/image" Target="../media/image10.png"/><Relationship Id="rId7" Type="http://schemas.openxmlformats.org/officeDocument/2006/relationships/image" Target="../media/image5.svg"/><Relationship Id="rId12" Type="http://schemas.openxmlformats.org/officeDocument/2006/relationships/image" Target="../media/image16.png"/><Relationship Id="rId17" Type="http://schemas.openxmlformats.org/officeDocument/2006/relationships/image" Target="../media/image90.png"/><Relationship Id="rId2" Type="http://schemas.openxmlformats.org/officeDocument/2006/relationships/audio" Target="../media/audio6.wav"/><Relationship Id="rId16" Type="http://schemas.openxmlformats.org/officeDocument/2006/relationships/image" Target="../media/image890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3.svg"/><Relationship Id="rId10" Type="http://schemas.openxmlformats.org/officeDocument/2006/relationships/image" Target="../media/image15.png"/><Relationship Id="rId19" Type="http://schemas.openxmlformats.org/officeDocument/2006/relationships/image" Target="../media/image92.png"/><Relationship Id="rId4" Type="http://schemas.openxmlformats.org/officeDocument/2006/relationships/image" Target="../media/image13.png"/><Relationship Id="rId9" Type="http://schemas.openxmlformats.org/officeDocument/2006/relationships/image" Target="../media/image9.svg"/><Relationship Id="rId1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3.svg"/><Relationship Id="rId18" Type="http://schemas.openxmlformats.org/officeDocument/2006/relationships/image" Target="../media/image94.png"/><Relationship Id="rId3" Type="http://schemas.openxmlformats.org/officeDocument/2006/relationships/image" Target="../media/image10.png"/><Relationship Id="rId21" Type="http://schemas.openxmlformats.org/officeDocument/2006/relationships/image" Target="../media/image53.svg"/><Relationship Id="rId7" Type="http://schemas.openxmlformats.org/officeDocument/2006/relationships/image" Target="../media/image5.svg"/><Relationship Id="rId12" Type="http://schemas.openxmlformats.org/officeDocument/2006/relationships/image" Target="../media/image16.png"/><Relationship Id="rId17" Type="http://schemas.openxmlformats.org/officeDocument/2006/relationships/image" Target="../media/image88.png"/><Relationship Id="rId2" Type="http://schemas.openxmlformats.org/officeDocument/2006/relationships/audio" Target="../media/audio6.wav"/><Relationship Id="rId16" Type="http://schemas.openxmlformats.org/officeDocument/2006/relationships/image" Target="../media/image93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3.svg"/><Relationship Id="rId23" Type="http://schemas.openxmlformats.org/officeDocument/2006/relationships/image" Target="../media/image55.svg"/><Relationship Id="rId10" Type="http://schemas.openxmlformats.org/officeDocument/2006/relationships/image" Target="../media/image15.png"/><Relationship Id="rId19" Type="http://schemas.openxmlformats.org/officeDocument/2006/relationships/image" Target="../media/image51.svg"/><Relationship Id="rId4" Type="http://schemas.openxmlformats.org/officeDocument/2006/relationships/image" Target="../media/image13.png"/><Relationship Id="rId9" Type="http://schemas.openxmlformats.org/officeDocument/2006/relationships/image" Target="../media/image9.svg"/><Relationship Id="rId14" Type="http://schemas.openxmlformats.org/officeDocument/2006/relationships/image" Target="../media/image11.png"/><Relationship Id="rId22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97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5.png"/><Relationship Id="rId14" Type="http://schemas.openxmlformats.org/officeDocument/2006/relationships/image" Target="../media/image3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5.png"/><Relationship Id="rId1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1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05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02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5083" y="4616565"/>
            <a:ext cx="11327350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945" r="89503">
                        <a14:foregroundMark x1="40884" y1="61458" x2="56906" y2="89063"/>
                        <a14:foregroundMark x1="63536" y1="57292" x2="83425" y2="80208"/>
                        <a14:foregroundMark x1="64088" y1="53646" x2="71823" y2="59896"/>
                        <a14:foregroundMark x1="41436" y1="57292" x2="29282" y2="70833"/>
                        <a14:foregroundMark x1="20994" y1="81250" x2="20994" y2="81250"/>
                        <a14:foregroundMark x1="40884" y1="95833" x2="66851" y2="96875"/>
                        <a14:foregroundMark x1="41436" y1="55208" x2="48619" y2="630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2922" y="5248173"/>
            <a:ext cx="2921789" cy="3099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ular Callout 16"/>
              <p:cNvSpPr/>
              <p:nvPr/>
            </p:nvSpPr>
            <p:spPr>
              <a:xfrm>
                <a:off x="1600200" y="1825701"/>
                <a:ext cx="4800600" cy="2220148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Tớ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có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.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Tớ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ăn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.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Hỏi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tớ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còn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lại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mấy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của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? 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ular Callout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25701"/>
                <a:ext cx="4800600" cy="2220148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/>
          <p:cNvCxnSpPr>
            <a:endCxn id="80" idx="5"/>
          </p:cNvCxnSpPr>
          <p:nvPr/>
        </p:nvCxnSpPr>
        <p:spPr>
          <a:xfrm>
            <a:off x="11787303" y="5796025"/>
            <a:ext cx="1017001" cy="102618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5246351" y="4045722"/>
            <a:ext cx="3163201" cy="3396560"/>
            <a:chOff x="5188511" y="4013491"/>
            <a:chExt cx="3163201" cy="3396560"/>
          </a:xfrm>
        </p:grpSpPr>
        <p:grpSp>
          <p:nvGrpSpPr>
            <p:cNvPr id="32" name="Group 31"/>
            <p:cNvGrpSpPr/>
            <p:nvPr/>
          </p:nvGrpSpPr>
          <p:grpSpPr>
            <a:xfrm>
              <a:off x="5188511" y="4013491"/>
              <a:ext cx="3163201" cy="3396560"/>
              <a:chOff x="6172200" y="4045849"/>
              <a:chExt cx="3163201" cy="3396560"/>
            </a:xfrm>
          </p:grpSpPr>
          <p:pic>
            <p:nvPicPr>
              <p:cNvPr id="1026" name="Picture 2" descr="Match the pizzas with the correct fraction of each slice."/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100000" l="10000" r="90000">
                            <a14:foregroundMark x1="42917" y1="24000" x2="40417" y2="77333"/>
                            <a14:foregroundMark x1="42917" y1="19000" x2="42292" y2="23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60" r="25554"/>
              <a:stretch/>
            </p:blipFill>
            <p:spPr bwMode="auto">
              <a:xfrm>
                <a:off x="6172200" y="4045849"/>
                <a:ext cx="3048000" cy="3396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6361536" y="4213309"/>
                <a:ext cx="2973865" cy="304963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995173" y="5738125"/>
                <a:ext cx="1304761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Connector 42"/>
            <p:cNvCxnSpPr/>
            <p:nvPr/>
          </p:nvCxnSpPr>
          <p:spPr>
            <a:xfrm>
              <a:off x="6822963" y="4180951"/>
              <a:ext cx="111237" cy="3049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756345" y="4654716"/>
              <a:ext cx="1141298" cy="1077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5883009" y="4628711"/>
              <a:ext cx="2062682" cy="21880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371712" y="5732496"/>
              <a:ext cx="1495992" cy="638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10076615" y="4051726"/>
            <a:ext cx="3163201" cy="3396560"/>
            <a:chOff x="5188511" y="4013491"/>
            <a:chExt cx="3163201" cy="3396560"/>
          </a:xfrm>
        </p:grpSpPr>
        <p:grpSp>
          <p:nvGrpSpPr>
            <p:cNvPr id="74" name="Group 73"/>
            <p:cNvGrpSpPr/>
            <p:nvPr/>
          </p:nvGrpSpPr>
          <p:grpSpPr>
            <a:xfrm>
              <a:off x="5188511" y="4013491"/>
              <a:ext cx="3163201" cy="3396560"/>
              <a:chOff x="6172200" y="4045849"/>
              <a:chExt cx="3163201" cy="3396560"/>
            </a:xfrm>
          </p:grpSpPr>
          <p:pic>
            <p:nvPicPr>
              <p:cNvPr id="79" name="Picture 2" descr="Match the pizzas with the correct fraction of each slice."/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100000" l="10000" r="90000">
                            <a14:foregroundMark x1="42917" y1="24000" x2="40417" y2="77333"/>
                            <a14:foregroundMark x1="42917" y1="19000" x2="42292" y2="23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60" r="25554"/>
              <a:stretch/>
            </p:blipFill>
            <p:spPr bwMode="auto">
              <a:xfrm>
                <a:off x="6172200" y="4045849"/>
                <a:ext cx="3048000" cy="3396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0" name="Oval 79"/>
              <p:cNvSpPr/>
              <p:nvPr/>
            </p:nvSpPr>
            <p:spPr>
              <a:xfrm>
                <a:off x="6361536" y="4213309"/>
                <a:ext cx="2973865" cy="304963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7995173" y="5738125"/>
                <a:ext cx="1304761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/>
          </p:nvCxnSpPr>
          <p:spPr>
            <a:xfrm>
              <a:off x="6822963" y="4180951"/>
              <a:ext cx="111237" cy="3049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756345" y="4654716"/>
              <a:ext cx="1141298" cy="1077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5883009" y="4628711"/>
              <a:ext cx="2062682" cy="21880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5371712" y="5732496"/>
              <a:ext cx="1495992" cy="638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" descr="Match the pizzas with the correct fraction of each slice.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7500" r="79375">
                        <a14:foregroundMark x1="64583" y1="61333" x2="60000" y2="79333"/>
                        <a14:foregroundMark x1="57083" y1="67333" x2="56250" y2="73667"/>
                        <a14:backgroundMark x1="60000" y1="10000" x2="52708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44869" r="19396"/>
          <a:stretch/>
        </p:blipFill>
        <p:spPr bwMode="auto">
          <a:xfrm>
            <a:off x="6930577" y="5554373"/>
            <a:ext cx="1691969" cy="187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ight Arrow 81"/>
          <p:cNvSpPr/>
          <p:nvPr/>
        </p:nvSpPr>
        <p:spPr>
          <a:xfrm>
            <a:off x="8722844" y="5439344"/>
            <a:ext cx="1215525" cy="72664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186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1816" y="4974359"/>
            <a:ext cx="3215705" cy="3343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ounded Rectangular Callout 84"/>
              <p:cNvSpPr/>
              <p:nvPr/>
            </p:nvSpPr>
            <p:spPr>
              <a:xfrm>
                <a:off x="12033876" y="2340517"/>
                <a:ext cx="4800600" cy="1465039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Số bánh mà cậu ăn chính là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đó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ounded Rectangular Callout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876" y="2340517"/>
                <a:ext cx="4800600" cy="1465039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blipFill>
                <a:blip r:embed="rId23"/>
                <a:stretch>
                  <a:fillRect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/>
          <p:cNvGrpSpPr/>
          <p:nvPr/>
        </p:nvGrpSpPr>
        <p:grpSpPr>
          <a:xfrm>
            <a:off x="5677245" y="7770519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rgbClr val="C7F162"/>
              </a:solidFill>
            </p:spPr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000" b="0" i="1" dirty="0" smtClean="0">
                            <a:solidFill>
                              <a:srgbClr val="3A4949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000" b="0" i="1" dirty="0" smtClean="0">
                            <a:solidFill>
                              <a:srgbClr val="3A4949"/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dirty="0">
                    <a:solidFill>
                      <a:srgbClr val="3A4949"/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24"/>
                  <a:stretch>
                    <a:fillRect t="-28662" b="-121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Khám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</a:t>
            </a: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phá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19753E-6 L 0.00894 0.0118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5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98934" y="4095723"/>
            <a:ext cx="3163201" cy="3396560"/>
            <a:chOff x="1562733" y="4666160"/>
            <a:chExt cx="3163201" cy="339656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3305667" y="6385164"/>
              <a:ext cx="1017001" cy="102618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1562733" y="4666160"/>
              <a:ext cx="3163201" cy="3396560"/>
              <a:chOff x="5188511" y="4013491"/>
              <a:chExt cx="3163201" cy="339656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5188511" y="4013491"/>
                <a:ext cx="3163201" cy="3396560"/>
                <a:chOff x="6172200" y="4045849"/>
                <a:chExt cx="3163201" cy="3396560"/>
              </a:xfrm>
            </p:grpSpPr>
            <p:pic>
              <p:nvPicPr>
                <p:cNvPr id="79" name="Picture 2" descr="Match the pizzas with the correct fraction of each slice."/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0" b="100000" l="10000" r="90000">
                              <a14:foregroundMark x1="42917" y1="24000" x2="40417" y2="77333"/>
                              <a14:foregroundMark x1="42917" y1="19000" x2="42292" y2="23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360" r="25554"/>
                <a:stretch/>
              </p:blipFill>
              <p:spPr bwMode="auto">
                <a:xfrm>
                  <a:off x="6172200" y="4045849"/>
                  <a:ext cx="3048000" cy="33965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0" name="Oval 79"/>
                <p:cNvSpPr/>
                <p:nvPr/>
              </p:nvSpPr>
              <p:spPr>
                <a:xfrm>
                  <a:off x="6361536" y="4213309"/>
                  <a:ext cx="2973865" cy="3049632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7995173" y="5738125"/>
                  <a:ext cx="1304761" cy="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/>
              <p:cNvCxnSpPr/>
              <p:nvPr/>
            </p:nvCxnSpPr>
            <p:spPr>
              <a:xfrm>
                <a:off x="6822963" y="4180951"/>
                <a:ext cx="111237" cy="30496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5756345" y="4654716"/>
                <a:ext cx="1141298" cy="10777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5883009" y="4628711"/>
                <a:ext cx="2062682" cy="21880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5371712" y="5732496"/>
                <a:ext cx="1495992" cy="638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/>
          <p:cNvGrpSpPr/>
          <p:nvPr/>
        </p:nvGrpSpPr>
        <p:grpSpPr>
          <a:xfrm>
            <a:off x="407145" y="1880880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7"/>
                  <a:stretch>
                    <a:fillRect t="-27848" b="-120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Khám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</a:t>
            </a: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phá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47" name="TextBox 14"/>
          <p:cNvSpPr txBox="1"/>
          <p:nvPr/>
        </p:nvSpPr>
        <p:spPr>
          <a:xfrm>
            <a:off x="5548075" y="1307200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390915" y="2466459"/>
                <a:ext cx="3822137" cy="1399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915" y="2466459"/>
                <a:ext cx="3822137" cy="1399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4"/>
          <p:cNvSpPr txBox="1"/>
          <p:nvPr/>
        </p:nvSpPr>
        <p:spPr>
          <a:xfrm>
            <a:off x="6634659" y="4301574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390915" y="4198619"/>
                <a:ext cx="736098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915" y="4198619"/>
                <a:ext cx="7360989" cy="145142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14"/>
          <p:cNvSpPr txBox="1"/>
          <p:nvPr/>
        </p:nvSpPr>
        <p:spPr>
          <a:xfrm>
            <a:off x="5513278" y="6639339"/>
            <a:ext cx="11325566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i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i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6000" dirty="0">
              <a:ln w="28575"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14"/>
          <p:cNvSpPr txBox="1"/>
          <p:nvPr/>
        </p:nvSpPr>
        <p:spPr>
          <a:xfrm>
            <a:off x="5407953" y="6130749"/>
            <a:ext cx="11511894" cy="34624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i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i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6000" dirty="0">
              <a:ln w="28575"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28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8" grpId="0"/>
      <p:bldP spid="49" grpId="0"/>
      <p:bldP spid="50" grpId="0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47323" y="2068253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5"/>
                  <a:stretch>
                    <a:fillRect t="-28481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89682" y="422970"/>
            <a:ext cx="3933492" cy="1003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6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3 SVNEvery Movie Every " panose="02000500000000000000" pitchFamily="2" charset="0"/>
                <a:ea typeface="Meiryo UI" panose="020B0604030504040204" pitchFamily="34" charset="-128"/>
              </a:rPr>
              <a:t>Bảng</a:t>
            </a:r>
            <a:r>
              <a:rPr lang="en-US" sz="66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3 SVNEvery Movie Every " panose="02000500000000000000" pitchFamily="2" charset="0"/>
                <a:ea typeface="Meiryo UI" panose="020B0604030504040204" pitchFamily="34" charset="-128"/>
              </a:rPr>
              <a:t> con</a:t>
            </a:r>
            <a:endParaRPr lang="en-US" sz="66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#9Slide03 SVNEvery Movie Every " panose="02000500000000000000" pitchFamily="2" charset="0"/>
              <a:ea typeface="Meiryo UI" panose="020B060403050404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276980" y="2173308"/>
                <a:ext cx="3822137" cy="1399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6980" y="2173308"/>
                <a:ext cx="3822137" cy="1399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4"/>
          <p:cNvSpPr txBox="1"/>
          <p:nvPr/>
        </p:nvSpPr>
        <p:spPr>
          <a:xfrm>
            <a:off x="7125507" y="3953125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9199160" y="3916393"/>
                <a:ext cx="736098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160" y="3916393"/>
                <a:ext cx="7360989" cy="145142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14"/>
          <p:cNvSpPr txBox="1"/>
          <p:nvPr/>
        </p:nvSpPr>
        <p:spPr>
          <a:xfrm>
            <a:off x="5352130" y="2167346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84345" y="6043383"/>
            <a:ext cx="7524323" cy="1613692"/>
            <a:chOff x="5067824" y="6756794"/>
            <a:chExt cx="7524323" cy="1613692"/>
          </a:xfrm>
        </p:grpSpPr>
        <p:grpSp>
          <p:nvGrpSpPr>
            <p:cNvPr id="41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43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  <p:sp>
            <p:nvSpPr>
              <p:cNvPr id="44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42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8"/>
                  <a:stretch>
                    <a:fillRect t="-29114" b="-120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2304593" y="6049731"/>
                <a:ext cx="4163576" cy="14027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4593" y="6049731"/>
                <a:ext cx="4163576" cy="140275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14"/>
          <p:cNvSpPr txBox="1"/>
          <p:nvPr/>
        </p:nvSpPr>
        <p:spPr>
          <a:xfrm>
            <a:off x="7129778" y="7938356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9098440" y="7904290"/>
                <a:ext cx="804386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10−7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440" y="7904290"/>
                <a:ext cx="8043869" cy="145142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14"/>
          <p:cNvSpPr txBox="1"/>
          <p:nvPr/>
        </p:nvSpPr>
        <p:spPr>
          <a:xfrm>
            <a:off x="5274931" y="6112989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45" b="100000" l="2381" r="980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942" y="1574557"/>
            <a:ext cx="1600339" cy="2179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867" b="100000" l="0" r="954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351" y="5934806"/>
            <a:ext cx="1668925" cy="17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9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8" grpId="0"/>
      <p:bldP spid="49" grpId="0"/>
      <p:bldP spid="50" grpId="0"/>
      <p:bldP spid="38" grpId="0"/>
      <p:bldP spid="45" grpId="0"/>
      <p:bldP spid="46" grpId="0"/>
      <p:bldP spid="48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03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0320" y="4687810"/>
            <a:ext cx="11327350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5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5631534" y="-2964556"/>
            <a:ext cx="7024932" cy="16230600"/>
            <a:chOff x="0" y="0"/>
            <a:chExt cx="2517577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326085" y="912949"/>
            <a:ext cx="7948162" cy="77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3" lvl="1">
              <a:lnSpc>
                <a:spcPts val="4200"/>
              </a:lnSpc>
            </a:pP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Tính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 (</a:t>
            </a: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theo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mẫu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).</a:t>
            </a:r>
            <a:endParaRPr lang="en-US" sz="9600" dirty="0">
              <a:solidFill>
                <a:srgbClr val="3A4949"/>
              </a:solidFill>
              <a:latin typeface="#9Slide05 SVNHaptic Script" panose="00000500000000000000" pitchFamily="2" charset="0"/>
            </a:endParaRPr>
          </a:p>
        </p:txBody>
      </p:sp>
      <p:grpSp>
        <p:nvGrpSpPr>
          <p:cNvPr id="18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9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20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1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51592" y="2043815"/>
                <a:ext cx="8556830" cy="1397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6−5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592" y="2043815"/>
                <a:ext cx="8556830" cy="139794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14"/>
          <p:cNvSpPr txBox="1"/>
          <p:nvPr/>
        </p:nvSpPr>
        <p:spPr>
          <a:xfrm>
            <a:off x="2392621" y="2152535"/>
            <a:ext cx="288143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48338" y="4282088"/>
            <a:ext cx="7524323" cy="1613692"/>
            <a:chOff x="848338" y="4282088"/>
            <a:chExt cx="7524323" cy="1613692"/>
          </a:xfrm>
        </p:grpSpPr>
        <p:grpSp>
          <p:nvGrpSpPr>
            <p:cNvPr id="25" name="Group 24"/>
            <p:cNvGrpSpPr/>
            <p:nvPr/>
          </p:nvGrpSpPr>
          <p:grpSpPr>
            <a:xfrm>
              <a:off x="848338" y="4282088"/>
              <a:ext cx="7524323" cy="1613692"/>
              <a:chOff x="5067824" y="6756794"/>
              <a:chExt cx="7524323" cy="1613692"/>
            </a:xfrm>
          </p:grpSpPr>
          <p:grpSp>
            <p:nvGrpSpPr>
              <p:cNvPr id="26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28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</a:ln>
              </p:spPr>
            </p:sp>
            <p:sp>
              <p:nvSpPr>
                <p:cNvPr id="29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27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28481" b="-113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091" b="100000" l="2727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1830" y="4352089"/>
              <a:ext cx="1373160" cy="123584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173545" y="4305310"/>
            <a:ext cx="7524323" cy="1621125"/>
            <a:chOff x="5870689" y="5577056"/>
            <a:chExt cx="7524323" cy="1621125"/>
          </a:xfrm>
        </p:grpSpPr>
        <p:grpSp>
          <p:nvGrpSpPr>
            <p:cNvPr id="34" name="Group 33"/>
            <p:cNvGrpSpPr/>
            <p:nvPr/>
          </p:nvGrpSpPr>
          <p:grpSpPr>
            <a:xfrm>
              <a:off x="5870689" y="5584489"/>
              <a:ext cx="7524323" cy="1613692"/>
              <a:chOff x="5067824" y="6756794"/>
              <a:chExt cx="7524323" cy="1613692"/>
            </a:xfrm>
          </p:grpSpPr>
          <p:grpSp>
            <p:nvGrpSpPr>
              <p:cNvPr id="35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37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57150">
                  <a:solidFill>
                    <a:schemeClr val="tx1"/>
                  </a:solidFill>
                </a:ln>
              </p:spPr>
            </p:sp>
            <p:sp>
              <p:nvSpPr>
                <p:cNvPr id="38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36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29114" b="-120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965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79158" y="5577056"/>
              <a:ext cx="1393324" cy="158774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1549768" y="4303952"/>
            <a:ext cx="7524323" cy="1661829"/>
            <a:chOff x="11549768" y="4303952"/>
            <a:chExt cx="7524323" cy="1661829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9768" y="4352089"/>
              <a:ext cx="7524323" cy="1613692"/>
              <a:chOff x="5067824" y="6756794"/>
              <a:chExt cx="7524323" cy="1613692"/>
            </a:xfrm>
          </p:grpSpPr>
          <p:grpSp>
            <p:nvGrpSpPr>
              <p:cNvPr id="40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42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rgbClr val="F9DC76"/>
                </a:solidFill>
                <a:ln w="57150">
                  <a:solidFill>
                    <a:schemeClr val="tx1"/>
                  </a:solidFill>
                </a:ln>
              </p:spPr>
            </p:sp>
            <p:sp>
              <p:nvSpPr>
                <p:cNvPr id="43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17"/>
                  <p:cNvSpPr txBox="1"/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41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t="-28481" b="-113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96296">
                          <a14:foregroundMark x1="41667" y1="24528" x2="18519" y2="49057"/>
                          <a14:foregroundMark x1="25000" y1="52830" x2="13889" y2="66981"/>
                          <a14:foregroundMark x1="33333" y1="57547" x2="48148" y2="67925"/>
                          <a14:foregroundMark x1="12963" y1="67925" x2="12963" y2="745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36183" y="4303952"/>
              <a:ext cx="1630716" cy="1600518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6052451"/>
            <a:ext cx="3795222" cy="36128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59240" y="5967563"/>
            <a:ext cx="10998137" cy="2786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5641758" y="-3209664"/>
            <a:ext cx="7024932" cy="17505556"/>
            <a:chOff x="0" y="0"/>
            <a:chExt cx="2517577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326085" y="912949"/>
            <a:ext cx="7948162" cy="77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3" lvl="1">
              <a:lnSpc>
                <a:spcPts val="4200"/>
              </a:lnSpc>
            </a:pP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Tính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 (</a:t>
            </a: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theo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mẫu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).</a:t>
            </a:r>
            <a:endParaRPr lang="en-US" sz="9600" dirty="0">
              <a:solidFill>
                <a:srgbClr val="3A4949"/>
              </a:solidFill>
              <a:latin typeface="#9Slide05 SVNHaptic Script" panose="00000500000000000000" pitchFamily="2" charset="0"/>
            </a:endParaRPr>
          </a:p>
        </p:txBody>
      </p:sp>
      <p:grpSp>
        <p:nvGrpSpPr>
          <p:cNvPr id="18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9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20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1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343179" y="2415949"/>
                <a:ext cx="8053487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6−1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179" y="2415949"/>
                <a:ext cx="8053487" cy="157838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/>
          <p:cNvGrpSpPr/>
          <p:nvPr/>
        </p:nvGrpSpPr>
        <p:grpSpPr>
          <a:xfrm>
            <a:off x="-353641" y="2443942"/>
            <a:ext cx="7524323" cy="1613692"/>
            <a:chOff x="848338" y="4282088"/>
            <a:chExt cx="7524323" cy="1613692"/>
          </a:xfrm>
        </p:grpSpPr>
        <p:grpSp>
          <p:nvGrpSpPr>
            <p:cNvPr id="25" name="Group 24"/>
            <p:cNvGrpSpPr/>
            <p:nvPr/>
          </p:nvGrpSpPr>
          <p:grpSpPr>
            <a:xfrm>
              <a:off x="848338" y="4282088"/>
              <a:ext cx="7524323" cy="1613692"/>
              <a:chOff x="5067824" y="6756794"/>
              <a:chExt cx="7524323" cy="1613692"/>
            </a:xfrm>
          </p:grpSpPr>
          <p:grpSp>
            <p:nvGrpSpPr>
              <p:cNvPr id="26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28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</a:ln>
              </p:spPr>
            </p:sp>
            <p:sp>
              <p:nvSpPr>
                <p:cNvPr id="29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27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28662" b="-121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091" b="100000" l="2727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1830" y="4352089"/>
              <a:ext cx="1373160" cy="123584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-353641" y="4796021"/>
            <a:ext cx="7524323" cy="1621125"/>
            <a:chOff x="5870689" y="5577056"/>
            <a:chExt cx="7524323" cy="1621125"/>
          </a:xfrm>
        </p:grpSpPr>
        <p:grpSp>
          <p:nvGrpSpPr>
            <p:cNvPr id="34" name="Group 33"/>
            <p:cNvGrpSpPr/>
            <p:nvPr/>
          </p:nvGrpSpPr>
          <p:grpSpPr>
            <a:xfrm>
              <a:off x="5870689" y="5584489"/>
              <a:ext cx="7524323" cy="1613692"/>
              <a:chOff x="5067824" y="6756794"/>
              <a:chExt cx="7524323" cy="1613692"/>
            </a:xfrm>
          </p:grpSpPr>
          <p:grpSp>
            <p:nvGrpSpPr>
              <p:cNvPr id="35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37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57150">
                  <a:solidFill>
                    <a:schemeClr val="tx1"/>
                  </a:solidFill>
                </a:ln>
              </p:spPr>
            </p:sp>
            <p:sp>
              <p:nvSpPr>
                <p:cNvPr id="38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36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29936" b="-127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965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79158" y="5577056"/>
              <a:ext cx="1393324" cy="158774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-356924" y="7019226"/>
            <a:ext cx="7524323" cy="1661829"/>
            <a:chOff x="11549768" y="4303952"/>
            <a:chExt cx="7524323" cy="1661829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9768" y="4352089"/>
              <a:ext cx="7524323" cy="1613692"/>
              <a:chOff x="5067824" y="6756794"/>
              <a:chExt cx="7524323" cy="1613692"/>
            </a:xfrm>
          </p:grpSpPr>
          <p:grpSp>
            <p:nvGrpSpPr>
              <p:cNvPr id="40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42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rgbClr val="F9DC76"/>
                </a:solidFill>
                <a:ln w="57150">
                  <a:solidFill>
                    <a:schemeClr val="tx1"/>
                  </a:solidFill>
                </a:ln>
              </p:spPr>
            </p:sp>
            <p:sp>
              <p:nvSpPr>
                <p:cNvPr id="43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17"/>
                  <p:cNvSpPr txBox="1"/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41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t="-28662" b="-121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96296">
                          <a14:foregroundMark x1="41667" y1="24528" x2="18519" y2="49057"/>
                          <a14:foregroundMark x1="25000" y1="52830" x2="13889" y2="66981"/>
                          <a14:foregroundMark x1="33333" y1="57547" x2="48148" y2="67925"/>
                          <a14:foregroundMark x1="12963" y1="67925" x2="12963" y2="745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36183" y="4303952"/>
              <a:ext cx="1630716" cy="1600518"/>
            </a:xfrm>
            <a:prstGeom prst="rect">
              <a:avLst/>
            </a:prstGeom>
          </p:spPr>
        </p:pic>
      </p:grpSp>
      <p:sp>
        <p:nvSpPr>
          <p:cNvPr id="12" name="Right Arrow 11"/>
          <p:cNvSpPr/>
          <p:nvPr/>
        </p:nvSpPr>
        <p:spPr>
          <a:xfrm>
            <a:off x="5771455" y="3020432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7336252" y="4776361"/>
                <a:ext cx="9616415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6−5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252" y="4776361"/>
                <a:ext cx="9616415" cy="157838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ight Arrow 49"/>
          <p:cNvSpPr/>
          <p:nvPr/>
        </p:nvSpPr>
        <p:spPr>
          <a:xfrm>
            <a:off x="5764528" y="5380844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425348" y="7195024"/>
                <a:ext cx="11346055" cy="1578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8−3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348" y="7195024"/>
                <a:ext cx="11346055" cy="157812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ight Arrow 51"/>
          <p:cNvSpPr/>
          <p:nvPr/>
        </p:nvSpPr>
        <p:spPr>
          <a:xfrm>
            <a:off x="5445651" y="7743649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9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 animBg="1"/>
      <p:bldP spid="48" grpId="0"/>
      <p:bldP spid="50" grpId="0" animBg="1"/>
      <p:bldP spid="51" grpId="0"/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4" t="-54815" r="-1974" b="-29983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631545" y="-2697845"/>
            <a:ext cx="7253510" cy="16230600"/>
            <a:chOff x="0" y="0"/>
            <a:chExt cx="2517577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379554" y="4396733"/>
            <a:ext cx="7102480" cy="5178497"/>
          </a:xfrm>
          <a:custGeom>
            <a:avLst/>
            <a:gdLst/>
            <a:ahLst/>
            <a:cxnLst/>
            <a:rect l="l" t="t" r="r" b="b"/>
            <a:pathLst>
              <a:path w="7525395" h="5455911">
                <a:moveTo>
                  <a:pt x="0" y="0"/>
                </a:moveTo>
                <a:lnTo>
                  <a:pt x="7525394" y="0"/>
                </a:lnTo>
                <a:lnTo>
                  <a:pt x="7525394" y="5455911"/>
                </a:lnTo>
                <a:lnTo>
                  <a:pt x="0" y="5455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532576" y="1525205"/>
                <a:ext cx="15240000" cy="2908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Dễ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ấy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mèn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mấy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576" y="1525205"/>
                <a:ext cx="15240000" cy="2908873"/>
              </a:xfrm>
              <a:prstGeom prst="rect">
                <a:avLst/>
              </a:prstGeom>
              <a:blipFill>
                <a:blip r:embed="rId4"/>
                <a:stretch>
                  <a:fillRect l="-1600" b="-4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538872" y="4695756"/>
                <a:ext cx="9646648" cy="3849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u="sng" dirty="0" smtClean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4400" b="1" u="sng" dirty="0" err="1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4400" b="1" u="sng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4400" u="sng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5400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4400" i="1" u="sng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400" i="1" u="sng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i="1" u="sng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i="1" u="sng" dirty="0" smtClean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smtClean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lá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4400" b="0" i="0" dirty="0">
                  <a:solidFill>
                    <a:srgbClr val="22621A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872" y="4695756"/>
                <a:ext cx="9646648" cy="3849195"/>
              </a:xfrm>
              <a:prstGeom prst="rect">
                <a:avLst/>
              </a:prstGeom>
              <a:blipFill>
                <a:blip r:embed="rId5"/>
                <a:stretch>
                  <a:fillRect l="-63" t="-3165" r="-63" b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1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2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2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" y="6688358"/>
            <a:ext cx="4616670" cy="34664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4663441" y="5772319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69136E-6 L 0.05052 -0.2526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" y="-12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5539019" y="3043543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629914" y="7150756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914" y="7150756"/>
                <a:ext cx="1219200" cy="141187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2998050" y="7464441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4205857" y="7150756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857" y="7150756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5594303" y="7464440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6812279" y="7150756"/>
                <a:ext cx="6751321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279" y="7150756"/>
                <a:ext cx="6751321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483983" y="2784192"/>
                <a:ext cx="1219200" cy="141187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983" y="2784192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-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Rounded 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644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2.46914E-6 L 0.20685 0.005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2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26" grpId="1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008348" y="1662049"/>
            <a:ext cx="14271304" cy="6731637"/>
            <a:chOff x="0" y="0"/>
            <a:chExt cx="5114513" cy="23295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91918" y="6130984"/>
            <a:ext cx="3486273" cy="3325033"/>
          </a:xfrm>
          <a:custGeom>
            <a:avLst/>
            <a:gdLst/>
            <a:ahLst/>
            <a:cxnLst/>
            <a:rect l="l" t="t" r="r" b="b"/>
            <a:pathLst>
              <a:path w="3486273" h="3325033">
                <a:moveTo>
                  <a:pt x="0" y="0"/>
                </a:moveTo>
                <a:lnTo>
                  <a:pt x="3486274" y="0"/>
                </a:lnTo>
                <a:lnTo>
                  <a:pt x="3486274" y="3325033"/>
                </a:lnTo>
                <a:lnTo>
                  <a:pt x="0" y="3325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56" y="1344900"/>
            <a:ext cx="2475889" cy="24758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1" y="8885987"/>
            <a:ext cx="1233252" cy="12654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5599" y="1595304"/>
            <a:ext cx="11370025" cy="6986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9244063" y="3175732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250984" y="7258623"/>
                <a:ext cx="7836583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984" y="7258623"/>
                <a:ext cx="7836583" cy="14118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672232" y="72211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232" y="7221100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3154679" y="7564018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-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4347349" y="7285196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349" y="7285196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5844819" y="759888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44063" y="3995230"/>
                <a:ext cx="1041493" cy="1242681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4063" y="3995230"/>
                <a:ext cx="1041493" cy="1242681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5508551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551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775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82716E-6 L 0.12439 -0.062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11506200" y="2749747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8095210" y="7168451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210" y="7168451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2729695" y="7168451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695" y="7168451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4153281" y="748213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5306247" y="7168451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247" y="7168451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6764013" y="7491418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473461" y="3381851"/>
                <a:ext cx="1005046" cy="1232399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3461" y="3381851"/>
                <a:ext cx="1005046" cy="123239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-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ounded Rectangle 39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12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0.08142 0.260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" y="1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3" grpId="0" animBg="1"/>
      <p:bldP spid="34" grpId="0" animBg="1"/>
      <p:bldP spid="35" grpId="0" animBg="1"/>
      <p:bldP spid="36" grpId="0" animBg="1"/>
      <p:bldP spid="23" grpId="0" animBg="1"/>
      <p:bldP spid="24" grpId="0" animBg="1"/>
      <p:bldP spid="31" grpId="0" animBg="1"/>
      <p:bldP spid="38" grpId="0" animBg="1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12877800" y="5523841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1753386" y="7089834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86" y="7089834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3250792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-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4454575" y="7089833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575" y="7089833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5963158" y="7483195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1814464" y="5523841"/>
                <a:ext cx="1005046" cy="1232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464" y="5523841"/>
                <a:ext cx="1005046" cy="123239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5602747" y="7051018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747" y="7051018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7518901" y="7368657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9039867" y="7089835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867" y="7089835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>
          <a:xfrm>
            <a:off x="10719301" y="7403521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/>
              <p:cNvSpPr/>
              <p:nvPr/>
            </p:nvSpPr>
            <p:spPr>
              <a:xfrm>
                <a:off x="12210553" y="7089835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0553" y="7089835"/>
                <a:ext cx="1219200" cy="1411879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26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3457E-6 L -0.32344 0.013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4" grpId="0" animBg="1"/>
      <p:bldP spid="31" grpId="0" animBg="1"/>
      <p:bldP spid="38" grpId="0" animBg="1"/>
      <p:bldP spid="39" grpId="0" animBg="1"/>
      <p:bldP spid="27" grpId="0" animBg="1"/>
      <p:bldP spid="28" grpId="0" animBg="1"/>
      <p:bldP spid="29" grpId="0" animBg="1"/>
      <p:bldP spid="30" grpId="0" animBg="1"/>
      <p:bldP spid="37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6986404" y="5664676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1887200" y="5571301"/>
                <a:ext cx="834736" cy="109156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0" y="5571301"/>
                <a:ext cx="834736" cy="1091564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1905000" y="7089834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7089834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3416798" y="7483195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4643807" y="7086163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807" y="7086163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>
          <a:xfrm>
            <a:off x="6066592" y="7483194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550" y="7002858"/>
            <a:ext cx="1777792" cy="15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4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111E-6 -1.48148E-6 L -0.1243 -0.005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-2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04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7458" y="4574027"/>
            <a:ext cx="11327350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7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08348" y="1893314"/>
            <a:ext cx="14271304" cy="6500372"/>
            <a:chOff x="0" y="0"/>
            <a:chExt cx="5114513" cy="2329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172735" y="3076607"/>
            <a:ext cx="11700598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9600" b="1" u="none" strike="noStrike" dirty="0">
              <a:solidFill>
                <a:srgbClr val="3A494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63303" y="4629672"/>
            <a:ext cx="771999" cy="77199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425268" y="4629683"/>
            <a:ext cx="771999" cy="77199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1634380" y="4650811"/>
            <a:ext cx="771999" cy="77199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3376697" y="4565086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 dirty="0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38662" y="459658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47774" y="461772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436864" y="1225915"/>
            <a:ext cx="8389025" cy="2015682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3152702" y="1771293"/>
                <a:ext cx="10514266" cy="115416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8000" u="none" strike="noStrike" dirty="0" err="1" smtClean="0">
                    <a:solidFill>
                      <a:srgbClr val="3A4949"/>
                    </a:solidFill>
                    <a:latin typeface="Londrina Solid"/>
                  </a:rPr>
                  <a:t>Tính</a:t>
                </a:r>
                <a:r>
                  <a:rPr lang="en-US" sz="8000" dirty="0" smtClean="0">
                    <a:solidFill>
                      <a:srgbClr val="3A4949"/>
                    </a:solidFill>
                    <a:latin typeface="Londrina Solid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8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8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8000" u="none" strike="noStrike" dirty="0">
                  <a:solidFill>
                    <a:srgbClr val="3A4949"/>
                  </a:solidFill>
                  <a:latin typeface="Londrina Solid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702" y="1771293"/>
                <a:ext cx="10514266" cy="1154162"/>
              </a:xfrm>
              <a:prstGeom prst="rect">
                <a:avLst/>
              </a:prstGeom>
              <a:blipFill>
                <a:blip r:embed="rId16"/>
                <a:stretch>
                  <a:fillRect t="-43386" b="-42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422034" y="4039903"/>
                <a:ext cx="1388521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034" y="4039903"/>
                <a:ext cx="1388521" cy="199381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640696" y="4039903"/>
                <a:ext cx="1388521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96" y="4039903"/>
                <a:ext cx="1388521" cy="199381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825889" y="4039903"/>
                <a:ext cx="881972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5889" y="4039903"/>
                <a:ext cx="881972" cy="19938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48" y="6113453"/>
            <a:ext cx="1967626" cy="1740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619498" y="1231836"/>
            <a:ext cx="13026844" cy="2498396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2747930" y="1466727"/>
                <a:ext cx="12597762" cy="2263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600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6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6600" dirty="0">
                  <a:solidFill>
                    <a:srgbClr val="3A494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Kết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quả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phần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tô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màu</a:t>
                </a:r>
                <a:endParaRPr lang="en-US" sz="6600" u="none" strike="noStrike" dirty="0">
                  <a:solidFill>
                    <a:srgbClr val="3A494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930" y="1466727"/>
                <a:ext cx="12597762" cy="2263505"/>
              </a:xfrm>
              <a:prstGeom prst="rect">
                <a:avLst/>
              </a:prstGeom>
              <a:blipFill>
                <a:blip r:embed="rId16"/>
                <a:stretch>
                  <a:fillRect l="-968" t="-10782" r="-871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89" y="6920394"/>
            <a:ext cx="1967626" cy="1740077"/>
          </a:xfrm>
          <a:prstGeom prst="rect">
            <a:avLst/>
          </a:prstGeom>
        </p:spPr>
      </p:pic>
      <p:grpSp>
        <p:nvGrpSpPr>
          <p:cNvPr id="32" name="Group 12"/>
          <p:cNvGrpSpPr/>
          <p:nvPr/>
        </p:nvGrpSpPr>
        <p:grpSpPr>
          <a:xfrm>
            <a:off x="3275207" y="4562722"/>
            <a:ext cx="771999" cy="771999"/>
            <a:chOff x="0" y="0"/>
            <a:chExt cx="6350000" cy="6350000"/>
          </a:xfrm>
        </p:grpSpPr>
        <p:sp>
          <p:nvSpPr>
            <p:cNvPr id="3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</p:sp>
      </p:grpSp>
      <p:grpSp>
        <p:nvGrpSpPr>
          <p:cNvPr id="34" name="Group 14"/>
          <p:cNvGrpSpPr/>
          <p:nvPr/>
        </p:nvGrpSpPr>
        <p:grpSpPr>
          <a:xfrm>
            <a:off x="7437172" y="4562733"/>
            <a:ext cx="771999" cy="771999"/>
            <a:chOff x="0" y="0"/>
            <a:chExt cx="6350000" cy="6350000"/>
          </a:xfrm>
        </p:grpSpPr>
        <p:sp>
          <p:nvSpPr>
            <p:cNvPr id="3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</p:sp>
      </p:grpSp>
      <p:grpSp>
        <p:nvGrpSpPr>
          <p:cNvPr id="36" name="Group 16"/>
          <p:cNvGrpSpPr/>
          <p:nvPr/>
        </p:nvGrpSpPr>
        <p:grpSpPr>
          <a:xfrm>
            <a:off x="11646284" y="4583861"/>
            <a:ext cx="771999" cy="771999"/>
            <a:chOff x="0" y="0"/>
            <a:chExt cx="6350000" cy="6350000"/>
          </a:xfrm>
        </p:grpSpPr>
        <p:sp>
          <p:nvSpPr>
            <p:cNvPr id="3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</p:sp>
      </p:grpSp>
      <p:sp>
        <p:nvSpPr>
          <p:cNvPr id="38" name="Freeform 21"/>
          <p:cNvSpPr/>
          <p:nvPr/>
        </p:nvSpPr>
        <p:spPr>
          <a:xfrm>
            <a:off x="4259133" y="4520268"/>
            <a:ext cx="2449890" cy="2443765"/>
          </a:xfrm>
          <a:custGeom>
            <a:avLst/>
            <a:gdLst/>
            <a:ahLst/>
            <a:cxnLst/>
            <a:rect l="l" t="t" r="r" b="b"/>
            <a:pathLst>
              <a:path w="2449890" h="2443765">
                <a:moveTo>
                  <a:pt x="0" y="0"/>
                </a:moveTo>
                <a:lnTo>
                  <a:pt x="2449890" y="0"/>
                </a:lnTo>
                <a:lnTo>
                  <a:pt x="2449890" y="2443765"/>
                </a:lnTo>
                <a:lnTo>
                  <a:pt x="0" y="2443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90000"/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22"/>
          <p:cNvSpPr/>
          <p:nvPr/>
        </p:nvSpPr>
        <p:spPr>
          <a:xfrm>
            <a:off x="12554037" y="4484858"/>
            <a:ext cx="2463871" cy="2457711"/>
          </a:xfrm>
          <a:custGeom>
            <a:avLst/>
            <a:gdLst/>
            <a:ahLst/>
            <a:cxnLst/>
            <a:rect l="l" t="t" r="r" b="b"/>
            <a:pathLst>
              <a:path w="2463871" h="2457711">
                <a:moveTo>
                  <a:pt x="0" y="0"/>
                </a:moveTo>
                <a:lnTo>
                  <a:pt x="2463871" y="0"/>
                </a:lnTo>
                <a:lnTo>
                  <a:pt x="2463871" y="2457711"/>
                </a:lnTo>
                <a:lnTo>
                  <a:pt x="0" y="24577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90000"/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23"/>
          <p:cNvSpPr/>
          <p:nvPr/>
        </p:nvSpPr>
        <p:spPr>
          <a:xfrm>
            <a:off x="8534492" y="4482828"/>
            <a:ext cx="2473168" cy="2457711"/>
          </a:xfrm>
          <a:custGeom>
            <a:avLst/>
            <a:gdLst/>
            <a:ahLst/>
            <a:cxnLst/>
            <a:rect l="l" t="t" r="r" b="b"/>
            <a:pathLst>
              <a:path w="2473168" h="2457711">
                <a:moveTo>
                  <a:pt x="0" y="0"/>
                </a:moveTo>
                <a:lnTo>
                  <a:pt x="2473168" y="0"/>
                </a:lnTo>
                <a:lnTo>
                  <a:pt x="2473168" y="2457711"/>
                </a:lnTo>
                <a:lnTo>
                  <a:pt x="0" y="24577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90000"/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24"/>
          <p:cNvSpPr txBox="1"/>
          <p:nvPr/>
        </p:nvSpPr>
        <p:spPr>
          <a:xfrm>
            <a:off x="3388601" y="4498136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42" name="TextBox 25"/>
          <p:cNvSpPr txBox="1"/>
          <p:nvPr/>
        </p:nvSpPr>
        <p:spPr>
          <a:xfrm>
            <a:off x="7550566" y="452963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43" name="TextBox 26"/>
          <p:cNvSpPr txBox="1"/>
          <p:nvPr/>
        </p:nvSpPr>
        <p:spPr>
          <a:xfrm>
            <a:off x="11759678" y="455077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3876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08348" y="1893314"/>
            <a:ext cx="14271304" cy="6500372"/>
            <a:chOff x="0" y="0"/>
            <a:chExt cx="5114513" cy="2329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5752" y="2824970"/>
            <a:ext cx="14936495" cy="5340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19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01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8683" y="4446723"/>
            <a:ext cx="11327350" cy="2481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3196302" y="-422055"/>
            <a:ext cx="12544749" cy="607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53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14562804" y="4632548"/>
            <a:ext cx="3834642" cy="5493812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760344" y="4990966"/>
            <a:ext cx="3328392" cy="4779458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14853500" y="1778999"/>
            <a:ext cx="383592" cy="608555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72" y="4180324"/>
            <a:ext cx="7331858" cy="58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3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387245" y="1007702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/>
                <a:r>
                  <a:rPr lang="en" sz="60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1: Tính</a:t>
                </a:r>
                <a:br>
                  <a:rPr lang="en" sz="60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" sz="6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0" i="1" dirty="0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sz="60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87245" y="1007702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85106" b="-6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55494" y="518811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4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472878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003521" y="847814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72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2: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7200" dirty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7200" i="1" dirty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72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03521" y="847814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15426" b="-5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41632" y="5874349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2" name="Rounded Rectangle 1261"/>
          <p:cNvSpPr/>
          <p:nvPr/>
        </p:nvSpPr>
        <p:spPr>
          <a:xfrm>
            <a:off x="3308737" y="7684852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smtClean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</a:t>
            </a:r>
            <a:endParaRPr lang="en-US" sz="66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8217" y="1022055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72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3: Tính		</a:t>
                </a:r>
                <a14:m>
                  <m:oMath xmlns:m="http://schemas.openxmlformats.org/officeDocument/2006/math"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72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217" y="1022055"/>
                <a:ext cx="15408000" cy="1145400"/>
              </a:xfrm>
              <a:prstGeom prst="rect">
                <a:avLst/>
              </a:prstGeom>
              <a:blipFill>
                <a:blip r:embed="rId8"/>
                <a:stretch>
                  <a:fillRect t="-14894" b="-5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102223" y="637332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Rounded Rectangle 1263"/>
          <p:cNvSpPr/>
          <p:nvPr/>
        </p:nvSpPr>
        <p:spPr>
          <a:xfrm>
            <a:off x="2600664" y="5082564"/>
            <a:ext cx="9453710" cy="417614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733816" y="285719"/>
            <a:ext cx="15242400" cy="4248181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356449" y="1219020"/>
            <a:ext cx="15408000" cy="255288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72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Câu 4</a:t>
            </a:r>
            <a:r>
              <a:rPr lang="en" sz="7200" dirty="0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: </a:t>
            </a:r>
            <a:r>
              <a:rPr lang="en" sz="7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thực hiện phép trừ hai phân số có cùng mẫu số, ta làm gì?</a:t>
            </a:r>
            <a:endParaRPr sz="7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28" name="Google Shape;2071;p48"/>
          <p:cNvGrpSpPr/>
          <p:nvPr/>
        </p:nvGrpSpPr>
        <p:grpSpPr>
          <a:xfrm rot="20979431">
            <a:off x="272690" y="4964767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091" y="4359408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84233" y="564904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46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06491" y="4027117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3308737" y="7684852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9273922" y="3957038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9411428" y="7694786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đúng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733816" y="285718"/>
            <a:ext cx="15242400" cy="30680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568216" y="138934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</a:t>
            </a:r>
            <a:r>
              <a:rPr lang="en" sz="4800" dirty="0">
                <a:solidFill>
                  <a:schemeClr val="accent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âu 5: </a:t>
            </a:r>
            <a:r>
              <a:rPr lang="en" sz="48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Có một bình đựng trà sữa 1 </a:t>
            </a:r>
            <a:r>
              <a:rPr lang="en" sz="4800" i="1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l . </a:t>
            </a:r>
            <a:r>
              <a:rPr lang="en" sz="48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Mai chia số trà sữa vào 2 ly size vừa và nhỏ có dung tích lần lượt là 300 ml và 200 ml. Hỏi Mai còn lại bao nhiêu mi-li-lít trà sữa?</a:t>
            </a:r>
            <a:endParaRPr sz="4800" i="1" dirty="0">
              <a:solidFill>
                <a:schemeClr val="tx1">
                  <a:lumMod val="7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1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84233" y="564904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5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576" fill="hold"/>
                                        <p:tgtEl>
                                          <p:spTgt spid="1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1"/>
                </p:tgtEl>
              </p:cMediaNode>
            </p:audio>
          </p:childTnLst>
        </p:cTn>
      </p:par>
    </p:tnLst>
    <p:bldLst>
      <p:bldP spid="126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310</Words>
  <Application>Microsoft Office PowerPoint</Application>
  <PresentationFormat>Custom</PresentationFormat>
  <Paragraphs>154</Paragraphs>
  <Slides>29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56" baseType="lpstr">
      <vt:lpstr>Canva Sans Bold</vt:lpstr>
      <vt:lpstr>#9Slide07 HoneyCream</vt:lpstr>
      <vt:lpstr>Baloo 2</vt:lpstr>
      <vt:lpstr>Caveat Brush</vt:lpstr>
      <vt:lpstr>#9Slide07 Altus</vt:lpstr>
      <vt:lpstr>#9Slide07 SVNDessert Menu Scrip</vt:lpstr>
      <vt:lpstr>Meiryo UI</vt:lpstr>
      <vt:lpstr>#9Slide05 Dancing Script</vt:lpstr>
      <vt:lpstr>#9Slide05 IcielRukola</vt:lpstr>
      <vt:lpstr>Londrina Solid</vt:lpstr>
      <vt:lpstr>Times New Roman</vt:lpstr>
      <vt:lpstr>#9Slide05 SVNHaptic Script</vt:lpstr>
      <vt:lpstr>Calibri</vt:lpstr>
      <vt:lpstr>Cambria Math</vt:lpstr>
      <vt:lpstr>#9Slide03 SVNEvery Movie Every </vt:lpstr>
      <vt:lpstr>Arial</vt:lpstr>
      <vt:lpstr>SVN-Newton</vt:lpstr>
      <vt:lpstr>Cambria</vt:lpstr>
      <vt:lpstr>Office Theme</vt:lpstr>
      <vt:lpstr>Kawaii Bubble Tea Bran MK Plan by Slidesgo</vt:lpstr>
      <vt:lpstr>1_Kawaii Bubble Tea Bran MK Plan by Slidesgo</vt:lpstr>
      <vt:lpstr>2_Kawaii Bubble Tea Bran MK Plan by Slidesgo</vt:lpstr>
      <vt:lpstr>3_Kawaii Bubble Tea Bran MK Plan by Slidesgo</vt:lpstr>
      <vt:lpstr>4_Kawaii Bubble Tea Bran MK Plan by Slidesgo</vt:lpstr>
      <vt:lpstr>5_Kawaii Bubble Tea Bran MK Plan by Slidesgo</vt:lpstr>
      <vt:lpstr>1_Office Theme</vt:lpstr>
      <vt:lpstr>Chủ đề Office</vt:lpstr>
      <vt:lpstr>PowerPoint Presentation</vt:lpstr>
      <vt:lpstr>PowerPoint Presentation</vt:lpstr>
      <vt:lpstr>PowerPoint Presentation</vt:lpstr>
      <vt:lpstr>Ở đây có bán trà sữa</vt:lpstr>
      <vt:lpstr>Câu 1: Tính 10/3-6/3=?</vt:lpstr>
      <vt:lpstr>Câu 2: Tính 1/2-1/4=?</vt:lpstr>
      <vt:lpstr>Câu 3: Tính    11/6-5/6=?</vt:lpstr>
      <vt:lpstr>Câu 4: Muốn thực hiện phép trừ hai phân số có cùng mẫu số, ta làm gì?</vt:lpstr>
      <vt:lpstr>Câu 5: Có một bình đựng trà sữa 1 l . Mai chia số trà sữa vào 2 ly size vừa và nhỏ có dung tích lần lượt là 300 ml và 200 ml. Hỏi Mai còn lại bao nhiêu mi-li-lít trà sữa?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T29_PhepTruHaiPhanSoKhacMauSo_MNT</dc:title>
  <dc:creator>ADMIN</dc:creator>
  <cp:lastModifiedBy>Laptop T&amp;T</cp:lastModifiedBy>
  <cp:revision>29</cp:revision>
  <dcterms:created xsi:type="dcterms:W3CDTF">2006-08-16T00:00:00Z</dcterms:created>
  <dcterms:modified xsi:type="dcterms:W3CDTF">2024-03-17T17:32:58Z</dcterms:modified>
  <dc:identifier>DAF_mH4sVPQ</dc:identifier>
</cp:coreProperties>
</file>