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5" r:id="rId4"/>
    <p:sldMasterId id="2147483680" r:id="rId5"/>
    <p:sldMasterId id="2147483685" r:id="rId6"/>
  </p:sldMasterIdLst>
  <p:notesMasterIdLst>
    <p:notesMasterId r:id="rId32"/>
  </p:notesMasterIdLst>
  <p:sldIdLst>
    <p:sldId id="402" r:id="rId7"/>
    <p:sldId id="256" r:id="rId8"/>
    <p:sldId id="257" r:id="rId9"/>
    <p:sldId id="395" r:id="rId10"/>
    <p:sldId id="396" r:id="rId11"/>
    <p:sldId id="398" r:id="rId12"/>
    <p:sldId id="399" r:id="rId13"/>
    <p:sldId id="400" r:id="rId14"/>
    <p:sldId id="401" r:id="rId15"/>
    <p:sldId id="397" r:id="rId16"/>
    <p:sldId id="272" r:id="rId17"/>
    <p:sldId id="271" r:id="rId18"/>
    <p:sldId id="273" r:id="rId19"/>
    <p:sldId id="259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61" r:id="rId29"/>
    <p:sldId id="262" r:id="rId30"/>
    <p:sldId id="40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A"/>
    <a:srgbClr val="1C76A8"/>
    <a:srgbClr val="FAE7F2"/>
    <a:srgbClr val="FFF4D4"/>
    <a:srgbClr val="BDE0F4"/>
    <a:srgbClr val="F68071"/>
    <a:srgbClr val="134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9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10.828"/>
    </inkml:context>
    <inkml:brush xml:id="br0">
      <inkml:brushProperty name="width" value="0.35" units="cm"/>
      <inkml:brushProperty name="height" value="0.35" units="cm"/>
      <inkml:brushProperty name="color" value="#25D5C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2.32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9 0 24575,'-2'0'0,"-4"0"0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5.509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706 1 24575,'-656'0'0,"607"6"-1365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9.501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18 0 24575,'-2'0'0,"-4"0"0,-4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09.572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446 0 24575,'-10'11'0,"1"1"0,-1 0 0,2 0 0,0 1 0,0 0 0,1 0 0,-9 26 0,11-29 0,0 0 0,0-1 0,-1 1 0,0-1 0,0-1 0,-1 1 0,-15 13 0,11-11 0,1 1 0,0-1 0,-8 15 0,-154 277 0,164-287 0,1 1 0,-8 26 0,11-29 0,0-1 0,-1 1 0,-1-1 0,0-1 0,-12 19 0,5-9-1365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12.58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302 1 24575,'0'9'0,"0"1"0,-1-1 0,0 0 0,-1 0 0,0 0 0,-1 0 0,0 0 0,-7 17 0,-2-5 0,-1-2 0,-19 25 0,29-40 0,-18 25 0,2 1 0,2 1 0,0 1 0,-16 46 0,13-38 0,15-30 0,0-1 0,1 1 0,-6 17 0,-25 82 0,31-98-273,0-1 0,0 0 0,-1 0 0,-11 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18756-597B-4205-8540-68A86F590C4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83F3D-25DA-4E96-8568-34A6B7A8D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7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2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1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3F3D-25DA-4E96-8568-34A6B7A8D2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3F3D-25DA-4E96-8568-34A6B7A8D2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28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3F3D-25DA-4E96-8568-34A6B7A8D2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66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3F3D-25DA-4E96-8568-34A6B7A8D2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00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7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17CD-5151-1AB5-8F50-1F0E38A2B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37E03-C0AB-07CB-24AC-6B24160F5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4DB65-9AA2-4590-9302-40410561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D9F57-EB66-A77D-5676-7D86CD3D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2DCB6-87F5-45BC-15E3-E6E2CC32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95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744F8-0D23-B045-1676-1C61AB69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26C7B0-4783-FF7A-F4AB-C90AF3C93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1F970-D877-EEFC-C569-7CD31F36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B95A1-5440-057D-5DC8-7FDC1766F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010D8-7AD9-DD32-7073-F097B456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13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F1BF54-576C-4AD5-1E23-064BE1244C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A9A72-C9F0-831D-83F9-B674BC567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A6454-8E10-6FDE-A6AD-D62B324D3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4D2F2-A95E-C258-35E3-E8120678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911F1-CFC5-D698-C97E-04241FC8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36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51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854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30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84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12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82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3D6FB62-11DB-1CCC-08D4-2DA2B85E5D5C}"/>
              </a:ext>
            </a:extLst>
          </p:cNvPr>
          <p:cNvSpPr/>
          <p:nvPr userDrawn="1"/>
        </p:nvSpPr>
        <p:spPr>
          <a:xfrm>
            <a:off x="0" y="3818799"/>
            <a:ext cx="12192000" cy="3039201"/>
          </a:xfrm>
          <a:prstGeom prst="rect">
            <a:avLst/>
          </a:prstGeom>
          <a:solidFill>
            <a:srgbClr val="FFF4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6F99997-6FF6-823C-6644-A8177ACA77D0}"/>
              </a:ext>
            </a:extLst>
          </p:cNvPr>
          <p:cNvSpPr/>
          <p:nvPr userDrawn="1"/>
        </p:nvSpPr>
        <p:spPr>
          <a:xfrm>
            <a:off x="-164329" y="-2447200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E2CB26A-7D6F-44CF-A7BE-83AEAED4D753}"/>
              </a:ext>
            </a:extLst>
          </p:cNvPr>
          <p:cNvSpPr/>
          <p:nvPr userDrawn="1"/>
        </p:nvSpPr>
        <p:spPr>
          <a:xfrm>
            <a:off x="6101670" y="-2447200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7E3C53AC-64E4-FC49-8C47-A2A62CCA7F17}"/>
              </a:ext>
            </a:extLst>
          </p:cNvPr>
          <p:cNvSpPr/>
          <p:nvPr userDrawn="1"/>
        </p:nvSpPr>
        <p:spPr>
          <a:xfrm>
            <a:off x="0" y="4041429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1459528-B32F-EC3D-6B1B-731FD30DF773}"/>
              </a:ext>
            </a:extLst>
          </p:cNvPr>
          <p:cNvSpPr/>
          <p:nvPr userDrawn="1"/>
        </p:nvSpPr>
        <p:spPr>
          <a:xfrm>
            <a:off x="6369429" y="4041429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C85F57B-BA54-AF3A-851F-ADC0290392CA}"/>
              </a:ext>
            </a:extLst>
          </p:cNvPr>
          <p:cNvGrpSpPr/>
          <p:nvPr userDrawn="1"/>
        </p:nvGrpSpPr>
        <p:grpSpPr>
          <a:xfrm>
            <a:off x="275510" y="296023"/>
            <a:ext cx="11640980" cy="6068651"/>
            <a:chOff x="0" y="0"/>
            <a:chExt cx="4412433" cy="242088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1775E79-53E5-54D6-EBF6-2ACFCD21909B}"/>
                </a:ext>
              </a:extLst>
            </p:cNvPr>
            <p:cNvSpPr/>
            <p:nvPr/>
          </p:nvSpPr>
          <p:spPr>
            <a:xfrm>
              <a:off x="0" y="0"/>
              <a:ext cx="4412433" cy="2420885"/>
            </a:xfrm>
            <a:custGeom>
              <a:avLst/>
              <a:gdLst/>
              <a:ahLst/>
              <a:cxnLst/>
              <a:rect l="l" t="t" r="r" b="b"/>
              <a:pathLst>
                <a:path w="4412433" h="2420885">
                  <a:moveTo>
                    <a:pt x="23568" y="0"/>
                  </a:moveTo>
                  <a:lnTo>
                    <a:pt x="4388865" y="0"/>
                  </a:lnTo>
                  <a:cubicBezTo>
                    <a:pt x="4401881" y="0"/>
                    <a:pt x="4412433" y="10552"/>
                    <a:pt x="4412433" y="23568"/>
                  </a:cubicBezTo>
                  <a:lnTo>
                    <a:pt x="4412433" y="2397318"/>
                  </a:lnTo>
                  <a:cubicBezTo>
                    <a:pt x="4412433" y="2410334"/>
                    <a:pt x="4401881" y="2420885"/>
                    <a:pt x="4388865" y="2420885"/>
                  </a:cubicBezTo>
                  <a:lnTo>
                    <a:pt x="23568" y="2420885"/>
                  </a:lnTo>
                  <a:cubicBezTo>
                    <a:pt x="10552" y="2420885"/>
                    <a:pt x="0" y="2410334"/>
                    <a:pt x="0" y="2397318"/>
                  </a:cubicBezTo>
                  <a:lnTo>
                    <a:pt x="0" y="23568"/>
                  </a:lnTo>
                  <a:cubicBezTo>
                    <a:pt x="0" y="10552"/>
                    <a:pt x="10552" y="0"/>
                    <a:pt x="2356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99FE8"/>
              </a:solidFill>
              <a:prstDash val="solid"/>
              <a:round/>
            </a:ln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663BE26-3735-CF80-57F9-A37E0489497E}"/>
                </a:ext>
              </a:extLst>
            </p:cNvPr>
            <p:cNvSpPr txBox="1"/>
            <p:nvPr/>
          </p:nvSpPr>
          <p:spPr>
            <a:xfrm>
              <a:off x="0" y="-38100"/>
              <a:ext cx="4412433" cy="24589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AF09C0C6-5D4D-69A3-4B29-C32C9010A5D6}"/>
              </a:ext>
            </a:extLst>
          </p:cNvPr>
          <p:cNvSpPr/>
          <p:nvPr userDrawn="1"/>
        </p:nvSpPr>
        <p:spPr>
          <a:xfrm rot="-715212">
            <a:off x="83000" y="5335358"/>
            <a:ext cx="1066591" cy="1471161"/>
          </a:xfrm>
          <a:custGeom>
            <a:avLst/>
            <a:gdLst/>
            <a:ahLst/>
            <a:cxnLst/>
            <a:rect l="l" t="t" r="r" b="b"/>
            <a:pathLst>
              <a:path w="1599887" h="2206741">
                <a:moveTo>
                  <a:pt x="0" y="0"/>
                </a:moveTo>
                <a:lnTo>
                  <a:pt x="1599887" y="0"/>
                </a:lnTo>
                <a:lnTo>
                  <a:pt x="1599887" y="2206741"/>
                </a:lnTo>
                <a:lnTo>
                  <a:pt x="0" y="22067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486DC644-CEBC-A6AC-390D-3D854852638E}"/>
              </a:ext>
            </a:extLst>
          </p:cNvPr>
          <p:cNvSpPr/>
          <p:nvPr userDrawn="1"/>
        </p:nvSpPr>
        <p:spPr>
          <a:xfrm>
            <a:off x="11506200" y="6172201"/>
            <a:ext cx="578905" cy="488451"/>
          </a:xfrm>
          <a:custGeom>
            <a:avLst/>
            <a:gdLst/>
            <a:ahLst/>
            <a:cxnLst/>
            <a:rect l="l" t="t" r="r" b="b"/>
            <a:pathLst>
              <a:path w="868358" h="732677">
                <a:moveTo>
                  <a:pt x="0" y="0"/>
                </a:moveTo>
                <a:lnTo>
                  <a:pt x="868358" y="0"/>
                </a:lnTo>
                <a:lnTo>
                  <a:pt x="868358" y="732677"/>
                </a:lnTo>
                <a:lnTo>
                  <a:pt x="0" y="7326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0559465C-5042-0922-BDDC-CB7C3C9F1267}"/>
              </a:ext>
            </a:extLst>
          </p:cNvPr>
          <p:cNvSpPr/>
          <p:nvPr userDrawn="1"/>
        </p:nvSpPr>
        <p:spPr>
          <a:xfrm>
            <a:off x="0" y="197349"/>
            <a:ext cx="578905" cy="488451"/>
          </a:xfrm>
          <a:custGeom>
            <a:avLst/>
            <a:gdLst/>
            <a:ahLst/>
            <a:cxnLst/>
            <a:rect l="l" t="t" r="r" b="b"/>
            <a:pathLst>
              <a:path w="868358" h="732677">
                <a:moveTo>
                  <a:pt x="0" y="0"/>
                </a:moveTo>
                <a:lnTo>
                  <a:pt x="868358" y="0"/>
                </a:lnTo>
                <a:lnTo>
                  <a:pt x="868358" y="732677"/>
                </a:lnTo>
                <a:lnTo>
                  <a:pt x="0" y="7326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642449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70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B4535-03C5-BD57-178F-B292220F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87123-F24B-A168-D4E9-46553D1C3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27F70-D173-D4F9-1594-049F61C84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2A750-F3FC-BA9F-F2BD-E7C3FC8F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84B3C-5514-C0BD-BDDF-2882A0A72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000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19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28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719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1BBB69-2D5C-4897-9578-162401C3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E9A6-7820-4EEA-B105-A3576DD3E9F1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CDD1FF-9FDA-4188-9183-44227FBD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4E4381-ABEA-49D6-B865-A0922268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7453-DEBF-4FB8-B9E8-F391CF1B22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552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05D552CE-53EF-D1D7-988D-DCF93CDA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F87643-9E08-FE7D-16F1-BC274E4647B0}"/>
              </a:ext>
            </a:extLst>
          </p:cNvPr>
          <p:cNvSpPr/>
          <p:nvPr userDrawn="1"/>
        </p:nvSpPr>
        <p:spPr>
          <a:xfrm>
            <a:off x="345440" y="355600"/>
            <a:ext cx="11562080" cy="6146800"/>
          </a:xfrm>
          <a:prstGeom prst="roundRect">
            <a:avLst/>
          </a:prstGeom>
          <a:solidFill>
            <a:schemeClr val="bg1"/>
          </a:solidFill>
          <a:ln w="38100">
            <a:gradFill>
              <a:gsLst>
                <a:gs pos="47000">
                  <a:srgbClr val="F8BF7A"/>
                </a:gs>
                <a:gs pos="53000">
                  <a:srgbClr val="BCEBDE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539A86-E4EE-0A50-D4AF-640695CFC9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5582" y="0"/>
            <a:ext cx="12278944" cy="69069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6DEC8C-5B90-A255-74E4-AE55FDA1A5F9}"/>
              </a:ext>
            </a:extLst>
          </p:cNvPr>
          <p:cNvSpPr/>
          <p:nvPr userDrawn="1"/>
        </p:nvSpPr>
        <p:spPr>
          <a:xfrm>
            <a:off x="10740788" y="2627194"/>
            <a:ext cx="655093" cy="204716"/>
          </a:xfrm>
          <a:prstGeom prst="rect">
            <a:avLst/>
          </a:pr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6DDE5B-5857-A7AD-D14F-82AFDB728F22}"/>
              </a:ext>
            </a:extLst>
          </p:cNvPr>
          <p:cNvSpPr/>
          <p:nvPr userDrawn="1"/>
        </p:nvSpPr>
        <p:spPr>
          <a:xfrm>
            <a:off x="7485796" y="1351128"/>
            <a:ext cx="1535373" cy="313900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ACF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F0669612-C6CA-BE07-504F-3CB5AAF610BA}"/>
              </a:ext>
            </a:extLst>
          </p:cNvPr>
          <p:cNvSpPr/>
          <p:nvPr userDrawn="1"/>
        </p:nvSpPr>
        <p:spPr>
          <a:xfrm>
            <a:off x="8584442" y="3648190"/>
            <a:ext cx="307075" cy="377899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DA948785-844D-B072-0162-E1CBA7E5EA9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639D097-74E4-7DCA-A8C2-FB59EA03708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1024F9-214B-CF01-5F20-76B573D3AA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EE7BD-B324-D6BB-9AEA-1A6DF1CDAF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3B8C8E-71F7-513D-A4CE-D83F888AF9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10773-2343-1959-2046-CA2CD68BB6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E74CEA2-12BD-A126-922B-220C5EEADD0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DCA4A37-1B52-1C28-1E34-E26A389960D7}"/>
              </a:ext>
            </a:extLst>
          </p:cNvPr>
          <p:cNvSpPr txBox="1">
            <a:spLocks/>
          </p:cNvSpPr>
          <p:nvPr userDrawn="1"/>
        </p:nvSpPr>
        <p:spPr>
          <a:xfrm>
            <a:off x="-731345" y="621322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EF77DB-EE9E-5DEB-7BA6-9624AEAEEC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933378-5B44-783C-327A-C651E78E39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254ACB-08A4-F80E-C85C-CB4B1E85F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ABB7B-8C94-5A35-1A5F-B735636E7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BE3B7-F838-F9AE-B977-13AD12AE4AE6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63768E-B854-3B41-AECA-D45573CC0DC0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F5D7C5-EAFE-EA93-785D-444147E22A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7E3E18-3177-54B6-78C6-A8470AFD21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155582-F7DC-AC89-AD46-EDAE98AD41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F001FC-F85D-3D40-E492-D6EC3854E55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D0267AF-837B-DA5C-151A-2DF38A231E3D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7D1D26F-4184-90A5-332E-BAA418D72935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D0B20BC-1E73-ADBC-3F92-8E025ADE5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95A8CE-839F-D72A-FD0B-0F9205C70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646E9E-9D1E-EE31-159B-316084D6D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FB03C3-C85F-06C1-F607-DD8542AC9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638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242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1520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8B52643F-CFE0-3CD6-8046-9640C4BD34C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图片 14" descr="形状&#10;&#10;中度可信度描述已自动生成">
              <a:extLst>
                <a:ext uri="{FF2B5EF4-FFF2-40B4-BE49-F238E27FC236}">
                  <a16:creationId xmlns:a16="http://schemas.microsoft.com/office/drawing/2014/main" id="{FCC4D80A-979F-31C0-E844-3A15AB76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28247"/>
                <a:gd name="connsiteX1" fmla="*/ 12192000 w 12192000"/>
                <a:gd name="connsiteY1" fmla="*/ 0 h 6828247"/>
                <a:gd name="connsiteX2" fmla="*/ 12192000 w 12192000"/>
                <a:gd name="connsiteY2" fmla="*/ 6828247 h 6828247"/>
                <a:gd name="connsiteX3" fmla="*/ 0 w 12192000"/>
                <a:gd name="connsiteY3" fmla="*/ 6828247 h 6828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28247">
                  <a:moveTo>
                    <a:pt x="0" y="0"/>
                  </a:moveTo>
                  <a:lnTo>
                    <a:pt x="12192000" y="0"/>
                  </a:lnTo>
                  <a:lnTo>
                    <a:pt x="12192000" y="6828247"/>
                  </a:lnTo>
                  <a:lnTo>
                    <a:pt x="0" y="6828247"/>
                  </a:lnTo>
                  <a:close/>
                </a:path>
              </a:pathLst>
            </a:custGeom>
          </p:spPr>
        </p:pic>
        <p:pic>
          <p:nvPicPr>
            <p:cNvPr id="16" name="图片 15" descr="卡通人物&#10;&#10;中度可信度描述已自动生成">
              <a:extLst>
                <a:ext uri="{FF2B5EF4-FFF2-40B4-BE49-F238E27FC236}">
                  <a16:creationId xmlns:a16="http://schemas.microsoft.com/office/drawing/2014/main" id="{8B61D1D0-E5A0-6889-571C-EAD061F2B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" t="8253" r="13242" b="13695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17" name="图片 16" descr="图片包含 游戏机, 桌子, 大, 绿色&#10;&#10;描述已自动生成">
              <a:extLst>
                <a:ext uri="{FF2B5EF4-FFF2-40B4-BE49-F238E27FC236}">
                  <a16:creationId xmlns:a16="http://schemas.microsoft.com/office/drawing/2014/main" id="{7C5D1A20-1292-0D03-3BF8-164BA0B33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57"/>
            <a:stretch/>
          </p:blipFill>
          <p:spPr>
            <a:xfrm>
              <a:off x="0" y="4572000"/>
              <a:ext cx="12192000" cy="2286000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5D4FDF1-E983-E5A2-4EA1-3009FBDD2D6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61A352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61A352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61A352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61A352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61A352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61A352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61A352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D010A4-7679-7F0E-8B45-205E760939B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61A352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61A352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78E72-0658-09F7-7685-4C9519E76B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76AB9-7F9A-96D8-DD0B-5674CA4825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C23410-2737-54C1-6435-DEF086D444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59C9DB-9C7D-0C81-BD95-C85065D33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AB4B3B-FC35-D86E-4994-D41FBDBF489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rgbClr val="61A352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rgbClr val="61A352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rgbClr val="61A352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rgbClr val="61A352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rgbClr val="61A352"/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796419-389D-B849-DC7C-C15388B31CB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61A352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61A352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A92AC-B4C6-F847-4699-B026EC0290B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B2F3F-76C5-BA54-42D1-9F63A326F86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96DB6-2A15-B242-544F-CFF137CD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98D46-E6D1-B67C-0D58-96744F04D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C1616FA4-0205-21E3-09B3-30DE501A60A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8CFDED-AFE6-77B7-2AB0-558CCF22CAC7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C89285-5E5E-B225-202A-C6C283D9847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359F2F-A988-0792-F7D3-7AB962B9E7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E4CF62-333D-96EE-9EB0-0F261D779D9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C51265-021D-C47F-CCF0-3C89A8D67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2CFF48F-8D94-1FC3-7C40-C48C36A31E55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CC9BDA2-A653-00FD-8EFA-4B1A5BA7D067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A9BE56-86F7-87ED-D698-5873C15EE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21765D-0DD3-DCFC-E451-CC5786677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5CE12DA-447B-A61C-A5E9-DB2263B65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D8C42F-EFC9-0DE8-D2FF-5C8C1E19C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8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0741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244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E8A68-F6AE-806A-EB0A-6F1EA0E48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0B00B-8343-ABC2-9883-D4C9B507E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0FC54-0998-F974-6ED7-0119B4B4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0AF4D-982F-F3CC-3A37-EB5B0DF2C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2C20E-27E2-D3B7-DDB5-38184DA3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13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848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697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937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31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1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34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39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50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1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4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3F4B4-CE5B-AA12-E3D0-1C09D596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CBFF0-C951-0DEB-A603-72A0E9ACD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FB55D-6BE6-AD1E-8FFB-52F020156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2723A-1E5D-677B-7290-3B9A7A0DB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B3E82-C632-4D9B-F733-4528E34A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A8E06-F596-D9B4-40CC-4ACC38D8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458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76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213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10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41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2188-020E-EC7B-423A-5E69A73E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45613-D4A9-744E-115B-9F23E9C29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C74C7-8C75-4B5B-DA29-200E635A9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17FC3F-F9C7-1028-F61F-07BFE009FF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84FA6C-7BB3-A636-7989-3654A81EBC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4309F-F44A-1E1F-F2C2-03E0D08C2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23BF50-7CC3-BE4C-058D-FA4D05714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FD02B4-429D-03C2-D4FD-D4E6B78D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98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73B32-8C84-28AF-6808-59D08865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270EE-1E99-24CC-55D4-05F8AF4F8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AC645-E0AB-F4FA-25D6-AACC540D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4437F-1C46-2D22-09BE-E12BD7D7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F9C3AA-E945-A1AB-9483-6F6E6B1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9A5C4-C88E-F053-E747-E52EA638D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1FDD6-B114-363B-80C0-D6CA8A859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309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2DFCA-09F5-D225-21AE-DCE0E964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DAE3A-0D39-B4E5-BAF7-DBFD3056A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67EF4-63F0-C9FF-F5C1-F380AA827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F86D0-04D7-4A62-DD78-C113C2D9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4F202-C0D3-FB2C-5CD0-4990B0E14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5B21D-2E30-7A86-A764-2487A7B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01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BBAA-DC03-C053-504C-43D84200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1D7D40-0AA5-8926-1A73-69D88FE58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D3DC4-4093-BE12-C2FA-95E1281C6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CAC29-73CB-9E5E-0EA5-6C8ED099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3C9C0-4799-7ED1-E22A-7C16F91D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EC4C1-6FA8-687A-90B1-5075EC4D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55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6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00A138-84A7-7A5C-DE7E-E6C5FFAD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45704-D60C-1DDF-49A2-6620F0DBA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04F16-9083-E222-A596-3652E41AF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82587-D2D9-45FB-AAA4-C3484E335C6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118E5-CCA3-A2A1-5BCD-58779E9E9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9B4C-A714-62EC-D13C-B7955C014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6A7D77E-0C4A-B6AD-78AA-7C1A0FEF13BE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C2BFFCF7-ABE6-15E3-44A1-46EAF244186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CC3068CB-9C6C-B995-93FB-AA54481AAD2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3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F0F39B-285B-4B70-B84F-EE31047C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D49C5C-BD32-434B-B399-4AB19F62A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B624DD-15A5-49DC-8974-CA23BB630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E9A6-7820-4EEA-B105-A3576DD3E9F1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859C59-3E8F-4BD2-8234-07948E89A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504158-87E2-43EB-A9BA-6A2ED753A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97453-DEBF-4FB8-B9E8-F391CF1B22D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BC4B47-6E9B-409B-A1A0-14E8BB87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C00423-009F-4687-BC94-4D49C69922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D39B86-7580-76AF-2E58-197695C73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D77CF-FE38-84B7-9120-7A373B8D5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D906065-9BC7-E674-8B61-B24424A09F7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DB8A4F-E0FE-D6E8-2F92-2E75EDF6B20D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ABFF53-3E52-A01A-2F89-0ABE8B943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E84CA9-841F-ACFF-6918-62716FCCF2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120DC6-3726-EE90-B91D-4FE037872E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7B2BB1-A648-ED31-ED96-C51683971C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A2A6FA9-FF99-D15B-4C00-334DE862CFB1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2C5FAD3-86A2-3AD9-E883-FD7D4593B2FB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F96626-FD54-6855-CEBC-FACF5C5AD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B9F3B0-36D8-0D1D-AAEC-236AE002F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34CD8E-F556-8FCB-D766-3211D6F86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62B8FA-3A25-9C46-4C6D-CED39722C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7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8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2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27.png"/><Relationship Id="rId10" Type="http://schemas.openxmlformats.org/officeDocument/2006/relationships/image" Target="../media/image45.png"/><Relationship Id="rId4" Type="http://schemas.openxmlformats.org/officeDocument/2006/relationships/image" Target="../media/image4.sv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1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1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27.png"/><Relationship Id="rId10" Type="http://schemas.openxmlformats.org/officeDocument/2006/relationships/image" Target="../media/image61.png"/><Relationship Id="rId4" Type="http://schemas.openxmlformats.org/officeDocument/2006/relationships/image" Target="../media/image4.sv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27.png"/><Relationship Id="rId10" Type="http://schemas.openxmlformats.org/officeDocument/2006/relationships/image" Target="../media/image62.png"/><Relationship Id="rId4" Type="http://schemas.openxmlformats.org/officeDocument/2006/relationships/image" Target="../media/image4.sv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50.png"/><Relationship Id="rId7" Type="http://schemas.openxmlformats.org/officeDocument/2006/relationships/image" Target="../media/image29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37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350.png"/><Relationship Id="rId4" Type="http://schemas.openxmlformats.org/officeDocument/2006/relationships/image" Target="../media/image68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10.png"/><Relationship Id="rId7" Type="http://schemas.openxmlformats.org/officeDocument/2006/relationships/image" Target="../media/image4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10" Type="http://schemas.openxmlformats.org/officeDocument/2006/relationships/image" Target="../media/image67.png"/><Relationship Id="rId4" Type="http://schemas.openxmlformats.org/officeDocument/2006/relationships/image" Target="../media/image420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4.sv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80.png"/><Relationship Id="rId7" Type="http://schemas.openxmlformats.org/officeDocument/2006/relationships/image" Target="../media/image52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66.png"/><Relationship Id="rId4" Type="http://schemas.openxmlformats.org/officeDocument/2006/relationships/image" Target="../media/image490.png"/><Relationship Id="rId9" Type="http://schemas.openxmlformats.org/officeDocument/2006/relationships/image" Target="../media/image5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2.png"/><Relationship Id="rId4" Type="http://schemas.openxmlformats.org/officeDocument/2006/relationships/image" Target="../media/image5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60.png"/><Relationship Id="rId10" Type="http://schemas.openxmlformats.org/officeDocument/2006/relationships/image" Target="../media/image79.png"/><Relationship Id="rId4" Type="http://schemas.openxmlformats.org/officeDocument/2006/relationships/image" Target="../media/image4.svg"/><Relationship Id="rId9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5" Type="http://schemas.openxmlformats.org/officeDocument/2006/relationships/image" Target="../media/image20.png"/><Relationship Id="rId4" Type="http://schemas.openxmlformats.org/officeDocument/2006/relationships/image" Target="../media/image4.sv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4.sv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0.png"/><Relationship Id="rId18" Type="http://schemas.openxmlformats.org/officeDocument/2006/relationships/customXml" Target="../ink/ink3.xml"/><Relationship Id="rId3" Type="http://schemas.openxmlformats.org/officeDocument/2006/relationships/notesSlide" Target="../notesSlides/notesSlide2.xml"/><Relationship Id="rId21" Type="http://schemas.openxmlformats.org/officeDocument/2006/relationships/image" Target="NUL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slideLayout" Target="../slideLayouts/slideLayout24.xml"/><Relationship Id="rId16" Type="http://schemas.openxmlformats.org/officeDocument/2006/relationships/customXml" Target="../ink/ink2.xml"/><Relationship Id="rId20" Type="http://schemas.openxmlformats.org/officeDocument/2006/relationships/customXml" Target="../ink/ink4.xml"/><Relationship Id="rId1" Type="http://schemas.openxmlformats.org/officeDocument/2006/relationships/tags" Target="../tags/tag2.xml"/><Relationship Id="rId6" Type="http://schemas.openxmlformats.org/officeDocument/2006/relationships/slide" Target="slide6.xml"/><Relationship Id="rId11" Type="http://schemas.openxmlformats.org/officeDocument/2006/relationships/slide" Target="slide9.xml"/><Relationship Id="rId24" Type="http://schemas.openxmlformats.org/officeDocument/2006/relationships/customXml" Target="../ink/ink6.xml"/><Relationship Id="rId5" Type="http://schemas.openxmlformats.org/officeDocument/2006/relationships/image" Target="../media/image31.png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slide" Target="slide8.xml"/><Relationship Id="rId19" Type="http://schemas.openxmlformats.org/officeDocument/2006/relationships/image" Target="NULL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customXml" Target="../ink/ink1.xml"/><Relationship Id="rId22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34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11" Type="http://schemas.openxmlformats.org/officeDocument/2006/relationships/slide" Target="slide5.xml"/><Relationship Id="rId5" Type="http://schemas.openxmlformats.org/officeDocument/2006/relationships/image" Target="../media/image39.png"/><Relationship Id="rId15" Type="http://schemas.openxmlformats.org/officeDocument/2006/relationships/image" Target="../media/image50.png"/><Relationship Id="rId10" Type="http://schemas.openxmlformats.org/officeDocument/2006/relationships/image" Target="../media/image44.png"/><Relationship Id="rId4" Type="http://schemas.openxmlformats.org/officeDocument/2006/relationships/audio" Target="../media/audio4.wav"/><Relationship Id="rId9" Type="http://schemas.openxmlformats.org/officeDocument/2006/relationships/image" Target="../media/image43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34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11" Type="http://schemas.openxmlformats.org/officeDocument/2006/relationships/slide" Target="slide5.xml"/><Relationship Id="rId5" Type="http://schemas.openxmlformats.org/officeDocument/2006/relationships/image" Target="../media/image39.png"/><Relationship Id="rId15" Type="http://schemas.openxmlformats.org/officeDocument/2006/relationships/image" Target="../media/image55.png"/><Relationship Id="rId10" Type="http://schemas.openxmlformats.org/officeDocument/2006/relationships/image" Target="../media/image44.png"/><Relationship Id="rId4" Type="http://schemas.openxmlformats.org/officeDocument/2006/relationships/audio" Target="../media/audio4.wav"/><Relationship Id="rId9" Type="http://schemas.openxmlformats.org/officeDocument/2006/relationships/image" Target="../media/image43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11" Type="http://schemas.openxmlformats.org/officeDocument/2006/relationships/slide" Target="slide5.xml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audio" Target="../media/audio4.wav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11" Type="http://schemas.openxmlformats.org/officeDocument/2006/relationships/image" Target="../media/image43.png"/><Relationship Id="rId5" Type="http://schemas.openxmlformats.org/officeDocument/2006/relationships/slide" Target="slide10.xml"/><Relationship Id="rId10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3203" y="3255115"/>
            <a:ext cx="1621677" cy="3426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69534-78AA-2520-8D7C-A8E2BE4A5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2740" y="3429000"/>
            <a:ext cx="1305260" cy="2279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CE67D-348B-49D6-8393-FFE22BF65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650" y="2396085"/>
            <a:ext cx="2613284" cy="45635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5FED99-5D07-0C40-9143-CE83E970388F}"/>
              </a:ext>
            </a:extLst>
          </p:cNvPr>
          <p:cNvGrpSpPr/>
          <p:nvPr/>
        </p:nvGrpSpPr>
        <p:grpSpPr>
          <a:xfrm flipH="1">
            <a:off x="5223196" y="1874617"/>
            <a:ext cx="3706061" cy="1953761"/>
            <a:chOff x="2723535" y="-62887"/>
            <a:chExt cx="3495943" cy="19537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211660-4655-988E-9BF1-3EE7B480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BAC181-3CD4-B44F-555A-D0748B75560D}"/>
                </a:ext>
              </a:extLst>
            </p:cNvPr>
            <p:cNvSpPr txBox="1"/>
            <p:nvPr/>
          </p:nvSpPr>
          <p:spPr>
            <a:xfrm>
              <a:off x="3145305" y="221495"/>
              <a:ext cx="28425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7789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66 0.13079 L 0.07266 0.13079 C 0.08399 0.11806 0.07656 0.13079 0.08008 0.11158 C 0.0819 0.10186 0.08672 0.08334 0.08672 0.08334 C 0.08737 0.07801 0.08763 0.07246 0.08841 0.06713 C 0.08906 0.06297 0.09037 0.05926 0.09089 0.0551 C 0.0918 0.04931 0.09193 0.04329 0.09258 0.0375 C 0.09284 0.03542 0.09297 0.03334 0.09349 0.03149 C 0.09388 0.02986 0.09427 0.02801 0.09505 0.02709 C 0.09662 0.02547 0.10013 0.02408 0.10013 0.02408 C 0.09987 0.01366 0.09909 0.00324 0.09922 -0.00717 C 0.09948 -0.01898 0.09987 -0.03101 0.10091 -0.04259 C 0.10117 -0.0456 0.10261 -0.04745 0.10352 -0.05 C 0.10404 -0.05208 0.1043 -0.05439 0.10508 -0.05601 C 0.10599 -0.05787 0.10729 -0.05926 0.10846 -0.06041 C 0.10925 -0.06111 0.11016 -0.06157 0.11094 -0.0618 C 0.11589 -0.06412 0.12096 -0.06643 0.12591 -0.06782 C 0.13008 -0.06898 0.13438 -0.06875 0.13854 -0.06921 C 0.14154 -0.06828 0.14466 -0.06805 0.14766 -0.06643 C 0.15248 -0.06342 0.1543 -0.05902 0.15768 -0.05301 C 0.15846 -0.0412 0.15912 -0.02916 0.16016 -0.01736 C 0.16055 -0.01342 0.16133 -0.00949 0.16185 -0.00555 C 0.1625 -0.00069 0.16289 0.0044 0.16354 0.00926 C 0.16471 0.04098 0.16511 0.03611 0.16263 0.07732 C 0.16237 0.08149 0.16146 0.08519 0.16094 0.08936 C 0.16068 0.0926 0.16042 0.09607 0.16016 0.09954 C 0.16042 0.11389 0.16094 0.12824 0.16094 0.1426 L 0.16524 0.14422 L 0.16016 0.14121 " pathEditMode="relative" ptsTypes="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6F2084-18A5-6EF7-7340-BF00D1703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B91656-29AC-67F9-F28A-425C1FD350C2}"/>
              </a:ext>
            </a:extLst>
          </p:cNvPr>
          <p:cNvSpPr/>
          <p:nvPr/>
        </p:nvSpPr>
        <p:spPr>
          <a:xfrm>
            <a:off x="-164329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DBA981E-38B6-2E98-DDD6-8B6BEE0FD2AC}"/>
              </a:ext>
            </a:extLst>
          </p:cNvPr>
          <p:cNvSpPr/>
          <p:nvPr/>
        </p:nvSpPr>
        <p:spPr>
          <a:xfrm>
            <a:off x="6101670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DA82162-D597-6AD6-2032-0A4D1EC41D76}"/>
              </a:ext>
            </a:extLst>
          </p:cNvPr>
          <p:cNvSpPr/>
          <p:nvPr/>
        </p:nvSpPr>
        <p:spPr>
          <a:xfrm>
            <a:off x="0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4F8155C-9061-2F3E-0C47-6583CD788692}"/>
              </a:ext>
            </a:extLst>
          </p:cNvPr>
          <p:cNvSpPr/>
          <p:nvPr/>
        </p:nvSpPr>
        <p:spPr>
          <a:xfrm>
            <a:off x="6369429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BBF11EE-DEC1-9628-6A41-A78C9CDDA5EB}"/>
              </a:ext>
            </a:extLst>
          </p:cNvPr>
          <p:cNvSpPr/>
          <p:nvPr/>
        </p:nvSpPr>
        <p:spPr>
          <a:xfrm>
            <a:off x="2463508" y="1476538"/>
            <a:ext cx="7264986" cy="4486129"/>
          </a:xfrm>
          <a:custGeom>
            <a:avLst/>
            <a:gdLst/>
            <a:ahLst/>
            <a:cxnLst/>
            <a:rect l="l" t="t" r="r" b="b"/>
            <a:pathLst>
              <a:path w="10897479" h="6729193">
                <a:moveTo>
                  <a:pt x="0" y="0"/>
                </a:moveTo>
                <a:lnTo>
                  <a:pt x="10897478" y="0"/>
                </a:lnTo>
                <a:lnTo>
                  <a:pt x="10897478" y="6729193"/>
                </a:lnTo>
                <a:lnTo>
                  <a:pt x="0" y="67291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EDF74D6-FF8A-CBE7-BF8C-20433B66E49C}"/>
              </a:ext>
            </a:extLst>
          </p:cNvPr>
          <p:cNvSpPr/>
          <p:nvPr/>
        </p:nvSpPr>
        <p:spPr>
          <a:xfrm>
            <a:off x="10049450" y="685800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32ECA8E-9556-45C5-4976-903F4E6326AD}"/>
              </a:ext>
            </a:extLst>
          </p:cNvPr>
          <p:cNvSpPr/>
          <p:nvPr/>
        </p:nvSpPr>
        <p:spPr>
          <a:xfrm rot="1045462">
            <a:off x="2399252" y="1641968"/>
            <a:ext cx="1378315" cy="1784227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190D7C9-4BED-E21E-B0C7-12AB40383452}"/>
              </a:ext>
            </a:extLst>
          </p:cNvPr>
          <p:cNvSpPr/>
          <p:nvPr/>
        </p:nvSpPr>
        <p:spPr>
          <a:xfrm flipH="1">
            <a:off x="8590497" y="4010838"/>
            <a:ext cx="1784531" cy="2321341"/>
          </a:xfrm>
          <a:custGeom>
            <a:avLst/>
            <a:gdLst/>
            <a:ahLst/>
            <a:cxnLst/>
            <a:rect l="l" t="t" r="r" b="b"/>
            <a:pathLst>
              <a:path w="2676796" h="3482011">
                <a:moveTo>
                  <a:pt x="2676796" y="0"/>
                </a:moveTo>
                <a:lnTo>
                  <a:pt x="0" y="0"/>
                </a:lnTo>
                <a:lnTo>
                  <a:pt x="0" y="3482011"/>
                </a:lnTo>
                <a:lnTo>
                  <a:pt x="2676796" y="3482011"/>
                </a:lnTo>
                <a:lnTo>
                  <a:pt x="267679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91B0F12-8DFA-56F6-EFD7-0D82203AF66E}"/>
              </a:ext>
            </a:extLst>
          </p:cNvPr>
          <p:cNvSpPr/>
          <p:nvPr/>
        </p:nvSpPr>
        <p:spPr>
          <a:xfrm>
            <a:off x="377146" y="4815171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25C575-3017-CADF-6D6A-E0D6A26EC9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8539" y="1583609"/>
            <a:ext cx="5974598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846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B972C1-801C-9D74-9245-09A1164E5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485179"/>
            <a:ext cx="8582025" cy="55965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7B4AFEA-E925-B475-0A64-F2E6EFE674AA}"/>
              </a:ext>
            </a:extLst>
          </p:cNvPr>
          <p:cNvGrpSpPr/>
          <p:nvPr/>
        </p:nvGrpSpPr>
        <p:grpSpPr>
          <a:xfrm>
            <a:off x="8686800" y="2647950"/>
            <a:ext cx="3238500" cy="1562100"/>
            <a:chOff x="8667750" y="2628900"/>
            <a:chExt cx="3238500" cy="15621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97BE69-5ADB-B0D0-F6B8-D4B31EB31B74}"/>
                </a:ext>
              </a:extLst>
            </p:cNvPr>
            <p:cNvSpPr/>
            <p:nvPr/>
          </p:nvSpPr>
          <p:spPr>
            <a:xfrm>
              <a:off x="8667750" y="2628900"/>
              <a:ext cx="3076575" cy="1562100"/>
            </a:xfrm>
            <a:prstGeom prst="rect">
              <a:avLst/>
            </a:prstGeom>
            <a:solidFill>
              <a:srgbClr val="FFF4D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DDDE60D-12F1-7D95-37E2-98E1082999A3}"/>
                    </a:ext>
                  </a:extLst>
                </p:cNvPr>
                <p:cNvSpPr txBox="1"/>
                <p:nvPr/>
              </p:nvSpPr>
              <p:spPr>
                <a:xfrm>
                  <a:off x="8772526" y="2715856"/>
                  <a:ext cx="3133724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6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5400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6000" b="1" dirty="0">
                      <a:solidFill>
                        <a:srgbClr val="C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6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DDDE60D-12F1-7D95-37E2-98E1082999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526" y="2715856"/>
                  <a:ext cx="3133724" cy="1426288"/>
                </a:xfrm>
                <a:prstGeom prst="rect">
                  <a:avLst/>
                </a:prstGeom>
                <a:blipFill>
                  <a:blip r:embed="rId3"/>
                  <a:stretch>
                    <a:fillRect b="-89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6245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469BCC-7F2B-FA36-8887-08CF41810F87}"/>
              </a:ext>
            </a:extLst>
          </p:cNvPr>
          <p:cNvGrpSpPr/>
          <p:nvPr/>
        </p:nvGrpSpPr>
        <p:grpSpPr>
          <a:xfrm>
            <a:off x="4152900" y="646856"/>
            <a:ext cx="3460666" cy="1475996"/>
            <a:chOff x="8667750" y="2628900"/>
            <a:chExt cx="3238500" cy="15621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4F1B8C-5068-FC83-7268-6AACC597E00B}"/>
                </a:ext>
              </a:extLst>
            </p:cNvPr>
            <p:cNvSpPr/>
            <p:nvPr/>
          </p:nvSpPr>
          <p:spPr>
            <a:xfrm>
              <a:off x="8667750" y="2628900"/>
              <a:ext cx="3076575" cy="1562100"/>
            </a:xfrm>
            <a:prstGeom prst="rect">
              <a:avLst/>
            </a:prstGeom>
            <a:solidFill>
              <a:srgbClr val="FFF4D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9E1B539-C786-E4FC-8A8D-9477455110B5}"/>
                    </a:ext>
                  </a:extLst>
                </p:cNvPr>
                <p:cNvSpPr txBox="1"/>
                <p:nvPr/>
              </p:nvSpPr>
              <p:spPr>
                <a:xfrm>
                  <a:off x="8772526" y="2715856"/>
                  <a:ext cx="3133724" cy="13683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800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5400" b="1" dirty="0">
                      <a:solidFill>
                        <a:srgbClr val="C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54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9E1B539-C786-E4FC-8A8D-9477455110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526" y="2715856"/>
                  <a:ext cx="3133724" cy="1368342"/>
                </a:xfrm>
                <a:prstGeom prst="rect">
                  <a:avLst/>
                </a:prstGeom>
                <a:blipFill>
                  <a:blip r:embed="rId2"/>
                  <a:stretch>
                    <a:fillRect b="-80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B8DC667-E3D0-F41D-8C37-D1DF471E47E9}"/>
              </a:ext>
            </a:extLst>
          </p:cNvPr>
          <p:cNvSpPr txBox="1"/>
          <p:nvPr/>
        </p:nvSpPr>
        <p:spPr>
          <a:xfrm>
            <a:off x="476250" y="2730833"/>
            <a:ext cx="367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682FF4-2329-53A4-0A2F-25B47BE20F4C}"/>
                  </a:ext>
                </a:extLst>
              </p:cNvPr>
              <p:cNvSpPr txBox="1"/>
              <p:nvPr/>
            </p:nvSpPr>
            <p:spPr>
              <a:xfrm>
                <a:off x="4006934" y="2383741"/>
                <a:ext cx="3460666" cy="1288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54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682FF4-2329-53A4-0A2F-25B47BE20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34" y="2383741"/>
                <a:ext cx="3460666" cy="1288943"/>
              </a:xfrm>
              <a:prstGeom prst="rect">
                <a:avLst/>
              </a:prstGeom>
              <a:blipFill>
                <a:blip r:embed="rId3"/>
                <a:stretch>
                  <a:fillRect r="-1937" b="-13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4DCE049-D081-4FE2-B571-13BE10F98A96}"/>
              </a:ext>
            </a:extLst>
          </p:cNvPr>
          <p:cNvSpPr txBox="1"/>
          <p:nvPr/>
        </p:nvSpPr>
        <p:spPr>
          <a:xfrm>
            <a:off x="5770483" y="2421406"/>
            <a:ext cx="373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×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56BF9D-CE9A-E91B-8825-45C079C10049}"/>
              </a:ext>
            </a:extLst>
          </p:cNvPr>
          <p:cNvSpPr txBox="1"/>
          <p:nvPr/>
        </p:nvSpPr>
        <p:spPr>
          <a:xfrm>
            <a:off x="5770483" y="3023221"/>
            <a:ext cx="373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5D2435-1CE3-B85D-F9A6-F4E25EE655A6}"/>
                  </a:ext>
                </a:extLst>
              </p:cNvPr>
              <p:cNvSpPr txBox="1"/>
              <p:nvPr/>
            </p:nvSpPr>
            <p:spPr>
              <a:xfrm>
                <a:off x="7321634" y="2455787"/>
                <a:ext cx="723900" cy="1246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5D2435-1CE3-B85D-F9A6-F4E25EE65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634" y="2455787"/>
                <a:ext cx="723900" cy="12467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F241B5-6067-547E-8CD4-EAA018F39D74}"/>
                  </a:ext>
                </a:extLst>
              </p:cNvPr>
              <p:cNvSpPr txBox="1"/>
              <p:nvPr/>
            </p:nvSpPr>
            <p:spPr>
              <a:xfrm>
                <a:off x="2592711" y="4095119"/>
                <a:ext cx="2287424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F241B5-6067-547E-8CD4-EAA018F39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711" y="4095119"/>
                <a:ext cx="2287424" cy="1292918"/>
              </a:xfrm>
              <a:prstGeom prst="rect">
                <a:avLst/>
              </a:prstGeom>
              <a:blipFill>
                <a:blip r:embed="rId5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CDF7B32-6320-B987-BD63-F7A44D0F4500}"/>
              </a:ext>
            </a:extLst>
          </p:cNvPr>
          <p:cNvSpPr txBox="1"/>
          <p:nvPr/>
        </p:nvSpPr>
        <p:spPr>
          <a:xfrm>
            <a:off x="1416126" y="4244622"/>
            <a:ext cx="124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54178B-BB93-11DA-1978-71A924A40E7B}"/>
                  </a:ext>
                </a:extLst>
              </p:cNvPr>
              <p:cNvSpPr txBox="1"/>
              <p:nvPr/>
            </p:nvSpPr>
            <p:spPr>
              <a:xfrm>
                <a:off x="4880135" y="4064042"/>
                <a:ext cx="2287424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54178B-BB93-11DA-1978-71A924A40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135" y="4064042"/>
                <a:ext cx="2287424" cy="1292918"/>
              </a:xfrm>
              <a:prstGeom prst="rect">
                <a:avLst/>
              </a:prstGeom>
              <a:blipFill>
                <a:blip r:embed="rId6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103EF-5FB5-DED4-AAEF-9357EAD129FB}"/>
                  </a:ext>
                </a:extLst>
              </p:cNvPr>
              <p:cNvSpPr txBox="1"/>
              <p:nvPr/>
            </p:nvSpPr>
            <p:spPr>
              <a:xfrm>
                <a:off x="7017526" y="4095119"/>
                <a:ext cx="2287424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103EF-5FB5-DED4-AAEF-9357EAD12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526" y="4095119"/>
                <a:ext cx="2287424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6043D3-AD76-9A43-ED80-E439A57DB2B7}"/>
                  </a:ext>
                </a:extLst>
              </p:cNvPr>
              <p:cNvSpPr txBox="1"/>
              <p:nvPr/>
            </p:nvSpPr>
            <p:spPr>
              <a:xfrm>
                <a:off x="8340801" y="4095119"/>
                <a:ext cx="2287424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6043D3-AD76-9A43-ED80-E439A57DB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801" y="4095119"/>
                <a:ext cx="2287424" cy="12615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07386F1B-5F8E-00A4-2EC1-D79AE9BFF8EC}"/>
              </a:ext>
            </a:extLst>
          </p:cNvPr>
          <p:cNvSpPr/>
          <p:nvPr/>
        </p:nvSpPr>
        <p:spPr>
          <a:xfrm>
            <a:off x="7321634" y="3190647"/>
            <a:ext cx="571500" cy="5810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71B1E39-830D-60DB-D19D-D0054D12B4CC}"/>
              </a:ext>
            </a:extLst>
          </p:cNvPr>
          <p:cNvSpPr/>
          <p:nvPr/>
        </p:nvSpPr>
        <p:spPr>
          <a:xfrm>
            <a:off x="4594385" y="1499350"/>
            <a:ext cx="571500" cy="5810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CA1A6-DD5E-4FBE-92DA-2121DB848F55}"/>
              </a:ext>
            </a:extLst>
          </p:cNvPr>
          <p:cNvSpPr txBox="1"/>
          <p:nvPr/>
        </p:nvSpPr>
        <p:spPr>
          <a:xfrm>
            <a:off x="8040021" y="2566729"/>
            <a:ext cx="3853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200" b="1" dirty="0">
              <a:solidFill>
                <a:srgbClr val="E46C0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95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329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1670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23384" y="-95965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7970" y="1171574"/>
            <a:ext cx="8768964" cy="4632937"/>
          </a:xfrm>
          <a:custGeom>
            <a:avLst/>
            <a:gdLst/>
            <a:ahLst/>
            <a:cxnLst/>
            <a:rect l="l" t="t" r="r" b="b"/>
            <a:pathLst>
              <a:path w="14297006" h="8828401">
                <a:moveTo>
                  <a:pt x="0" y="0"/>
                </a:moveTo>
                <a:lnTo>
                  <a:pt x="14297007" y="0"/>
                </a:lnTo>
                <a:lnTo>
                  <a:pt x="14297007" y="8828402"/>
                </a:lnTo>
                <a:lnTo>
                  <a:pt x="0" y="8828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4053" y="765046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7"/>
                </a:lnTo>
                <a:lnTo>
                  <a:pt x="0" y="16988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5462">
            <a:off x="540478" y="4547952"/>
            <a:ext cx="1378315" cy="1784227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4961" y="1639975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9051EB-3927-BFC6-2E45-8054637374A4}"/>
              </a:ext>
            </a:extLst>
          </p:cNvPr>
          <p:cNvSpPr txBox="1"/>
          <p:nvPr/>
        </p:nvSpPr>
        <p:spPr>
          <a:xfrm>
            <a:off x="1544909" y="2342775"/>
            <a:ext cx="85820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endParaRPr lang="en-US" sz="4400" b="1" dirty="0">
              <a:solidFill>
                <a:srgbClr val="E46C0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F553119-8703-9122-4B11-1665DA0759C5}"/>
              </a:ext>
            </a:extLst>
          </p:cNvPr>
          <p:cNvSpPr/>
          <p:nvPr/>
        </p:nvSpPr>
        <p:spPr>
          <a:xfrm>
            <a:off x="8821370" y="4551593"/>
            <a:ext cx="1305564" cy="1599467"/>
          </a:xfrm>
          <a:custGeom>
            <a:avLst/>
            <a:gdLst/>
            <a:ahLst/>
            <a:cxnLst/>
            <a:rect l="l" t="t" r="r" b="b"/>
            <a:pathLst>
              <a:path w="1415706" h="1734403">
                <a:moveTo>
                  <a:pt x="0" y="0"/>
                </a:moveTo>
                <a:lnTo>
                  <a:pt x="1415706" y="0"/>
                </a:lnTo>
                <a:lnTo>
                  <a:pt x="1415706" y="1734403"/>
                </a:lnTo>
                <a:lnTo>
                  <a:pt x="0" y="17344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9BBD71-E5AD-C59C-9716-918E574471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6110" y="825025"/>
            <a:ext cx="4352921" cy="1481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161F3E-4D1B-3B56-3B66-2A8E3F6CE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713107B-3CE3-8A3A-B350-AD75B7A3DA8D}"/>
              </a:ext>
            </a:extLst>
          </p:cNvPr>
          <p:cNvSpPr/>
          <p:nvPr/>
        </p:nvSpPr>
        <p:spPr>
          <a:xfrm>
            <a:off x="-164329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7936A0B-A4B7-8D1E-4F74-D90FFB714C12}"/>
              </a:ext>
            </a:extLst>
          </p:cNvPr>
          <p:cNvSpPr/>
          <p:nvPr/>
        </p:nvSpPr>
        <p:spPr>
          <a:xfrm>
            <a:off x="6101670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CFC552B-77E8-36AF-F425-1AA677C5AAC3}"/>
              </a:ext>
            </a:extLst>
          </p:cNvPr>
          <p:cNvSpPr/>
          <p:nvPr/>
        </p:nvSpPr>
        <p:spPr>
          <a:xfrm>
            <a:off x="0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2E8E210-034F-29D8-41FF-8C085645D875}"/>
              </a:ext>
            </a:extLst>
          </p:cNvPr>
          <p:cNvSpPr/>
          <p:nvPr/>
        </p:nvSpPr>
        <p:spPr>
          <a:xfrm>
            <a:off x="6369429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3E0FC9F-11A8-C05A-44FC-3FB13336D43C}"/>
              </a:ext>
            </a:extLst>
          </p:cNvPr>
          <p:cNvSpPr/>
          <p:nvPr/>
        </p:nvSpPr>
        <p:spPr>
          <a:xfrm>
            <a:off x="2463508" y="1476538"/>
            <a:ext cx="7264986" cy="4486129"/>
          </a:xfrm>
          <a:custGeom>
            <a:avLst/>
            <a:gdLst/>
            <a:ahLst/>
            <a:cxnLst/>
            <a:rect l="l" t="t" r="r" b="b"/>
            <a:pathLst>
              <a:path w="10897479" h="6729193">
                <a:moveTo>
                  <a:pt x="0" y="0"/>
                </a:moveTo>
                <a:lnTo>
                  <a:pt x="10897478" y="0"/>
                </a:lnTo>
                <a:lnTo>
                  <a:pt x="10897478" y="6729193"/>
                </a:lnTo>
                <a:lnTo>
                  <a:pt x="0" y="67291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1CD4ADF-8751-3F4E-ADCF-4467BE3D1CB2}"/>
              </a:ext>
            </a:extLst>
          </p:cNvPr>
          <p:cNvSpPr/>
          <p:nvPr/>
        </p:nvSpPr>
        <p:spPr>
          <a:xfrm>
            <a:off x="10049450" y="685800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94759DA-E2B6-B1F2-AFC5-B9BF255F2118}"/>
              </a:ext>
            </a:extLst>
          </p:cNvPr>
          <p:cNvSpPr/>
          <p:nvPr/>
        </p:nvSpPr>
        <p:spPr>
          <a:xfrm rot="1045462">
            <a:off x="2399252" y="1641968"/>
            <a:ext cx="1378315" cy="1784227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3F1F74F-D535-F4CE-9099-ACEF60A16DA5}"/>
              </a:ext>
            </a:extLst>
          </p:cNvPr>
          <p:cNvSpPr/>
          <p:nvPr/>
        </p:nvSpPr>
        <p:spPr>
          <a:xfrm flipH="1">
            <a:off x="8590497" y="4010838"/>
            <a:ext cx="1784531" cy="2321341"/>
          </a:xfrm>
          <a:custGeom>
            <a:avLst/>
            <a:gdLst/>
            <a:ahLst/>
            <a:cxnLst/>
            <a:rect l="l" t="t" r="r" b="b"/>
            <a:pathLst>
              <a:path w="2676796" h="3482011">
                <a:moveTo>
                  <a:pt x="2676796" y="0"/>
                </a:moveTo>
                <a:lnTo>
                  <a:pt x="0" y="0"/>
                </a:lnTo>
                <a:lnTo>
                  <a:pt x="0" y="3482011"/>
                </a:lnTo>
                <a:lnTo>
                  <a:pt x="2676796" y="3482011"/>
                </a:lnTo>
                <a:lnTo>
                  <a:pt x="267679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7E7E613-3D49-36B1-895F-765BB41CFCDF}"/>
              </a:ext>
            </a:extLst>
          </p:cNvPr>
          <p:cNvSpPr/>
          <p:nvPr/>
        </p:nvSpPr>
        <p:spPr>
          <a:xfrm>
            <a:off x="377146" y="4815171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A557D4-F243-7062-8155-EE62BA0D2F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8121" y="1395750"/>
            <a:ext cx="5584420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2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169517-C347-A59A-3FDC-952557240011}"/>
              </a:ext>
            </a:extLst>
          </p:cNvPr>
          <p:cNvSpPr/>
          <p:nvPr/>
        </p:nvSpPr>
        <p:spPr>
          <a:xfrm>
            <a:off x="1318431" y="1854784"/>
            <a:ext cx="9555138" cy="2900688"/>
          </a:xfrm>
          <a:prstGeom prst="roundRect">
            <a:avLst/>
          </a:prstGeom>
          <a:solidFill>
            <a:srgbClr val="FAE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9A7AF8-EBDF-623B-BB24-48657D49D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6" t="6140" r="55391" b="79019"/>
          <a:stretch/>
        </p:blipFill>
        <p:spPr>
          <a:xfrm>
            <a:off x="3237939" y="2016280"/>
            <a:ext cx="5716122" cy="1005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4BB512-A596-F597-7BA5-FDB314F833CC}"/>
              </a:ext>
            </a:extLst>
          </p:cNvPr>
          <p:cNvSpPr txBox="1"/>
          <p:nvPr/>
        </p:nvSpPr>
        <p:spPr>
          <a:xfrm>
            <a:off x="2021159" y="449664"/>
            <a:ext cx="5122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FE54F4-2A76-7460-F6E4-BEF525428251}"/>
                  </a:ext>
                </a:extLst>
              </p:cNvPr>
              <p:cNvSpPr txBox="1"/>
              <p:nvPr/>
            </p:nvSpPr>
            <p:spPr>
              <a:xfrm>
                <a:off x="1318431" y="3147762"/>
                <a:ext cx="2769094" cy="1301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FE54F4-2A76-7460-F6E4-BEF525428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431" y="3147762"/>
                <a:ext cx="2769094" cy="1301062"/>
              </a:xfrm>
              <a:prstGeom prst="rect">
                <a:avLst/>
              </a:prstGeom>
              <a:blipFill>
                <a:blip r:embed="rId3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9E7FC-5CCB-68F9-E53E-60C6E1435475}"/>
                  </a:ext>
                </a:extLst>
              </p:cNvPr>
              <p:cNvSpPr txBox="1"/>
              <p:nvPr/>
            </p:nvSpPr>
            <p:spPr>
              <a:xfrm>
                <a:off x="3923329" y="3134315"/>
                <a:ext cx="2964956" cy="1301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9E7FC-5CCB-68F9-E53E-60C6E1435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329" y="3134315"/>
                <a:ext cx="2964956" cy="1301062"/>
              </a:xfrm>
              <a:prstGeom prst="rect">
                <a:avLst/>
              </a:prstGeom>
              <a:blipFill>
                <a:blip r:embed="rId4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56ADE2-A1B3-0679-D3F4-E2C0E69E7AFF}"/>
                  </a:ext>
                </a:extLst>
              </p:cNvPr>
              <p:cNvSpPr txBox="1"/>
              <p:nvPr/>
            </p:nvSpPr>
            <p:spPr>
              <a:xfrm>
                <a:off x="6692423" y="3187383"/>
                <a:ext cx="197056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56ADE2-A1B3-0679-D3F4-E2C0E69E7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423" y="3187383"/>
                <a:ext cx="1970565" cy="12929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1FFCBF-2932-AE9C-9B82-6B98748EDF36}"/>
                  </a:ext>
                </a:extLst>
              </p:cNvPr>
              <p:cNvSpPr txBox="1"/>
              <p:nvPr/>
            </p:nvSpPr>
            <p:spPr>
              <a:xfrm>
                <a:off x="8516359" y="3185481"/>
                <a:ext cx="1427891" cy="128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1FFCBF-2932-AE9C-9B82-6B98748ED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359" y="3185481"/>
                <a:ext cx="1427891" cy="1288686"/>
              </a:xfrm>
              <a:prstGeom prst="rect">
                <a:avLst/>
              </a:prstGeom>
              <a:blipFill>
                <a:blip r:embed="rId6"/>
                <a:stretch>
                  <a:fillRect r="-30342" b="-13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5FE8E6-7F50-A88E-704E-1A00BB977D99}"/>
                  </a:ext>
                </a:extLst>
              </p:cNvPr>
              <p:cNvSpPr txBox="1"/>
              <p:nvPr/>
            </p:nvSpPr>
            <p:spPr>
              <a:xfrm>
                <a:off x="9974758" y="3147762"/>
                <a:ext cx="631031" cy="1425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5FE8E6-7F50-A88E-704E-1A00BB977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758" y="3147762"/>
                <a:ext cx="631031" cy="14259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53A3720-52BF-4195-A097-D6859F75B6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090" y="233876"/>
            <a:ext cx="1975275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4C886D-1BA1-4AE1-D65C-7F494BE98A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938" y="940458"/>
            <a:ext cx="1956986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399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F9FD2-E0EE-A0A5-763C-401D97C7C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4488" r="50000" b="52714"/>
          <a:stretch/>
        </p:blipFill>
        <p:spPr>
          <a:xfrm>
            <a:off x="428625" y="1338561"/>
            <a:ext cx="5667375" cy="1952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D87BE1-1454-188A-40C0-29EF9C0CC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5" t="5219" r="10625" b="77662"/>
          <a:stretch/>
        </p:blipFill>
        <p:spPr>
          <a:xfrm>
            <a:off x="7229475" y="1347786"/>
            <a:ext cx="3762375" cy="78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98526E-E45F-0110-0F01-79EFF8334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54011" r="61157" b="28870"/>
          <a:stretch/>
        </p:blipFill>
        <p:spPr>
          <a:xfrm>
            <a:off x="952501" y="3752851"/>
            <a:ext cx="3762375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CE58A3-30DB-D253-C8FC-20D1CC7A5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5" t="55371" r="10545" b="27510"/>
          <a:stretch/>
        </p:blipFill>
        <p:spPr>
          <a:xfrm>
            <a:off x="7146390" y="3752851"/>
            <a:ext cx="3762375" cy="781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30F83B-8DA1-3185-C4BA-B158C3692176}"/>
                  </a:ext>
                </a:extLst>
              </p:cNvPr>
              <p:cNvSpPr txBox="1"/>
              <p:nvPr/>
            </p:nvSpPr>
            <p:spPr>
              <a:xfrm>
                <a:off x="7643031" y="2052386"/>
                <a:ext cx="2769094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30F83B-8DA1-3185-C4BA-B158C3692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031" y="2052386"/>
                <a:ext cx="2769094" cy="981487"/>
              </a:xfrm>
              <a:prstGeom prst="rect">
                <a:avLst/>
              </a:prstGeom>
              <a:blipFill>
                <a:blip r:embed="rId3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3029875-3F87-9386-E1B6-6774D6393E8E}"/>
              </a:ext>
            </a:extLst>
          </p:cNvPr>
          <p:cNvSpPr txBox="1"/>
          <p:nvPr/>
        </p:nvSpPr>
        <p:spPr>
          <a:xfrm>
            <a:off x="6650309" y="1276646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DE38B-D2CC-78B8-5230-CB94DD58EEFE}"/>
              </a:ext>
            </a:extLst>
          </p:cNvPr>
          <p:cNvSpPr txBox="1"/>
          <p:nvPr/>
        </p:nvSpPr>
        <p:spPr>
          <a:xfrm>
            <a:off x="268560" y="3681711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E1EB7-3DE7-2F1E-FCEA-EF44D20F1325}"/>
              </a:ext>
            </a:extLst>
          </p:cNvPr>
          <p:cNvSpPr txBox="1"/>
          <p:nvPr/>
        </p:nvSpPr>
        <p:spPr>
          <a:xfrm>
            <a:off x="6564585" y="3752851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4D22D1-A0B3-24AA-5FB3-76779379BD16}"/>
                  </a:ext>
                </a:extLst>
              </p:cNvPr>
              <p:cNvSpPr txBox="1"/>
              <p:nvPr/>
            </p:nvSpPr>
            <p:spPr>
              <a:xfrm>
                <a:off x="1320807" y="4771776"/>
                <a:ext cx="2769094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4D22D1-A0B3-24AA-5FB3-76779379B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7" y="4771776"/>
                <a:ext cx="2769094" cy="1020216"/>
              </a:xfrm>
              <a:prstGeom prst="rect">
                <a:avLst/>
              </a:prstGeom>
              <a:blipFill>
                <a:blip r:embed="rId4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09ACE8F-5434-7620-5EBB-650574EDBA55}"/>
              </a:ext>
            </a:extLst>
          </p:cNvPr>
          <p:cNvSpPr txBox="1"/>
          <p:nvPr/>
        </p:nvSpPr>
        <p:spPr>
          <a:xfrm>
            <a:off x="2021159" y="449664"/>
            <a:ext cx="5122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9657F9-356D-62E6-F504-E9F269ACC387}"/>
                  </a:ext>
                </a:extLst>
              </p:cNvPr>
              <p:cNvSpPr txBox="1"/>
              <p:nvPr/>
            </p:nvSpPr>
            <p:spPr>
              <a:xfrm>
                <a:off x="7643031" y="4771776"/>
                <a:ext cx="2769094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9657F9-356D-62E6-F504-E9F269ACC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031" y="4771776"/>
                <a:ext cx="2769094" cy="1020216"/>
              </a:xfrm>
              <a:prstGeom prst="rect">
                <a:avLst/>
              </a:prstGeom>
              <a:blipFill>
                <a:blip r:embed="rId5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A6A0E72-E81D-CCD3-7345-014B5D024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090" y="233876"/>
            <a:ext cx="197527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25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467B68-93C8-D08D-2DCB-E9C2826DDBC9}"/>
                  </a:ext>
                </a:extLst>
              </p:cNvPr>
              <p:cNvSpPr txBox="1"/>
              <p:nvPr/>
            </p:nvSpPr>
            <p:spPr>
              <a:xfrm>
                <a:off x="5717113" y="1228668"/>
                <a:ext cx="6162410" cy="987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000" b="1" dirty="0"/>
                      <m:t>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467B68-93C8-D08D-2DCB-E9C2826DD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113" y="1228668"/>
                <a:ext cx="6162410" cy="987706"/>
              </a:xfrm>
              <a:prstGeom prst="rect">
                <a:avLst/>
              </a:prstGeom>
              <a:blipFill>
                <a:blip r:embed="rId2"/>
                <a:stretch>
                  <a:fillRect b="-10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F557226-2E58-981E-7E4F-F9645E315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5" t="5219" r="10625" b="77662"/>
          <a:stretch/>
        </p:blipFill>
        <p:spPr>
          <a:xfrm>
            <a:off x="702951" y="1198044"/>
            <a:ext cx="4727895" cy="981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A4B86C-335E-C096-FCA3-883A847CB852}"/>
                  </a:ext>
                </a:extLst>
              </p:cNvPr>
              <p:cNvSpPr txBox="1"/>
              <p:nvPr/>
            </p:nvSpPr>
            <p:spPr>
              <a:xfrm>
                <a:off x="7062260" y="1260856"/>
                <a:ext cx="2769094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A4B86C-335E-C096-FCA3-883A847CB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260" y="1260856"/>
                <a:ext cx="2769094" cy="981487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7163E77-58C4-15CE-F497-873E69A3C0A6}"/>
              </a:ext>
            </a:extLst>
          </p:cNvPr>
          <p:cNvSpPr txBox="1"/>
          <p:nvPr/>
        </p:nvSpPr>
        <p:spPr>
          <a:xfrm>
            <a:off x="190976" y="1260856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BAFF23-282D-76C3-9FDF-8CD9FBBB8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54011" r="61157" b="28870"/>
          <a:stretch/>
        </p:blipFill>
        <p:spPr>
          <a:xfrm>
            <a:off x="837851" y="2718614"/>
            <a:ext cx="4757852" cy="987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6C8DD1-A317-F226-43D5-792E9144411E}"/>
              </a:ext>
            </a:extLst>
          </p:cNvPr>
          <p:cNvSpPr txBox="1"/>
          <p:nvPr/>
        </p:nvSpPr>
        <p:spPr>
          <a:xfrm>
            <a:off x="178245" y="2718614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ACC890-FD04-F9CA-2AD7-DDCA560F7B0A}"/>
                  </a:ext>
                </a:extLst>
              </p:cNvPr>
              <p:cNvSpPr txBox="1"/>
              <p:nvPr/>
            </p:nvSpPr>
            <p:spPr>
              <a:xfrm>
                <a:off x="7062260" y="2818367"/>
                <a:ext cx="2769094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ACC890-FD04-F9CA-2AD7-DDCA560F7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260" y="2818367"/>
                <a:ext cx="2769094" cy="1020216"/>
              </a:xfrm>
              <a:prstGeom prst="rect">
                <a:avLst/>
              </a:prstGeom>
              <a:blipFill>
                <a:blip r:embed="rId5"/>
                <a:stretch>
                  <a:fillRect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73AE66-3EAE-A6F3-9EE5-2A84EEC78557}"/>
                  </a:ext>
                </a:extLst>
              </p:cNvPr>
              <p:cNvSpPr txBox="1"/>
              <p:nvPr/>
            </p:nvSpPr>
            <p:spPr>
              <a:xfrm>
                <a:off x="5596029" y="2792398"/>
                <a:ext cx="616241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000" b="1" dirty="0"/>
                      <m:t>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73AE66-3EAE-A6F3-9EE5-2A84EEC78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029" y="2792398"/>
                <a:ext cx="6162410" cy="1020279"/>
              </a:xfrm>
              <a:prstGeom prst="rect">
                <a:avLst/>
              </a:prstGeom>
              <a:blipFill>
                <a:blip r:embed="rId6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AD1AC8-C4EA-0A2D-3C79-DC6139066605}"/>
                  </a:ext>
                </a:extLst>
              </p:cNvPr>
              <p:cNvSpPr txBox="1"/>
              <p:nvPr/>
            </p:nvSpPr>
            <p:spPr>
              <a:xfrm>
                <a:off x="5596029" y="4335285"/>
                <a:ext cx="616241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000" b="1" dirty="0"/>
                      <m:t>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AD1AC8-C4EA-0A2D-3C79-DC6139066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029" y="4335285"/>
                <a:ext cx="6162410" cy="1020279"/>
              </a:xfrm>
              <a:prstGeom prst="rect">
                <a:avLst/>
              </a:prstGeom>
              <a:blipFill>
                <a:blip r:embed="rId7"/>
                <a:stretch>
                  <a:fillRect b="-7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4BAF83B2-CD26-F5CC-8918-56D0C4B3A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5" t="55371" r="10545" b="27510"/>
          <a:stretch/>
        </p:blipFill>
        <p:spPr>
          <a:xfrm>
            <a:off x="702951" y="4196330"/>
            <a:ext cx="4757852" cy="9877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A75FA4-A515-86DB-71C7-1D02F9889029}"/>
              </a:ext>
            </a:extLst>
          </p:cNvPr>
          <p:cNvSpPr txBox="1"/>
          <p:nvPr/>
        </p:nvSpPr>
        <p:spPr>
          <a:xfrm>
            <a:off x="178245" y="4152428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F5A3E5-AA44-79B8-E3D0-23337402C491}"/>
                  </a:ext>
                </a:extLst>
              </p:cNvPr>
              <p:cNvSpPr txBox="1"/>
              <p:nvPr/>
            </p:nvSpPr>
            <p:spPr>
              <a:xfrm>
                <a:off x="7075512" y="4309379"/>
                <a:ext cx="2769094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F5A3E5-AA44-79B8-E3D0-23337402C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512" y="4309379"/>
                <a:ext cx="2769094" cy="1020216"/>
              </a:xfrm>
              <a:prstGeom prst="rect">
                <a:avLst/>
              </a:prstGeom>
              <a:blipFill>
                <a:blip r:embed="rId8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D528AAC-B929-5D26-ED64-F2D1BF504B4A}"/>
              </a:ext>
            </a:extLst>
          </p:cNvPr>
          <p:cNvSpPr txBox="1"/>
          <p:nvPr/>
        </p:nvSpPr>
        <p:spPr>
          <a:xfrm>
            <a:off x="1334451" y="439578"/>
            <a:ext cx="5122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786263-456C-3D97-3037-9786F53697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371" y="214240"/>
            <a:ext cx="197527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94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1"/>
      <p:bldP spid="7" grpId="1"/>
      <p:bldP spid="11" grpId="0"/>
      <p:bldP spid="14" grpId="0"/>
      <p:bldP spid="1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C7CD01-B49C-7C72-C895-62042C5C1806}"/>
              </a:ext>
            </a:extLst>
          </p:cNvPr>
          <p:cNvSpPr txBox="1"/>
          <p:nvPr/>
        </p:nvSpPr>
        <p:spPr>
          <a:xfrm>
            <a:off x="1592534" y="492440"/>
            <a:ext cx="789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A5E87F-98C6-9B27-E5A8-DBB13405E8C0}"/>
              </a:ext>
            </a:extLst>
          </p:cNvPr>
          <p:cNvSpPr/>
          <p:nvPr/>
        </p:nvSpPr>
        <p:spPr>
          <a:xfrm>
            <a:off x="2004231" y="1256662"/>
            <a:ext cx="8368494" cy="1767634"/>
          </a:xfrm>
          <a:prstGeom prst="roundRect">
            <a:avLst/>
          </a:prstGeom>
          <a:solidFill>
            <a:srgbClr val="FAE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732A39-7309-E32B-EE53-E987DCE57554}"/>
                  </a:ext>
                </a:extLst>
              </p:cNvPr>
              <p:cNvSpPr txBox="1"/>
              <p:nvPr/>
            </p:nvSpPr>
            <p:spPr>
              <a:xfrm>
                <a:off x="2004231" y="1403026"/>
                <a:ext cx="2769094" cy="1341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732A39-7309-E32B-EE53-E987DCE57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231" y="1403026"/>
                <a:ext cx="2769094" cy="1341008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F19799-C30E-45B0-5F3D-9DF5482B3101}"/>
                  </a:ext>
                </a:extLst>
              </p:cNvPr>
              <p:cNvSpPr txBox="1"/>
              <p:nvPr/>
            </p:nvSpPr>
            <p:spPr>
              <a:xfrm>
                <a:off x="4609129" y="1451372"/>
                <a:ext cx="2769094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F19799-C30E-45B0-5F3D-9DF5482B3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129" y="1451372"/>
                <a:ext cx="2769094" cy="1292662"/>
              </a:xfrm>
              <a:prstGeom prst="rect">
                <a:avLst/>
              </a:prstGeom>
              <a:blipFill>
                <a:blip r:embed="rId3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2850A2-4986-2F75-7C0C-07B8BAC6A2A2}"/>
                  </a:ext>
                </a:extLst>
              </p:cNvPr>
              <p:cNvSpPr txBox="1"/>
              <p:nvPr/>
            </p:nvSpPr>
            <p:spPr>
              <a:xfrm>
                <a:off x="7027929" y="1494148"/>
                <a:ext cx="220947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2850A2-4986-2F75-7C0C-07B8BAC6A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929" y="1494148"/>
                <a:ext cx="2209470" cy="12926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BEF554-DC0F-B6A5-3208-C8569BBFCDA0}"/>
                  </a:ext>
                </a:extLst>
              </p:cNvPr>
              <p:cNvSpPr txBox="1"/>
              <p:nvPr/>
            </p:nvSpPr>
            <p:spPr>
              <a:xfrm>
                <a:off x="9317311" y="1413935"/>
                <a:ext cx="631031" cy="1425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BEF554-DC0F-B6A5-3208-C8569BBFC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7311" y="1413935"/>
                <a:ext cx="631031" cy="14259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C8354F-F2A9-7710-3C1B-573D65F0361F}"/>
                  </a:ext>
                </a:extLst>
              </p:cNvPr>
              <p:cNvSpPr txBox="1"/>
              <p:nvPr/>
            </p:nvSpPr>
            <p:spPr>
              <a:xfrm>
                <a:off x="1014961" y="3269146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C8354F-F2A9-7710-3C1B-573D65F03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61" y="3269146"/>
                <a:ext cx="3890414" cy="1425968"/>
              </a:xfrm>
              <a:prstGeom prst="rect">
                <a:avLst/>
              </a:prstGeom>
              <a:blipFill>
                <a:blip r:embed="rId6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A5060FD-1BAF-93B2-7278-38DE0CF59606}"/>
              </a:ext>
            </a:extLst>
          </p:cNvPr>
          <p:cNvSpPr txBox="1"/>
          <p:nvPr/>
        </p:nvSpPr>
        <p:spPr>
          <a:xfrm>
            <a:off x="346089" y="3269146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591993-E9F7-48FB-1A88-A6679196296C}"/>
                  </a:ext>
                </a:extLst>
              </p:cNvPr>
              <p:cNvSpPr txBox="1"/>
              <p:nvPr/>
            </p:nvSpPr>
            <p:spPr>
              <a:xfrm>
                <a:off x="7656570" y="3092393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591993-E9F7-48FB-1A88-A66791962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570" y="3092393"/>
                <a:ext cx="3890414" cy="1425968"/>
              </a:xfrm>
              <a:prstGeom prst="rect">
                <a:avLst/>
              </a:prstGeom>
              <a:blipFill>
                <a:blip r:embed="rId7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6851A80-2A5B-84CE-742A-4CFD1647A4E3}"/>
              </a:ext>
            </a:extLst>
          </p:cNvPr>
          <p:cNvSpPr txBox="1"/>
          <p:nvPr/>
        </p:nvSpPr>
        <p:spPr>
          <a:xfrm>
            <a:off x="7378223" y="3181569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E27DC8-A96C-935B-A256-0FD6074B3F1D}"/>
                  </a:ext>
                </a:extLst>
              </p:cNvPr>
              <p:cNvSpPr txBox="1"/>
              <p:nvPr/>
            </p:nvSpPr>
            <p:spPr>
              <a:xfrm>
                <a:off x="4609129" y="4695114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E27DC8-A96C-935B-A256-0FD6074B3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129" y="4695114"/>
                <a:ext cx="3890414" cy="1425968"/>
              </a:xfrm>
              <a:prstGeom prst="rect">
                <a:avLst/>
              </a:prstGeom>
              <a:blipFill>
                <a:blip r:embed="rId8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E4EBAFE-6EBE-CC54-C12F-9D3B40FA8EFD}"/>
              </a:ext>
            </a:extLst>
          </p:cNvPr>
          <p:cNvSpPr txBox="1"/>
          <p:nvPr/>
        </p:nvSpPr>
        <p:spPr>
          <a:xfrm>
            <a:off x="4167485" y="4841780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DA7313-0950-83A8-ACD6-091C362F1D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413" y="337909"/>
            <a:ext cx="2066723" cy="12010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356BC8-4CEC-B633-CD21-1A852F6E7F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539" y="1060842"/>
            <a:ext cx="195698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64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329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1670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23384" y="416840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7413" y="725803"/>
            <a:ext cx="9919991" cy="5406395"/>
          </a:xfrm>
          <a:custGeom>
            <a:avLst/>
            <a:gdLst/>
            <a:ahLst/>
            <a:cxnLst/>
            <a:rect l="l" t="t" r="r" b="b"/>
            <a:pathLst>
              <a:path w="14879987" h="8109593">
                <a:moveTo>
                  <a:pt x="0" y="0"/>
                </a:moveTo>
                <a:lnTo>
                  <a:pt x="14879987" y="0"/>
                </a:lnTo>
                <a:lnTo>
                  <a:pt x="14879987" y="8109592"/>
                </a:lnTo>
                <a:lnTo>
                  <a:pt x="0" y="81095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34670" y="4576808"/>
            <a:ext cx="2390409" cy="1834639"/>
          </a:xfrm>
          <a:custGeom>
            <a:avLst/>
            <a:gdLst/>
            <a:ahLst/>
            <a:cxnLst/>
            <a:rect l="l" t="t" r="r" b="b"/>
            <a:pathLst>
              <a:path w="3585613" h="2751958">
                <a:moveTo>
                  <a:pt x="0" y="0"/>
                </a:moveTo>
                <a:lnTo>
                  <a:pt x="3585614" y="0"/>
                </a:lnTo>
                <a:lnTo>
                  <a:pt x="3585614" y="2751959"/>
                </a:lnTo>
                <a:lnTo>
                  <a:pt x="0" y="2751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75543">
            <a:off x="1365270" y="1284147"/>
            <a:ext cx="1041751" cy="1348545"/>
          </a:xfrm>
          <a:custGeom>
            <a:avLst/>
            <a:gdLst/>
            <a:ahLst/>
            <a:cxnLst/>
            <a:rect l="l" t="t" r="r" b="b"/>
            <a:pathLst>
              <a:path w="1562626" h="2022817">
                <a:moveTo>
                  <a:pt x="0" y="0"/>
                </a:moveTo>
                <a:lnTo>
                  <a:pt x="1562627" y="0"/>
                </a:lnTo>
                <a:lnTo>
                  <a:pt x="1562627" y="2022817"/>
                </a:lnTo>
                <a:lnTo>
                  <a:pt x="0" y="20228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485C60-18B2-5075-0BDD-F93ABD409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84" y="1202896"/>
            <a:ext cx="1157597" cy="1157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54AC6D-656B-6B98-E416-76D9771C66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1278" y="1393393"/>
            <a:ext cx="3237257" cy="1335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82EE92-B3EC-BA41-51A1-B0F0B77D8A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1912" y="2060944"/>
            <a:ext cx="10675021" cy="3176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A17D1F-3867-5DF7-7439-D110F87AEA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3577" y="5068159"/>
            <a:ext cx="1987468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5FF7A3-8269-2A92-B2E8-3651DC0168EC}"/>
                  </a:ext>
                </a:extLst>
              </p:cNvPr>
              <p:cNvSpPr txBox="1"/>
              <p:nvPr/>
            </p:nvSpPr>
            <p:spPr>
              <a:xfrm>
                <a:off x="1157836" y="1021246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5FF7A3-8269-2A92-B2E8-3651DC01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836" y="1021246"/>
                <a:ext cx="3890414" cy="1425968"/>
              </a:xfrm>
              <a:prstGeom prst="rect">
                <a:avLst/>
              </a:prstGeom>
              <a:blipFill>
                <a:blip r:embed="rId2"/>
                <a:stretch>
                  <a:fillRect b="-1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DBAE723-EF6C-022E-1CAD-692599152055}"/>
              </a:ext>
            </a:extLst>
          </p:cNvPr>
          <p:cNvSpPr txBox="1"/>
          <p:nvPr/>
        </p:nvSpPr>
        <p:spPr>
          <a:xfrm>
            <a:off x="488964" y="1021246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8DB120-FF54-C3D0-B79C-FA8C23A3A641}"/>
                  </a:ext>
                </a:extLst>
              </p:cNvPr>
              <p:cNvSpPr txBox="1"/>
              <p:nvPr/>
            </p:nvSpPr>
            <p:spPr>
              <a:xfrm>
                <a:off x="961012" y="2858180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8DB120-FF54-C3D0-B79C-FA8C23A3A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12" y="2858180"/>
                <a:ext cx="3890414" cy="1425968"/>
              </a:xfrm>
              <a:prstGeom prst="rect">
                <a:avLst/>
              </a:prstGeom>
              <a:blipFill>
                <a:blip r:embed="rId3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FA96451-846D-71BF-C47A-F4D458B6F164}"/>
              </a:ext>
            </a:extLst>
          </p:cNvPr>
          <p:cNvSpPr txBox="1"/>
          <p:nvPr/>
        </p:nvSpPr>
        <p:spPr>
          <a:xfrm>
            <a:off x="682665" y="2947356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2BFF76-D87A-1657-1B3E-6BE83025A94E}"/>
                  </a:ext>
                </a:extLst>
              </p:cNvPr>
              <p:cNvSpPr txBox="1"/>
              <p:nvPr/>
            </p:nvSpPr>
            <p:spPr>
              <a:xfrm>
                <a:off x="1086209" y="4448176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2BFF76-D87A-1657-1B3E-6BE83025A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209" y="4448176"/>
                <a:ext cx="3890414" cy="1425968"/>
              </a:xfrm>
              <a:prstGeom prst="rect">
                <a:avLst/>
              </a:prstGeom>
              <a:blipFill>
                <a:blip r:embed="rId4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DCA56B5-C6E7-5842-464F-9DFAE4676CC4}"/>
              </a:ext>
            </a:extLst>
          </p:cNvPr>
          <p:cNvSpPr txBox="1"/>
          <p:nvPr/>
        </p:nvSpPr>
        <p:spPr>
          <a:xfrm>
            <a:off x="644565" y="4594842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2E01AB-206D-B5AC-B329-5D267E34A285}"/>
                  </a:ext>
                </a:extLst>
              </p:cNvPr>
              <p:cNvSpPr txBox="1"/>
              <p:nvPr/>
            </p:nvSpPr>
            <p:spPr>
              <a:xfrm>
                <a:off x="922579" y="974085"/>
                <a:ext cx="9361877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6000" b="1" dirty="0"/>
                      <m:t> 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2E01AB-206D-B5AC-B329-5D267E34A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79" y="974085"/>
                <a:ext cx="9361877" cy="1425968"/>
              </a:xfrm>
              <a:prstGeom prst="rect">
                <a:avLst/>
              </a:prstGeom>
              <a:blipFill>
                <a:blip r:embed="rId5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380087-BDEB-C9C1-4D53-2B2E0F2A5404}"/>
                  </a:ext>
                </a:extLst>
              </p:cNvPr>
              <p:cNvSpPr txBox="1"/>
              <p:nvPr/>
            </p:nvSpPr>
            <p:spPr>
              <a:xfrm>
                <a:off x="570486" y="2867169"/>
                <a:ext cx="936187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6000" b="1" dirty="0"/>
                      <m:t> 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380087-BDEB-C9C1-4D53-2B2E0F2A5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86" y="2867169"/>
                <a:ext cx="9361877" cy="1426288"/>
              </a:xfrm>
              <a:prstGeom prst="rect">
                <a:avLst/>
              </a:prstGeom>
              <a:blipFill>
                <a:blip r:embed="rId6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E96115-AFCB-B76A-1769-A289264E9FA4}"/>
                  </a:ext>
                </a:extLst>
              </p:cNvPr>
              <p:cNvSpPr txBox="1"/>
              <p:nvPr/>
            </p:nvSpPr>
            <p:spPr>
              <a:xfrm>
                <a:off x="9388248" y="2833398"/>
                <a:ext cx="1088231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E96115-AFCB-B76A-1769-A289264E9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248" y="2833398"/>
                <a:ext cx="1088231" cy="13599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A46902-0274-F81D-4182-22D6F51E6479}"/>
                  </a:ext>
                </a:extLst>
              </p:cNvPr>
              <p:cNvSpPr txBox="1"/>
              <p:nvPr/>
            </p:nvSpPr>
            <p:spPr>
              <a:xfrm>
                <a:off x="644565" y="4466473"/>
                <a:ext cx="936187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6000" b="1" dirty="0"/>
                      <m:t> 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A46902-0274-F81D-4182-22D6F51E6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65" y="4466473"/>
                <a:ext cx="9361877" cy="1426288"/>
              </a:xfrm>
              <a:prstGeom prst="rect">
                <a:avLst/>
              </a:prstGeom>
              <a:blipFill>
                <a:blip r:embed="rId8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ED1E6D-A40E-55C2-3C62-682694C4975A}"/>
                  </a:ext>
                </a:extLst>
              </p:cNvPr>
              <p:cNvSpPr txBox="1"/>
              <p:nvPr/>
            </p:nvSpPr>
            <p:spPr>
              <a:xfrm>
                <a:off x="9538526" y="4694794"/>
                <a:ext cx="108823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ED1E6D-A40E-55C2-3C62-682694C49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8526" y="4694794"/>
                <a:ext cx="1088231" cy="923330"/>
              </a:xfrm>
              <a:prstGeom prst="rect">
                <a:avLst/>
              </a:prstGeom>
              <a:blipFill>
                <a:blip r:embed="rId9"/>
                <a:stretch>
                  <a:fillRect r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2A4E46A-3EAF-165A-80D7-1D2BE5C6BD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244" y="110044"/>
            <a:ext cx="206672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65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9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8C98B3-C26D-373A-602D-E785C2FDB32B}"/>
              </a:ext>
            </a:extLst>
          </p:cNvPr>
          <p:cNvGrpSpPr/>
          <p:nvPr/>
        </p:nvGrpSpPr>
        <p:grpSpPr>
          <a:xfrm>
            <a:off x="1982667" y="233783"/>
            <a:ext cx="9846991" cy="2955681"/>
            <a:chOff x="1944959" y="374280"/>
            <a:chExt cx="9846991" cy="29556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ED7B49-98DA-E942-B348-36ACDC521D4E}"/>
                </a:ext>
              </a:extLst>
            </p:cNvPr>
            <p:cNvSpPr txBox="1"/>
            <p:nvPr/>
          </p:nvSpPr>
          <p:spPr>
            <a:xfrm>
              <a:off x="1944959" y="374280"/>
              <a:ext cx="9846991" cy="2955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 nhóm công nhân cùng sửa một đoạn đường. Nhóm thứ nhất sửa được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 đường. Nhóm thứ hai sửa được 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 đường. Hỏi hai nhóm đã sửa được tất cả bao nhiêu phần đoạn đường?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949303B-6517-814F-3BEC-8CE1B7790639}"/>
                    </a:ext>
                  </a:extLst>
                </p:cNvPr>
                <p:cNvSpPr txBox="1"/>
                <p:nvPr/>
              </p:nvSpPr>
              <p:spPr>
                <a:xfrm>
                  <a:off x="5464969" y="1080560"/>
                  <a:ext cx="631031" cy="9666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en-US" sz="40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40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949303B-6517-814F-3BEC-8CE1B7790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4969" y="1080560"/>
                  <a:ext cx="631031" cy="96667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4A90599-5446-A646-F377-C1F3D52BAF60}"/>
                    </a:ext>
                  </a:extLst>
                </p:cNvPr>
                <p:cNvSpPr txBox="1"/>
                <p:nvPr/>
              </p:nvSpPr>
              <p:spPr>
                <a:xfrm>
                  <a:off x="3187303" y="1780190"/>
                  <a:ext cx="631031" cy="9666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40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40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4A90599-5446-A646-F377-C1F3D52BA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7303" y="1780190"/>
                  <a:ext cx="631031" cy="9666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44C574B-7A3E-F4AA-09FD-5026F4A8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94" y="3189464"/>
            <a:ext cx="8478179" cy="3176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C95E9-8D69-F680-B953-A5CAD148C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24" y="273828"/>
            <a:ext cx="205453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09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5EC2F2-54DA-F774-6B95-21D52107D859}"/>
              </a:ext>
            </a:extLst>
          </p:cNvPr>
          <p:cNvSpPr txBox="1"/>
          <p:nvPr/>
        </p:nvSpPr>
        <p:spPr>
          <a:xfrm>
            <a:off x="4337658" y="630262"/>
            <a:ext cx="275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5BBDF-A6A4-D051-37A5-0945BE246CAF}"/>
              </a:ext>
            </a:extLst>
          </p:cNvPr>
          <p:cNvSpPr txBox="1"/>
          <p:nvPr/>
        </p:nvSpPr>
        <p:spPr>
          <a:xfrm>
            <a:off x="601950" y="1243999"/>
            <a:ext cx="1115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Hai nhóm đã sửa được tất cả số phần đoạn đường là: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594E25-D325-BDD2-E98C-FBE8A3FF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807" y="3491472"/>
            <a:ext cx="7881043" cy="2952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FC0E0AD-68DB-4BE2-4FFD-14C89BBC780D}"/>
                  </a:ext>
                </a:extLst>
              </p:cNvPr>
              <p:cNvSpPr txBox="1"/>
              <p:nvPr/>
            </p:nvSpPr>
            <p:spPr>
              <a:xfrm>
                <a:off x="3198321" y="1837020"/>
                <a:ext cx="4277739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FC0E0AD-68DB-4BE2-4FFD-14C89BBC7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321" y="1837020"/>
                <a:ext cx="4277739" cy="1159228"/>
              </a:xfrm>
              <a:prstGeom prst="rect">
                <a:avLst/>
              </a:prstGeom>
              <a:blipFill>
                <a:blip r:embed="rId3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83EEBE9-32AD-F32D-2429-1D65B253E375}"/>
              </a:ext>
            </a:extLst>
          </p:cNvPr>
          <p:cNvSpPr txBox="1"/>
          <p:nvPr/>
        </p:nvSpPr>
        <p:spPr>
          <a:xfrm>
            <a:off x="6618811" y="1996071"/>
            <a:ext cx="32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5595B4-A30D-90C9-57AA-DD2153B57F6D}"/>
              </a:ext>
            </a:extLst>
          </p:cNvPr>
          <p:cNvSpPr txBox="1"/>
          <p:nvPr/>
        </p:nvSpPr>
        <p:spPr>
          <a:xfrm>
            <a:off x="4089054" y="3201315"/>
            <a:ext cx="32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4B0020-5AEF-DAA5-273E-E5BDD1070C20}"/>
                  </a:ext>
                </a:extLst>
              </p:cNvPr>
              <p:cNvSpPr txBox="1"/>
              <p:nvPr/>
            </p:nvSpPr>
            <p:spPr>
              <a:xfrm>
                <a:off x="6480724" y="2959742"/>
                <a:ext cx="1230804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4B0020-5AEF-DAA5-273E-E5BDD1070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724" y="2959742"/>
                <a:ext cx="1230804" cy="11294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BFB74FB-ED6D-9C7A-02E0-4A7202DBA037}"/>
              </a:ext>
            </a:extLst>
          </p:cNvPr>
          <p:cNvSpPr txBox="1"/>
          <p:nvPr/>
        </p:nvSpPr>
        <p:spPr>
          <a:xfrm>
            <a:off x="6847523" y="3215422"/>
            <a:ext cx="32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08A7F-284B-1055-7212-71009B0C6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24" y="273828"/>
            <a:ext cx="205453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95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329" y="-2447200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1670" y="-2447200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041429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69429" y="4041429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238553">
            <a:off x="345296" y="220448"/>
            <a:ext cx="1317591" cy="1614199"/>
          </a:xfrm>
          <a:custGeom>
            <a:avLst/>
            <a:gdLst/>
            <a:ahLst/>
            <a:cxnLst/>
            <a:rect l="l" t="t" r="r" b="b"/>
            <a:pathLst>
              <a:path w="1976386" h="2421299">
                <a:moveTo>
                  <a:pt x="0" y="0"/>
                </a:moveTo>
                <a:lnTo>
                  <a:pt x="1976386" y="0"/>
                </a:lnTo>
                <a:lnTo>
                  <a:pt x="1976386" y="2421299"/>
                </a:lnTo>
                <a:lnTo>
                  <a:pt x="0" y="2421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5800" y="4608516"/>
            <a:ext cx="1771880" cy="1563684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21278" y="4292826"/>
            <a:ext cx="1791721" cy="2195064"/>
          </a:xfrm>
          <a:custGeom>
            <a:avLst/>
            <a:gdLst/>
            <a:ahLst/>
            <a:cxnLst/>
            <a:rect l="l" t="t" r="r" b="b"/>
            <a:pathLst>
              <a:path w="2687581" h="3292596">
                <a:moveTo>
                  <a:pt x="0" y="0"/>
                </a:moveTo>
                <a:lnTo>
                  <a:pt x="2687581" y="0"/>
                </a:lnTo>
                <a:lnTo>
                  <a:pt x="2687581" y="3292596"/>
                </a:lnTo>
                <a:lnTo>
                  <a:pt x="0" y="3292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31000" y="874567"/>
            <a:ext cx="1081999" cy="1492413"/>
          </a:xfrm>
          <a:custGeom>
            <a:avLst/>
            <a:gdLst/>
            <a:ahLst/>
            <a:cxnLst/>
            <a:rect l="l" t="t" r="r" b="b"/>
            <a:pathLst>
              <a:path w="1622998" h="2238619">
                <a:moveTo>
                  <a:pt x="0" y="0"/>
                </a:moveTo>
                <a:lnTo>
                  <a:pt x="1622999" y="0"/>
                </a:lnTo>
                <a:lnTo>
                  <a:pt x="1622999" y="2238619"/>
                </a:lnTo>
                <a:lnTo>
                  <a:pt x="0" y="22386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F0981C-1A61-BFE8-53BD-F6C4CEFA6DFE}"/>
              </a:ext>
            </a:extLst>
          </p:cNvPr>
          <p:cNvGrpSpPr/>
          <p:nvPr/>
        </p:nvGrpSpPr>
        <p:grpSpPr>
          <a:xfrm>
            <a:off x="565757" y="1949413"/>
            <a:ext cx="5122591" cy="2659103"/>
            <a:chOff x="565757" y="1949413"/>
            <a:chExt cx="5122591" cy="2659103"/>
          </a:xfrm>
        </p:grpSpPr>
        <p:sp>
          <p:nvSpPr>
            <p:cNvPr id="7" name="Freeform 7"/>
            <p:cNvSpPr/>
            <p:nvPr/>
          </p:nvSpPr>
          <p:spPr>
            <a:xfrm>
              <a:off x="757203" y="1949413"/>
              <a:ext cx="4807609" cy="2659103"/>
            </a:xfrm>
            <a:custGeom>
              <a:avLst/>
              <a:gdLst/>
              <a:ahLst/>
              <a:cxnLst/>
              <a:rect l="l" t="t" r="r" b="b"/>
              <a:pathLst>
                <a:path w="12363413" h="7634407">
                  <a:moveTo>
                    <a:pt x="0" y="0"/>
                  </a:moveTo>
                  <a:lnTo>
                    <a:pt x="12363412" y="0"/>
                  </a:lnTo>
                  <a:lnTo>
                    <a:pt x="12363412" y="7634408"/>
                  </a:lnTo>
                  <a:lnTo>
                    <a:pt x="0" y="7634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E8EE0B-B761-CF0B-4A40-FFEB04710C4D}"/>
                </a:ext>
              </a:extLst>
            </p:cNvPr>
            <p:cNvSpPr txBox="1"/>
            <p:nvPr/>
          </p:nvSpPr>
          <p:spPr>
            <a:xfrm>
              <a:off x="565757" y="2779154"/>
              <a:ext cx="51225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47A771-EBB8-6C6C-C3E1-3C5121AA0C8E}"/>
              </a:ext>
            </a:extLst>
          </p:cNvPr>
          <p:cNvGrpSpPr/>
          <p:nvPr/>
        </p:nvGrpSpPr>
        <p:grpSpPr>
          <a:xfrm>
            <a:off x="5811884" y="1934728"/>
            <a:ext cx="5219306" cy="2659103"/>
            <a:chOff x="5811884" y="1934728"/>
            <a:chExt cx="5219306" cy="2659103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A5D140A-E6D0-4D06-73EE-C2B00F15BF12}"/>
                </a:ext>
              </a:extLst>
            </p:cNvPr>
            <p:cNvSpPr/>
            <p:nvPr/>
          </p:nvSpPr>
          <p:spPr>
            <a:xfrm>
              <a:off x="5811884" y="1934728"/>
              <a:ext cx="4807609" cy="2659103"/>
            </a:xfrm>
            <a:custGeom>
              <a:avLst/>
              <a:gdLst/>
              <a:ahLst/>
              <a:cxnLst/>
              <a:rect l="l" t="t" r="r" b="b"/>
              <a:pathLst>
                <a:path w="12363413" h="7634407">
                  <a:moveTo>
                    <a:pt x="0" y="0"/>
                  </a:moveTo>
                  <a:lnTo>
                    <a:pt x="12363412" y="0"/>
                  </a:lnTo>
                  <a:lnTo>
                    <a:pt x="12363412" y="7634408"/>
                  </a:lnTo>
                  <a:lnTo>
                    <a:pt x="0" y="7634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889DE5-CDAD-9917-069C-C7085D30A905}"/>
                </a:ext>
              </a:extLst>
            </p:cNvPr>
            <p:cNvSpPr txBox="1"/>
            <p:nvPr/>
          </p:nvSpPr>
          <p:spPr>
            <a:xfrm>
              <a:off x="5908599" y="3004470"/>
              <a:ext cx="5122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87889D8-ECD7-FC55-63B3-34401C5FB5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6379" y="-173684"/>
            <a:ext cx="7218290" cy="2603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329" y="-2603390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1670" y="-2603390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70" y="3940361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75099" y="3940361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24434" y="2213386"/>
            <a:ext cx="6543133" cy="1693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114"/>
              </a:lnSpc>
            </a:pPr>
            <a:r>
              <a:rPr lang="en-US" sz="3420">
                <a:solidFill>
                  <a:srgbClr val="FF66C4"/>
                </a:solidFill>
                <a:latin typeface="Scripter"/>
              </a:rPr>
              <a:t>Project</a:t>
            </a:r>
          </a:p>
          <a:p>
            <a:pPr algn="ctr" defTabSz="609630">
              <a:lnSpc>
                <a:spcPts val="7114"/>
              </a:lnSpc>
            </a:pPr>
            <a:r>
              <a:rPr lang="en-US" sz="3420">
                <a:solidFill>
                  <a:srgbClr val="FF66C4"/>
                </a:solidFill>
                <a:latin typeface="Scripter"/>
              </a:rPr>
              <a:t>Presentation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1306245" y="818584"/>
            <a:ext cx="9579511" cy="5220833"/>
          </a:xfrm>
          <a:custGeom>
            <a:avLst/>
            <a:gdLst/>
            <a:ahLst/>
            <a:cxnLst/>
            <a:rect l="l" t="t" r="r" b="b"/>
            <a:pathLst>
              <a:path w="14369266" h="7831250">
                <a:moveTo>
                  <a:pt x="0" y="0"/>
                </a:moveTo>
                <a:lnTo>
                  <a:pt x="14369266" y="0"/>
                </a:lnTo>
                <a:lnTo>
                  <a:pt x="14369266" y="7831250"/>
                </a:lnTo>
                <a:lnTo>
                  <a:pt x="0" y="78312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4788587"/>
            <a:ext cx="2482183" cy="1905075"/>
          </a:xfrm>
          <a:custGeom>
            <a:avLst/>
            <a:gdLst/>
            <a:ahLst/>
            <a:cxnLst/>
            <a:rect l="l" t="t" r="r" b="b"/>
            <a:pathLst>
              <a:path w="3723274" h="2857613">
                <a:moveTo>
                  <a:pt x="0" y="0"/>
                </a:moveTo>
                <a:lnTo>
                  <a:pt x="3723274" y="0"/>
                </a:lnTo>
                <a:lnTo>
                  <a:pt x="3723274" y="2857613"/>
                </a:lnTo>
                <a:lnTo>
                  <a:pt x="0" y="28576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07441" y="357553"/>
            <a:ext cx="1378315" cy="1784227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1"/>
                </a:lnTo>
                <a:lnTo>
                  <a:pt x="0" y="26763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66673E-9A92-4F74-6EBD-5121460D22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768" y="1249666"/>
            <a:ext cx="8492464" cy="4072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329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1670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69429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63508" y="1476538"/>
            <a:ext cx="7264986" cy="4486129"/>
          </a:xfrm>
          <a:custGeom>
            <a:avLst/>
            <a:gdLst/>
            <a:ahLst/>
            <a:cxnLst/>
            <a:rect l="l" t="t" r="r" b="b"/>
            <a:pathLst>
              <a:path w="10897479" h="6729193">
                <a:moveTo>
                  <a:pt x="0" y="0"/>
                </a:moveTo>
                <a:lnTo>
                  <a:pt x="10897478" y="0"/>
                </a:lnTo>
                <a:lnTo>
                  <a:pt x="10897478" y="6729193"/>
                </a:lnTo>
                <a:lnTo>
                  <a:pt x="0" y="67291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49450" y="685800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5462">
            <a:off x="2399252" y="1641968"/>
            <a:ext cx="1378315" cy="1784227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8590497" y="4010838"/>
            <a:ext cx="1784531" cy="2321341"/>
          </a:xfrm>
          <a:custGeom>
            <a:avLst/>
            <a:gdLst/>
            <a:ahLst/>
            <a:cxnLst/>
            <a:rect l="l" t="t" r="r" b="b"/>
            <a:pathLst>
              <a:path w="2676796" h="3482011">
                <a:moveTo>
                  <a:pt x="2676796" y="0"/>
                </a:moveTo>
                <a:lnTo>
                  <a:pt x="0" y="0"/>
                </a:lnTo>
                <a:lnTo>
                  <a:pt x="0" y="3482011"/>
                </a:lnTo>
                <a:lnTo>
                  <a:pt x="2676796" y="3482011"/>
                </a:lnTo>
                <a:lnTo>
                  <a:pt x="267679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7146" y="4815171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098967-02E1-71B4-6E7B-AE9D9BED9C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9169" y="1476538"/>
            <a:ext cx="5706351" cy="48772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22" y="-12659"/>
            <a:ext cx="2005256" cy="3040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7352" y="4180062"/>
            <a:ext cx="1474410" cy="3115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740" y="1474365"/>
            <a:ext cx="2622680" cy="169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362459" y="4469594"/>
            <a:ext cx="2456777" cy="17037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1058" y="4343500"/>
            <a:ext cx="2439798" cy="15696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64A7568-1ACF-F06F-C291-3C323D554577}"/>
              </a:ext>
            </a:extLst>
          </p:cNvPr>
          <p:cNvGrpSpPr/>
          <p:nvPr/>
        </p:nvGrpSpPr>
        <p:grpSpPr>
          <a:xfrm>
            <a:off x="2723535" y="-62887"/>
            <a:ext cx="3495943" cy="1953761"/>
            <a:chOff x="2723535" y="-62887"/>
            <a:chExt cx="3495943" cy="19537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BDA1FC0-66CE-9A4C-D768-EFFAFED45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E32A58-661B-504E-C202-8A719116EFDC}"/>
                </a:ext>
              </a:extLst>
            </p:cNvPr>
            <p:cNvSpPr txBox="1"/>
            <p:nvPr/>
          </p:nvSpPr>
          <p:spPr>
            <a:xfrm>
              <a:off x="3239483" y="221495"/>
              <a:ext cx="274836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61B19A-831A-EEAE-F545-92260BC81F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8527" y="5802691"/>
            <a:ext cx="2749534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5576E-7ABC-90B2-08D4-24AF4A09C6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616" y="2677237"/>
            <a:ext cx="10778662" cy="1713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4232A5-1E9C-7600-9FA1-ED6848A67E2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22517" y="-148598"/>
            <a:ext cx="1369952" cy="1413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930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489" y="3431751"/>
            <a:ext cx="1621677" cy="3426249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1257" y="2037145"/>
            <a:ext cx="1737511" cy="1121761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A3346B54-EFD9-9E09-5727-D874E4D436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7" t="33548" r="39444" b="50108"/>
          <a:stretch/>
        </p:blipFill>
        <p:spPr>
          <a:xfrm>
            <a:off x="5329084" y="2868561"/>
            <a:ext cx="1740310" cy="1120877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850814" y="4505632"/>
            <a:ext cx="1740310" cy="1206910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19E9F-6769-40B8-31A7-FDDC696563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06634" y="850468"/>
            <a:ext cx="1205480" cy="182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0BD2D-461D-4923-686A-CCCA3BE9DE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111073" y="2624333"/>
            <a:ext cx="1205480" cy="1827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8351B-5A89-1C54-A10E-BD5620E739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5979" y="3464860"/>
            <a:ext cx="1205480" cy="18276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14:cNvPr>
              <p14:cNvContentPartPr/>
              <p14:nvPr/>
            </p14:nvContentPartPr>
            <p14:xfrm>
              <a:off x="7825207" y="835403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62567" y="7727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14:cNvPr>
              <p14:cNvContentPartPr/>
              <p14:nvPr/>
            </p14:nvContentPartPr>
            <p14:xfrm>
              <a:off x="8136247" y="790763"/>
              <a:ext cx="360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00607" y="754763"/>
                <a:ext cx="75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14:cNvPr>
              <p14:cNvContentPartPr/>
              <p14:nvPr/>
            </p14:nvContentPartPr>
            <p14:xfrm>
              <a:off x="7676634" y="1694003"/>
              <a:ext cx="254160" cy="2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40994" y="1658363"/>
                <a:ext cx="3258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14:cNvPr>
              <p14:cNvContentPartPr/>
              <p14:nvPr/>
            </p14:nvContentPartPr>
            <p14:xfrm>
              <a:off x="8121847" y="1694003"/>
              <a:ext cx="68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85847" y="1658003"/>
                <a:ext cx="78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14:cNvPr>
              <p14:cNvContentPartPr/>
              <p14:nvPr/>
            </p14:nvContentPartPr>
            <p14:xfrm>
              <a:off x="4366327" y="4420391"/>
              <a:ext cx="160560" cy="277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30687" y="4384391"/>
                <a:ext cx="2322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14:cNvPr>
              <p14:cNvContentPartPr/>
              <p14:nvPr/>
            </p14:nvContentPartPr>
            <p14:xfrm>
              <a:off x="4390087" y="4425791"/>
              <a:ext cx="109080" cy="238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54447" y="4390151"/>
                <a:ext cx="180720" cy="309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7776" y="442721"/>
            <a:ext cx="1363395" cy="2067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519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 0.1331 L 0.0487 0.1331 L 0.06237 0.13727 C 0.06367 0.13773 0.06497 0.13889 0.0664 0.13889 C 0.09166 0.13889 0.11692 0.13773 0.14218 0.13727 C 0.14518 0.1368 0.14817 0.1368 0.15104 0.13588 C 0.15729 0.13403 0.16328 0.1294 0.16953 0.1287 L 0.18411 0.12731 C 0.18659 0.12639 0.18893 0.12523 0.1914 0.12453 C 0.19297 0.12384 0.19466 0.12384 0.19622 0.12291 C 0.20052 0.12106 0.20625 0.11782 0.21067 0.11435 C 0.21185 0.11342 0.21289 0.11227 0.21393 0.11157 C 0.21718 0.10903 0.22044 0.10717 0.22357 0.1044 C 0.22539 0.10278 0.22682 0.10046 0.22851 0.09861 C 0.23034 0.09653 0.23242 0.09537 0.23411 0.09282 C 0.23802 0.08703 0.24362 0.07685 0.247 0.06852 C 0.24817 0.06574 0.24909 0.06273 0.25026 0.05995 C 0.25182 0.05602 0.25364 0.05254 0.25508 0.04838 C 0.25664 0.04421 0.25768 0.03981 0.25911 0.03541 C 0.26067 0.03102 0.2625 0.02708 0.26393 0.02268 C 0.26497 0.01944 0.26549 0.01574 0.2664 0.0125 C 0.26758 0.0081 0.26914 0.00416 0.27044 -0.00023 C 0.27187 -0.00556 0.27291 -0.01111 0.27448 -0.01621 C 0.27565 -0.02014 0.27734 -0.02361 0.27851 -0.02755 C 0.27942 -0.03125 0.27995 -0.03519 0.28086 -0.03912 C 0.28216 -0.04445 0.28372 -0.04954 0.28489 -0.05486 C 0.28776 -0.06759 0.28698 -0.0669 0.28893 -0.07917 C 0.28945 -0.08218 0.2901 -0.08496 0.29049 -0.08773 C 0.29114 -0.09167 0.29153 -0.0956 0.29218 -0.09931 C 0.29375 -0.11019 0.29596 -0.12315 0.29948 -0.13218 C 0.30052 -0.13519 0.30156 -0.13797 0.3026 -0.14097 C 0.30351 -0.14329 0.30403 -0.14607 0.30508 -0.14815 C 0.30651 -0.15093 0.30833 -0.15278 0.30989 -0.15533 C 0.3108 -0.15648 0.31133 -0.15857 0.31237 -0.15949 C 0.32213 -0.17014 0.32682 -0.17084 0.33893 -0.17685 C 0.35078 -0.18241 0.347 -0.18079 0.35989 -0.18241 C 0.36341 -0.18403 0.36679 -0.18588 0.37044 -0.18681 C 0.38242 -0.18982 0.39713 -0.19028 0.40911 -0.19097 L 0.48489 -0.18959 C 0.4888 -0.18935 0.49245 -0.18658 0.49622 -0.18542 C 0.50026 -0.18403 0.50429 -0.1838 0.50833 -0.18241 C 0.51692 -0.17963 0.52552 -0.17593 0.53411 -0.17246 C 0.53867 -0.1706 0.5431 -0.16806 0.54778 -0.16667 L 0.56393 -0.1625 C 0.57474 -0.15602 0.57591 -0.15463 0.58646 -0.15093 C 0.58997 -0.14977 0.59349 -0.14931 0.597 -0.14815 C 0.6233 -0.13797 0.58359 -0.14954 0.61549 -0.14097 C 0.61849 -0.13843 0.62135 -0.13588 0.62435 -0.1338 C 0.62682 -0.13195 0.62929 -0.13125 0.63164 -0.1294 C 0.64075 -0.12246 0.63073 -0.12685 0.63971 -0.12361 C 0.64414 -0.11852 0.64036 -0.12361 0.64375 -0.11644 C 0.64453 -0.11505 0.64544 -0.11366 0.64622 -0.11227 C 0.647 -0.11042 0.64765 -0.1081 0.64857 -0.10648 C 0.64974 -0.10463 0.65143 -0.10394 0.6526 -0.10209 C 0.65521 -0.09815 0.65781 -0.09398 0.65989 -0.08935 C 0.6638 -0.08056 0.66185 -0.08426 0.66549 -0.07778 C 0.66588 -0.07547 0.66705 -0.0669 0.66718 -0.06482 C 0.66732 -0.05093 0.66718 -0.03704 0.66718 -0.02338 " pathEditMode="relative" ptsTypes="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82 0.07824 L -0.03282 0.07824 C -0.03425 0.07245 -0.03594 0.06689 -0.03685 0.06111 C -0.03763 0.05648 -0.03737 0.05138 -0.03776 0.04676 C -0.03815 0.03981 -0.03985 0.02546 -0.04089 0.02083 C -0.04154 0.01851 -0.04206 0.0162 -0.04258 0.01365 C -0.04362 0.00879 -0.04336 0.00787 -0.04492 0.00231 C -0.04545 0.00069 -0.0461 -0.0007 -0.04662 -0.00209 C -0.04688 -0.00394 -0.04701 -0.00602 -0.0474 -0.00787 C -0.04779 -0.01019 -0.04857 -0.0125 -0.04896 -0.01505 C -0.04948 -0.01783 -0.04961 -0.02061 -0.04987 -0.02362 C -0.04987 -0.02362 -0.05117 -0.04699 -0.05143 -0.04792 C -0.05352 -0.05903 -0.05664 -0.06945 -0.06107 -0.07801 C -0.06224 -0.08033 -0.0638 -0.08172 -0.06511 -0.0838 C -0.0668 -0.08658 -0.06823 -0.08982 -0.06992 -0.09237 C -0.07318 -0.09723 -0.07657 -0.09977 -0.08047 -0.10232 C -0.08151 -0.10301 -0.08255 -0.10324 -0.08373 -0.10371 L -0.13854 -0.10232 C -0.1461 -0.10186 -0.16107 -0.09954 -0.16107 -0.09954 C -0.16185 -0.09931 -0.18581 -0.09167 -0.19258 -0.08658 C -0.19701 -0.08334 -0.20091 -0.07824 -0.20547 -0.07524 C -0.22279 -0.06366 -0.2142 -0.07014 -0.23125 -0.0551 C -0.23334 -0.05324 -0.23581 -0.05209 -0.23763 -0.04931 C -0.24857 -0.03334 -0.24375 -0.03889 -0.25143 -0.03079 C -0.25196 -0.0294 -0.25235 -0.02778 -0.253 -0.02639 C -0.25599 -0.02037 -0.25599 -0.02246 -0.25782 -0.01644 C -0.25899 -0.01274 -0.26107 -0.00487 -0.26107 -0.00487 C -0.2638 0.0199 -0.26159 -0.00278 -0.26107 0.05532 C -0.26068 0.09398 -0.26094 0.13263 -0.26029 0.17129 C -0.2599 0.19213 -0.25586 0.20717 -0.24571 0.22152 C -0.2431 0.22546 -0.24011 0.2287 -0.23763 0.2331 C -0.2224 0.26018 -0.24375 0.22176 -0.228 0.25162 C -0.22565 0.25601 -0.22318 0.26018 -0.22071 0.26458 C -0.21966 0.26643 -0.21836 0.26805 -0.21758 0.27037 C -0.21446 0.27916 -0.21576 0.275 -0.21354 0.2831 C -0.21328 0.28541 -0.21185 0.29722 -0.21185 0.29884 C -0.21185 0.30463 -0.21185 0.31064 -0.21263 0.3162 C -0.21289 0.31782 -0.2142 0.31875 -0.21511 0.31898 C -0.21771 0.31967 -0.22045 0.31898 -0.22318 0.31898 L -0.22318 0.31898 " pathEditMode="relative" ptsTypes="AAAAAAAAAAAAAAAAAAAAAAAAAAAAAAAAAAAAAAAA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 -0.0125 L -0.0168 -0.0125 C -0.01706 -0.01968 -0.01484 -0.07106 -0.02252 -0.09005 C -0.0237 -0.09305 -0.02552 -0.09537 -0.02734 -0.09722 C -0.02982 -0.09954 -0.03268 -0.10139 -0.03542 -0.10278 C -0.03932 -0.10509 -0.04336 -0.10764 -0.04752 -0.10856 C -0.05495 -0.11042 -0.0625 -0.11042 -0.07005 -0.11134 C -0.08489 -0.10995 -0.09987 -0.1118 -0.11445 -0.10718 C -0.12279 -0.10463 -0.1306 -0.09792 -0.13789 -0.09005 C -0.15443 -0.07176 -0.17226 -0.05509 -0.18542 -0.02986 C -0.18867 -0.02361 -0.19206 -0.01759 -0.19505 -0.01111 C -0.19792 -0.00509 -0.20026 0.00162 -0.20312 0.00741 C -0.20586 0.01273 -0.20924 0.01667 -0.21198 0.02176 C -0.21719 0.03125 -0.2276 0.05255 -0.23216 0.06482 C -0.23646 0.07593 -0.23932 0.08912 -0.24427 0.09931 C -0.25443 0.11945 -0.2556 0.12431 -0.26693 0.13935 C -0.26862 0.14167 -0.27057 0.14352 -0.27252 0.14514 C -0.27799 0.14931 -0.27943 0.14931 -0.28463 0.15093 C -0.28789 0.15023 -0.29114 0.15046 -0.29427 0.14931 C -0.29544 0.14907 -0.29648 0.14745 -0.29752 0.14653 L -0.29909 0.14514 " pathEditMode="relative" ptsTypes="AAAAAAAAAAAAAAAA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1 0.08472 L -0.0871 0.08495 C -0.08177 0.08912 -0.07669 0.09444 -0.07109 0.09768 C -0.05937 0.10393 -0.03502 0.10301 -0.02591 0.10347 C -0.00885 0.10277 0.01211 0.10324 0.02982 0.09907 C 0.03946 0.09676 0.04896 0.09143 0.05873 0.09051 C 0.08972 0.0875 0.12058 0.08842 0.15157 0.0875 C 0.15391 0.08703 0.15639 0.0868 0.15873 0.08611 C 0.17396 0.08263 0.17253 0.08194 0.18464 0.08032 C 0.21211 0.07685 0.22748 0.07801 0.26198 0.07754 L 0.37891 0.07615 C 0.41498 0.07453 0.40209 0.07476 0.41771 0.07476 " pathEditMode="relative" rAng="0" ptsTypes="AAAAAAAAAA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9ED47F7C-FF5E-8622-2394-375E5AA8BB52}"/>
              </a:ext>
            </a:extLst>
          </p:cNvPr>
          <p:cNvSpPr/>
          <p:nvPr/>
        </p:nvSpPr>
        <p:spPr>
          <a:xfrm>
            <a:off x="2030511" y="743451"/>
            <a:ext cx="9074237" cy="1547797"/>
          </a:xfrm>
          <a:custGeom>
            <a:avLst/>
            <a:gdLst>
              <a:gd name="connsiteX0" fmla="*/ 0 w 11932920"/>
              <a:gd name="connsiteY0" fmla="*/ 0 h 1710781"/>
              <a:gd name="connsiteX1" fmla="*/ 11932920 w 11932920"/>
              <a:gd name="connsiteY1" fmla="*/ 0 h 1710781"/>
              <a:gd name="connsiteX2" fmla="*/ 11932920 w 11932920"/>
              <a:gd name="connsiteY2" fmla="*/ 1710781 h 1710781"/>
              <a:gd name="connsiteX3" fmla="*/ 0 w 11932920"/>
              <a:gd name="connsiteY3" fmla="*/ 1710781 h 1710781"/>
              <a:gd name="connsiteX4" fmla="*/ 0 w 11932920"/>
              <a:gd name="connsiteY4" fmla="*/ 0 h 171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2920" h="1710781" fill="none" extrusionOk="0">
                <a:moveTo>
                  <a:pt x="0" y="0"/>
                </a:moveTo>
                <a:cubicBezTo>
                  <a:pt x="3894799" y="-133017"/>
                  <a:pt x="6957242" y="-123057"/>
                  <a:pt x="11932920" y="0"/>
                </a:cubicBezTo>
                <a:cubicBezTo>
                  <a:pt x="11781855" y="306264"/>
                  <a:pt x="11935788" y="1228254"/>
                  <a:pt x="11932920" y="1710781"/>
                </a:cubicBezTo>
                <a:cubicBezTo>
                  <a:pt x="6069223" y="1708580"/>
                  <a:pt x="2854444" y="1581010"/>
                  <a:pt x="0" y="1710781"/>
                </a:cubicBezTo>
                <a:cubicBezTo>
                  <a:pt x="66034" y="1169151"/>
                  <a:pt x="34881" y="356270"/>
                  <a:pt x="0" y="0"/>
                </a:cubicBezTo>
                <a:close/>
              </a:path>
              <a:path w="11932920" h="1710781" stroke="0" extrusionOk="0">
                <a:moveTo>
                  <a:pt x="0" y="0"/>
                </a:moveTo>
                <a:cubicBezTo>
                  <a:pt x="5260551" y="-157587"/>
                  <a:pt x="8849332" y="-63908"/>
                  <a:pt x="11932920" y="0"/>
                </a:cubicBezTo>
                <a:cubicBezTo>
                  <a:pt x="11890298" y="255585"/>
                  <a:pt x="11929257" y="1165646"/>
                  <a:pt x="11932920" y="1710781"/>
                </a:cubicBezTo>
                <a:cubicBezTo>
                  <a:pt x="7499845" y="1609783"/>
                  <a:pt x="2568714" y="1831837"/>
                  <a:pt x="0" y="1710781"/>
                </a:cubicBezTo>
                <a:cubicBezTo>
                  <a:pt x="119464" y="1236510"/>
                  <a:pt x="102617" y="813765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9074237"/>
                      <a:gd name="connsiteY0" fmla="*/ 0 h 1547797"/>
                      <a:gd name="connsiteX1" fmla="*/ 9074237 w 9074237"/>
                      <a:gd name="connsiteY1" fmla="*/ 0 h 1547797"/>
                      <a:gd name="connsiteX2" fmla="*/ 9074237 w 9074237"/>
                      <a:gd name="connsiteY2" fmla="*/ 1547797 h 1547797"/>
                      <a:gd name="connsiteX3" fmla="*/ 0 w 9074237"/>
                      <a:gd name="connsiteY3" fmla="*/ 1547797 h 1547797"/>
                      <a:gd name="connsiteX4" fmla="*/ 0 w 9074237"/>
                      <a:gd name="connsiteY4" fmla="*/ 0 h 1547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74237" h="1547797" fill="none" extrusionOk="0">
                        <a:moveTo>
                          <a:pt x="0" y="0"/>
                        </a:moveTo>
                        <a:cubicBezTo>
                          <a:pt x="4145116" y="-133017"/>
                          <a:pt x="8118801" y="-123057"/>
                          <a:pt x="9074237" y="0"/>
                        </a:cubicBezTo>
                        <a:cubicBezTo>
                          <a:pt x="9129671" y="665863"/>
                          <a:pt x="9143623" y="1053140"/>
                          <a:pt x="9074237" y="1547797"/>
                        </a:cubicBezTo>
                        <a:cubicBezTo>
                          <a:pt x="7467587" y="1545596"/>
                          <a:pt x="3185324" y="1418026"/>
                          <a:pt x="0" y="1547797"/>
                        </a:cubicBezTo>
                        <a:cubicBezTo>
                          <a:pt x="122536" y="964011"/>
                          <a:pt x="-31985" y="452964"/>
                          <a:pt x="0" y="0"/>
                        </a:cubicBezTo>
                        <a:close/>
                      </a:path>
                      <a:path w="9074237" h="1547797" stroke="0" extrusionOk="0">
                        <a:moveTo>
                          <a:pt x="0" y="0"/>
                        </a:moveTo>
                        <a:cubicBezTo>
                          <a:pt x="2180241" y="-157587"/>
                          <a:pt x="7515209" y="-63908"/>
                          <a:pt x="9074237" y="0"/>
                        </a:cubicBezTo>
                        <a:cubicBezTo>
                          <a:pt x="9093700" y="383213"/>
                          <a:pt x="9036734" y="1322580"/>
                          <a:pt x="9074237" y="1547797"/>
                        </a:cubicBezTo>
                        <a:cubicBezTo>
                          <a:pt x="5197410" y="1446799"/>
                          <a:pt x="3416549" y="1668853"/>
                          <a:pt x="0" y="1547797"/>
                        </a:cubicBezTo>
                        <a:cubicBezTo>
                          <a:pt x="137812" y="1254501"/>
                          <a:pt x="53474" y="403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*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13F578-C62C-CE69-4BE6-054B0A4594B0}"/>
              </a:ext>
            </a:extLst>
          </p:cNvPr>
          <p:cNvGrpSpPr/>
          <p:nvPr/>
        </p:nvGrpSpPr>
        <p:grpSpPr>
          <a:xfrm>
            <a:off x="1334726" y="2865408"/>
            <a:ext cx="4537107" cy="1297014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88D5E53-AD91-29A2-CD2A-D32A06F6C30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4058B8-285B-7671-6F3E-82B6E2B401D7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7D4BD0F-F556-4999-B832-1703124981D9}"/>
              </a:ext>
            </a:extLst>
          </p:cNvPr>
          <p:cNvGrpSpPr/>
          <p:nvPr/>
        </p:nvGrpSpPr>
        <p:grpSpPr>
          <a:xfrm>
            <a:off x="7019949" y="2889385"/>
            <a:ext cx="4537107" cy="1237998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2117406-A134-1CE9-5764-27A312B3916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3FCA7D-75AB-FC04-8BE0-285DE36D7E51}"/>
                </a:ext>
              </a:extLst>
            </p:cNvPr>
            <p:cNvSpPr txBox="1"/>
            <p:nvPr/>
          </p:nvSpPr>
          <p:spPr>
            <a:xfrm>
              <a:off x="1504834" y="2890391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525A21-127E-9EF0-BB1B-9DFBCF6638E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343A885-43D3-CD4F-323A-F647541376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349ADE-F801-FE4B-4361-01EAB3A50C54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0A42C7-4949-6379-A3E7-B04293954F21}"/>
              </a:ext>
            </a:extLst>
          </p:cNvPr>
          <p:cNvGrpSpPr/>
          <p:nvPr/>
        </p:nvGrpSpPr>
        <p:grpSpPr>
          <a:xfrm>
            <a:off x="7003771" y="4865867"/>
            <a:ext cx="4692698" cy="1129886"/>
            <a:chOff x="6830721" y="4714800"/>
            <a:chExt cx="4692698" cy="1129886"/>
          </a:xfrm>
          <a:solidFill>
            <a:sysClr val="window" lastClr="FFFFFF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20B38D-6937-419C-542A-BCF3F9E78E1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DF2D0B-6D65-878A-FCB3-294CDB6CEBC6}"/>
                </a:ext>
              </a:extLst>
            </p:cNvPr>
            <p:cNvSpPr txBox="1"/>
            <p:nvPr/>
          </p:nvSpPr>
          <p:spPr>
            <a:xfrm>
              <a:off x="7541355" y="4972795"/>
              <a:ext cx="3982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233D5D0-49E3-5632-3E7B-F380732FE6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0AB4CE-1834-BD93-4D2C-CBE5F52D03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9AB15E-FBCB-F752-A1CF-6B0BE191CB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C65C68-04C4-EEC6-08E3-CF97BFE3BE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495236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05D208-1DFC-DC15-9BDA-8EA52B8AC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2C4ECF-44D1-F842-694A-A62E8007A3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30689C-ECB9-4D28-5CA5-B3C8FCBD664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A408AA-C787-8A2B-3CF6-7995FD1234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9" y="4645417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5A8CF043-819D-2E33-0562-B53289051B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608836-026C-F54B-4C87-D09FCA020206}"/>
                  </a:ext>
                </a:extLst>
              </p:cNvPr>
              <p:cNvSpPr txBox="1"/>
              <p:nvPr/>
            </p:nvSpPr>
            <p:spPr>
              <a:xfrm>
                <a:off x="4264864" y="729019"/>
                <a:ext cx="3348702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608836-026C-F54B-4C87-D09FCA020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864" y="729019"/>
                <a:ext cx="3348702" cy="1292918"/>
              </a:xfrm>
              <a:prstGeom prst="rect">
                <a:avLst/>
              </a:prstGeom>
              <a:blipFill>
                <a:blip r:embed="rId13"/>
                <a:stretch>
                  <a:fillRect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38AA36B-2110-0C29-90D9-58D85A69B650}"/>
                  </a:ext>
                </a:extLst>
              </p:cNvPr>
              <p:cNvSpPr txBox="1"/>
              <p:nvPr/>
            </p:nvSpPr>
            <p:spPr>
              <a:xfrm>
                <a:off x="2889133" y="2870905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38AA36B-2110-0C29-90D9-58D85A69B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133" y="2870905"/>
                <a:ext cx="1475271" cy="12490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CA300B-BCBA-6322-44DB-DC09085A8B06}"/>
                  </a:ext>
                </a:extLst>
              </p:cNvPr>
              <p:cNvSpPr txBox="1"/>
              <p:nvPr/>
            </p:nvSpPr>
            <p:spPr>
              <a:xfrm>
                <a:off x="8424622" y="2889385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CA300B-BCBA-6322-44DB-DC09085A8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622" y="2889385"/>
                <a:ext cx="1475271" cy="12490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36A261-2BE4-3BEC-1A48-84874C4C5A27}"/>
                  </a:ext>
                </a:extLst>
              </p:cNvPr>
              <p:cNvSpPr txBox="1"/>
              <p:nvPr/>
            </p:nvSpPr>
            <p:spPr>
              <a:xfrm>
                <a:off x="2719684" y="4891817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36A261-2BE4-3BEC-1A48-84874C4C5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684" y="4891817"/>
                <a:ext cx="1475271" cy="124906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8794D74-A0CF-FF66-F3F6-CE5E615F1833}"/>
                  </a:ext>
                </a:extLst>
              </p:cNvPr>
              <p:cNvSpPr txBox="1"/>
              <p:nvPr/>
            </p:nvSpPr>
            <p:spPr>
              <a:xfrm>
                <a:off x="8568710" y="4794165"/>
                <a:ext cx="1475271" cy="130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8794D74-A0CF-FF66-F3F6-CE5E615F1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710" y="4794165"/>
                <a:ext cx="1475271" cy="130215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2546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CA0EA1B-2949-910E-A3DB-0F50099B0177}"/>
              </a:ext>
            </a:extLst>
          </p:cNvPr>
          <p:cNvSpPr/>
          <p:nvPr/>
        </p:nvSpPr>
        <p:spPr>
          <a:xfrm>
            <a:off x="2377886" y="622290"/>
            <a:ext cx="8881294" cy="2021175"/>
          </a:xfrm>
          <a:custGeom>
            <a:avLst/>
            <a:gdLst>
              <a:gd name="connsiteX0" fmla="*/ 0 w 11932920"/>
              <a:gd name="connsiteY0" fmla="*/ 0 h 1710781"/>
              <a:gd name="connsiteX1" fmla="*/ 11932920 w 11932920"/>
              <a:gd name="connsiteY1" fmla="*/ 0 h 1710781"/>
              <a:gd name="connsiteX2" fmla="*/ 11932920 w 11932920"/>
              <a:gd name="connsiteY2" fmla="*/ 1710781 h 1710781"/>
              <a:gd name="connsiteX3" fmla="*/ 0 w 11932920"/>
              <a:gd name="connsiteY3" fmla="*/ 1710781 h 1710781"/>
              <a:gd name="connsiteX4" fmla="*/ 0 w 11932920"/>
              <a:gd name="connsiteY4" fmla="*/ 0 h 171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2920" h="1710781" fill="none" extrusionOk="0">
                <a:moveTo>
                  <a:pt x="0" y="0"/>
                </a:moveTo>
                <a:cubicBezTo>
                  <a:pt x="3894799" y="-133017"/>
                  <a:pt x="6957242" y="-123057"/>
                  <a:pt x="11932920" y="0"/>
                </a:cubicBezTo>
                <a:cubicBezTo>
                  <a:pt x="11781855" y="306264"/>
                  <a:pt x="11935788" y="1228254"/>
                  <a:pt x="11932920" y="1710781"/>
                </a:cubicBezTo>
                <a:cubicBezTo>
                  <a:pt x="6069223" y="1708580"/>
                  <a:pt x="2854444" y="1581010"/>
                  <a:pt x="0" y="1710781"/>
                </a:cubicBezTo>
                <a:cubicBezTo>
                  <a:pt x="66034" y="1169151"/>
                  <a:pt x="34881" y="356270"/>
                  <a:pt x="0" y="0"/>
                </a:cubicBezTo>
                <a:close/>
              </a:path>
              <a:path w="11932920" h="1710781" stroke="0" extrusionOk="0">
                <a:moveTo>
                  <a:pt x="0" y="0"/>
                </a:moveTo>
                <a:cubicBezTo>
                  <a:pt x="5260551" y="-157587"/>
                  <a:pt x="8849332" y="-63908"/>
                  <a:pt x="11932920" y="0"/>
                </a:cubicBezTo>
                <a:cubicBezTo>
                  <a:pt x="11890298" y="255585"/>
                  <a:pt x="11929257" y="1165646"/>
                  <a:pt x="11932920" y="1710781"/>
                </a:cubicBezTo>
                <a:cubicBezTo>
                  <a:pt x="7499845" y="1609783"/>
                  <a:pt x="2568714" y="1831837"/>
                  <a:pt x="0" y="1710781"/>
                </a:cubicBezTo>
                <a:cubicBezTo>
                  <a:pt x="119464" y="1236510"/>
                  <a:pt x="102617" y="813765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8881294"/>
                      <a:gd name="connsiteY0" fmla="*/ 0 h 2021175"/>
                      <a:gd name="connsiteX1" fmla="*/ 8881294 w 8881294"/>
                      <a:gd name="connsiteY1" fmla="*/ 0 h 2021175"/>
                      <a:gd name="connsiteX2" fmla="*/ 8881294 w 8881294"/>
                      <a:gd name="connsiteY2" fmla="*/ 2021175 h 2021175"/>
                      <a:gd name="connsiteX3" fmla="*/ 0 w 8881294"/>
                      <a:gd name="connsiteY3" fmla="*/ 2021175 h 2021175"/>
                      <a:gd name="connsiteX4" fmla="*/ 0 w 8881294"/>
                      <a:gd name="connsiteY4" fmla="*/ 0 h 2021175"/>
                      <a:gd name="connsiteX0" fmla="*/ 0 w 8881294"/>
                      <a:gd name="connsiteY0" fmla="*/ 0 h 2021175"/>
                      <a:gd name="connsiteX1" fmla="*/ 8881294 w 8881294"/>
                      <a:gd name="connsiteY1" fmla="*/ 0 h 2021175"/>
                      <a:gd name="connsiteX2" fmla="*/ 8881294 w 8881294"/>
                      <a:gd name="connsiteY2" fmla="*/ 2021175 h 2021175"/>
                      <a:gd name="connsiteX3" fmla="*/ 0 w 8881294"/>
                      <a:gd name="connsiteY3" fmla="*/ 2021175 h 2021175"/>
                      <a:gd name="connsiteX4" fmla="*/ 0 w 8881294"/>
                      <a:gd name="connsiteY4" fmla="*/ 0 h 2021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81294" h="2021175" fill="none" extrusionOk="0">
                        <a:moveTo>
                          <a:pt x="0" y="0"/>
                        </a:moveTo>
                        <a:cubicBezTo>
                          <a:pt x="3236039" y="31745"/>
                          <a:pt x="5119187" y="-49490"/>
                          <a:pt x="8881294" y="0"/>
                        </a:cubicBezTo>
                        <a:cubicBezTo>
                          <a:pt x="8745009" y="392870"/>
                          <a:pt x="8836653" y="1438050"/>
                          <a:pt x="8881294" y="2021175"/>
                        </a:cubicBezTo>
                        <a:cubicBezTo>
                          <a:pt x="4881054" y="1832861"/>
                          <a:pt x="2050004" y="1688720"/>
                          <a:pt x="0" y="2021175"/>
                        </a:cubicBezTo>
                        <a:cubicBezTo>
                          <a:pt x="63487" y="1338332"/>
                          <a:pt x="49250" y="447061"/>
                          <a:pt x="0" y="0"/>
                        </a:cubicBezTo>
                        <a:close/>
                      </a:path>
                      <a:path w="8881294" h="2021175" stroke="0" extrusionOk="0">
                        <a:moveTo>
                          <a:pt x="0" y="0"/>
                        </a:moveTo>
                        <a:cubicBezTo>
                          <a:pt x="4166680" y="-111737"/>
                          <a:pt x="6670642" y="-88484"/>
                          <a:pt x="8881294" y="0"/>
                        </a:cubicBezTo>
                        <a:cubicBezTo>
                          <a:pt x="8803184" y="258331"/>
                          <a:pt x="8921317" y="1314882"/>
                          <a:pt x="8881294" y="2021175"/>
                        </a:cubicBezTo>
                        <a:cubicBezTo>
                          <a:pt x="5858548" y="1923787"/>
                          <a:pt x="2186724" y="2316103"/>
                          <a:pt x="0" y="2021175"/>
                        </a:cubicBezTo>
                        <a:cubicBezTo>
                          <a:pt x="47319" y="1450402"/>
                          <a:pt x="76476" y="984031"/>
                          <a:pt x="0" y="0"/>
                        </a:cubicBezTo>
                        <a:close/>
                      </a:path>
                      <a:path w="8881294" h="2021175" fill="none" stroke="0" extrusionOk="0">
                        <a:moveTo>
                          <a:pt x="0" y="0"/>
                        </a:moveTo>
                        <a:cubicBezTo>
                          <a:pt x="3162729" y="-141640"/>
                          <a:pt x="5407822" y="196506"/>
                          <a:pt x="8881294" y="0"/>
                        </a:cubicBezTo>
                        <a:cubicBezTo>
                          <a:pt x="8661386" y="350780"/>
                          <a:pt x="8878418" y="1540253"/>
                          <a:pt x="8881294" y="2021175"/>
                        </a:cubicBezTo>
                        <a:cubicBezTo>
                          <a:pt x="4392781" y="1775997"/>
                          <a:pt x="2153243" y="1788564"/>
                          <a:pt x="0" y="2021175"/>
                        </a:cubicBezTo>
                        <a:cubicBezTo>
                          <a:pt x="65106" y="1348085"/>
                          <a:pt x="21059" y="3642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rPr>
              <a:t>*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AA0D92-B97E-753D-71AF-E1073AC34E78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7F22C31-C81D-D92D-FDCE-0701EF8E7ADA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036243-1D0D-79C1-9E8C-08BA7C5F6186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3927E6F-213A-99A1-A380-A31C70AB7DAB}"/>
              </a:ext>
            </a:extLst>
          </p:cNvPr>
          <p:cNvGrpSpPr/>
          <p:nvPr/>
        </p:nvGrpSpPr>
        <p:grpSpPr>
          <a:xfrm>
            <a:off x="1186079" y="3069626"/>
            <a:ext cx="4537107" cy="1135327"/>
            <a:chOff x="981375" y="2858616"/>
            <a:chExt cx="4537107" cy="11353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D9AF17-B4C2-5D06-AA28-B6842468E13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3F7E1F-FB76-DC7D-B5E9-E421CCFCD125}"/>
                </a:ext>
              </a:extLst>
            </p:cNvPr>
            <p:cNvSpPr txBox="1"/>
            <p:nvPr/>
          </p:nvSpPr>
          <p:spPr>
            <a:xfrm>
              <a:off x="1207441" y="285861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D006C7-374F-D1EC-0E67-4707D74497A5}"/>
              </a:ext>
            </a:extLst>
          </p:cNvPr>
          <p:cNvGrpSpPr/>
          <p:nvPr/>
        </p:nvGrpSpPr>
        <p:grpSpPr>
          <a:xfrm>
            <a:off x="1147145" y="4901904"/>
            <a:ext cx="4561379" cy="1129886"/>
            <a:chOff x="957103" y="4872764"/>
            <a:chExt cx="4561379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EC97DBB-6E43-55A2-3C9D-5373547E0F8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AE704C-A2FF-5032-E433-D3068F36039F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F96B5A-5453-20E9-AA0F-9189A63E1623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F5CAE4B-EBE0-B81D-A3AB-A6774FDA02D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998389-039C-5669-C002-AD45F35170B7}"/>
                </a:ext>
              </a:extLst>
            </p:cNvPr>
            <p:cNvSpPr txBox="1"/>
            <p:nvPr/>
          </p:nvSpPr>
          <p:spPr>
            <a:xfrm>
              <a:off x="7667750" y="4975123"/>
              <a:ext cx="3460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60C4FCE-8AF6-528C-B1D0-02DB779979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647DA6-109C-DB2D-5DF4-56BCB4D9C4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AB5C3B-C92A-A1FB-1BBD-F0F6682DFF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67A83B-41A6-AFC9-9795-2214CBA352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DCCC3B-5422-BA59-D4A0-64D2AB24EE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8CC993-A0AB-4640-6144-835F0961BC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4A0E2F-4DDC-DAAD-9768-E0623DB180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437062-FA71-01DD-6B05-B5032B1268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EB4C6814-CC2F-D923-7D42-DD2F0AC3B4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72E039-6BBF-7A9F-FDA9-140D01544D16}"/>
                  </a:ext>
                </a:extLst>
              </p:cNvPr>
              <p:cNvSpPr txBox="1"/>
              <p:nvPr/>
            </p:nvSpPr>
            <p:spPr>
              <a:xfrm>
                <a:off x="2707102" y="2965738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72E039-6BBF-7A9F-FDA9-140D01544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102" y="2965738"/>
                <a:ext cx="1475271" cy="124906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05E20C-6E0A-B1CD-BC65-4ECB23CFC814}"/>
                  </a:ext>
                </a:extLst>
              </p:cNvPr>
              <p:cNvSpPr txBox="1"/>
              <p:nvPr/>
            </p:nvSpPr>
            <p:spPr>
              <a:xfrm>
                <a:off x="8242591" y="2984218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05E20C-6E0A-B1CD-BC65-4ECB23CFC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591" y="2984218"/>
                <a:ext cx="1475271" cy="12490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2AC148-0A5E-1674-D654-511B7AC7A0E7}"/>
                  </a:ext>
                </a:extLst>
              </p:cNvPr>
              <p:cNvSpPr txBox="1"/>
              <p:nvPr/>
            </p:nvSpPr>
            <p:spPr>
              <a:xfrm>
                <a:off x="2537653" y="4986650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2AC148-0A5E-1674-D654-511B7AC7A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653" y="4986650"/>
                <a:ext cx="1475271" cy="12490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3FABE07-BB79-0637-95D6-1372BF78E1F8}"/>
                  </a:ext>
                </a:extLst>
              </p:cNvPr>
              <p:cNvSpPr txBox="1"/>
              <p:nvPr/>
            </p:nvSpPr>
            <p:spPr>
              <a:xfrm>
                <a:off x="8386679" y="4888998"/>
                <a:ext cx="1475271" cy="130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3FABE07-BB79-0637-95D6-1372BF78E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679" y="4888998"/>
                <a:ext cx="1475271" cy="130215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BC75A-2DD4-5425-F596-878E4D403CFE}"/>
                  </a:ext>
                </a:extLst>
              </p:cNvPr>
              <p:cNvSpPr txBox="1"/>
              <p:nvPr/>
            </p:nvSpPr>
            <p:spPr>
              <a:xfrm>
                <a:off x="4543158" y="824162"/>
                <a:ext cx="5174704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m:rPr>
                        <m:nor/>
                      </m:rPr>
                      <a:rPr lang="en-US" sz="4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5400" b="1" dirty="0">
                        <a:solidFill>
                          <a:srgbClr val="C00000"/>
                        </a:solidFill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BC75A-2DD4-5425-F596-878E4D403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3158" y="824162"/>
                <a:ext cx="5174704" cy="1292918"/>
              </a:xfrm>
              <a:prstGeom prst="rect">
                <a:avLst/>
              </a:prstGeom>
              <a:blipFill>
                <a:blip r:embed="rId17"/>
                <a:stretch>
                  <a:fillRect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2364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14F7F10-038C-698D-9626-69B63EA4223A}"/>
              </a:ext>
            </a:extLst>
          </p:cNvPr>
          <p:cNvSpPr/>
          <p:nvPr/>
        </p:nvSpPr>
        <p:spPr>
          <a:xfrm>
            <a:off x="1955618" y="673255"/>
            <a:ext cx="9704439" cy="1775204"/>
          </a:xfrm>
          <a:custGeom>
            <a:avLst/>
            <a:gdLst>
              <a:gd name="connsiteX0" fmla="*/ 0 w 11932920"/>
              <a:gd name="connsiteY0" fmla="*/ 0 h 1710781"/>
              <a:gd name="connsiteX1" fmla="*/ 11932920 w 11932920"/>
              <a:gd name="connsiteY1" fmla="*/ 0 h 1710781"/>
              <a:gd name="connsiteX2" fmla="*/ 11932920 w 11932920"/>
              <a:gd name="connsiteY2" fmla="*/ 1710781 h 1710781"/>
              <a:gd name="connsiteX3" fmla="*/ 0 w 11932920"/>
              <a:gd name="connsiteY3" fmla="*/ 1710781 h 1710781"/>
              <a:gd name="connsiteX4" fmla="*/ 0 w 11932920"/>
              <a:gd name="connsiteY4" fmla="*/ 0 h 171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2920" h="1710781" fill="none" extrusionOk="0">
                <a:moveTo>
                  <a:pt x="0" y="0"/>
                </a:moveTo>
                <a:cubicBezTo>
                  <a:pt x="3894799" y="-133017"/>
                  <a:pt x="6957242" y="-123057"/>
                  <a:pt x="11932920" y="0"/>
                </a:cubicBezTo>
                <a:cubicBezTo>
                  <a:pt x="11781855" y="306264"/>
                  <a:pt x="11935788" y="1228254"/>
                  <a:pt x="11932920" y="1710781"/>
                </a:cubicBezTo>
                <a:cubicBezTo>
                  <a:pt x="6069223" y="1708580"/>
                  <a:pt x="2854444" y="1581010"/>
                  <a:pt x="0" y="1710781"/>
                </a:cubicBezTo>
                <a:cubicBezTo>
                  <a:pt x="66034" y="1169151"/>
                  <a:pt x="34881" y="356270"/>
                  <a:pt x="0" y="0"/>
                </a:cubicBezTo>
                <a:close/>
              </a:path>
              <a:path w="11932920" h="1710781" stroke="0" extrusionOk="0">
                <a:moveTo>
                  <a:pt x="0" y="0"/>
                </a:moveTo>
                <a:cubicBezTo>
                  <a:pt x="5260551" y="-157587"/>
                  <a:pt x="8849332" y="-63908"/>
                  <a:pt x="11932920" y="0"/>
                </a:cubicBezTo>
                <a:cubicBezTo>
                  <a:pt x="11890298" y="255585"/>
                  <a:pt x="11929257" y="1165646"/>
                  <a:pt x="11932920" y="1710781"/>
                </a:cubicBezTo>
                <a:cubicBezTo>
                  <a:pt x="7499845" y="1609783"/>
                  <a:pt x="2568714" y="1831837"/>
                  <a:pt x="0" y="1710781"/>
                </a:cubicBezTo>
                <a:cubicBezTo>
                  <a:pt x="119464" y="1236510"/>
                  <a:pt x="102617" y="813765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9704439"/>
                      <a:gd name="connsiteY0" fmla="*/ 0 h 1775204"/>
                      <a:gd name="connsiteX1" fmla="*/ 9704439 w 9704439"/>
                      <a:gd name="connsiteY1" fmla="*/ 0 h 1775204"/>
                      <a:gd name="connsiteX2" fmla="*/ 9704439 w 9704439"/>
                      <a:gd name="connsiteY2" fmla="*/ 1775204 h 1775204"/>
                      <a:gd name="connsiteX3" fmla="*/ 0 w 9704439"/>
                      <a:gd name="connsiteY3" fmla="*/ 1775204 h 1775204"/>
                      <a:gd name="connsiteX4" fmla="*/ 0 w 9704439"/>
                      <a:gd name="connsiteY4" fmla="*/ 0 h 1775204"/>
                      <a:gd name="connsiteX0" fmla="*/ 0 w 9704439"/>
                      <a:gd name="connsiteY0" fmla="*/ 0 h 1775204"/>
                      <a:gd name="connsiteX1" fmla="*/ 9704439 w 9704439"/>
                      <a:gd name="connsiteY1" fmla="*/ 0 h 1775204"/>
                      <a:gd name="connsiteX2" fmla="*/ 9704439 w 9704439"/>
                      <a:gd name="connsiteY2" fmla="*/ 1775204 h 1775204"/>
                      <a:gd name="connsiteX3" fmla="*/ 0 w 9704439"/>
                      <a:gd name="connsiteY3" fmla="*/ 1775204 h 1775204"/>
                      <a:gd name="connsiteX4" fmla="*/ 0 w 9704439"/>
                      <a:gd name="connsiteY4" fmla="*/ 0 h 177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704439" h="1775204" fill="none" extrusionOk="0">
                        <a:moveTo>
                          <a:pt x="0" y="0"/>
                        </a:moveTo>
                        <a:cubicBezTo>
                          <a:pt x="3555934" y="79561"/>
                          <a:pt x="5618965" y="-64150"/>
                          <a:pt x="9704439" y="0"/>
                        </a:cubicBezTo>
                        <a:cubicBezTo>
                          <a:pt x="9562083" y="343176"/>
                          <a:pt x="9680606" y="1267205"/>
                          <a:pt x="9704439" y="1775204"/>
                        </a:cubicBezTo>
                        <a:cubicBezTo>
                          <a:pt x="5206702" y="1634672"/>
                          <a:pt x="2208572" y="1369192"/>
                          <a:pt x="0" y="1775204"/>
                        </a:cubicBezTo>
                        <a:cubicBezTo>
                          <a:pt x="63086" y="1185077"/>
                          <a:pt x="69177" y="415512"/>
                          <a:pt x="0" y="0"/>
                        </a:cubicBezTo>
                        <a:close/>
                      </a:path>
                      <a:path w="9704439" h="1775204" stroke="0" extrusionOk="0">
                        <a:moveTo>
                          <a:pt x="0" y="0"/>
                        </a:moveTo>
                        <a:cubicBezTo>
                          <a:pt x="4408757" y="-124848"/>
                          <a:pt x="7267173" y="-77156"/>
                          <a:pt x="9704439" y="0"/>
                        </a:cubicBezTo>
                        <a:cubicBezTo>
                          <a:pt x="9651027" y="247576"/>
                          <a:pt x="9724980" y="1175291"/>
                          <a:pt x="9704439" y="1775204"/>
                        </a:cubicBezTo>
                        <a:cubicBezTo>
                          <a:pt x="6248695" y="1682252"/>
                          <a:pt x="2287415" y="2010455"/>
                          <a:pt x="0" y="1775204"/>
                        </a:cubicBezTo>
                        <a:cubicBezTo>
                          <a:pt x="55729" y="1272663"/>
                          <a:pt x="83480" y="850463"/>
                          <a:pt x="0" y="0"/>
                        </a:cubicBezTo>
                        <a:close/>
                      </a:path>
                      <a:path w="9704439" h="1775204" fill="none" stroke="0" extrusionOk="0">
                        <a:moveTo>
                          <a:pt x="0" y="0"/>
                        </a:moveTo>
                        <a:cubicBezTo>
                          <a:pt x="3293805" y="-130601"/>
                          <a:pt x="5806846" y="93830"/>
                          <a:pt x="9704439" y="0"/>
                        </a:cubicBezTo>
                        <a:cubicBezTo>
                          <a:pt x="9554050" y="314966"/>
                          <a:pt x="9703209" y="1337893"/>
                          <a:pt x="9704439" y="1775204"/>
                        </a:cubicBezTo>
                        <a:cubicBezTo>
                          <a:pt x="4770836" y="1451129"/>
                          <a:pt x="2438129" y="1318761"/>
                          <a:pt x="0" y="1775204"/>
                        </a:cubicBezTo>
                        <a:cubicBezTo>
                          <a:pt x="57846" y="1204558"/>
                          <a:pt x="25829" y="3403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rPr>
              <a:t>*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A8D4FE-C2F5-B293-AFD1-6FC83B8C0029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858FA99-FF58-22D4-F476-6CFD453D564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2C4D95-97FF-A61E-1C97-31FC7E10B02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E94F6B-E9C5-5629-4A53-64CC99E17D11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02836E2-52EE-A1C3-C6E5-4F29CCFC6A02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2AD01F-7714-4A19-A7EE-C7415ADC9E4B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5EC5A2-B004-635A-9958-FEBECF03851B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CFAF7AD-1E13-7922-F95E-6F860E15BA98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0B8823-8F99-839A-9F29-22F327A11BF8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FFE023-9179-5AD6-B694-57F7A638F4C9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D9938CF-499B-CBE4-79CE-5F66CB908AE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EB110E-F010-A967-0A78-0CD062D46DBA}"/>
                </a:ext>
              </a:extLst>
            </p:cNvPr>
            <p:cNvSpPr txBox="1"/>
            <p:nvPr/>
          </p:nvSpPr>
          <p:spPr>
            <a:xfrm>
              <a:off x="7414170" y="4909556"/>
              <a:ext cx="33162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11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9487561-95E5-1CFA-B93E-EE54856895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6B541-0B8C-5F17-3A37-0CC33D10D4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05DD7E-11F2-CC97-58A0-BC6C1248DA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F5AEF9-915B-7D94-315C-8970CE24C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5C5DCE-64D3-EEB4-1758-651983467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1EF9D3-0663-5EE0-72BB-CA7A841703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149A03E-6804-80DD-FBF4-81C533C6B6F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CE9DCD-745C-6BAB-EE62-136BC9BCF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4588" y="4646459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6407F680-376F-7286-7C74-C41F17BC6A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0E4642-1982-4094-0F2D-80319DAB6E03}"/>
                  </a:ext>
                </a:extLst>
              </p:cNvPr>
              <p:cNvSpPr txBox="1"/>
              <p:nvPr/>
            </p:nvSpPr>
            <p:spPr>
              <a:xfrm>
                <a:off x="5204924" y="780166"/>
                <a:ext cx="3348702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0E4642-1982-4094-0F2D-80319DAB6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924" y="780166"/>
                <a:ext cx="3348702" cy="1425968"/>
              </a:xfrm>
              <a:prstGeom prst="rect">
                <a:avLst/>
              </a:prstGeom>
              <a:blipFill>
                <a:blip r:embed="rId13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884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176E7F-15A3-C499-9753-FCAE868E3095}"/>
              </a:ext>
            </a:extLst>
          </p:cNvPr>
          <p:cNvGrpSpPr/>
          <p:nvPr/>
        </p:nvGrpSpPr>
        <p:grpSpPr>
          <a:xfrm>
            <a:off x="2330245" y="551158"/>
            <a:ext cx="8495071" cy="2068352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9ED47F7C-FF5E-8622-2394-375E5AA8BB52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95071" h="2068352" fill="none" extrusionOk="0">
                          <a:moveTo>
                            <a:pt x="0" y="0"/>
                          </a:moveTo>
                          <a:cubicBezTo>
                            <a:pt x="2851335" y="-116785"/>
                            <a:pt x="4735535" y="205267"/>
                            <a:pt x="8495071" y="0"/>
                          </a:cubicBezTo>
                          <a:cubicBezTo>
                            <a:pt x="8371204" y="391518"/>
                            <a:pt x="8464685" y="1475923"/>
                            <a:pt x="8495071" y="2068351"/>
                          </a:cubicBezTo>
                          <a:cubicBezTo>
                            <a:pt x="4475798" y="1986538"/>
                            <a:pt x="1947776" y="1708649"/>
                            <a:pt x="0" y="2068351"/>
                          </a:cubicBezTo>
                          <a:cubicBezTo>
                            <a:pt x="55592" y="1387812"/>
                            <a:pt x="42127" y="450156"/>
                            <a:pt x="0" y="0"/>
                          </a:cubicBezTo>
                          <a:close/>
                        </a:path>
                        <a:path w="8495071" h="2068352" stroke="0" extrusionOk="0">
                          <a:moveTo>
                            <a:pt x="0" y="0"/>
                          </a:moveTo>
                          <a:cubicBezTo>
                            <a:pt x="4110306" y="-82362"/>
                            <a:pt x="6343980" y="-84055"/>
                            <a:pt x="8495071" y="0"/>
                          </a:cubicBezTo>
                          <a:cubicBezTo>
                            <a:pt x="8423906" y="270613"/>
                            <a:pt x="8529189" y="1355798"/>
                            <a:pt x="8495071" y="2068351"/>
                          </a:cubicBezTo>
                          <a:cubicBezTo>
                            <a:pt x="5454837" y="1955416"/>
                            <a:pt x="2136805" y="2384976"/>
                            <a:pt x="0" y="2068351"/>
                          </a:cubicBezTo>
                          <a:cubicBezTo>
                            <a:pt x="13419" y="1476953"/>
                            <a:pt x="73153" y="1006108"/>
                            <a:pt x="0" y="0"/>
                          </a:cubicBezTo>
                          <a:close/>
                        </a:path>
                        <a:path w="8495071" h="2068352" fill="none" stroke="0" extrusionOk="0">
                          <a:moveTo>
                            <a:pt x="0" y="0"/>
                          </a:moveTo>
                          <a:cubicBezTo>
                            <a:pt x="2976729" y="-148830"/>
                            <a:pt x="5041249" y="-17280"/>
                            <a:pt x="8495071" y="0"/>
                          </a:cubicBezTo>
                          <a:cubicBezTo>
                            <a:pt x="8337633" y="365146"/>
                            <a:pt x="8492389" y="1569006"/>
                            <a:pt x="8495071" y="2068351"/>
                          </a:cubicBezTo>
                          <a:cubicBezTo>
                            <a:pt x="4267290" y="1961514"/>
                            <a:pt x="2071856" y="1801844"/>
                            <a:pt x="0" y="2068351"/>
                          </a:cubicBezTo>
                          <a:cubicBezTo>
                            <a:pt x="59388" y="1387770"/>
                            <a:pt x="19133" y="36489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06162A-D4DB-0180-F1A1-9479ADCC01AA}"/>
                </a:ext>
              </a:extLst>
            </p:cNvPr>
            <p:cNvSpPr txBox="1"/>
            <p:nvPr/>
          </p:nvSpPr>
          <p:spPr>
            <a:xfrm>
              <a:off x="1625069" y="792787"/>
              <a:ext cx="10804991" cy="882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hlinkClick r:id="rId5" action="ppaction://hlinksldjump"/>
            <a:extLst>
              <a:ext uri="{FF2B5EF4-FFF2-40B4-BE49-F238E27FC236}">
                <a16:creationId xmlns:a16="http://schemas.microsoft.com/office/drawing/2014/main" id="{C5227EA0-0077-96F5-7C34-62FE7378E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5B4C6E-3A0A-3337-C50E-366E49F9896A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D88406-1D1B-7B6E-91DE-39B1BCC5845A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708D2F-DACC-6CE2-B59F-D653C718AD7B}"/>
                </a:ext>
              </a:extLst>
            </p:cNvPr>
            <p:cNvSpPr txBox="1"/>
            <p:nvPr/>
          </p:nvSpPr>
          <p:spPr>
            <a:xfrm>
              <a:off x="7212345" y="3082802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AE5347-F8AA-FCEE-0F5C-C26FB0000FE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E1EA385-CF7F-F5E3-1D83-78EC787B0E0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A42FC8-9E50-5545-B388-79490411AAE0}"/>
                </a:ext>
              </a:extLst>
            </p:cNvPr>
            <p:cNvSpPr txBox="1"/>
            <p:nvPr/>
          </p:nvSpPr>
          <p:spPr>
            <a:xfrm>
              <a:off x="1207441" y="2997525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F12829-F0C7-C0D6-DFD9-F059A997F813}"/>
              </a:ext>
            </a:extLst>
          </p:cNvPr>
          <p:cNvGrpSpPr/>
          <p:nvPr/>
        </p:nvGrpSpPr>
        <p:grpSpPr>
          <a:xfrm>
            <a:off x="1137459" y="4901904"/>
            <a:ext cx="4571065" cy="1129886"/>
            <a:chOff x="947417" y="4872764"/>
            <a:chExt cx="4571065" cy="1129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88353EE-15CB-5140-720F-F98E2B0ED92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3CF482-4F99-E9CA-71AF-DBC44F873B52}"/>
                </a:ext>
              </a:extLst>
            </p:cNvPr>
            <p:cNvSpPr txBox="1"/>
            <p:nvPr/>
          </p:nvSpPr>
          <p:spPr>
            <a:xfrm>
              <a:off x="947417" y="4988261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FFB652-462E-4D6E-F367-90CE34BBDA5C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5537115-E517-52AC-3504-6836ED3CCAA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263B9-5953-B2AF-7ADE-67CCE9444D1B}"/>
                </a:ext>
              </a:extLst>
            </p:cNvPr>
            <p:cNvSpPr txBox="1"/>
            <p:nvPr/>
          </p:nvSpPr>
          <p:spPr>
            <a:xfrm>
              <a:off x="7572747" y="4881745"/>
              <a:ext cx="3460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9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1E8EA9F-1C9C-B840-7DE5-1E087E9A83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CE7447D-F763-C946-0A21-8E0386E695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E08317-9E03-82E6-20EF-C8B440589F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8AD55-95EB-E401-4991-08BDF3D0CF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D14B42-D383-A5C1-6C7E-5C1E765BDC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451F88-504B-70B9-0424-A85AE0C9DD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4820A1D-C71F-BC94-797D-C163A85205A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D0A72EB-F92E-12FF-919D-7FEC5A87AA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2A6C8D-C5D5-86A7-0E10-8B840408DF7F}"/>
                  </a:ext>
                </a:extLst>
              </p:cNvPr>
              <p:cNvSpPr txBox="1"/>
              <p:nvPr/>
            </p:nvSpPr>
            <p:spPr>
              <a:xfrm>
                <a:off x="5204924" y="780166"/>
                <a:ext cx="3348702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2A6C8D-C5D5-86A7-0E10-8B840408D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924" y="780166"/>
                <a:ext cx="3348702" cy="1425968"/>
              </a:xfrm>
              <a:prstGeom prst="rect">
                <a:avLst/>
              </a:prstGeom>
              <a:blipFill>
                <a:blip r:embed="rId13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0877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B93675-FFD0-4AD1-91AD-8FDD4FDC2B9D}:386"/>
  <p:tag name="ISPRING_CUSTOM_TIMING_USED" val="1"/>
  <p:tag name="ISPRING_SLIDE_INDENT_LEVEL" val="1"/>
  <p:tag name="GENSWF_SLIDE_TITLE" val="Tro chơi: Giải cứu thỏ con."/>
  <p:tag name="GENSWF_ADVANCE_TIME" val="19.750"/>
  <p:tag name="ISPRING_SLIDE_ID_2" val="{06151A5C-0463-4020-AA92-CEC4E629F08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BADDDF-8368-4F81-BD34-C585C5AEA2B8}:388"/>
  <p:tag name="TIMING" val="|0.001|5"/>
  <p:tag name="ISPRING_CUSTOM_TIMING_USED" val="1"/>
  <p:tag name="ISPRING_SLIDE_INDENT_LEVEL" val="2"/>
  <p:tag name="ISPRING_SLIDE_ID_2" val="{F33F176A-1F73-4A57-8530-1B9AE0155165}"/>
  <p:tag name="GENSWF_ADVANCE_TIME" val="13.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693703-F435-4CD6-B5A5-2FB139C61E43}:396"/>
  <p:tag name="TIMING" val="|0.001"/>
  <p:tag name="ISPRING_CUSTOM_TIMING_USED" val="1"/>
  <p:tag name="GENSWF_ADVANCE_TIME" val="15.597"/>
  <p:tag name="ISPRING_SLIDE_INDENT_LEVEL" val="2"/>
  <p:tag name="ISPRING_SLIDE_ID_2" val="{5007CD99-0AA6-40B2-8C45-DCCE5E6DAC9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elhsyk">
      <a:majorFont>
        <a:latin typeface="Browallia New" panose="020F0302020204030204"/>
        <a:ea typeface="字魂27号-布丁体"/>
        <a:cs typeface=""/>
      </a:majorFont>
      <a:minorFont>
        <a:latin typeface="Browallia New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233</Words>
  <Application>Microsoft Office PowerPoint</Application>
  <PresentationFormat>Widescreen</PresentationFormat>
  <Paragraphs>112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#9Slide07 HoneyCream</vt:lpstr>
      <vt:lpstr>Arial</vt:lpstr>
      <vt:lpstr>Browallia New</vt:lpstr>
      <vt:lpstr>Calibri</vt:lpstr>
      <vt:lpstr>Calibri Light</vt:lpstr>
      <vt:lpstr>Cambria</vt:lpstr>
      <vt:lpstr>Cambria Math</vt:lpstr>
      <vt:lpstr>Scripter</vt:lpstr>
      <vt:lpstr>SVN-Newton</vt:lpstr>
      <vt:lpstr>SVN-Ready</vt:lpstr>
      <vt:lpstr>Times New Roman</vt:lpstr>
      <vt:lpstr>字魂27号-布丁体</vt:lpstr>
      <vt:lpstr>字魂37号-波纹乖乖体</vt:lpstr>
      <vt:lpstr>思源黑体 CN Medium</vt:lpstr>
      <vt:lpstr>Office Theme</vt:lpstr>
      <vt:lpstr>1_Office Theme</vt:lpstr>
      <vt:lpstr>1_Office 主题​​</vt:lpstr>
      <vt:lpstr>Office 主题​​</vt:lpstr>
      <vt:lpstr>Chủ đề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13</cp:revision>
  <dcterms:created xsi:type="dcterms:W3CDTF">2024-02-20T11:36:49Z</dcterms:created>
  <dcterms:modified xsi:type="dcterms:W3CDTF">2024-03-17T17:08:10Z</dcterms:modified>
</cp:coreProperties>
</file>