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520" r:id="rId2"/>
    <p:sldId id="256" r:id="rId3"/>
    <p:sldId id="288" r:id="rId4"/>
    <p:sldId id="521" r:id="rId5"/>
    <p:sldId id="257" r:id="rId6"/>
    <p:sldId id="259" r:id="rId7"/>
    <p:sldId id="542" r:id="rId8"/>
    <p:sldId id="278" r:id="rId9"/>
    <p:sldId id="283" r:id="rId10"/>
    <p:sldId id="284" r:id="rId11"/>
    <p:sldId id="279" r:id="rId12"/>
    <p:sldId id="541" r:id="rId1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90" autoAdjust="0"/>
    <p:restoredTop sz="92647" autoAdjust="0"/>
  </p:normalViewPr>
  <p:slideViewPr>
    <p:cSldViewPr snapToGrid="0">
      <p:cViewPr varScale="1">
        <p:scale>
          <a:sx n="79" d="100"/>
          <a:sy n="79" d="100"/>
        </p:scale>
        <p:origin x="2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16/03/2023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03/16/2023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AC51E-DC93-4644-9D86-6524252AA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6" r="1294"/>
          <a:stretch/>
        </p:blipFill>
        <p:spPr>
          <a:xfrm>
            <a:off x="1" y="0"/>
            <a:ext cx="12192000" cy="62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93458" y="4293355"/>
            <a:ext cx="9850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50F4D-97CC-D940-978E-4AAD6AA5F547}"/>
              </a:ext>
            </a:extLst>
          </p:cNvPr>
          <p:cNvSpPr txBox="1"/>
          <p:nvPr/>
        </p:nvSpPr>
        <p:spPr>
          <a:xfrm>
            <a:off x="1482811" y="2659559"/>
            <a:ext cx="196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/>
              <a:t>TIẾT 1 </a:t>
            </a:r>
          </a:p>
        </p:txBody>
      </p:sp>
      <p:pic>
        <p:nvPicPr>
          <p:cNvPr id="4" name="Picture 2" descr="Hệ hô hấp - Wikiwand">
            <a:extLst>
              <a:ext uri="{FF2B5EF4-FFF2-40B4-BE49-F238E27FC236}">
                <a16:creationId xmlns:a16="http://schemas.microsoft.com/office/drawing/2014/main" id="{386B8041-2CC0-8D4F-B6DC-454E3BCC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42" y="244971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1844256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hình vẽ</a:t>
            </a:r>
          </a:p>
          <a:p>
            <a:r>
              <a:rPr lang="en-VN" sz="3200" dirty="0"/>
              <a:t>- Nhận biết được chức năng của cơ quan hô hấp.</a:t>
            </a:r>
          </a:p>
          <a:p>
            <a:r>
              <a:rPr lang="en-VN" sz="3200" dirty="0"/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318658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đây, chỉ và nói tên các bộ phận chính của cơ quan hô hấp.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079" y="2214174"/>
            <a:ext cx="10003020" cy="432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300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236265" y="340440"/>
            <a:ext cx="7733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Em hãy đặt tay lên lồng ngực, thực hiện động tác hít thở sâu bằng mũi, cho biết lồng ngực thay đổi như thế nào khi hít vào và thở ra.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891" y="112542"/>
            <a:ext cx="4232953" cy="5936566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7F2B3BA-8CA8-334B-9F01-071445EB9D65}"/>
              </a:ext>
            </a:extLst>
          </p:cNvPr>
          <p:cNvSpPr/>
          <p:nvPr/>
        </p:nvSpPr>
        <p:spPr>
          <a:xfrm>
            <a:off x="387220" y="3429000"/>
            <a:ext cx="8264409" cy="1422595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hít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thở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xẹp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b="1" i="1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444181" y="83373"/>
            <a:ext cx="1130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Quan sát hình dưới, trả lời các câu hỏi và 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Hình nào thể hiện hoạt động hít vào? Hình nào thể hiện hoạt động thở ra? Vì sao em biết?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48" y="1730327"/>
            <a:ext cx="6276095" cy="4290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279448" y="522444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19131" y="522443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2844598"/>
            <a:ext cx="5508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Cơ quan hô hấp có chức năng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92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1209</TotalTime>
  <Words>292</Words>
  <Application>Microsoft Office PowerPoint</Application>
  <PresentationFormat>Widescreen</PresentationFormat>
  <Paragraphs>36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MV Boli</vt:lpstr>
      <vt:lpstr>Times New Roman</vt:lpstr>
      <vt:lpstr>UTM Cookies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Administrator</cp:lastModifiedBy>
  <cp:revision>56</cp:revision>
  <dcterms:created xsi:type="dcterms:W3CDTF">2021-06-02T02:35:09Z</dcterms:created>
  <dcterms:modified xsi:type="dcterms:W3CDTF">2023-03-16T07:32:23Z</dcterms:modified>
</cp:coreProperties>
</file>