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3.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heme/themeOverride1.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3" r:id="rId2"/>
    <p:sldMasterId id="2147483707" r:id="rId3"/>
    <p:sldMasterId id="2147483720" r:id="rId4"/>
  </p:sldMasterIdLst>
  <p:notesMasterIdLst>
    <p:notesMasterId r:id="rId49"/>
  </p:notesMasterIdLst>
  <p:sldIdLst>
    <p:sldId id="303" r:id="rId5"/>
    <p:sldId id="260" r:id="rId6"/>
    <p:sldId id="276" r:id="rId7"/>
    <p:sldId id="257" r:id="rId8"/>
    <p:sldId id="258" r:id="rId9"/>
    <p:sldId id="261" r:id="rId10"/>
    <p:sldId id="275" r:id="rId11"/>
    <p:sldId id="280" r:id="rId12"/>
    <p:sldId id="281" r:id="rId13"/>
    <p:sldId id="262" r:id="rId14"/>
    <p:sldId id="304" r:id="rId15"/>
    <p:sldId id="283" r:id="rId16"/>
    <p:sldId id="284" r:id="rId17"/>
    <p:sldId id="305" r:id="rId18"/>
    <p:sldId id="278" r:id="rId19"/>
    <p:sldId id="306" r:id="rId20"/>
    <p:sldId id="266" r:id="rId21"/>
    <p:sldId id="279" r:id="rId22"/>
    <p:sldId id="307" r:id="rId23"/>
    <p:sldId id="282" r:id="rId24"/>
    <p:sldId id="263" r:id="rId25"/>
    <p:sldId id="285" r:id="rId26"/>
    <p:sldId id="286" r:id="rId27"/>
    <p:sldId id="287" r:id="rId28"/>
    <p:sldId id="288" r:id="rId29"/>
    <p:sldId id="289" r:id="rId30"/>
    <p:sldId id="291" r:id="rId31"/>
    <p:sldId id="290" r:id="rId32"/>
    <p:sldId id="1560" r:id="rId33"/>
    <p:sldId id="1561" r:id="rId34"/>
    <p:sldId id="1500" r:id="rId35"/>
    <p:sldId id="1563" r:id="rId36"/>
    <p:sldId id="1564" r:id="rId37"/>
    <p:sldId id="1562" r:id="rId38"/>
    <p:sldId id="292" r:id="rId39"/>
    <p:sldId id="264" r:id="rId40"/>
    <p:sldId id="293" r:id="rId41"/>
    <p:sldId id="294" r:id="rId42"/>
    <p:sldId id="295" r:id="rId43"/>
    <p:sldId id="296" r:id="rId44"/>
    <p:sldId id="297" r:id="rId45"/>
    <p:sldId id="1565" r:id="rId46"/>
    <p:sldId id="301" r:id="rId47"/>
    <p:sldId id="274"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364" autoAdjust="0"/>
  </p:normalViewPr>
  <p:slideViewPr>
    <p:cSldViewPr snapToGrid="0">
      <p:cViewPr varScale="1">
        <p:scale>
          <a:sx n="108" d="100"/>
          <a:sy n="108" d="100"/>
        </p:scale>
        <p:origin x="71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C7818C-6E0E-485E-A504-81C286886911}" type="datetimeFigureOut">
              <a:rPr lang="en-US" smtClean="0"/>
              <a:t>10/03/2024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D68F29-27A7-4A3A-B3CB-F30FA3F09324}" type="slidenum">
              <a:rPr lang="en-US" smtClean="0"/>
              <a:t>‹#›</a:t>
            </a:fld>
            <a:endParaRPr lang="en-US"/>
          </a:p>
        </p:txBody>
      </p:sp>
    </p:spTree>
    <p:extLst>
      <p:ext uri="{BB962C8B-B14F-4D97-AF65-F5344CB8AC3E}">
        <p14:creationId xmlns:p14="http://schemas.microsoft.com/office/powerpoint/2010/main" val="27781917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3423287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52DB0-FB92-4539-B9EF-255C407DD89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42353490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52DB0-FB92-4539-B9EF-255C407DD89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1592722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52DB0-FB92-4539-B9EF-255C407DD89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9899600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N</a:t>
            </a:r>
            <a:r>
              <a:rPr kumimoji="0" lang="vi-V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gày đẹp là ngày mà bản thân cảm thấy thoải mái, vui vẻ, thích thú với những sự việc diễn ra xung quanh mình, hay chỉ đơn giản là được làm những điều mình thích hoặc hoàn thành được bài tập về nhà. Không có sự khó chịu, bực bội trong khoảng thời gian đó.</a:t>
            </a:r>
            <a:endParaRPr kumimoji="0" lang="en-US"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52DB0-FB92-4539-B9EF-255C407DD89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5515916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10091140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1259640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52DB0-FB92-4539-B9EF-255C407DD89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40567700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52DB0-FB92-4539-B9EF-255C407DD89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2408738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52DB0-FB92-4539-B9EF-255C407DD89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6733901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52DB0-FB92-4539-B9EF-255C407DD89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7153656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52DB0-FB92-4539-B9EF-255C407DD89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2467494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 Kick</a:t>
            </a:r>
            <a:r>
              <a:rPr lang="en-US" altLang="zh-CN" baseline="0" dirty="0"/>
              <a:t> </a:t>
            </a:r>
            <a:r>
              <a:rPr lang="en-US" altLang="zh-CN" baseline="0" dirty="0" err="1"/>
              <a:t>vào</a:t>
            </a:r>
            <a:r>
              <a:rPr lang="en-US" altLang="zh-CN" baseline="0" dirty="0"/>
              <a:t> </a:t>
            </a:r>
            <a:r>
              <a:rPr lang="en-US" altLang="zh-CN" baseline="0" dirty="0" err="1"/>
              <a:t>tranh</a:t>
            </a:r>
            <a:r>
              <a:rPr lang="en-US" altLang="zh-CN" baseline="0" dirty="0"/>
              <a:t> </a:t>
            </a:r>
            <a:r>
              <a:rPr lang="en-US" altLang="zh-CN" baseline="0" dirty="0" err="1"/>
              <a:t>sẽ</a:t>
            </a:r>
            <a:r>
              <a:rPr lang="en-US" altLang="zh-CN" baseline="0" dirty="0"/>
              <a:t> </a:t>
            </a:r>
            <a:r>
              <a:rPr lang="en-US" altLang="zh-CN" baseline="0" dirty="0" err="1"/>
              <a:t>xuất</a:t>
            </a:r>
            <a:r>
              <a:rPr lang="en-US" altLang="zh-CN" baseline="0" dirty="0"/>
              <a:t> </a:t>
            </a:r>
            <a:r>
              <a:rPr lang="en-US" altLang="zh-CN" baseline="0" dirty="0" err="1"/>
              <a:t>hiện</a:t>
            </a:r>
            <a:r>
              <a:rPr lang="en-US" altLang="zh-CN" baseline="0" dirty="0"/>
              <a:t> </a:t>
            </a:r>
            <a:r>
              <a:rPr lang="en-US" altLang="zh-CN" baseline="0" dirty="0" err="1"/>
              <a:t>nội</a:t>
            </a:r>
            <a:r>
              <a:rPr lang="en-US" altLang="zh-CN" baseline="0" dirty="0"/>
              <a:t> dung</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52DB0-FB92-4539-B9EF-255C407DD89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9025746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 Kick</a:t>
            </a:r>
            <a:r>
              <a:rPr lang="en-US" altLang="zh-CN" baseline="0" dirty="0"/>
              <a:t> </a:t>
            </a:r>
            <a:r>
              <a:rPr lang="en-US" altLang="zh-CN" baseline="0" dirty="0" err="1"/>
              <a:t>vào</a:t>
            </a:r>
            <a:r>
              <a:rPr lang="en-US" altLang="zh-CN" baseline="0" dirty="0"/>
              <a:t> </a:t>
            </a:r>
            <a:r>
              <a:rPr lang="en-US" altLang="zh-CN" baseline="0" dirty="0" err="1"/>
              <a:t>tranh</a:t>
            </a:r>
            <a:r>
              <a:rPr lang="en-US" altLang="zh-CN" baseline="0" dirty="0"/>
              <a:t> </a:t>
            </a:r>
            <a:r>
              <a:rPr lang="en-US" altLang="zh-CN" baseline="0" dirty="0" err="1"/>
              <a:t>sẽ</a:t>
            </a:r>
            <a:r>
              <a:rPr lang="en-US" altLang="zh-CN" baseline="0" dirty="0"/>
              <a:t> </a:t>
            </a:r>
            <a:r>
              <a:rPr lang="en-US" altLang="zh-CN" baseline="0" dirty="0" err="1"/>
              <a:t>xuất</a:t>
            </a:r>
            <a:r>
              <a:rPr lang="en-US" altLang="zh-CN" baseline="0" dirty="0"/>
              <a:t> </a:t>
            </a:r>
            <a:r>
              <a:rPr lang="en-US" altLang="zh-CN" baseline="0" dirty="0" err="1"/>
              <a:t>hiện</a:t>
            </a:r>
            <a:r>
              <a:rPr lang="en-US" altLang="zh-CN" baseline="0" dirty="0"/>
              <a:t> </a:t>
            </a:r>
            <a:r>
              <a:rPr lang="en-US" altLang="zh-CN" baseline="0" dirty="0" err="1"/>
              <a:t>nội</a:t>
            </a:r>
            <a:r>
              <a:rPr lang="en-US" altLang="zh-CN" baseline="0" dirty="0"/>
              <a:t> dung</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52DB0-FB92-4539-B9EF-255C407DD89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7581209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52DB0-FB92-4539-B9EF-255C407DD89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41118302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52DB0-FB92-4539-B9EF-255C407DD89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8988997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52DB0-FB92-4539-B9EF-255C407DD89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9772311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52DB0-FB92-4539-B9EF-255C407DD89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8786542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653986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6038252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52DB0-FB92-4539-B9EF-255C407DD89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3890498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58033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9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88185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8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609820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7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877763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6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931067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15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977121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656056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68438126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66356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7192818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562918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648308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98526025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84304023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147910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700919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755761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87345219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696321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738591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66886481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197003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83481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219063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317276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12280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288046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839228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259762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519006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63281191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617308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483713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772876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967086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2384898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383200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876818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9956636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727979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2024/3/10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751471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标题和内容">
    <p:bg>
      <p:bgPr>
        <a:solidFill>
          <a:srgbClr val="C8F8F8"/>
        </a:solidFill>
        <a:effectLst/>
      </p:bgPr>
    </p:bg>
    <p:spTree>
      <p:nvGrpSpPr>
        <p:cNvPr id="1" name=""/>
        <p:cNvGrpSpPr/>
        <p:nvPr/>
      </p:nvGrpSpPr>
      <p:grpSpPr>
        <a:xfrm>
          <a:off x="0" y="0"/>
          <a:ext cx="0" cy="0"/>
          <a:chOff x="0" y="0"/>
          <a:chExt cx="0" cy="0"/>
        </a:xfrm>
      </p:grpSpPr>
      <p:sp>
        <p:nvSpPr>
          <p:cNvPr id="7" name="矩形 6"/>
          <p:cNvSpPr/>
          <p:nvPr userDrawn="1"/>
        </p:nvSpPr>
        <p:spPr>
          <a:xfrm>
            <a:off x="0" y="313899"/>
            <a:ext cx="12192000" cy="6250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userDrawn="1"/>
        </p:nvSpPr>
        <p:spPr>
          <a:xfrm>
            <a:off x="0" y="313899"/>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0" y="709683"/>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0" y="6093726"/>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userDrawn="1"/>
        </p:nvSpPr>
        <p:spPr>
          <a:xfrm>
            <a:off x="0" y="6489510"/>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p:cNvPicPr>
            <a:picLocks noChangeAspect="1"/>
          </p:cNvPicPr>
          <p:nvPr userDrawn="1"/>
        </p:nvPicPr>
        <p:blipFill rotWithShape="1">
          <a:blip r:embed="rId2" cstate="print">
            <a:extLst>
              <a:ext uri="{28A0092B-C50C-407E-A947-70E740481C1C}">
                <a14:useLocalDpi xmlns:a14="http://schemas.microsoft.com/office/drawing/2010/main" val="0"/>
              </a:ext>
            </a:extLst>
          </a:blip>
          <a:srcRect r="29281"/>
          <a:stretch/>
        </p:blipFill>
        <p:spPr>
          <a:xfrm>
            <a:off x="0" y="3121925"/>
            <a:ext cx="5636526" cy="3736075"/>
          </a:xfrm>
          <a:prstGeom prst="rect">
            <a:avLst/>
          </a:prstGeom>
        </p:spPr>
      </p:pic>
    </p:spTree>
    <p:extLst>
      <p:ext uri="{BB962C8B-B14F-4D97-AF65-F5344CB8AC3E}">
        <p14:creationId xmlns:p14="http://schemas.microsoft.com/office/powerpoint/2010/main" val="33968263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rgbClr val="C8F8F8"/>
        </a:solidFill>
        <a:effectLst/>
      </p:bgPr>
    </p:bg>
    <p:spTree>
      <p:nvGrpSpPr>
        <p:cNvPr id="1" name=""/>
        <p:cNvGrpSpPr/>
        <p:nvPr/>
      </p:nvGrpSpPr>
      <p:grpSpPr>
        <a:xfrm>
          <a:off x="0" y="0"/>
          <a:ext cx="0" cy="0"/>
          <a:chOff x="0" y="0"/>
          <a:chExt cx="0" cy="0"/>
        </a:xfrm>
      </p:grpSpPr>
      <p:sp>
        <p:nvSpPr>
          <p:cNvPr id="7" name="矩形 6"/>
          <p:cNvSpPr/>
          <p:nvPr userDrawn="1"/>
        </p:nvSpPr>
        <p:spPr>
          <a:xfrm>
            <a:off x="0" y="313899"/>
            <a:ext cx="12192000" cy="6250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userDrawn="1"/>
        </p:nvSpPr>
        <p:spPr>
          <a:xfrm>
            <a:off x="0" y="313899"/>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0" y="709683"/>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0" y="6093726"/>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userDrawn="1"/>
        </p:nvSpPr>
        <p:spPr>
          <a:xfrm>
            <a:off x="0" y="6489510"/>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p:cNvPicPr>
            <a:picLocks noChangeAspect="1"/>
          </p:cNvPicPr>
          <p:nvPr userDrawn="1"/>
        </p:nvPicPr>
        <p:blipFill rotWithShape="1">
          <a:blip r:embed="rId2" cstate="print">
            <a:extLst>
              <a:ext uri="{28A0092B-C50C-407E-A947-70E740481C1C}">
                <a14:useLocalDpi xmlns:a14="http://schemas.microsoft.com/office/drawing/2010/main" val="0"/>
              </a:ext>
            </a:extLst>
          </a:blip>
          <a:srcRect r="29281"/>
          <a:stretch/>
        </p:blipFill>
        <p:spPr>
          <a:xfrm>
            <a:off x="0" y="3121925"/>
            <a:ext cx="5636526" cy="3736075"/>
          </a:xfrm>
          <a:prstGeom prst="rect">
            <a:avLst/>
          </a:prstGeom>
        </p:spPr>
      </p:pic>
    </p:spTree>
    <p:extLst>
      <p:ext uri="{BB962C8B-B14F-4D97-AF65-F5344CB8AC3E}">
        <p14:creationId xmlns:p14="http://schemas.microsoft.com/office/powerpoint/2010/main" val="36796560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两栏内容">
    <p:bg>
      <p:bgPr>
        <a:solidFill>
          <a:srgbClr val="C8F8F8"/>
        </a:solidFill>
        <a:effectLst/>
      </p:bgPr>
    </p:bg>
    <p:spTree>
      <p:nvGrpSpPr>
        <p:cNvPr id="1" name=""/>
        <p:cNvGrpSpPr/>
        <p:nvPr/>
      </p:nvGrpSpPr>
      <p:grpSpPr>
        <a:xfrm>
          <a:off x="0" y="0"/>
          <a:ext cx="0" cy="0"/>
          <a:chOff x="0" y="0"/>
          <a:chExt cx="0" cy="0"/>
        </a:xfrm>
      </p:grpSpPr>
      <p:sp>
        <p:nvSpPr>
          <p:cNvPr id="8" name="矩形 7"/>
          <p:cNvSpPr/>
          <p:nvPr userDrawn="1"/>
        </p:nvSpPr>
        <p:spPr>
          <a:xfrm>
            <a:off x="0" y="313899"/>
            <a:ext cx="12192000" cy="6250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0" y="313899"/>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0" y="709683"/>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userDrawn="1"/>
        </p:nvSpPr>
        <p:spPr>
          <a:xfrm>
            <a:off x="0" y="6093726"/>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userDrawn="1"/>
        </p:nvSpPr>
        <p:spPr>
          <a:xfrm>
            <a:off x="0" y="6489510"/>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29281"/>
          <a:stretch/>
        </p:blipFill>
        <p:spPr>
          <a:xfrm>
            <a:off x="0" y="3121925"/>
            <a:ext cx="5636526" cy="3736075"/>
          </a:xfrm>
          <a:prstGeom prst="rect">
            <a:avLst/>
          </a:prstGeom>
        </p:spPr>
      </p:pic>
      <p:sp>
        <p:nvSpPr>
          <p:cNvPr id="14" name="文本框 13">
            <a:extLst>
              <a:ext uri="{FF2B5EF4-FFF2-40B4-BE49-F238E27FC236}">
                <a16:creationId xmlns:a16="http://schemas.microsoft.com/office/drawing/2014/main" id="{422D20C6-55C3-4834-A0D1-C04291FDB5C7}"/>
              </a:ext>
            </a:extLst>
          </p:cNvPr>
          <p:cNvSpPr txBox="1"/>
          <p:nvPr userDrawn="1"/>
        </p:nvSpPr>
        <p:spPr>
          <a:xfrm>
            <a:off x="291121" y="290140"/>
            <a:ext cx="1854995" cy="461665"/>
          </a:xfrm>
          <a:prstGeom prst="rect">
            <a:avLst/>
          </a:prstGeom>
          <a:noFill/>
        </p:spPr>
        <p:txBody>
          <a:bodyPr wrap="none" rtlCol="0">
            <a:spAutoFit/>
          </a:bodyPr>
          <a:lstStyle/>
          <a:p>
            <a:r>
              <a:rPr lang="en-US" altLang="zh-CN" sz="2400" b="1" dirty="0">
                <a:solidFill>
                  <a:schemeClr val="bg1"/>
                </a:solidFill>
                <a:latin typeface="字魂37号-波纹乖乖体" panose="00000500000000000000" pitchFamily="2" charset="-122"/>
                <a:ea typeface="字魂37号-波纹乖乖体" panose="00000500000000000000" pitchFamily="2" charset="-122"/>
                <a:cs typeface="+mn-ea"/>
                <a:sym typeface="+mn-lt"/>
              </a:rPr>
              <a:t>03.</a:t>
            </a:r>
            <a:r>
              <a:rPr lang="zh-CN" altLang="en-US" sz="2400" b="1" dirty="0">
                <a:solidFill>
                  <a:schemeClr val="bg1"/>
                </a:solidFill>
                <a:latin typeface="字魂37号-波纹乖乖体" panose="00000500000000000000" pitchFamily="2" charset="-122"/>
                <a:ea typeface="字魂37号-波纹乖乖体" panose="00000500000000000000" pitchFamily="2" charset="-122"/>
                <a:cs typeface="+mn-ea"/>
                <a:sym typeface="+mn-lt"/>
              </a:rPr>
              <a:t>添加标题</a:t>
            </a:r>
          </a:p>
        </p:txBody>
      </p:sp>
    </p:spTree>
    <p:extLst>
      <p:ext uri="{BB962C8B-B14F-4D97-AF65-F5344CB8AC3E}">
        <p14:creationId xmlns:p14="http://schemas.microsoft.com/office/powerpoint/2010/main" val="38025769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891213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两栏内容">
    <p:bg>
      <p:bgPr>
        <a:solidFill>
          <a:srgbClr val="C8F8F8"/>
        </a:solidFill>
        <a:effectLst/>
      </p:bgPr>
    </p:bg>
    <p:spTree>
      <p:nvGrpSpPr>
        <p:cNvPr id="1" name=""/>
        <p:cNvGrpSpPr/>
        <p:nvPr/>
      </p:nvGrpSpPr>
      <p:grpSpPr>
        <a:xfrm>
          <a:off x="0" y="0"/>
          <a:ext cx="0" cy="0"/>
          <a:chOff x="0" y="0"/>
          <a:chExt cx="0" cy="0"/>
        </a:xfrm>
      </p:grpSpPr>
      <p:sp>
        <p:nvSpPr>
          <p:cNvPr id="8" name="矩形 7"/>
          <p:cNvSpPr/>
          <p:nvPr userDrawn="1"/>
        </p:nvSpPr>
        <p:spPr>
          <a:xfrm>
            <a:off x="0" y="313899"/>
            <a:ext cx="12192000" cy="6250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0" y="313899"/>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0" y="709683"/>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userDrawn="1"/>
        </p:nvSpPr>
        <p:spPr>
          <a:xfrm>
            <a:off x="0" y="6093726"/>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userDrawn="1"/>
        </p:nvSpPr>
        <p:spPr>
          <a:xfrm>
            <a:off x="0" y="6489510"/>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29281"/>
          <a:stretch/>
        </p:blipFill>
        <p:spPr>
          <a:xfrm>
            <a:off x="0" y="3121925"/>
            <a:ext cx="5636526" cy="3736075"/>
          </a:xfrm>
          <a:prstGeom prst="rect">
            <a:avLst/>
          </a:prstGeom>
        </p:spPr>
      </p:pic>
      <p:sp>
        <p:nvSpPr>
          <p:cNvPr id="14" name="文本框 13">
            <a:extLst>
              <a:ext uri="{FF2B5EF4-FFF2-40B4-BE49-F238E27FC236}">
                <a16:creationId xmlns:a16="http://schemas.microsoft.com/office/drawing/2014/main" id="{422D20C6-55C3-4834-A0D1-C04291FDB5C7}"/>
              </a:ext>
            </a:extLst>
          </p:cNvPr>
          <p:cNvSpPr txBox="1"/>
          <p:nvPr userDrawn="1"/>
        </p:nvSpPr>
        <p:spPr>
          <a:xfrm>
            <a:off x="291121" y="290140"/>
            <a:ext cx="1854995" cy="461665"/>
          </a:xfrm>
          <a:prstGeom prst="rect">
            <a:avLst/>
          </a:prstGeom>
          <a:noFill/>
        </p:spPr>
        <p:txBody>
          <a:bodyPr wrap="none" rtlCol="0">
            <a:spAutoFit/>
          </a:bodyPr>
          <a:lstStyle/>
          <a:p>
            <a:r>
              <a:rPr lang="en-US" altLang="zh-CN" sz="2400" b="1" dirty="0">
                <a:solidFill>
                  <a:schemeClr val="bg1"/>
                </a:solidFill>
                <a:latin typeface="字魂37号-波纹乖乖体" panose="00000500000000000000" pitchFamily="2" charset="-122"/>
                <a:ea typeface="字魂37号-波纹乖乖体" panose="00000500000000000000" pitchFamily="2" charset="-122"/>
                <a:cs typeface="+mn-ea"/>
                <a:sym typeface="+mn-lt"/>
              </a:rPr>
              <a:t>04.</a:t>
            </a:r>
            <a:r>
              <a:rPr lang="zh-CN" altLang="en-US" sz="2400" b="1" dirty="0">
                <a:solidFill>
                  <a:schemeClr val="bg1"/>
                </a:solidFill>
                <a:latin typeface="字魂37号-波纹乖乖体" panose="00000500000000000000" pitchFamily="2" charset="-122"/>
                <a:ea typeface="字魂37号-波纹乖乖体" panose="00000500000000000000" pitchFamily="2" charset="-122"/>
                <a:cs typeface="+mn-ea"/>
                <a:sym typeface="+mn-lt"/>
              </a:rPr>
              <a:t>添加标题</a:t>
            </a:r>
          </a:p>
        </p:txBody>
      </p:sp>
    </p:spTree>
    <p:extLst>
      <p:ext uri="{BB962C8B-B14F-4D97-AF65-F5344CB8AC3E}">
        <p14:creationId xmlns:p14="http://schemas.microsoft.com/office/powerpoint/2010/main" val="35594746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2024/3/10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773858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2024/3/10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305033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2024/3/10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105660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2024/3/10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461938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2024/3/10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058506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2024/3/10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914763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2024/3/10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488529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04C7D8-E59D-4AD0-88BD-0DE27979836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BD456E4-C5A1-4446-9F28-B2ABA47CED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071E84B-DCC5-479C-B7CD-4269B31A2088}"/>
              </a:ext>
            </a:extLst>
          </p:cNvPr>
          <p:cNvSpPr>
            <a:spLocks noGrp="1"/>
          </p:cNvSpPr>
          <p:nvPr>
            <p:ph type="dt" sz="half" idx="10"/>
          </p:nvPr>
        </p:nvSpPr>
        <p:spPr/>
        <p:txBody>
          <a:bodyPr/>
          <a:lstStyle/>
          <a:p>
            <a:fld id="{39A3C6C5-9E25-4AA0-932E-9A15EDE19516}" type="datetimeFigureOut">
              <a:rPr lang="zh-CN" altLang="en-US" smtClean="0"/>
              <a:t>2024/3/10</a:t>
            </a:fld>
            <a:endParaRPr lang="zh-CN" altLang="en-US"/>
          </a:p>
        </p:txBody>
      </p:sp>
      <p:sp>
        <p:nvSpPr>
          <p:cNvPr id="5" name="页脚占位符 4">
            <a:extLst>
              <a:ext uri="{FF2B5EF4-FFF2-40B4-BE49-F238E27FC236}">
                <a16:creationId xmlns:a16="http://schemas.microsoft.com/office/drawing/2014/main" id="{7A05E5B4-A90B-4162-A9DA-278E7A0B627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426FB36-540A-4D93-A579-DD1FA8446217}"/>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4058470938"/>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091D6DB-B48C-41AF-9EA0-1E598B0E7D9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A94FB70-B608-4CB1-8659-153E0B618D69}"/>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3018095-DEAB-4C3D-B38C-F6B28E114928}"/>
              </a:ext>
            </a:extLst>
          </p:cNvPr>
          <p:cNvSpPr>
            <a:spLocks noGrp="1"/>
          </p:cNvSpPr>
          <p:nvPr>
            <p:ph type="dt" sz="half" idx="10"/>
          </p:nvPr>
        </p:nvSpPr>
        <p:spPr/>
        <p:txBody>
          <a:bodyPr/>
          <a:lstStyle/>
          <a:p>
            <a:fld id="{39A3C6C5-9E25-4AA0-932E-9A15EDE19516}" type="datetimeFigureOut">
              <a:rPr lang="zh-CN" altLang="en-US" smtClean="0"/>
              <a:t>2024/3/10</a:t>
            </a:fld>
            <a:endParaRPr lang="zh-CN" altLang="en-US"/>
          </a:p>
        </p:txBody>
      </p:sp>
      <p:sp>
        <p:nvSpPr>
          <p:cNvPr id="5" name="页脚占位符 4">
            <a:extLst>
              <a:ext uri="{FF2B5EF4-FFF2-40B4-BE49-F238E27FC236}">
                <a16:creationId xmlns:a16="http://schemas.microsoft.com/office/drawing/2014/main" id="{43ACB7B2-1E20-4060-9AC8-8B101B20A20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FCD810E-108E-422C-AA43-06CD870C4166}"/>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416325309"/>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54545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BFA3B1-C7C0-4201-9923-2B3BE125048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A0D525B-B321-46DA-99DB-0FAF2DA779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67FDFAD-CE43-4E00-881C-2F19B73C1BC1}"/>
              </a:ext>
            </a:extLst>
          </p:cNvPr>
          <p:cNvSpPr>
            <a:spLocks noGrp="1"/>
          </p:cNvSpPr>
          <p:nvPr>
            <p:ph type="dt" sz="half" idx="10"/>
          </p:nvPr>
        </p:nvSpPr>
        <p:spPr/>
        <p:txBody>
          <a:bodyPr/>
          <a:lstStyle/>
          <a:p>
            <a:fld id="{39A3C6C5-9E25-4AA0-932E-9A15EDE19516}" type="datetimeFigureOut">
              <a:rPr lang="zh-CN" altLang="en-US" smtClean="0"/>
              <a:t>2024/3/10</a:t>
            </a:fld>
            <a:endParaRPr lang="zh-CN" altLang="en-US"/>
          </a:p>
        </p:txBody>
      </p:sp>
      <p:sp>
        <p:nvSpPr>
          <p:cNvPr id="5" name="页脚占位符 4">
            <a:extLst>
              <a:ext uri="{FF2B5EF4-FFF2-40B4-BE49-F238E27FC236}">
                <a16:creationId xmlns:a16="http://schemas.microsoft.com/office/drawing/2014/main" id="{FB0C5CE9-8CC3-47B8-A47D-4B23E5BD560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C3E3D81-B975-4CC7-9C94-A2D13412F9C3}"/>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4082349701"/>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D2C19AB-6FE5-47F2-AFCD-400E3AE951C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0B96CBC-67AC-412A-9927-B93ACE2CD776}"/>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CDF03FA-96FC-4C12-A32F-F049A478FDD7}"/>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3FF2DFD9-9410-4027-81B2-E2216FDC3662}"/>
              </a:ext>
            </a:extLst>
          </p:cNvPr>
          <p:cNvSpPr>
            <a:spLocks noGrp="1"/>
          </p:cNvSpPr>
          <p:nvPr>
            <p:ph type="dt" sz="half" idx="10"/>
          </p:nvPr>
        </p:nvSpPr>
        <p:spPr/>
        <p:txBody>
          <a:bodyPr/>
          <a:lstStyle/>
          <a:p>
            <a:fld id="{39A3C6C5-9E25-4AA0-932E-9A15EDE19516}" type="datetimeFigureOut">
              <a:rPr lang="zh-CN" altLang="en-US" smtClean="0"/>
              <a:t>2024/3/10</a:t>
            </a:fld>
            <a:endParaRPr lang="zh-CN" altLang="en-US"/>
          </a:p>
        </p:txBody>
      </p:sp>
      <p:sp>
        <p:nvSpPr>
          <p:cNvPr id="6" name="页脚占位符 5">
            <a:extLst>
              <a:ext uri="{FF2B5EF4-FFF2-40B4-BE49-F238E27FC236}">
                <a16:creationId xmlns:a16="http://schemas.microsoft.com/office/drawing/2014/main" id="{2E9E7092-2070-4160-82FE-9F7E0CB1B89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CC2229D-E284-47AB-B592-E64ACE3CCD66}"/>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721015454"/>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70141E-E57A-46FF-802C-CFCF0DDC024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0EE1394-C1A7-4E18-8DA4-2671B40D85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85D73A5B-E846-4193-BA8D-71AFE189BD89}"/>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AEAD0191-4329-4F0C-8199-00B61A6B08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004C19F1-8A7F-4511-853D-2C68396D39F1}"/>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49B38879-CDDE-460C-92B1-1701ACCE7981}"/>
              </a:ext>
            </a:extLst>
          </p:cNvPr>
          <p:cNvSpPr>
            <a:spLocks noGrp="1"/>
          </p:cNvSpPr>
          <p:nvPr>
            <p:ph type="dt" sz="half" idx="10"/>
          </p:nvPr>
        </p:nvSpPr>
        <p:spPr/>
        <p:txBody>
          <a:bodyPr/>
          <a:lstStyle/>
          <a:p>
            <a:fld id="{39A3C6C5-9E25-4AA0-932E-9A15EDE19516}" type="datetimeFigureOut">
              <a:rPr lang="zh-CN" altLang="en-US" smtClean="0"/>
              <a:t>2024/3/10</a:t>
            </a:fld>
            <a:endParaRPr lang="zh-CN" altLang="en-US"/>
          </a:p>
        </p:txBody>
      </p:sp>
      <p:sp>
        <p:nvSpPr>
          <p:cNvPr id="8" name="页脚占位符 7">
            <a:extLst>
              <a:ext uri="{FF2B5EF4-FFF2-40B4-BE49-F238E27FC236}">
                <a16:creationId xmlns:a16="http://schemas.microsoft.com/office/drawing/2014/main" id="{D0BB2402-4D0A-4A09-9500-2D11ECD390D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13B04A97-AB7D-4767-88BD-4F9F1A59285B}"/>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2111466729"/>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1F65EC-5BB7-4E69-A94E-D8D359A4417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CA2DF3A-1366-4A70-8E6B-E621A10955E8}"/>
              </a:ext>
            </a:extLst>
          </p:cNvPr>
          <p:cNvSpPr>
            <a:spLocks noGrp="1"/>
          </p:cNvSpPr>
          <p:nvPr>
            <p:ph type="dt" sz="half" idx="10"/>
          </p:nvPr>
        </p:nvSpPr>
        <p:spPr/>
        <p:txBody>
          <a:bodyPr/>
          <a:lstStyle/>
          <a:p>
            <a:fld id="{39A3C6C5-9E25-4AA0-932E-9A15EDE19516}" type="datetimeFigureOut">
              <a:rPr lang="zh-CN" altLang="en-US" smtClean="0"/>
              <a:t>2024/3/10</a:t>
            </a:fld>
            <a:endParaRPr lang="zh-CN" altLang="en-US"/>
          </a:p>
        </p:txBody>
      </p:sp>
      <p:sp>
        <p:nvSpPr>
          <p:cNvPr id="4" name="页脚占位符 3">
            <a:extLst>
              <a:ext uri="{FF2B5EF4-FFF2-40B4-BE49-F238E27FC236}">
                <a16:creationId xmlns:a16="http://schemas.microsoft.com/office/drawing/2014/main" id="{088C1C0E-E9D9-40F1-AE5C-6DCF2051BBF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C5D2EB2-8368-465C-AF19-79DE3A33A70F}"/>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4155350482"/>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1F7A4D2-5EEF-4C6F-A220-8446E7CF8045}"/>
              </a:ext>
            </a:extLst>
          </p:cNvPr>
          <p:cNvSpPr>
            <a:spLocks noGrp="1"/>
          </p:cNvSpPr>
          <p:nvPr>
            <p:ph type="dt" sz="half" idx="10"/>
          </p:nvPr>
        </p:nvSpPr>
        <p:spPr/>
        <p:txBody>
          <a:bodyPr/>
          <a:lstStyle/>
          <a:p>
            <a:fld id="{39A3C6C5-9E25-4AA0-932E-9A15EDE19516}" type="datetimeFigureOut">
              <a:rPr lang="zh-CN" altLang="en-US" smtClean="0"/>
              <a:t>2024/3/10</a:t>
            </a:fld>
            <a:endParaRPr lang="zh-CN" altLang="en-US"/>
          </a:p>
        </p:txBody>
      </p:sp>
      <p:sp>
        <p:nvSpPr>
          <p:cNvPr id="3" name="页脚占位符 2">
            <a:extLst>
              <a:ext uri="{FF2B5EF4-FFF2-40B4-BE49-F238E27FC236}">
                <a16:creationId xmlns:a16="http://schemas.microsoft.com/office/drawing/2014/main" id="{9A5FE026-004D-4AB0-BEAE-9CE433F28FC9}"/>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010D8451-726C-49FD-9BDD-35C824A6A093}"/>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1441202195"/>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AB40866-E60E-41A5-8EE4-05343952C56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794CF5F-A81D-4049-9F06-0591C149DF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D0FC853D-467A-47A3-A887-E562C548C1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8B61D2B1-4BCC-4FCC-AAD0-C611D9FEAB55}"/>
              </a:ext>
            </a:extLst>
          </p:cNvPr>
          <p:cNvSpPr>
            <a:spLocks noGrp="1"/>
          </p:cNvSpPr>
          <p:nvPr>
            <p:ph type="dt" sz="half" idx="10"/>
          </p:nvPr>
        </p:nvSpPr>
        <p:spPr/>
        <p:txBody>
          <a:bodyPr/>
          <a:lstStyle/>
          <a:p>
            <a:fld id="{39A3C6C5-9E25-4AA0-932E-9A15EDE19516}" type="datetimeFigureOut">
              <a:rPr lang="zh-CN" altLang="en-US" smtClean="0"/>
              <a:t>2024/3/10</a:t>
            </a:fld>
            <a:endParaRPr lang="zh-CN" altLang="en-US"/>
          </a:p>
        </p:txBody>
      </p:sp>
      <p:sp>
        <p:nvSpPr>
          <p:cNvPr id="6" name="页脚占位符 5">
            <a:extLst>
              <a:ext uri="{FF2B5EF4-FFF2-40B4-BE49-F238E27FC236}">
                <a16:creationId xmlns:a16="http://schemas.microsoft.com/office/drawing/2014/main" id="{DC65F8E4-C432-4AD5-AA85-FE01424252B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FE67D27-7907-4A04-AC01-F6EE3EDB5C27}"/>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415762216"/>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CFF5D5-D3EE-44CF-8A37-4F1EDDAFA2C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FB31554-FD50-4E35-BF07-FD5D51CEB5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5188E01-ECD8-404C-BC9C-F41BFF49E4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38239B8-61C2-40D0-8834-643832C760C8}"/>
              </a:ext>
            </a:extLst>
          </p:cNvPr>
          <p:cNvSpPr>
            <a:spLocks noGrp="1"/>
          </p:cNvSpPr>
          <p:nvPr>
            <p:ph type="dt" sz="half" idx="10"/>
          </p:nvPr>
        </p:nvSpPr>
        <p:spPr/>
        <p:txBody>
          <a:bodyPr/>
          <a:lstStyle/>
          <a:p>
            <a:fld id="{39A3C6C5-9E25-4AA0-932E-9A15EDE19516}" type="datetimeFigureOut">
              <a:rPr lang="zh-CN" altLang="en-US" smtClean="0"/>
              <a:t>2024/3/10</a:t>
            </a:fld>
            <a:endParaRPr lang="zh-CN" altLang="en-US"/>
          </a:p>
        </p:txBody>
      </p:sp>
      <p:sp>
        <p:nvSpPr>
          <p:cNvPr id="6" name="页脚占位符 5">
            <a:extLst>
              <a:ext uri="{FF2B5EF4-FFF2-40B4-BE49-F238E27FC236}">
                <a16:creationId xmlns:a16="http://schemas.microsoft.com/office/drawing/2014/main" id="{DC8A9BD3-45FE-4F10-B7A7-90A1E25D52B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D5C2842-BF70-4A12-BC18-86D5E082962B}"/>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1280542961"/>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041187C-AE60-4996-81DC-C7E25A05544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2EE01A5-8FE4-405B-A5E6-DA8EC006877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3FB16795-8776-415B-B3A6-67AFCBA6EC61}"/>
              </a:ext>
            </a:extLst>
          </p:cNvPr>
          <p:cNvSpPr>
            <a:spLocks noGrp="1"/>
          </p:cNvSpPr>
          <p:nvPr>
            <p:ph type="dt" sz="half" idx="10"/>
          </p:nvPr>
        </p:nvSpPr>
        <p:spPr/>
        <p:txBody>
          <a:bodyPr/>
          <a:lstStyle/>
          <a:p>
            <a:fld id="{39A3C6C5-9E25-4AA0-932E-9A15EDE19516}" type="datetimeFigureOut">
              <a:rPr lang="zh-CN" altLang="en-US" smtClean="0"/>
              <a:t>2024/3/10</a:t>
            </a:fld>
            <a:endParaRPr lang="zh-CN" altLang="en-US"/>
          </a:p>
        </p:txBody>
      </p:sp>
      <p:sp>
        <p:nvSpPr>
          <p:cNvPr id="5" name="页脚占位符 4">
            <a:extLst>
              <a:ext uri="{FF2B5EF4-FFF2-40B4-BE49-F238E27FC236}">
                <a16:creationId xmlns:a16="http://schemas.microsoft.com/office/drawing/2014/main" id="{A1469777-E33C-4FEB-895B-C0F2487B7F8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1CCB0CA-BD01-4E4E-85A0-E9BF46FBC3DA}"/>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2167467859"/>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3F4D32A-C49E-4263-91B9-320176F30B69}"/>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938467F-EE46-4E58-BAC2-B29DF0D5263B}"/>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43E2255-0E1B-43FA-8807-065C43DCEC81}"/>
              </a:ext>
            </a:extLst>
          </p:cNvPr>
          <p:cNvSpPr>
            <a:spLocks noGrp="1"/>
          </p:cNvSpPr>
          <p:nvPr>
            <p:ph type="dt" sz="half" idx="10"/>
          </p:nvPr>
        </p:nvSpPr>
        <p:spPr/>
        <p:txBody>
          <a:bodyPr/>
          <a:lstStyle/>
          <a:p>
            <a:fld id="{39A3C6C5-9E25-4AA0-932E-9A15EDE19516}" type="datetimeFigureOut">
              <a:rPr lang="zh-CN" altLang="en-US" smtClean="0"/>
              <a:t>2024/3/10</a:t>
            </a:fld>
            <a:endParaRPr lang="zh-CN" altLang="en-US"/>
          </a:p>
        </p:txBody>
      </p:sp>
      <p:sp>
        <p:nvSpPr>
          <p:cNvPr id="5" name="页脚占位符 4">
            <a:extLst>
              <a:ext uri="{FF2B5EF4-FFF2-40B4-BE49-F238E27FC236}">
                <a16:creationId xmlns:a16="http://schemas.microsoft.com/office/drawing/2014/main" id="{08A92251-66CF-4458-9062-1B4C492F219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7EE374F-76E2-46FD-8A5F-4F29D56BF18C}"/>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845045104"/>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496727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2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5550554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0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457115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image" Target="../media/image2.png"/><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4.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966554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517700"/>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2024/3/10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83992439"/>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2E7B89B-9A3F-4DD2-85AB-FE1B8D4B3E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4441BDCA-78D4-4C6F-84D0-8C14A53304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9CD16C55-6B68-411C-B155-D5945764C2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fld id="{39A3C6C5-9E25-4AA0-932E-9A15EDE19516}" type="datetimeFigureOut">
              <a:rPr lang="zh-CN" altLang="en-US" smtClean="0"/>
              <a:pPr/>
              <a:t>2024/3/10</a:t>
            </a:fld>
            <a:endParaRPr lang="zh-CN" altLang="en-US" dirty="0"/>
          </a:p>
        </p:txBody>
      </p:sp>
      <p:sp>
        <p:nvSpPr>
          <p:cNvPr id="5" name="页脚占位符 4">
            <a:extLst>
              <a:ext uri="{FF2B5EF4-FFF2-40B4-BE49-F238E27FC236}">
                <a16:creationId xmlns:a16="http://schemas.microsoft.com/office/drawing/2014/main" id="{6D7C3DA0-FC72-45F2-A13A-57F1D2D79E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endParaRPr lang="zh-CN" altLang="en-US" dirty="0"/>
          </a:p>
        </p:txBody>
      </p:sp>
      <p:sp>
        <p:nvSpPr>
          <p:cNvPr id="6" name="灯片编号占位符 5">
            <a:extLst>
              <a:ext uri="{FF2B5EF4-FFF2-40B4-BE49-F238E27FC236}">
                <a16:creationId xmlns:a16="http://schemas.microsoft.com/office/drawing/2014/main" id="{25867D0C-2DF0-454C-BA3F-A563BA3BD5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fld id="{4888EAD6-95AE-4900-910D-3A821990CDF7}" type="slidenum">
              <a:rPr lang="zh-CN" altLang="en-US" smtClean="0"/>
              <a:pPr/>
              <a:t>‹#›</a:t>
            </a:fld>
            <a:endParaRPr lang="zh-CN" altLang="en-US" dirty="0"/>
          </a:p>
        </p:txBody>
      </p:sp>
      <p:pic>
        <p:nvPicPr>
          <p:cNvPr id="8" name="Picture 7" descr="Shape&#10;&#10;Description automatically generated with medium confidence">
            <a:extLst>
              <a:ext uri="{FF2B5EF4-FFF2-40B4-BE49-F238E27FC236}">
                <a16:creationId xmlns:a16="http://schemas.microsoft.com/office/drawing/2014/main" id="{F26FBF6A-3DC0-46DC-9480-A3BF9A1815E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47850" y="269875"/>
            <a:ext cx="1352252" cy="1352252"/>
          </a:xfrm>
          <a:prstGeom prst="rect">
            <a:avLst/>
          </a:prstGeom>
        </p:spPr>
      </p:pic>
    </p:spTree>
    <p:extLst>
      <p:ext uri="{BB962C8B-B14F-4D97-AF65-F5344CB8AC3E}">
        <p14:creationId xmlns:p14="http://schemas.microsoft.com/office/powerpoint/2010/main" val="835477863"/>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字魂52号-阿开漫画体" panose="00000500000000000000" pitchFamily="2" charset="-122"/>
          <a:ea typeface="字魂52号-阿开漫画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52号-阿开漫画体" panose="00000500000000000000" pitchFamily="2" charset="-122"/>
          <a:ea typeface="字魂52号-阿开漫画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52号-阿开漫画体" panose="00000500000000000000" pitchFamily="2" charset="-122"/>
          <a:ea typeface="字魂52号-阿开漫画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52号-阿开漫画体" panose="00000500000000000000" pitchFamily="2" charset="-122"/>
          <a:ea typeface="字魂52号-阿开漫画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2号-阿开漫画体" panose="00000500000000000000" pitchFamily="2" charset="-122"/>
          <a:ea typeface="字魂52号-阿开漫画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2号-阿开漫画体" panose="00000500000000000000" pitchFamily="2" charset="-122"/>
          <a:ea typeface="字魂52号-阿开漫画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46.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3.png"/><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1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1.png"/><Relationship Id="rId7" Type="http://schemas.openxmlformats.org/officeDocument/2006/relationships/image" Target="../media/image5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3.png"/><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3.png"/><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43.pn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48.xml"/><Relationship Id="rId6" Type="http://schemas.microsoft.com/office/2007/relationships/hdphoto" Target="../media/hdphoto5.wdp"/><Relationship Id="rId5" Type="http://schemas.openxmlformats.org/officeDocument/2006/relationships/image" Target="../media/image55.png"/><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microsoft.com/office/2007/relationships/hdphoto" Target="../media/hdphoto3.wdp"/></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xml"/><Relationship Id="rId1" Type="http://schemas.openxmlformats.org/officeDocument/2006/relationships/slideLayout" Target="../slideLayouts/slideLayout48.xml"/><Relationship Id="rId5" Type="http://schemas.openxmlformats.org/officeDocument/2006/relationships/image" Target="../media/image53.png"/><Relationship Id="rId4" Type="http://schemas.openxmlformats.org/officeDocument/2006/relationships/image" Target="../media/image57.jpe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1.png"/><Relationship Id="rId3" Type="http://schemas.openxmlformats.org/officeDocument/2006/relationships/image" Target="../media/image6.png"/><Relationship Id="rId21" Type="http://schemas.openxmlformats.org/officeDocument/2006/relationships/image" Target="../media/image24.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 Type="http://schemas.openxmlformats.org/officeDocument/2006/relationships/image" Target="../media/image5.png"/><Relationship Id="rId16" Type="http://schemas.openxmlformats.org/officeDocument/2006/relationships/image" Target="../media/image19.png"/><Relationship Id="rId20" Type="http://schemas.openxmlformats.org/officeDocument/2006/relationships/image" Target="../media/image23.png"/><Relationship Id="rId1" Type="http://schemas.openxmlformats.org/officeDocument/2006/relationships/slideLayout" Target="../slideLayouts/slideLayout39.xml"/><Relationship Id="rId6" Type="http://schemas.openxmlformats.org/officeDocument/2006/relationships/image" Target="../media/image9.png"/><Relationship Id="rId11" Type="http://schemas.openxmlformats.org/officeDocument/2006/relationships/image" Target="../media/image14.png"/><Relationship Id="rId24" Type="http://schemas.openxmlformats.org/officeDocument/2006/relationships/image" Target="../media/image27.png"/><Relationship Id="rId5" Type="http://schemas.openxmlformats.org/officeDocument/2006/relationships/image" Target="../media/image8.png"/><Relationship Id="rId15" Type="http://schemas.openxmlformats.org/officeDocument/2006/relationships/image" Target="../media/image18.png"/><Relationship Id="rId23" Type="http://schemas.openxmlformats.org/officeDocument/2006/relationships/image" Target="../media/image26.png"/><Relationship Id="rId10" Type="http://schemas.openxmlformats.org/officeDocument/2006/relationships/image" Target="../media/image13.png"/><Relationship Id="rId19" Type="http://schemas.openxmlformats.org/officeDocument/2006/relationships/image" Target="../media/image22.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 Id="rId22" Type="http://schemas.openxmlformats.org/officeDocument/2006/relationships/image" Target="../media/image25.png"/></Relationships>
</file>

<file path=ppt/slides/_rels/slide20.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59.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20.png"/><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6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43.pn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41.png"/><Relationship Id="rId7" Type="http://schemas.openxmlformats.org/officeDocument/2006/relationships/image" Target="../media/image62.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3.png"/><Relationship Id="rId10" Type="http://schemas.microsoft.com/office/2007/relationships/hdphoto" Target="../media/hdphoto7.wdp"/><Relationship Id="rId4" Type="http://schemas.openxmlformats.org/officeDocument/2006/relationships/image" Target="../media/image42.png"/><Relationship Id="rId9" Type="http://schemas.openxmlformats.org/officeDocument/2006/relationships/image" Target="../media/image63.pn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43.png"/><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43.png"/><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43.png"/><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68.png"/><Relationship Id="rId4" Type="http://schemas.openxmlformats.org/officeDocument/2006/relationships/image" Target="../media/image58.png"/></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9.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20.png"/><Relationship Id="rId4" Type="http://schemas.openxmlformats.org/officeDocument/2006/relationships/image" Target="../media/image15.png"/></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openxmlformats.org/officeDocument/2006/relationships/image" Target="../media/image71.jpeg"/><Relationship Id="rId5" Type="http://schemas.openxmlformats.org/officeDocument/2006/relationships/image" Target="../media/image70.png"/><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9.png"/><Relationship Id="rId7"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Layout" Target="../slideLayouts/slideLayout39.xml"/><Relationship Id="rId6" Type="http://schemas.openxmlformats.org/officeDocument/2006/relationships/image" Target="../media/image14.png"/><Relationship Id="rId5" Type="http://schemas.openxmlformats.org/officeDocument/2006/relationships/image" Target="../media/image12.png"/><Relationship Id="rId4" Type="http://schemas.openxmlformats.org/officeDocument/2006/relationships/image" Target="../media/image17.png"/></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5.xml"/><Relationship Id="rId1" Type="http://schemas.openxmlformats.org/officeDocument/2006/relationships/slideLayout" Target="../slideLayouts/slideLayout64.xml"/><Relationship Id="rId6" Type="http://schemas.openxmlformats.org/officeDocument/2006/relationships/image" Target="../media/image71.jpeg"/><Relationship Id="rId5" Type="http://schemas.openxmlformats.org/officeDocument/2006/relationships/image" Target="../media/image73.jpeg"/><Relationship Id="rId4" Type="http://schemas.openxmlformats.org/officeDocument/2006/relationships/image" Target="../media/image70.png"/></Relationships>
</file>

<file path=ppt/slides/_rels/slide3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3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3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9.png"/><Relationship Id="rId7"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2.png"/><Relationship Id="rId4" Type="http://schemas.openxmlformats.org/officeDocument/2006/relationships/image" Target="../media/image17.png"/></Relationships>
</file>

<file path=ppt/slides/_rels/slide35.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1.png"/><Relationship Id="rId3" Type="http://schemas.openxmlformats.org/officeDocument/2006/relationships/image" Target="../media/image6.png"/><Relationship Id="rId21" Type="http://schemas.openxmlformats.org/officeDocument/2006/relationships/image" Target="../media/image24.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 Type="http://schemas.openxmlformats.org/officeDocument/2006/relationships/image" Target="../media/image5.png"/><Relationship Id="rId16" Type="http://schemas.openxmlformats.org/officeDocument/2006/relationships/image" Target="../media/image19.png"/><Relationship Id="rId20"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png"/><Relationship Id="rId24" Type="http://schemas.openxmlformats.org/officeDocument/2006/relationships/image" Target="../media/image27.png"/><Relationship Id="rId5" Type="http://schemas.openxmlformats.org/officeDocument/2006/relationships/image" Target="../media/image8.png"/><Relationship Id="rId15" Type="http://schemas.openxmlformats.org/officeDocument/2006/relationships/image" Target="../media/image18.png"/><Relationship Id="rId23" Type="http://schemas.openxmlformats.org/officeDocument/2006/relationships/image" Target="../media/image26.png"/><Relationship Id="rId10" Type="http://schemas.openxmlformats.org/officeDocument/2006/relationships/image" Target="../media/image13.png"/><Relationship Id="rId19" Type="http://schemas.openxmlformats.org/officeDocument/2006/relationships/image" Target="../media/image22.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 Id="rId22" Type="http://schemas.openxmlformats.org/officeDocument/2006/relationships/image" Target="../media/image76.png"/></Relationships>
</file>

<file path=ppt/slides/_rels/slide36.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81.png"/><Relationship Id="rId3" Type="http://schemas.openxmlformats.org/officeDocument/2006/relationships/image" Target="../media/image41.png"/><Relationship Id="rId7" Type="http://schemas.openxmlformats.org/officeDocument/2006/relationships/image" Target="../media/image78.png"/><Relationship Id="rId12" Type="http://schemas.microsoft.com/office/2007/relationships/hdphoto" Target="../media/hdphoto10.wdp"/><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77.png"/><Relationship Id="rId11" Type="http://schemas.openxmlformats.org/officeDocument/2006/relationships/image" Target="../media/image80.png"/><Relationship Id="rId5" Type="http://schemas.openxmlformats.org/officeDocument/2006/relationships/image" Target="../media/image43.png"/><Relationship Id="rId15" Type="http://schemas.openxmlformats.org/officeDocument/2006/relationships/image" Target="../media/image82.png"/><Relationship Id="rId10" Type="http://schemas.microsoft.com/office/2007/relationships/hdphoto" Target="../media/hdphoto9.wdp"/><Relationship Id="rId4" Type="http://schemas.openxmlformats.org/officeDocument/2006/relationships/image" Target="../media/image42.png"/><Relationship Id="rId9" Type="http://schemas.openxmlformats.org/officeDocument/2006/relationships/image" Target="../media/image79.png"/><Relationship Id="rId14" Type="http://schemas.microsoft.com/office/2007/relationships/hdphoto" Target="../media/hdphoto11.wdp"/></Relationships>
</file>

<file path=ppt/slides/_rels/slide37.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41.png"/><Relationship Id="rId7" Type="http://schemas.openxmlformats.org/officeDocument/2006/relationships/image" Target="../media/image78.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83.png"/></Relationships>
</file>

<file path=ppt/slides/_rels/slide38.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41.png"/><Relationship Id="rId7" Type="http://schemas.openxmlformats.org/officeDocument/2006/relationships/image" Target="../media/image79.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77.png"/><Relationship Id="rId11" Type="http://schemas.openxmlformats.org/officeDocument/2006/relationships/image" Target="../media/image21.png"/><Relationship Id="rId5" Type="http://schemas.openxmlformats.org/officeDocument/2006/relationships/image" Target="../media/image43.png"/><Relationship Id="rId10" Type="http://schemas.openxmlformats.org/officeDocument/2006/relationships/image" Target="../media/image14.png"/><Relationship Id="rId4" Type="http://schemas.openxmlformats.org/officeDocument/2006/relationships/image" Target="../media/image42.png"/><Relationship Id="rId9" Type="http://schemas.openxmlformats.org/officeDocument/2006/relationships/image" Target="../media/image12.png"/></Relationships>
</file>

<file path=ppt/slides/_rels/slide39.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41.png"/><Relationship Id="rId7" Type="http://schemas.openxmlformats.org/officeDocument/2006/relationships/image" Target="../media/image80.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43.png"/><Relationship Id="rId10" Type="http://schemas.microsoft.com/office/2007/relationships/hdphoto" Target="../media/hdphoto11.wdp"/><Relationship Id="rId4" Type="http://schemas.openxmlformats.org/officeDocument/2006/relationships/image" Target="../media/image42.png"/><Relationship Id="rId9" Type="http://schemas.openxmlformats.org/officeDocument/2006/relationships/image" Target="../media/image81.png"/></Relationships>
</file>

<file path=ppt/slides/_rels/slide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40.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81.png"/><Relationship Id="rId3" Type="http://schemas.openxmlformats.org/officeDocument/2006/relationships/image" Target="../media/image41.png"/><Relationship Id="rId7" Type="http://schemas.openxmlformats.org/officeDocument/2006/relationships/image" Target="../media/image78.png"/><Relationship Id="rId12" Type="http://schemas.microsoft.com/office/2007/relationships/hdphoto" Target="../media/hdphoto10.wdp"/><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84.png"/><Relationship Id="rId11" Type="http://schemas.openxmlformats.org/officeDocument/2006/relationships/image" Target="../media/image80.png"/><Relationship Id="rId5" Type="http://schemas.openxmlformats.org/officeDocument/2006/relationships/image" Target="../media/image43.png"/><Relationship Id="rId10" Type="http://schemas.microsoft.com/office/2007/relationships/hdphoto" Target="../media/hdphoto9.wdp"/><Relationship Id="rId4" Type="http://schemas.openxmlformats.org/officeDocument/2006/relationships/image" Target="../media/image42.png"/><Relationship Id="rId9" Type="http://schemas.openxmlformats.org/officeDocument/2006/relationships/image" Target="../media/image79.png"/><Relationship Id="rId14" Type="http://schemas.microsoft.com/office/2007/relationships/hdphoto" Target="../media/hdphoto11.wdp"/></Relationships>
</file>

<file path=ppt/slides/_rels/slide4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4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43.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41.png"/><Relationship Id="rId7"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87.png"/></Relationships>
</file>

<file path=ppt/slides/_rels/slide4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88.png"/></Relationships>
</file>

<file path=ppt/slides/_rels/slide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8.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35.png"/></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3171" r="13526"/>
          <a:stretch/>
        </p:blipFill>
        <p:spPr>
          <a:xfrm>
            <a:off x="0" y="0"/>
            <a:ext cx="12187451" cy="6858000"/>
          </a:xfrm>
          <a:prstGeom prst="rect">
            <a:avLst/>
          </a:prstGeom>
        </p:spPr>
      </p:pic>
      <p:sp>
        <p:nvSpPr>
          <p:cNvPr id="5" name="Google Shape;487;p33">
            <a:extLst>
              <a:ext uri="{FF2B5EF4-FFF2-40B4-BE49-F238E27FC236}">
                <a16:creationId xmlns:a16="http://schemas.microsoft.com/office/drawing/2014/main" id="{CE6D37D9-554B-4CEC-A4CF-480CE345BDBC}"/>
              </a:ext>
            </a:extLst>
          </p:cNvPr>
          <p:cNvSpPr txBox="1">
            <a:spLocks/>
          </p:cNvSpPr>
          <p:nvPr/>
        </p:nvSpPr>
        <p:spPr>
          <a:xfrm>
            <a:off x="1224142" y="1437200"/>
            <a:ext cx="10272000"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sym typeface="Bubblegum Sans"/>
              </a:rPr>
              <a:t>Chào</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sym typeface="Bubblegum Sans"/>
              </a:rPr>
              <a:t>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sym typeface="Bubblegum Sans"/>
              </a:rPr>
              <a:t>mừng</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sym typeface="Bubblegum Sans"/>
              </a:rPr>
              <a:t>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sym typeface="Bubblegum Sans"/>
              </a:rPr>
              <a:t>các</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sym typeface="Bubblegum Sans"/>
              </a:rPr>
              <a:t>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sym typeface="Bubblegum Sans"/>
              </a:rPr>
              <a:t>em</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sym typeface="Bubblegum Sans"/>
              </a:rPr>
              <a:t>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sym typeface="Bubblegum Sans"/>
              </a:rPr>
              <a:t>đến</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sym typeface="Bubblegum Sans"/>
              </a:rPr>
              <a:t>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sym typeface="Bubblegum Sans"/>
              </a:rPr>
              <a:t>với</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sym typeface="Bubblegum Sans"/>
              </a:rPr>
              <a:t>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sym typeface="Bubblegum Sans"/>
              </a:rPr>
              <a:t>tiết</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sym typeface="Bubblegum Sans"/>
              </a:rPr>
              <a:t>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sym typeface="Bubblegum Sans"/>
              </a:rPr>
              <a:t>học</a:t>
            </a:r>
            <a:endParaRPr kumimoji="0" lang="en-US" sz="3200" b="0" i="0" u="none" strike="noStrike" kern="1200" cap="none" spc="0" normalizeH="0" baseline="0" noProof="0" dirty="0">
              <a:ln>
                <a:noFill/>
              </a:ln>
              <a:solidFill>
                <a:srgbClr val="000000"/>
              </a:solidFill>
              <a:effectLst/>
              <a:uLnTx/>
              <a:uFillTx/>
              <a:latin typeface="Arial" panose="020B0604020202020204" pitchFamily="34" charset="0"/>
              <a:sym typeface="Bubblegum Sans"/>
            </a:endParaRPr>
          </a:p>
        </p:txBody>
      </p:sp>
      <p:pic>
        <p:nvPicPr>
          <p:cNvPr id="7" name="Picture 6">
            <a:extLst>
              <a:ext uri="{FF2B5EF4-FFF2-40B4-BE49-F238E27FC236}">
                <a16:creationId xmlns:a16="http://schemas.microsoft.com/office/drawing/2014/main" id="{590C6CA7-E0E7-481C-A44B-AF5F1F38CDA0}"/>
              </a:ext>
            </a:extLst>
          </p:cNvPr>
          <p:cNvPicPr>
            <a:picLocks noChangeAspect="1"/>
          </p:cNvPicPr>
          <p:nvPr/>
        </p:nvPicPr>
        <p:blipFill>
          <a:blip r:embed="rId4"/>
          <a:stretch>
            <a:fillRect/>
          </a:stretch>
        </p:blipFill>
        <p:spPr>
          <a:xfrm>
            <a:off x="1897051" y="2483728"/>
            <a:ext cx="8805411" cy="1102636"/>
          </a:xfrm>
          <a:prstGeom prst="rect">
            <a:avLst/>
          </a:prstGeom>
        </p:spPr>
      </p:pic>
    </p:spTree>
    <p:extLst>
      <p:ext uri="{BB962C8B-B14F-4D97-AF65-F5344CB8AC3E}">
        <p14:creationId xmlns:p14="http://schemas.microsoft.com/office/powerpoint/2010/main" val="363819839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57283960-9722-4575-9F78-C81CE86831B0}"/>
              </a:ext>
            </a:extLst>
          </p:cNvPr>
          <p:cNvPicPr>
            <a:picLocks noChangeAspect="1"/>
          </p:cNvPicPr>
          <p:nvPr/>
        </p:nvPicPr>
        <p:blipFill>
          <a:blip r:embed="rId3"/>
          <a:stretch>
            <a:fillRect/>
          </a:stretch>
        </p:blipFill>
        <p:spPr>
          <a:xfrm>
            <a:off x="0" y="0"/>
            <a:ext cx="12192000" cy="6857999"/>
          </a:xfrm>
          <a:prstGeom prst="rect">
            <a:avLst/>
          </a:prstGeom>
        </p:spPr>
      </p:pic>
      <p:sp>
        <p:nvSpPr>
          <p:cNvPr id="23" name="矩形 22">
            <a:extLst>
              <a:ext uri="{FF2B5EF4-FFF2-40B4-BE49-F238E27FC236}">
                <a16:creationId xmlns:a16="http://schemas.microsoft.com/office/drawing/2014/main" id="{5CF2B8A3-8FF7-443A-B49D-270C41D0385F}"/>
              </a:ext>
            </a:extLst>
          </p:cNvPr>
          <p:cNvSpPr/>
          <p:nvPr/>
        </p:nvSpPr>
        <p:spPr>
          <a:xfrm>
            <a:off x="0" y="312429"/>
            <a:ext cx="12192000" cy="1262586"/>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29" name="图片 28">
            <a:extLst>
              <a:ext uri="{FF2B5EF4-FFF2-40B4-BE49-F238E27FC236}">
                <a16:creationId xmlns:a16="http://schemas.microsoft.com/office/drawing/2014/main" id="{9421EDD4-0015-427A-8C6D-B944C22F4BC6}"/>
              </a:ext>
            </a:extLst>
          </p:cNvPr>
          <p:cNvPicPr>
            <a:picLocks noChangeAspect="1"/>
          </p:cNvPicPr>
          <p:nvPr/>
        </p:nvPicPr>
        <p:blipFill>
          <a:blip r:embed="rId4"/>
          <a:stretch>
            <a:fillRect/>
          </a:stretch>
        </p:blipFill>
        <p:spPr>
          <a:xfrm>
            <a:off x="0" y="5661425"/>
            <a:ext cx="1186258" cy="1196574"/>
          </a:xfrm>
          <a:prstGeom prst="rect">
            <a:avLst/>
          </a:prstGeom>
          <a:effectLst>
            <a:outerShdw blurRad="12700" dist="12700" dir="2700000" algn="tl" rotWithShape="0">
              <a:prstClr val="black">
                <a:alpha val="40000"/>
              </a:prstClr>
            </a:outerShdw>
          </a:effectLst>
        </p:spPr>
      </p:pic>
      <p:pic>
        <p:nvPicPr>
          <p:cNvPr id="30" name="图片 29">
            <a:extLst>
              <a:ext uri="{FF2B5EF4-FFF2-40B4-BE49-F238E27FC236}">
                <a16:creationId xmlns:a16="http://schemas.microsoft.com/office/drawing/2014/main" id="{ADD77BD4-6081-4EF0-A51E-6FCAF1D01E00}"/>
              </a:ext>
            </a:extLst>
          </p:cNvPr>
          <p:cNvPicPr>
            <a:picLocks noChangeAspect="1"/>
          </p:cNvPicPr>
          <p:nvPr/>
        </p:nvPicPr>
        <p:blipFill>
          <a:blip r:embed="rId5"/>
          <a:stretch>
            <a:fillRect/>
          </a:stretch>
        </p:blipFill>
        <p:spPr>
          <a:xfrm>
            <a:off x="9910711" y="5720074"/>
            <a:ext cx="2297452" cy="1271804"/>
          </a:xfrm>
          <a:prstGeom prst="rect">
            <a:avLst/>
          </a:prstGeom>
          <a:effectLst>
            <a:outerShdw blurRad="12700" dist="12700" dir="18900000" algn="bl" rotWithShape="0">
              <a:prstClr val="black">
                <a:alpha val="40000"/>
              </a:prstClr>
            </a:outerShdw>
          </a:effectLst>
        </p:spPr>
      </p:pic>
      <p:pic>
        <p:nvPicPr>
          <p:cNvPr id="16" name="Picture 15">
            <a:extLst>
              <a:ext uri="{FF2B5EF4-FFF2-40B4-BE49-F238E27FC236}">
                <a16:creationId xmlns:a16="http://schemas.microsoft.com/office/drawing/2014/main" id="{E19F194D-3DB8-563C-5A16-8BECCBDBEC4C}"/>
              </a:ext>
            </a:extLst>
          </p:cNvPr>
          <p:cNvPicPr>
            <a:picLocks noChangeAspect="1"/>
          </p:cNvPicPr>
          <p:nvPr/>
        </p:nvPicPr>
        <p:blipFill>
          <a:blip r:embed="rId6"/>
          <a:stretch>
            <a:fillRect/>
          </a:stretch>
        </p:blipFill>
        <p:spPr>
          <a:xfrm>
            <a:off x="1999133" y="198902"/>
            <a:ext cx="8193734" cy="1774090"/>
          </a:xfrm>
          <a:prstGeom prst="rect">
            <a:avLst/>
          </a:prstGeom>
        </p:spPr>
      </p:pic>
      <p:grpSp>
        <p:nvGrpSpPr>
          <p:cNvPr id="6" name="Group 5"/>
          <p:cNvGrpSpPr/>
          <p:nvPr/>
        </p:nvGrpSpPr>
        <p:grpSpPr>
          <a:xfrm>
            <a:off x="746360" y="2457791"/>
            <a:ext cx="2198547" cy="1084217"/>
            <a:chOff x="746360" y="2457791"/>
            <a:chExt cx="2198547" cy="1084217"/>
          </a:xfrm>
        </p:grpSpPr>
        <p:sp>
          <p:nvSpPr>
            <p:cNvPr id="25" name="矩形 24">
              <a:extLst>
                <a:ext uri="{FF2B5EF4-FFF2-40B4-BE49-F238E27FC236}">
                  <a16:creationId xmlns:a16="http://schemas.microsoft.com/office/drawing/2014/main" id="{26BC8C43-3762-471F-961A-A5FBD363BB8E}"/>
                </a:ext>
              </a:extLst>
            </p:cNvPr>
            <p:cNvSpPr/>
            <p:nvPr/>
          </p:nvSpPr>
          <p:spPr>
            <a:xfrm>
              <a:off x="746360" y="2457791"/>
              <a:ext cx="2198547" cy="1084217"/>
            </a:xfrm>
            <a:prstGeom prst="rect">
              <a:avLst/>
            </a:prstGeom>
            <a:solidFill>
              <a:schemeClr val="accent4">
                <a:lumMod val="40000"/>
                <a:lumOff val="6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3" name="Rectangle 2"/>
            <p:cNvSpPr/>
            <p:nvPr/>
          </p:nvSpPr>
          <p:spPr>
            <a:xfrm>
              <a:off x="974532" y="2671678"/>
              <a:ext cx="1596912" cy="584775"/>
            </a:xfrm>
            <a:prstGeom prst="rect">
              <a:avLst/>
            </a:prstGeom>
          </p:spPr>
          <p:txBody>
            <a:bodyPr wrap="none">
              <a:spAutoFit/>
            </a:bodyPr>
            <a:lstStyle/>
            <a:p>
              <a:pPr algn="ctr"/>
              <a:r>
                <a:rPr lang="en-US" sz="3200" b="1" i="1" dirty="0" err="1">
                  <a:latin typeface="Cambria" panose="02040503050406030204" pitchFamily="18" charset="0"/>
                  <a:ea typeface="Cambria" panose="02040503050406030204" pitchFamily="18" charset="0"/>
                </a:rPr>
                <a:t>rúc</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đầu</a:t>
              </a:r>
              <a:endParaRPr lang="en-US" sz="3200" b="1" dirty="0">
                <a:latin typeface="Cambria" panose="02040503050406030204" pitchFamily="18" charset="0"/>
                <a:ea typeface="Cambria" panose="02040503050406030204" pitchFamily="18" charset="0"/>
              </a:endParaRPr>
            </a:p>
          </p:txBody>
        </p:sp>
      </p:grpSp>
      <p:grpSp>
        <p:nvGrpSpPr>
          <p:cNvPr id="7" name="Group 6"/>
          <p:cNvGrpSpPr/>
          <p:nvPr/>
        </p:nvGrpSpPr>
        <p:grpSpPr>
          <a:xfrm>
            <a:off x="4778899" y="2457791"/>
            <a:ext cx="2198547" cy="1084217"/>
            <a:chOff x="4778899" y="2457791"/>
            <a:chExt cx="2198547" cy="1084217"/>
          </a:xfrm>
        </p:grpSpPr>
        <p:sp>
          <p:nvSpPr>
            <p:cNvPr id="27" name="矩形 26">
              <a:extLst>
                <a:ext uri="{FF2B5EF4-FFF2-40B4-BE49-F238E27FC236}">
                  <a16:creationId xmlns:a16="http://schemas.microsoft.com/office/drawing/2014/main" id="{902F907E-80C1-4F68-8630-618515348FFF}"/>
                </a:ext>
              </a:extLst>
            </p:cNvPr>
            <p:cNvSpPr/>
            <p:nvPr/>
          </p:nvSpPr>
          <p:spPr>
            <a:xfrm>
              <a:off x="4778899" y="2457791"/>
              <a:ext cx="2198547" cy="1084217"/>
            </a:xfrm>
            <a:prstGeom prst="rect">
              <a:avLst/>
            </a:prstGeom>
            <a:solidFill>
              <a:schemeClr val="accent4">
                <a:lumMod val="40000"/>
                <a:lumOff val="6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4" name="Rectangle 3"/>
            <p:cNvSpPr/>
            <p:nvPr/>
          </p:nvSpPr>
          <p:spPr>
            <a:xfrm>
              <a:off x="4911208" y="2671678"/>
              <a:ext cx="1933927" cy="584775"/>
            </a:xfrm>
            <a:prstGeom prst="rect">
              <a:avLst/>
            </a:prstGeom>
          </p:spPr>
          <p:txBody>
            <a:bodyPr wrap="none">
              <a:spAutoFit/>
            </a:bodyPr>
            <a:lstStyle/>
            <a:p>
              <a:r>
                <a:rPr lang="en-US" sz="3200" b="1" i="1" dirty="0" err="1">
                  <a:latin typeface="Cambria" panose="02040503050406030204" pitchFamily="18" charset="0"/>
                  <a:ea typeface="Cambria" panose="02040503050406030204" pitchFamily="18" charset="0"/>
                </a:rPr>
                <a:t>tanh</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tách</a:t>
              </a:r>
              <a:endParaRPr lang="en-US" sz="3200" b="1" dirty="0">
                <a:latin typeface="Cambria" panose="02040503050406030204" pitchFamily="18" charset="0"/>
                <a:ea typeface="Cambria" panose="02040503050406030204" pitchFamily="18" charset="0"/>
              </a:endParaRPr>
            </a:p>
          </p:txBody>
        </p:sp>
      </p:grpSp>
      <p:grpSp>
        <p:nvGrpSpPr>
          <p:cNvPr id="8" name="Group 7"/>
          <p:cNvGrpSpPr/>
          <p:nvPr/>
        </p:nvGrpSpPr>
        <p:grpSpPr>
          <a:xfrm>
            <a:off x="8811437" y="2457791"/>
            <a:ext cx="2198547" cy="1084217"/>
            <a:chOff x="8811437" y="2457791"/>
            <a:chExt cx="2198547" cy="1084217"/>
          </a:xfrm>
        </p:grpSpPr>
        <p:sp>
          <p:nvSpPr>
            <p:cNvPr id="14" name="矩形 26">
              <a:extLst>
                <a:ext uri="{FF2B5EF4-FFF2-40B4-BE49-F238E27FC236}">
                  <a16:creationId xmlns:a16="http://schemas.microsoft.com/office/drawing/2014/main" id="{902F907E-80C1-4F68-8630-618515348FFF}"/>
                </a:ext>
              </a:extLst>
            </p:cNvPr>
            <p:cNvSpPr/>
            <p:nvPr/>
          </p:nvSpPr>
          <p:spPr>
            <a:xfrm>
              <a:off x="8811437" y="2457791"/>
              <a:ext cx="2198547" cy="1084217"/>
            </a:xfrm>
            <a:prstGeom prst="rect">
              <a:avLst/>
            </a:prstGeom>
            <a:solidFill>
              <a:schemeClr val="accent4">
                <a:lumMod val="40000"/>
                <a:lumOff val="6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22" name="Rectangle 21"/>
            <p:cNvSpPr/>
            <p:nvPr/>
          </p:nvSpPr>
          <p:spPr>
            <a:xfrm>
              <a:off x="9094597" y="2666753"/>
              <a:ext cx="1426994" cy="584775"/>
            </a:xfrm>
            <a:prstGeom prst="rect">
              <a:avLst/>
            </a:prstGeom>
          </p:spPr>
          <p:txBody>
            <a:bodyPr wrap="none">
              <a:spAutoFit/>
            </a:bodyPr>
            <a:lstStyle/>
            <a:p>
              <a:r>
                <a:rPr lang="en-US" sz="3200" b="1" i="1" dirty="0" err="1">
                  <a:latin typeface="Times New Roman" panose="02020603050405020304" pitchFamily="18" charset="0"/>
                  <a:ea typeface="Times New Roman" panose="02020603050405020304" pitchFamily="18" charset="0"/>
                </a:rPr>
                <a:t>cọ</a:t>
              </a:r>
              <a:r>
                <a:rPr lang="en-US" sz="3200" b="1" i="1" dirty="0">
                  <a:latin typeface="Times New Roman" panose="02020603050405020304" pitchFamily="18" charset="0"/>
                  <a:ea typeface="Times New Roman" panose="02020603050405020304" pitchFamily="18" charset="0"/>
                </a:rPr>
                <a:t> </a:t>
              </a:r>
              <a:r>
                <a:rPr lang="en-US" sz="3200" b="1" i="1" dirty="0" err="1">
                  <a:latin typeface="Times New Roman" panose="02020603050405020304" pitchFamily="18" charset="0"/>
                  <a:ea typeface="Times New Roman" panose="02020603050405020304" pitchFamily="18" charset="0"/>
                </a:rPr>
                <a:t>giũa</a:t>
              </a:r>
              <a:endParaRPr lang="en-US" sz="3200" b="1" dirty="0"/>
            </a:p>
          </p:txBody>
        </p:sp>
      </p:grpSp>
      <p:grpSp>
        <p:nvGrpSpPr>
          <p:cNvPr id="9" name="Group 8"/>
          <p:cNvGrpSpPr/>
          <p:nvPr/>
        </p:nvGrpSpPr>
        <p:grpSpPr>
          <a:xfrm>
            <a:off x="2580352" y="4277952"/>
            <a:ext cx="2198547" cy="1084217"/>
            <a:chOff x="746360" y="4343267"/>
            <a:chExt cx="2198547" cy="1084217"/>
          </a:xfrm>
        </p:grpSpPr>
        <p:sp>
          <p:nvSpPr>
            <p:cNvPr id="17" name="矩形 24">
              <a:extLst>
                <a:ext uri="{FF2B5EF4-FFF2-40B4-BE49-F238E27FC236}">
                  <a16:creationId xmlns:a16="http://schemas.microsoft.com/office/drawing/2014/main" id="{26BC8C43-3762-471F-961A-A5FBD363BB8E}"/>
                </a:ext>
              </a:extLst>
            </p:cNvPr>
            <p:cNvSpPr/>
            <p:nvPr/>
          </p:nvSpPr>
          <p:spPr>
            <a:xfrm>
              <a:off x="746360" y="4343267"/>
              <a:ext cx="2198547" cy="1084217"/>
            </a:xfrm>
            <a:prstGeom prst="rect">
              <a:avLst/>
            </a:prstGeom>
            <a:solidFill>
              <a:schemeClr val="accent4">
                <a:lumMod val="40000"/>
                <a:lumOff val="6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24" name="Rectangle 23"/>
            <p:cNvSpPr/>
            <p:nvPr/>
          </p:nvSpPr>
          <p:spPr>
            <a:xfrm>
              <a:off x="955568" y="4592986"/>
              <a:ext cx="1823320" cy="584775"/>
            </a:xfrm>
            <a:prstGeom prst="rect">
              <a:avLst/>
            </a:prstGeom>
          </p:spPr>
          <p:txBody>
            <a:bodyPr wrap="none">
              <a:spAutoFit/>
            </a:bodyPr>
            <a:lstStyle/>
            <a:p>
              <a:r>
                <a:rPr lang="en-US" sz="3200" b="1" i="1" dirty="0" err="1">
                  <a:latin typeface="Cambria" panose="02040503050406030204" pitchFamily="18" charset="0"/>
                  <a:ea typeface="Cambria" panose="02040503050406030204" pitchFamily="18" charset="0"/>
                </a:rPr>
                <a:t>toả</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nắng</a:t>
              </a:r>
              <a:endParaRPr lang="en-US" sz="3200" b="1" i="1" dirty="0">
                <a:latin typeface="Cambria" panose="02040503050406030204" pitchFamily="18" charset="0"/>
                <a:ea typeface="Cambria" panose="02040503050406030204" pitchFamily="18" charset="0"/>
              </a:endParaRPr>
            </a:p>
          </p:txBody>
        </p:sp>
      </p:grpSp>
      <p:grpSp>
        <p:nvGrpSpPr>
          <p:cNvPr id="10" name="Group 9"/>
          <p:cNvGrpSpPr/>
          <p:nvPr/>
        </p:nvGrpSpPr>
        <p:grpSpPr>
          <a:xfrm>
            <a:off x="6612891" y="4277952"/>
            <a:ext cx="2198547" cy="1084217"/>
            <a:chOff x="4778899" y="4343267"/>
            <a:chExt cx="2198547" cy="1084217"/>
          </a:xfrm>
        </p:grpSpPr>
        <p:sp>
          <p:nvSpPr>
            <p:cNvPr id="20" name="矩形 26">
              <a:extLst>
                <a:ext uri="{FF2B5EF4-FFF2-40B4-BE49-F238E27FC236}">
                  <a16:creationId xmlns:a16="http://schemas.microsoft.com/office/drawing/2014/main" id="{902F907E-80C1-4F68-8630-618515348FFF}"/>
                </a:ext>
              </a:extLst>
            </p:cNvPr>
            <p:cNvSpPr/>
            <p:nvPr/>
          </p:nvSpPr>
          <p:spPr>
            <a:xfrm>
              <a:off x="4778899" y="4343267"/>
              <a:ext cx="2198547" cy="1084217"/>
            </a:xfrm>
            <a:prstGeom prst="rect">
              <a:avLst/>
            </a:prstGeom>
            <a:solidFill>
              <a:schemeClr val="accent4">
                <a:lumMod val="40000"/>
                <a:lumOff val="6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26" name="Rectangle 25"/>
            <p:cNvSpPr/>
            <p:nvPr/>
          </p:nvSpPr>
          <p:spPr>
            <a:xfrm>
              <a:off x="4834455" y="4592986"/>
              <a:ext cx="2018501" cy="584775"/>
            </a:xfrm>
            <a:prstGeom prst="rect">
              <a:avLst/>
            </a:prstGeom>
          </p:spPr>
          <p:txBody>
            <a:bodyPr wrap="none">
              <a:spAutoFit/>
            </a:bodyPr>
            <a:lstStyle/>
            <a:p>
              <a:r>
                <a:rPr lang="en-US" sz="3200" b="1" i="1" dirty="0" err="1">
                  <a:latin typeface="Times New Roman" panose="02020603050405020304" pitchFamily="18" charset="0"/>
                  <a:ea typeface="Times New Roman" panose="02020603050405020304" pitchFamily="18" charset="0"/>
                </a:rPr>
                <a:t>ngẫm</a:t>
              </a:r>
              <a:r>
                <a:rPr lang="en-US" sz="3200" b="1" i="1" dirty="0">
                  <a:latin typeface="Times New Roman" panose="02020603050405020304" pitchFamily="18" charset="0"/>
                  <a:ea typeface="Times New Roman" panose="02020603050405020304" pitchFamily="18" charset="0"/>
                </a:rPr>
                <a:t> </a:t>
              </a:r>
              <a:r>
                <a:rPr lang="en-US" sz="3200" b="1" i="1" dirty="0" err="1">
                  <a:latin typeface="Times New Roman" panose="02020603050405020304" pitchFamily="18" charset="0"/>
                  <a:ea typeface="Times New Roman" panose="02020603050405020304" pitchFamily="18" charset="0"/>
                </a:rPr>
                <a:t>nghĩ</a:t>
              </a:r>
              <a:endParaRPr lang="en-US" sz="3200" b="1" dirty="0"/>
            </a:p>
          </p:txBody>
        </p:sp>
      </p:grpSp>
    </p:spTree>
    <p:extLst>
      <p:ext uri="{BB962C8B-B14F-4D97-AF65-F5344CB8AC3E}">
        <p14:creationId xmlns:p14="http://schemas.microsoft.com/office/powerpoint/2010/main" val="36508691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5061DA6-B82E-46FE-9483-5608B8AEAD71}"/>
              </a:ext>
            </a:extLst>
          </p:cNvPr>
          <p:cNvPicPr>
            <a:picLocks noChangeAspect="1"/>
          </p:cNvPicPr>
          <p:nvPr/>
        </p:nvPicPr>
        <p:blipFill>
          <a:blip r:embed="rId2"/>
          <a:stretch>
            <a:fillRect/>
          </a:stretch>
        </p:blipFill>
        <p:spPr>
          <a:xfrm>
            <a:off x="0" y="4796"/>
            <a:ext cx="12192000" cy="6857999"/>
          </a:xfrm>
          <a:prstGeom prst="rect">
            <a:avLst/>
          </a:prstGeom>
        </p:spPr>
      </p:pic>
      <p:sp>
        <p:nvSpPr>
          <p:cNvPr id="9" name="矩形: 圆角 3"/>
          <p:cNvSpPr/>
          <p:nvPr/>
        </p:nvSpPr>
        <p:spPr>
          <a:xfrm>
            <a:off x="1" y="147918"/>
            <a:ext cx="12191999" cy="6589058"/>
          </a:xfrm>
          <a:custGeom>
            <a:avLst/>
            <a:gdLst>
              <a:gd name="connsiteX0" fmla="*/ 0 w 5538087"/>
              <a:gd name="connsiteY0" fmla="*/ 526811 h 1488166"/>
              <a:gd name="connsiteX1" fmla="*/ 526811 w 5538087"/>
              <a:gd name="connsiteY1" fmla="*/ 0 h 1488166"/>
              <a:gd name="connsiteX2" fmla="*/ 1167449 w 5538087"/>
              <a:gd name="connsiteY2" fmla="*/ 0 h 1488166"/>
              <a:gd name="connsiteX3" fmla="*/ 1808087 w 5538087"/>
              <a:gd name="connsiteY3" fmla="*/ 0 h 1488166"/>
              <a:gd name="connsiteX4" fmla="*/ 2448725 w 5538087"/>
              <a:gd name="connsiteY4" fmla="*/ 0 h 1488166"/>
              <a:gd name="connsiteX5" fmla="*/ 3044518 w 5538087"/>
              <a:gd name="connsiteY5" fmla="*/ 0 h 1488166"/>
              <a:gd name="connsiteX6" fmla="*/ 3774845 w 5538087"/>
              <a:gd name="connsiteY6" fmla="*/ 0 h 1488166"/>
              <a:gd name="connsiteX7" fmla="*/ 4325793 w 5538087"/>
              <a:gd name="connsiteY7" fmla="*/ 0 h 1488166"/>
              <a:gd name="connsiteX8" fmla="*/ 5011276 w 5538087"/>
              <a:gd name="connsiteY8" fmla="*/ 0 h 1488166"/>
              <a:gd name="connsiteX9" fmla="*/ 5538087 w 5538087"/>
              <a:gd name="connsiteY9" fmla="*/ 526811 h 1488166"/>
              <a:gd name="connsiteX10" fmla="*/ 5538087 w 5538087"/>
              <a:gd name="connsiteY10" fmla="*/ 961355 h 1488166"/>
              <a:gd name="connsiteX11" fmla="*/ 5011276 w 5538087"/>
              <a:gd name="connsiteY11" fmla="*/ 1488166 h 1488166"/>
              <a:gd name="connsiteX12" fmla="*/ 4460327 w 5538087"/>
              <a:gd name="connsiteY12" fmla="*/ 1488166 h 1488166"/>
              <a:gd name="connsiteX13" fmla="*/ 3819690 w 5538087"/>
              <a:gd name="connsiteY13" fmla="*/ 1488166 h 1488166"/>
              <a:gd name="connsiteX14" fmla="*/ 3313586 w 5538087"/>
              <a:gd name="connsiteY14" fmla="*/ 1488166 h 1488166"/>
              <a:gd name="connsiteX15" fmla="*/ 2672948 w 5538087"/>
              <a:gd name="connsiteY15" fmla="*/ 1488166 h 1488166"/>
              <a:gd name="connsiteX16" fmla="*/ 1987465 w 5538087"/>
              <a:gd name="connsiteY16" fmla="*/ 1488166 h 1488166"/>
              <a:gd name="connsiteX17" fmla="*/ 1301983 w 5538087"/>
              <a:gd name="connsiteY17" fmla="*/ 1488166 h 1488166"/>
              <a:gd name="connsiteX18" fmla="*/ 526811 w 5538087"/>
              <a:gd name="connsiteY18" fmla="*/ 1488166 h 1488166"/>
              <a:gd name="connsiteX19" fmla="*/ 0 w 5538087"/>
              <a:gd name="connsiteY19" fmla="*/ 961355 h 1488166"/>
              <a:gd name="connsiteX20" fmla="*/ 0 w 5538087"/>
              <a:gd name="connsiteY20" fmla="*/ 526811 h 148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38087" h="1488166" fill="none" extrusionOk="0">
                <a:moveTo>
                  <a:pt x="0" y="526811"/>
                </a:moveTo>
                <a:cubicBezTo>
                  <a:pt x="25961" y="223717"/>
                  <a:pt x="225585" y="-30731"/>
                  <a:pt x="526811" y="0"/>
                </a:cubicBezTo>
                <a:cubicBezTo>
                  <a:pt x="846848" y="15387"/>
                  <a:pt x="1009412" y="26790"/>
                  <a:pt x="1167449" y="0"/>
                </a:cubicBezTo>
                <a:cubicBezTo>
                  <a:pt x="1325486" y="-26790"/>
                  <a:pt x="1639624" y="-12226"/>
                  <a:pt x="1808087" y="0"/>
                </a:cubicBezTo>
                <a:cubicBezTo>
                  <a:pt x="1976550" y="12226"/>
                  <a:pt x="2209993" y="-3999"/>
                  <a:pt x="2448725" y="0"/>
                </a:cubicBezTo>
                <a:cubicBezTo>
                  <a:pt x="2687457" y="3999"/>
                  <a:pt x="2887074" y="16047"/>
                  <a:pt x="3044518" y="0"/>
                </a:cubicBezTo>
                <a:cubicBezTo>
                  <a:pt x="3201962" y="-16047"/>
                  <a:pt x="3508713" y="47"/>
                  <a:pt x="3774845" y="0"/>
                </a:cubicBezTo>
                <a:cubicBezTo>
                  <a:pt x="4040977" y="-47"/>
                  <a:pt x="4175704" y="-23876"/>
                  <a:pt x="4325793" y="0"/>
                </a:cubicBezTo>
                <a:cubicBezTo>
                  <a:pt x="4475882" y="23876"/>
                  <a:pt x="4737957" y="11821"/>
                  <a:pt x="5011276" y="0"/>
                </a:cubicBezTo>
                <a:cubicBezTo>
                  <a:pt x="5318727" y="-16935"/>
                  <a:pt x="5522707" y="229204"/>
                  <a:pt x="5538087" y="526811"/>
                </a:cubicBezTo>
                <a:cubicBezTo>
                  <a:pt x="5545074" y="700027"/>
                  <a:pt x="5548538" y="782965"/>
                  <a:pt x="5538087" y="961355"/>
                </a:cubicBezTo>
                <a:cubicBezTo>
                  <a:pt x="5598159" y="1262498"/>
                  <a:pt x="5262143" y="1532519"/>
                  <a:pt x="5011276" y="1488166"/>
                </a:cubicBezTo>
                <a:cubicBezTo>
                  <a:pt x="4846267" y="1506415"/>
                  <a:pt x="4603005" y="1484651"/>
                  <a:pt x="4460327" y="1488166"/>
                </a:cubicBezTo>
                <a:cubicBezTo>
                  <a:pt x="4317649" y="1491681"/>
                  <a:pt x="4099852" y="1456792"/>
                  <a:pt x="3819690" y="1488166"/>
                </a:cubicBezTo>
                <a:cubicBezTo>
                  <a:pt x="3539528" y="1519540"/>
                  <a:pt x="3564210" y="1482021"/>
                  <a:pt x="3313586" y="1488166"/>
                </a:cubicBezTo>
                <a:cubicBezTo>
                  <a:pt x="3062962" y="1494311"/>
                  <a:pt x="2851720" y="1458861"/>
                  <a:pt x="2672948" y="1488166"/>
                </a:cubicBezTo>
                <a:cubicBezTo>
                  <a:pt x="2494176" y="1517471"/>
                  <a:pt x="2249310" y="1484301"/>
                  <a:pt x="1987465" y="1488166"/>
                </a:cubicBezTo>
                <a:cubicBezTo>
                  <a:pt x="1725620" y="1492031"/>
                  <a:pt x="1621880" y="1497999"/>
                  <a:pt x="1301983" y="1488166"/>
                </a:cubicBezTo>
                <a:cubicBezTo>
                  <a:pt x="982086" y="1478333"/>
                  <a:pt x="824912" y="1520359"/>
                  <a:pt x="526811" y="1488166"/>
                </a:cubicBezTo>
                <a:cubicBezTo>
                  <a:pt x="244573" y="1472292"/>
                  <a:pt x="-11026" y="1321313"/>
                  <a:pt x="0" y="961355"/>
                </a:cubicBezTo>
                <a:cubicBezTo>
                  <a:pt x="14192" y="835032"/>
                  <a:pt x="-15120" y="698968"/>
                  <a:pt x="0" y="526811"/>
                </a:cubicBezTo>
                <a:close/>
              </a:path>
              <a:path w="5538087" h="1488166" stroke="0" extrusionOk="0">
                <a:moveTo>
                  <a:pt x="0" y="526811"/>
                </a:moveTo>
                <a:cubicBezTo>
                  <a:pt x="-14809" y="218442"/>
                  <a:pt x="211554" y="-31951"/>
                  <a:pt x="526811" y="0"/>
                </a:cubicBezTo>
                <a:cubicBezTo>
                  <a:pt x="770076" y="25946"/>
                  <a:pt x="920332" y="27117"/>
                  <a:pt x="1077760" y="0"/>
                </a:cubicBezTo>
                <a:cubicBezTo>
                  <a:pt x="1235188" y="-27117"/>
                  <a:pt x="1473325" y="10319"/>
                  <a:pt x="1763242" y="0"/>
                </a:cubicBezTo>
                <a:cubicBezTo>
                  <a:pt x="2053159" y="-10319"/>
                  <a:pt x="2161335" y="-8128"/>
                  <a:pt x="2269346" y="0"/>
                </a:cubicBezTo>
                <a:cubicBezTo>
                  <a:pt x="2377357" y="8128"/>
                  <a:pt x="2672881" y="-10373"/>
                  <a:pt x="2909984" y="0"/>
                </a:cubicBezTo>
                <a:cubicBezTo>
                  <a:pt x="3147087" y="10373"/>
                  <a:pt x="3189552" y="-229"/>
                  <a:pt x="3460932" y="0"/>
                </a:cubicBezTo>
                <a:cubicBezTo>
                  <a:pt x="3732312" y="229"/>
                  <a:pt x="3985047" y="-26615"/>
                  <a:pt x="4191260" y="0"/>
                </a:cubicBezTo>
                <a:cubicBezTo>
                  <a:pt x="4397473" y="26615"/>
                  <a:pt x="4830427" y="32988"/>
                  <a:pt x="5011276" y="0"/>
                </a:cubicBezTo>
                <a:cubicBezTo>
                  <a:pt x="5265588" y="-15896"/>
                  <a:pt x="5550715" y="238401"/>
                  <a:pt x="5538087" y="526811"/>
                </a:cubicBezTo>
                <a:cubicBezTo>
                  <a:pt x="5534211" y="721273"/>
                  <a:pt x="5540309" y="830123"/>
                  <a:pt x="5538087" y="961355"/>
                </a:cubicBezTo>
                <a:cubicBezTo>
                  <a:pt x="5532618" y="1185524"/>
                  <a:pt x="5287590" y="1493284"/>
                  <a:pt x="5011276" y="1488166"/>
                </a:cubicBezTo>
                <a:cubicBezTo>
                  <a:pt x="4778352" y="1501087"/>
                  <a:pt x="4698793" y="1473664"/>
                  <a:pt x="4460327" y="1488166"/>
                </a:cubicBezTo>
                <a:cubicBezTo>
                  <a:pt x="4221861" y="1502668"/>
                  <a:pt x="4109904" y="1512301"/>
                  <a:pt x="3864534" y="1488166"/>
                </a:cubicBezTo>
                <a:cubicBezTo>
                  <a:pt x="3619164" y="1464031"/>
                  <a:pt x="3535327" y="1475228"/>
                  <a:pt x="3268741" y="1488166"/>
                </a:cubicBezTo>
                <a:cubicBezTo>
                  <a:pt x="3002155" y="1501104"/>
                  <a:pt x="2864284" y="1501304"/>
                  <a:pt x="2628103" y="1488166"/>
                </a:cubicBezTo>
                <a:cubicBezTo>
                  <a:pt x="2391922" y="1475028"/>
                  <a:pt x="2367678" y="1485128"/>
                  <a:pt x="2121999" y="1488166"/>
                </a:cubicBezTo>
                <a:cubicBezTo>
                  <a:pt x="1876320" y="1491204"/>
                  <a:pt x="1727052" y="1459528"/>
                  <a:pt x="1481361" y="1488166"/>
                </a:cubicBezTo>
                <a:cubicBezTo>
                  <a:pt x="1235670" y="1516804"/>
                  <a:pt x="961382" y="1528263"/>
                  <a:pt x="526811" y="1488166"/>
                </a:cubicBezTo>
                <a:cubicBezTo>
                  <a:pt x="210050" y="1453487"/>
                  <a:pt x="9933" y="1239955"/>
                  <a:pt x="0" y="961355"/>
                </a:cubicBezTo>
                <a:cubicBezTo>
                  <a:pt x="-8318" y="749823"/>
                  <a:pt x="8943" y="694689"/>
                  <a:pt x="0" y="526811"/>
                </a:cubicBezTo>
                <a:close/>
              </a:path>
            </a:pathLst>
          </a:custGeom>
          <a:solidFill>
            <a:schemeClr val="bg1"/>
          </a:solidFill>
          <a:ln>
            <a:solidFill>
              <a:schemeClr val="accent6">
                <a:lumMod val="20000"/>
                <a:lumOff val="80000"/>
                <a:alpha val="94000"/>
              </a:schemeClr>
            </a:solidFill>
          </a:ln>
          <a:effectLst>
            <a:innerShdw blurRad="101600">
              <a:schemeClr val="bg1"/>
            </a:innerShdw>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outerShdw blurRad="50800" dist="50800" dir="5400000" algn="ctr" rotWithShape="0">
                  <a:srgbClr val="FFFF00"/>
                </a:outerShdw>
              </a:effectLst>
              <a:uLnTx/>
              <a:uFillTx/>
              <a:latin typeface="字魂70号-灵悦黑体" panose="00000500000000000000" pitchFamily="2" charset="-122"/>
              <a:ea typeface="字魂70号-灵悦黑体" panose="00000500000000000000" pitchFamily="2" charset="-122"/>
              <a:cs typeface="+mn-ea"/>
              <a:sym typeface="字魂70号-灵悦黑体" panose="00000500000000000000" pitchFamily="2" charset="-122"/>
            </a:endParaRPr>
          </a:p>
        </p:txBody>
      </p:sp>
      <p:sp>
        <p:nvSpPr>
          <p:cNvPr id="11" name="TextBox 10"/>
          <p:cNvSpPr txBox="1"/>
          <p:nvPr/>
        </p:nvSpPr>
        <p:spPr>
          <a:xfrm>
            <a:off x="460949" y="1174910"/>
            <a:ext cx="11317328" cy="280076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Châu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chấu</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nhảy</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lên</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gò</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a:t>
            </a:r>
            <a:r>
              <a:rPr lang="en-US" sz="2200" dirty="0">
                <a:solidFill>
                  <a:prstClr val="black"/>
                </a:solidFill>
                <a:latin typeface="Cambria" panose="02040503050406030204" pitchFamily="18" charset="0"/>
                <a:ea typeface="Cambria" panose="02040503050406030204" pitchFamily="18" charset="0"/>
              </a:rPr>
              <a:t>ì</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cái</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lưng</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màu</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xanh</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ra</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phơi</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nắng</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Nó</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búng</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chân</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tanh</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tách</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cọ</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giũa</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đôi</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càng</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Một</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ngày</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tuyệt</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đẹp</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Thật</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khó</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chịu</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Giun</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đất</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thốt</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lên</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cố</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rúc</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đầu</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sâu</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thêm</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vào</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lớp</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đất</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khô</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Thế</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thế</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nào</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Châu</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chấu</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nhảy</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lên</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Trên</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trời</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một</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gợn</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mây</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mặt</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trời</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toả</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nắng</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huy</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hoàng</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Không</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Mưa</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bụi</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những</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vũng</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nước</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đục</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đó</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mới</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một</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ngày</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tuyệt</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đẹp</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Giun</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đất</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cãi</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lại</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p>
        </p:txBody>
      </p:sp>
      <p:pic>
        <p:nvPicPr>
          <p:cNvPr id="3" name="Picture 2"/>
          <p:cNvPicPr>
            <a:picLocks noChangeAspect="1"/>
          </p:cNvPicPr>
          <p:nvPr/>
        </p:nvPicPr>
        <p:blipFill>
          <a:blip r:embed="rId3"/>
          <a:stretch>
            <a:fillRect/>
          </a:stretch>
        </p:blipFill>
        <p:spPr>
          <a:xfrm>
            <a:off x="460948" y="1174910"/>
            <a:ext cx="490733" cy="546207"/>
          </a:xfrm>
          <a:prstGeom prst="rect">
            <a:avLst/>
          </a:prstGeom>
        </p:spPr>
      </p:pic>
      <p:pic>
        <p:nvPicPr>
          <p:cNvPr id="7" name="Picture 6"/>
          <p:cNvPicPr>
            <a:picLocks noChangeAspect="1"/>
          </p:cNvPicPr>
          <p:nvPr/>
        </p:nvPicPr>
        <p:blipFill>
          <a:blip r:embed="rId4"/>
          <a:stretch>
            <a:fillRect/>
          </a:stretch>
        </p:blipFill>
        <p:spPr>
          <a:xfrm>
            <a:off x="1365094" y="321249"/>
            <a:ext cx="9461812" cy="871804"/>
          </a:xfrm>
          <a:prstGeom prst="rect">
            <a:avLst/>
          </a:prstGeom>
        </p:spPr>
      </p:pic>
    </p:spTree>
    <p:extLst>
      <p:ext uri="{BB962C8B-B14F-4D97-AF65-F5344CB8AC3E}">
        <p14:creationId xmlns:p14="http://schemas.microsoft.com/office/powerpoint/2010/main" val="153774357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57283960-9722-4575-9F78-C81CE86831B0}"/>
              </a:ext>
            </a:extLst>
          </p:cNvPr>
          <p:cNvPicPr>
            <a:picLocks noChangeAspect="1"/>
          </p:cNvPicPr>
          <p:nvPr/>
        </p:nvPicPr>
        <p:blipFill>
          <a:blip r:embed="rId3"/>
          <a:stretch>
            <a:fillRect/>
          </a:stretch>
        </p:blipFill>
        <p:spPr>
          <a:xfrm>
            <a:off x="0" y="-217714"/>
            <a:ext cx="12192000" cy="6857999"/>
          </a:xfrm>
          <a:prstGeom prst="rect">
            <a:avLst/>
          </a:prstGeom>
        </p:spPr>
      </p:pic>
      <p:sp>
        <p:nvSpPr>
          <p:cNvPr id="23" name="矩形 22">
            <a:extLst>
              <a:ext uri="{FF2B5EF4-FFF2-40B4-BE49-F238E27FC236}">
                <a16:creationId xmlns:a16="http://schemas.microsoft.com/office/drawing/2014/main" id="{5CF2B8A3-8FF7-443A-B49D-270C41D0385F}"/>
              </a:ext>
            </a:extLst>
          </p:cNvPr>
          <p:cNvSpPr/>
          <p:nvPr/>
        </p:nvSpPr>
        <p:spPr>
          <a:xfrm>
            <a:off x="0" y="312429"/>
            <a:ext cx="12192000" cy="1262586"/>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29" name="图片 28">
            <a:extLst>
              <a:ext uri="{FF2B5EF4-FFF2-40B4-BE49-F238E27FC236}">
                <a16:creationId xmlns:a16="http://schemas.microsoft.com/office/drawing/2014/main" id="{9421EDD4-0015-427A-8C6D-B944C22F4BC6}"/>
              </a:ext>
            </a:extLst>
          </p:cNvPr>
          <p:cNvPicPr>
            <a:picLocks noChangeAspect="1"/>
          </p:cNvPicPr>
          <p:nvPr/>
        </p:nvPicPr>
        <p:blipFill>
          <a:blip r:embed="rId4"/>
          <a:stretch>
            <a:fillRect/>
          </a:stretch>
        </p:blipFill>
        <p:spPr>
          <a:xfrm>
            <a:off x="0" y="5661425"/>
            <a:ext cx="1186258" cy="1196574"/>
          </a:xfrm>
          <a:prstGeom prst="rect">
            <a:avLst/>
          </a:prstGeom>
          <a:effectLst>
            <a:outerShdw blurRad="12700" dist="12700" dir="2700000" algn="tl" rotWithShape="0">
              <a:prstClr val="black">
                <a:alpha val="40000"/>
              </a:prstClr>
            </a:outerShdw>
          </a:effectLst>
        </p:spPr>
      </p:pic>
      <p:pic>
        <p:nvPicPr>
          <p:cNvPr id="30" name="图片 29">
            <a:extLst>
              <a:ext uri="{FF2B5EF4-FFF2-40B4-BE49-F238E27FC236}">
                <a16:creationId xmlns:a16="http://schemas.microsoft.com/office/drawing/2014/main" id="{ADD77BD4-6081-4EF0-A51E-6FCAF1D01E00}"/>
              </a:ext>
            </a:extLst>
          </p:cNvPr>
          <p:cNvPicPr>
            <a:picLocks noChangeAspect="1"/>
          </p:cNvPicPr>
          <p:nvPr/>
        </p:nvPicPr>
        <p:blipFill>
          <a:blip r:embed="rId5"/>
          <a:stretch>
            <a:fillRect/>
          </a:stretch>
        </p:blipFill>
        <p:spPr>
          <a:xfrm>
            <a:off x="9910711" y="5720074"/>
            <a:ext cx="2297452" cy="1271804"/>
          </a:xfrm>
          <a:prstGeom prst="rect">
            <a:avLst/>
          </a:prstGeom>
          <a:effectLst>
            <a:outerShdw blurRad="12700" dist="12700" dir="18900000" algn="bl" rotWithShape="0">
              <a:prstClr val="black">
                <a:alpha val="40000"/>
              </a:prstClr>
            </a:outerShdw>
          </a:effectLst>
        </p:spPr>
      </p:pic>
      <p:grpSp>
        <p:nvGrpSpPr>
          <p:cNvPr id="8" name="Group 7"/>
          <p:cNvGrpSpPr/>
          <p:nvPr/>
        </p:nvGrpSpPr>
        <p:grpSpPr>
          <a:xfrm>
            <a:off x="1046293" y="2100366"/>
            <a:ext cx="2198547" cy="1084217"/>
            <a:chOff x="8811437" y="2457791"/>
            <a:chExt cx="2198547" cy="1084217"/>
          </a:xfrm>
        </p:grpSpPr>
        <p:sp>
          <p:nvSpPr>
            <p:cNvPr id="14" name="矩形 26">
              <a:extLst>
                <a:ext uri="{FF2B5EF4-FFF2-40B4-BE49-F238E27FC236}">
                  <a16:creationId xmlns:a16="http://schemas.microsoft.com/office/drawing/2014/main" id="{902F907E-80C1-4F68-8630-618515348FFF}"/>
                </a:ext>
              </a:extLst>
            </p:cNvPr>
            <p:cNvSpPr/>
            <p:nvPr/>
          </p:nvSpPr>
          <p:spPr>
            <a:xfrm>
              <a:off x="8811437" y="2457791"/>
              <a:ext cx="2198547" cy="1084217"/>
            </a:xfrm>
            <a:prstGeom prst="rect">
              <a:avLst/>
            </a:prstGeom>
            <a:solidFill>
              <a:schemeClr val="accent4">
                <a:lumMod val="40000"/>
                <a:lumOff val="6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22" name="Rectangle 21"/>
            <p:cNvSpPr/>
            <p:nvPr/>
          </p:nvSpPr>
          <p:spPr>
            <a:xfrm>
              <a:off x="9510600" y="2522654"/>
              <a:ext cx="800219"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1"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mn-cs"/>
                </a:rPr>
                <a:t>gò</a:t>
              </a:r>
              <a:endParaRPr kumimoji="0" lang="en-US" sz="4800" b="1" i="0" u="none" strike="noStrike" kern="1200" cap="none" spc="0" normalizeH="0" baseline="0" noProof="0" dirty="0">
                <a:ln>
                  <a:noFill/>
                </a:ln>
                <a:effectLst/>
                <a:uLnTx/>
                <a:uFillTx/>
                <a:latin typeface="等线" panose="020F0502020204030204"/>
                <a:cs typeface="+mn-cs"/>
              </a:endParaRPr>
            </a:p>
          </p:txBody>
        </p:sp>
      </p:grpSp>
      <p:pic>
        <p:nvPicPr>
          <p:cNvPr id="2" name="Picture 1"/>
          <p:cNvPicPr>
            <a:picLocks noChangeAspect="1"/>
          </p:cNvPicPr>
          <p:nvPr/>
        </p:nvPicPr>
        <p:blipFill>
          <a:blip r:embed="rId6"/>
          <a:stretch>
            <a:fillRect/>
          </a:stretch>
        </p:blipFill>
        <p:spPr>
          <a:xfrm>
            <a:off x="1365094" y="279725"/>
            <a:ext cx="9461812" cy="1609483"/>
          </a:xfrm>
          <a:prstGeom prst="rect">
            <a:avLst/>
          </a:prstGeom>
        </p:spPr>
      </p:pic>
      <p:pic>
        <p:nvPicPr>
          <p:cNvPr id="5" name="Picture 4"/>
          <p:cNvPicPr>
            <a:picLocks noChangeAspect="1"/>
          </p:cNvPicPr>
          <p:nvPr/>
        </p:nvPicPr>
        <p:blipFill>
          <a:blip r:embed="rId7">
            <a:extLst>
              <a:ext uri="{BEBA8EAE-BF5A-486C-A8C5-ECC9F3942E4B}">
                <a14:imgProps xmlns:a14="http://schemas.microsoft.com/office/drawing/2010/main">
                  <a14:imgLayer r:embed="rId8">
                    <a14:imgEffect>
                      <a14:saturation sat="300000"/>
                    </a14:imgEffect>
                  </a14:imgLayer>
                </a14:imgProps>
              </a:ext>
              <a:ext uri="{28A0092B-C50C-407E-A947-70E740481C1C}">
                <a14:useLocalDpi xmlns:a14="http://schemas.microsoft.com/office/drawing/2010/main" val="0"/>
              </a:ext>
            </a:extLst>
          </a:blip>
          <a:stretch>
            <a:fillRect/>
          </a:stretch>
        </p:blipFill>
        <p:spPr>
          <a:xfrm>
            <a:off x="1597100" y="3714483"/>
            <a:ext cx="5049913" cy="264149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nvGrpSpPr>
          <p:cNvPr id="12" name="Group 11"/>
          <p:cNvGrpSpPr/>
          <p:nvPr/>
        </p:nvGrpSpPr>
        <p:grpSpPr>
          <a:xfrm>
            <a:off x="3742067" y="2100366"/>
            <a:ext cx="8116103" cy="1818492"/>
            <a:chOff x="3742067" y="2100366"/>
            <a:chExt cx="8116103" cy="1818492"/>
          </a:xfrm>
        </p:grpSpPr>
        <p:sp>
          <p:nvSpPr>
            <p:cNvPr id="36" name="矩形 26">
              <a:extLst>
                <a:ext uri="{FF2B5EF4-FFF2-40B4-BE49-F238E27FC236}">
                  <a16:creationId xmlns:a16="http://schemas.microsoft.com/office/drawing/2014/main" id="{902F907E-80C1-4F68-8630-618515348FFF}"/>
                </a:ext>
              </a:extLst>
            </p:cNvPr>
            <p:cNvSpPr/>
            <p:nvPr/>
          </p:nvSpPr>
          <p:spPr>
            <a:xfrm>
              <a:off x="3742067" y="2100366"/>
              <a:ext cx="8116103" cy="1818492"/>
            </a:xfrm>
            <a:prstGeom prst="rect">
              <a:avLst/>
            </a:prstGeom>
            <a:solidFill>
              <a:schemeClr val="bg1"/>
            </a:solidFill>
            <a:ln w="28575">
              <a:solidFill>
                <a:srgbClr val="0070C0"/>
              </a:solidFill>
              <a:prstDash val="dash"/>
            </a:ln>
            <a:effectLst>
              <a:glow rad="228600">
                <a:schemeClr val="accent6">
                  <a:satMod val="175000"/>
                  <a:alpha val="40000"/>
                </a:schemeClr>
              </a:glow>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38" name="Rectangle 37"/>
            <p:cNvSpPr/>
            <p:nvPr/>
          </p:nvSpPr>
          <p:spPr>
            <a:xfrm>
              <a:off x="4122057" y="2294780"/>
              <a:ext cx="7416193" cy="132343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Khoảng</a:t>
              </a:r>
              <a:r>
                <a:rPr kumimoji="0" lang="en-US" sz="4000" b="1" i="1" u="none" strike="noStrike" kern="1200" cap="none" spc="0" normalizeH="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4000" b="1" i="1" u="none" strike="noStrike" kern="1200" cap="none" spc="0" normalizeH="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đất</a:t>
              </a:r>
              <a:r>
                <a:rPr kumimoji="0" lang="en-US" sz="4000" b="1" i="1" u="none" strike="noStrike" kern="1200" cap="none" spc="0" normalizeH="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4000" b="1" i="1" u="none" strike="noStrike" kern="1200" cap="none" spc="0" normalizeH="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nổi</a:t>
              </a:r>
              <a:r>
                <a:rPr kumimoji="0" lang="en-US" sz="4000" b="1" i="1" u="none" strike="noStrike" kern="1200" cap="none" spc="0" normalizeH="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4000" b="1" i="1" u="none" strike="noStrike" kern="1200" cap="none" spc="0" normalizeH="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cao</a:t>
              </a:r>
              <a:r>
                <a:rPr kumimoji="0" lang="en-US" sz="4000" b="1" i="1" u="none" strike="noStrike" kern="1200" cap="none" spc="0" normalizeH="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4000" b="1" i="1" u="none" strike="noStrike" kern="1200" cap="none" spc="0" normalizeH="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lên</a:t>
              </a:r>
              <a:r>
                <a:rPr kumimoji="0" lang="en-US" sz="4000" b="1" i="1" u="none" strike="noStrike" kern="1200" cap="none" spc="0" normalizeH="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4000" b="1" i="1" u="none" strike="noStrike" kern="1200" cap="none" spc="0" normalizeH="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giữa</a:t>
              </a:r>
              <a:r>
                <a:rPr kumimoji="0" lang="en-US" sz="4000" b="1" i="1" u="none" strike="noStrike" kern="1200" cap="none" spc="0" normalizeH="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4000" b="1" i="1" u="none" strike="noStrike" kern="1200" cap="none" spc="0" normalizeH="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nơi</a:t>
              </a:r>
              <a:r>
                <a:rPr kumimoji="0" lang="en-US" sz="4000" b="1" i="1" u="none" strike="noStrike" kern="1200" cap="none" spc="0" normalizeH="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4000" b="1" i="1" u="none" strike="noStrike" kern="1200" cap="none" spc="0" normalizeH="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bằng</a:t>
              </a:r>
              <a:r>
                <a:rPr kumimoji="0" lang="en-US" sz="4000" b="1" i="1" u="none" strike="noStrike" kern="1200" cap="none" spc="0" normalizeH="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4000" b="1" i="1" u="none" strike="noStrike" kern="1200" cap="none" spc="0" normalizeH="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phẳng</a:t>
              </a:r>
              <a:r>
                <a:rPr kumimoji="0" lang="en-US" sz="4000" b="1" i="1" u="none" strike="noStrike" kern="1200" cap="none" spc="0" normalizeH="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a:t>
              </a:r>
              <a:endParaRPr kumimoji="0" lang="en-US" sz="4000" b="1" i="0" u="none" strike="noStrike" kern="1200" cap="none" spc="0" normalizeH="0" baseline="0" noProof="0" dirty="0">
                <a:ln>
                  <a:noFill/>
                </a:ln>
                <a:solidFill>
                  <a:srgbClr val="FF0000"/>
                </a:solidFill>
                <a:effectLst/>
                <a:uLnTx/>
                <a:uFillTx/>
                <a:latin typeface="等线" panose="020F0502020204030204"/>
                <a:cs typeface="+mn-cs"/>
              </a:endParaRPr>
            </a:p>
          </p:txBody>
        </p:sp>
      </p:grpSp>
    </p:spTree>
    <p:extLst>
      <p:ext uri="{BB962C8B-B14F-4D97-AF65-F5344CB8AC3E}">
        <p14:creationId xmlns:p14="http://schemas.microsoft.com/office/powerpoint/2010/main" val="40464136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57283960-9722-4575-9F78-C81CE86831B0}"/>
              </a:ext>
            </a:extLst>
          </p:cNvPr>
          <p:cNvPicPr>
            <a:picLocks noChangeAspect="1"/>
          </p:cNvPicPr>
          <p:nvPr/>
        </p:nvPicPr>
        <p:blipFill>
          <a:blip r:embed="rId3"/>
          <a:stretch>
            <a:fillRect/>
          </a:stretch>
        </p:blipFill>
        <p:spPr>
          <a:xfrm>
            <a:off x="0" y="-217714"/>
            <a:ext cx="12192000" cy="6857999"/>
          </a:xfrm>
          <a:prstGeom prst="rect">
            <a:avLst/>
          </a:prstGeom>
        </p:spPr>
      </p:pic>
      <p:sp>
        <p:nvSpPr>
          <p:cNvPr id="23" name="矩形 22">
            <a:extLst>
              <a:ext uri="{FF2B5EF4-FFF2-40B4-BE49-F238E27FC236}">
                <a16:creationId xmlns:a16="http://schemas.microsoft.com/office/drawing/2014/main" id="{5CF2B8A3-8FF7-443A-B49D-270C41D0385F}"/>
              </a:ext>
            </a:extLst>
          </p:cNvPr>
          <p:cNvSpPr/>
          <p:nvPr/>
        </p:nvSpPr>
        <p:spPr>
          <a:xfrm>
            <a:off x="0" y="312429"/>
            <a:ext cx="12192000" cy="1262586"/>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29" name="图片 28">
            <a:extLst>
              <a:ext uri="{FF2B5EF4-FFF2-40B4-BE49-F238E27FC236}">
                <a16:creationId xmlns:a16="http://schemas.microsoft.com/office/drawing/2014/main" id="{9421EDD4-0015-427A-8C6D-B944C22F4BC6}"/>
              </a:ext>
            </a:extLst>
          </p:cNvPr>
          <p:cNvPicPr>
            <a:picLocks noChangeAspect="1"/>
          </p:cNvPicPr>
          <p:nvPr/>
        </p:nvPicPr>
        <p:blipFill>
          <a:blip r:embed="rId4"/>
          <a:stretch>
            <a:fillRect/>
          </a:stretch>
        </p:blipFill>
        <p:spPr>
          <a:xfrm>
            <a:off x="0" y="5661425"/>
            <a:ext cx="1186258" cy="1196574"/>
          </a:xfrm>
          <a:prstGeom prst="rect">
            <a:avLst/>
          </a:prstGeom>
          <a:effectLst>
            <a:outerShdw blurRad="12700" dist="12700" dir="2700000" algn="tl" rotWithShape="0">
              <a:prstClr val="black">
                <a:alpha val="40000"/>
              </a:prstClr>
            </a:outerShdw>
          </a:effectLst>
        </p:spPr>
      </p:pic>
      <p:pic>
        <p:nvPicPr>
          <p:cNvPr id="30" name="图片 29">
            <a:extLst>
              <a:ext uri="{FF2B5EF4-FFF2-40B4-BE49-F238E27FC236}">
                <a16:creationId xmlns:a16="http://schemas.microsoft.com/office/drawing/2014/main" id="{ADD77BD4-6081-4EF0-A51E-6FCAF1D01E00}"/>
              </a:ext>
            </a:extLst>
          </p:cNvPr>
          <p:cNvPicPr>
            <a:picLocks noChangeAspect="1"/>
          </p:cNvPicPr>
          <p:nvPr/>
        </p:nvPicPr>
        <p:blipFill>
          <a:blip r:embed="rId5"/>
          <a:stretch>
            <a:fillRect/>
          </a:stretch>
        </p:blipFill>
        <p:spPr>
          <a:xfrm>
            <a:off x="9910711" y="5720074"/>
            <a:ext cx="2297452" cy="1271804"/>
          </a:xfrm>
          <a:prstGeom prst="rect">
            <a:avLst/>
          </a:prstGeom>
          <a:effectLst>
            <a:outerShdw blurRad="12700" dist="12700" dir="18900000" algn="bl" rotWithShape="0">
              <a:prstClr val="black">
                <a:alpha val="40000"/>
              </a:prstClr>
            </a:outerShdw>
          </a:effectLst>
        </p:spPr>
      </p:pic>
      <p:grpSp>
        <p:nvGrpSpPr>
          <p:cNvPr id="8" name="Group 7"/>
          <p:cNvGrpSpPr/>
          <p:nvPr/>
        </p:nvGrpSpPr>
        <p:grpSpPr>
          <a:xfrm>
            <a:off x="265820" y="1925395"/>
            <a:ext cx="3775647" cy="1084217"/>
            <a:chOff x="8811437" y="2457791"/>
            <a:chExt cx="3775647" cy="1084217"/>
          </a:xfrm>
        </p:grpSpPr>
        <p:sp>
          <p:nvSpPr>
            <p:cNvPr id="14" name="矩形 26">
              <a:extLst>
                <a:ext uri="{FF2B5EF4-FFF2-40B4-BE49-F238E27FC236}">
                  <a16:creationId xmlns:a16="http://schemas.microsoft.com/office/drawing/2014/main" id="{902F907E-80C1-4F68-8630-618515348FFF}"/>
                </a:ext>
              </a:extLst>
            </p:cNvPr>
            <p:cNvSpPr/>
            <p:nvPr/>
          </p:nvSpPr>
          <p:spPr>
            <a:xfrm>
              <a:off x="8811437" y="2457791"/>
              <a:ext cx="3775647" cy="1084217"/>
            </a:xfrm>
            <a:prstGeom prst="rect">
              <a:avLst/>
            </a:prstGeom>
            <a:solidFill>
              <a:schemeClr val="accent4">
                <a:lumMod val="40000"/>
                <a:lumOff val="6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22" name="Rectangle 21"/>
            <p:cNvSpPr/>
            <p:nvPr/>
          </p:nvSpPr>
          <p:spPr>
            <a:xfrm>
              <a:off x="8989497" y="2584400"/>
              <a:ext cx="3316934"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800" b="1" i="1" dirty="0" err="1">
                  <a:solidFill>
                    <a:prstClr val="black"/>
                  </a:solidFill>
                  <a:latin typeface="Times New Roman" panose="02020603050405020304" pitchFamily="18" charset="0"/>
                  <a:ea typeface="Times New Roman" panose="02020603050405020304" pitchFamily="18" charset="0"/>
                </a:rPr>
                <a:t>b</a:t>
              </a:r>
              <a:r>
                <a:rPr kumimoji="0" lang="en-US" sz="48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úng</a:t>
              </a:r>
              <a:r>
                <a:rPr kumimoji="0" lang="en-US" sz="4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48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chân</a:t>
              </a:r>
              <a:r>
                <a:rPr kumimoji="0" lang="en-US" sz="4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4800" b="1" i="0" u="none" strike="noStrike" kern="1200" cap="none" spc="0" normalizeH="0" baseline="0" noProof="0" dirty="0">
                <a:ln>
                  <a:noFill/>
                </a:ln>
                <a:solidFill>
                  <a:prstClr val="black"/>
                </a:solidFill>
                <a:effectLst/>
                <a:uLnTx/>
                <a:uFillTx/>
                <a:latin typeface="等线" panose="020F0502020204030204"/>
                <a:ea typeface="+mn-ea"/>
                <a:cs typeface="+mn-cs"/>
              </a:endParaRPr>
            </a:p>
          </p:txBody>
        </p:sp>
      </p:grpSp>
      <p:pic>
        <p:nvPicPr>
          <p:cNvPr id="2" name="Picture 1"/>
          <p:cNvPicPr>
            <a:picLocks noChangeAspect="1"/>
          </p:cNvPicPr>
          <p:nvPr/>
        </p:nvPicPr>
        <p:blipFill>
          <a:blip r:embed="rId6"/>
          <a:stretch>
            <a:fillRect/>
          </a:stretch>
        </p:blipFill>
        <p:spPr>
          <a:xfrm>
            <a:off x="1365094" y="279725"/>
            <a:ext cx="9461812" cy="1609483"/>
          </a:xfrm>
          <a:prstGeom prst="rect">
            <a:avLst/>
          </a:prstGeom>
        </p:spPr>
      </p:pic>
      <p:grpSp>
        <p:nvGrpSpPr>
          <p:cNvPr id="12" name="Group 11"/>
          <p:cNvGrpSpPr/>
          <p:nvPr/>
        </p:nvGrpSpPr>
        <p:grpSpPr>
          <a:xfrm>
            <a:off x="4847770" y="1921912"/>
            <a:ext cx="6858001" cy="1561516"/>
            <a:chOff x="5255961" y="866065"/>
            <a:chExt cx="6902804" cy="1055318"/>
          </a:xfrm>
        </p:grpSpPr>
        <p:sp>
          <p:nvSpPr>
            <p:cNvPr id="36" name="矩形 26">
              <a:extLst>
                <a:ext uri="{FF2B5EF4-FFF2-40B4-BE49-F238E27FC236}">
                  <a16:creationId xmlns:a16="http://schemas.microsoft.com/office/drawing/2014/main" id="{902F907E-80C1-4F68-8630-618515348FFF}"/>
                </a:ext>
              </a:extLst>
            </p:cNvPr>
            <p:cNvSpPr/>
            <p:nvPr/>
          </p:nvSpPr>
          <p:spPr>
            <a:xfrm>
              <a:off x="5255961" y="866065"/>
              <a:ext cx="6902804" cy="1055318"/>
            </a:xfrm>
            <a:prstGeom prst="rect">
              <a:avLst/>
            </a:prstGeom>
            <a:solidFill>
              <a:schemeClr val="bg1"/>
            </a:solidFill>
            <a:ln w="28575">
              <a:solidFill>
                <a:srgbClr val="0070C0"/>
              </a:solidFill>
              <a:prstDash val="dash"/>
            </a:ln>
            <a:effectLst>
              <a:glow rad="228600">
                <a:schemeClr val="accent6">
                  <a:satMod val="175000"/>
                  <a:alpha val="40000"/>
                </a:schemeClr>
              </a:glow>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38" name="Rectangle 37"/>
            <p:cNvSpPr/>
            <p:nvPr/>
          </p:nvSpPr>
          <p:spPr>
            <a:xfrm>
              <a:off x="5387444" y="944017"/>
              <a:ext cx="6654448" cy="89441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Dùng</a:t>
              </a:r>
              <a:r>
                <a:rPr kumimoji="0" lang="en-US" sz="4000" b="1" i="1" u="none" strike="noStrike" kern="1200" cap="none" spc="0" normalizeH="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4000" b="1" i="1" u="none" strike="noStrike" kern="1200" cap="none" spc="0" normalizeH="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lực</a:t>
              </a:r>
              <a:r>
                <a:rPr kumimoji="0" lang="en-US" sz="4000" b="1" i="1" u="none" strike="noStrike" kern="1200" cap="none" spc="0" normalizeH="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4000" b="1" i="1" u="none" strike="noStrike" kern="1200" cap="none" spc="0" normalizeH="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chân</a:t>
              </a:r>
              <a:r>
                <a:rPr kumimoji="0" lang="en-US" sz="4000" b="1" i="1" u="none" strike="noStrike" kern="1200" cap="none" spc="0" normalizeH="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4000" b="1" i="1" u="none" strike="noStrike" kern="1200" cap="none" spc="0" normalizeH="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để</a:t>
              </a:r>
              <a:r>
                <a:rPr kumimoji="0" lang="en-US" sz="4000" b="1" i="1" u="none" strike="noStrike" kern="1200" cap="none" spc="0" normalizeH="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4000" b="1" i="1" u="none" strike="noStrike" kern="1200" cap="none" spc="0" normalizeH="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tạo</a:t>
              </a:r>
              <a:r>
                <a:rPr kumimoji="0" lang="en-US" sz="4000" b="1" i="1" u="none" strike="noStrike" kern="1200" cap="none" spc="0" normalizeH="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4000" b="1" i="1" u="none" strike="noStrike" kern="1200" cap="none" spc="0" normalizeH="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ra</a:t>
              </a:r>
              <a:r>
                <a:rPr kumimoji="0" lang="en-US" sz="4000" b="1" i="1" u="none" strike="noStrike" kern="1200" cap="none" spc="0" normalizeH="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4000" b="1" i="1" u="none" strike="noStrike" kern="1200" cap="none" spc="0" normalizeH="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âm</a:t>
              </a:r>
              <a:r>
                <a:rPr kumimoji="0" lang="en-US" sz="4000" b="1" i="1" u="none" strike="noStrike" kern="1200" cap="none" spc="0" normalizeH="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4000" b="1" i="1" u="none" strike="noStrike" kern="1200" cap="none" spc="0" normalizeH="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thanh</a:t>
              </a:r>
              <a:r>
                <a:rPr kumimoji="0" lang="en-US" sz="4000" b="1" i="1" u="none" strike="noStrike" kern="1200" cap="none" spc="0" normalizeH="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a:t>
              </a:r>
              <a:endParaRPr kumimoji="0" lang="en-US" sz="4000" b="1" i="0" u="none" strike="noStrike" kern="1200" cap="none" spc="0" normalizeH="0" baseline="0" noProof="0" dirty="0">
                <a:ln>
                  <a:noFill/>
                </a:ln>
                <a:solidFill>
                  <a:srgbClr val="FF0000"/>
                </a:solidFill>
                <a:effectLst/>
                <a:uLnTx/>
                <a:uFillTx/>
                <a:latin typeface="等线" panose="020F0502020204030204"/>
                <a:cs typeface="+mn-cs"/>
              </a:endParaRPr>
            </a:p>
          </p:txBody>
        </p:sp>
      </p:grpSp>
      <p:grpSp>
        <p:nvGrpSpPr>
          <p:cNvPr id="15" name="Group 14"/>
          <p:cNvGrpSpPr/>
          <p:nvPr/>
        </p:nvGrpSpPr>
        <p:grpSpPr>
          <a:xfrm>
            <a:off x="265820" y="3684719"/>
            <a:ext cx="3775647" cy="1084217"/>
            <a:chOff x="8811437" y="2457791"/>
            <a:chExt cx="3775647" cy="1084217"/>
          </a:xfrm>
        </p:grpSpPr>
        <p:sp>
          <p:nvSpPr>
            <p:cNvPr id="16" name="矩形 26">
              <a:extLst>
                <a:ext uri="{FF2B5EF4-FFF2-40B4-BE49-F238E27FC236}">
                  <a16:creationId xmlns:a16="http://schemas.microsoft.com/office/drawing/2014/main" id="{902F907E-80C1-4F68-8630-618515348FFF}"/>
                </a:ext>
              </a:extLst>
            </p:cNvPr>
            <p:cNvSpPr/>
            <p:nvPr/>
          </p:nvSpPr>
          <p:spPr>
            <a:xfrm>
              <a:off x="8811437" y="2457791"/>
              <a:ext cx="3775647" cy="1084217"/>
            </a:xfrm>
            <a:prstGeom prst="rect">
              <a:avLst/>
            </a:prstGeom>
            <a:solidFill>
              <a:schemeClr val="accent4">
                <a:lumMod val="40000"/>
                <a:lumOff val="6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17" name="Rectangle 16"/>
            <p:cNvSpPr/>
            <p:nvPr/>
          </p:nvSpPr>
          <p:spPr>
            <a:xfrm>
              <a:off x="9325518" y="2584400"/>
              <a:ext cx="2598788"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800" b="1" i="1" dirty="0" err="1">
                  <a:solidFill>
                    <a:prstClr val="black"/>
                  </a:solidFill>
                  <a:latin typeface="Times New Roman" panose="02020603050405020304" pitchFamily="18" charset="0"/>
                  <a:ea typeface="Times New Roman" panose="02020603050405020304" pitchFamily="18" charset="0"/>
                </a:rPr>
                <a:t>t</a:t>
              </a:r>
              <a:r>
                <a:rPr kumimoji="0" lang="en-US" sz="48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anh</a:t>
              </a:r>
              <a:r>
                <a:rPr kumimoji="0" lang="en-US" sz="4800" b="1" i="1"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4800" b="1" i="1"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tách</a:t>
              </a:r>
              <a:endParaRPr kumimoji="0" lang="en-US" sz="4800" b="1" i="0" u="none" strike="noStrike" kern="1200" cap="none" spc="0" normalizeH="0" baseline="0" noProof="0" dirty="0">
                <a:ln>
                  <a:noFill/>
                </a:ln>
                <a:solidFill>
                  <a:prstClr val="black"/>
                </a:solidFill>
                <a:effectLst/>
                <a:uLnTx/>
                <a:uFillTx/>
                <a:latin typeface="等线" panose="020F0502020204030204"/>
                <a:ea typeface="+mn-ea"/>
                <a:cs typeface="+mn-cs"/>
              </a:endParaRPr>
            </a:p>
          </p:txBody>
        </p:sp>
      </p:grpSp>
      <p:grpSp>
        <p:nvGrpSpPr>
          <p:cNvPr id="18" name="Group 17"/>
          <p:cNvGrpSpPr/>
          <p:nvPr/>
        </p:nvGrpSpPr>
        <p:grpSpPr>
          <a:xfrm>
            <a:off x="4847769" y="3924419"/>
            <a:ext cx="6858001" cy="2229637"/>
            <a:chOff x="5255961" y="866065"/>
            <a:chExt cx="6902804" cy="928402"/>
          </a:xfrm>
        </p:grpSpPr>
        <p:sp>
          <p:nvSpPr>
            <p:cNvPr id="19" name="矩形 26">
              <a:extLst>
                <a:ext uri="{FF2B5EF4-FFF2-40B4-BE49-F238E27FC236}">
                  <a16:creationId xmlns:a16="http://schemas.microsoft.com/office/drawing/2014/main" id="{902F907E-80C1-4F68-8630-618515348FFF}"/>
                </a:ext>
              </a:extLst>
            </p:cNvPr>
            <p:cNvSpPr/>
            <p:nvPr/>
          </p:nvSpPr>
          <p:spPr>
            <a:xfrm>
              <a:off x="5255961" y="866065"/>
              <a:ext cx="6902804" cy="928402"/>
            </a:xfrm>
            <a:prstGeom prst="rect">
              <a:avLst/>
            </a:prstGeom>
            <a:solidFill>
              <a:schemeClr val="bg1"/>
            </a:solidFill>
            <a:ln w="28575">
              <a:solidFill>
                <a:srgbClr val="0070C0"/>
              </a:solidFill>
              <a:prstDash val="dash"/>
            </a:ln>
            <a:effectLst>
              <a:glow rad="228600">
                <a:schemeClr val="accent6">
                  <a:satMod val="175000"/>
                  <a:alpha val="40000"/>
                </a:schemeClr>
              </a:glow>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20" name="Rectangle 19"/>
            <p:cNvSpPr/>
            <p:nvPr/>
          </p:nvSpPr>
          <p:spPr>
            <a:xfrm>
              <a:off x="5387444" y="944017"/>
              <a:ext cx="6654448" cy="80738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Từ</a:t>
              </a:r>
              <a:r>
                <a:rPr kumimoji="0" lang="en-US" sz="4000" b="1" i="1" u="none" strike="noStrike" kern="1200" cap="none" spc="0" normalizeH="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4000" b="1" i="1" u="none" strike="noStrike" kern="1200" cap="none" spc="0" normalizeH="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mô</a:t>
              </a:r>
              <a:r>
                <a:rPr kumimoji="0" lang="en-US" sz="4000" b="1" i="1" u="none" strike="noStrike" kern="1200" cap="none" spc="0" normalizeH="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4000" b="1" i="1" u="none" strike="noStrike" kern="1200" cap="none" spc="0" normalizeH="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phỏng</a:t>
              </a:r>
              <a:r>
                <a:rPr kumimoji="0" lang="en-US" sz="4000" b="1" i="1" u="none" strike="noStrike" kern="1200" cap="none" spc="0" normalizeH="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4000" b="1" i="1" u="none" strike="noStrike" kern="1200" cap="none" spc="0" normalizeH="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tiếng</a:t>
              </a:r>
              <a:r>
                <a:rPr kumimoji="0" lang="en-US" sz="4000" b="1" i="1" u="none" strike="noStrike" kern="1200" cap="none" spc="0" normalizeH="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4000" b="1" i="1" u="none" strike="noStrike" kern="1200" cap="none" spc="0" normalizeH="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vật</a:t>
              </a:r>
              <a:r>
                <a:rPr kumimoji="0" lang="en-US" sz="4000" b="1" i="1" u="none" strike="noStrike" kern="1200" cap="none" spc="0" normalizeH="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4000" b="1" i="1" u="none" strike="noStrike" kern="1200" cap="none" spc="0" normalizeH="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cứng</a:t>
              </a:r>
              <a:r>
                <a:rPr kumimoji="0" lang="en-US" sz="4000" b="1" i="1" u="none" strike="noStrike" kern="1200" cap="none" spc="0" normalizeH="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4000" b="1" i="1" u="none" strike="noStrike" kern="1200" cap="none" spc="0" normalizeH="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và</a:t>
              </a:r>
              <a:r>
                <a:rPr kumimoji="0" lang="en-US" sz="4000" b="1" i="1" u="none" strike="noStrike" kern="1200" cap="none" spc="0" normalizeH="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4000" b="1" i="1" u="none" strike="noStrike" kern="1200" cap="none" spc="0" normalizeH="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mảnh</a:t>
              </a:r>
              <a:r>
                <a:rPr kumimoji="0" lang="en-US" sz="4000" b="1" i="1" u="none" strike="noStrike" kern="1200" cap="none" spc="0" normalizeH="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4000" b="1" i="1" u="none" strike="noStrike" kern="1200" cap="none" spc="0" normalizeH="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bật</a:t>
              </a:r>
              <a:r>
                <a:rPr kumimoji="0" lang="en-US" sz="4000" b="1" i="1" u="none" strike="noStrike" kern="1200" cap="none" spc="0" normalizeH="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4000" b="1" i="1" u="none" strike="noStrike" kern="1200" cap="none" spc="0" normalizeH="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vào</a:t>
              </a:r>
              <a:r>
                <a:rPr kumimoji="0" lang="en-US" sz="4000" b="1" i="1" u="none" strike="noStrike" kern="1200" cap="none" spc="0" normalizeH="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4000" b="1" i="1" u="none" strike="noStrike" kern="1200" cap="none" spc="0" normalizeH="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nhau</a:t>
              </a:r>
              <a:r>
                <a:rPr kumimoji="0" lang="en-US" sz="4000" b="1" i="1" u="none" strike="noStrike" kern="1200" cap="none" spc="0" normalizeH="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4000" b="1" i="1" u="none" strike="noStrike" kern="1200" cap="none" spc="0" normalizeH="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liên</a:t>
              </a:r>
              <a:r>
                <a:rPr kumimoji="0" lang="en-US" sz="4000" b="1" i="1" u="none" strike="noStrike" kern="1200" cap="none" spc="0" normalizeH="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4000" b="1" i="1" u="none" strike="noStrike" kern="1200" cap="none" spc="0" normalizeH="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tiếp</a:t>
              </a:r>
              <a:r>
                <a:rPr kumimoji="0" lang="en-US" sz="4000" b="1" i="1" u="none" strike="noStrike" kern="1200" cap="none" spc="0" normalizeH="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4000" b="1" i="1" u="none" strike="noStrike" kern="1200" cap="none" spc="0" normalizeH="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nghe</a:t>
              </a:r>
              <a:r>
                <a:rPr kumimoji="0" lang="en-US" sz="4000" b="1" i="1" u="none" strike="noStrike" kern="1200" cap="none" spc="0" normalizeH="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4000" b="1" i="1" u="none" strike="noStrike" kern="1200" cap="none" spc="0" normalizeH="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giòn</a:t>
              </a:r>
              <a:r>
                <a:rPr kumimoji="0" lang="en-US" sz="4000" b="1" i="1" u="none" strike="noStrike" kern="1200" cap="none" spc="0" normalizeH="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4000" b="1" i="1" u="none" strike="noStrike" kern="1200" cap="none" spc="0" normalizeH="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và</a:t>
              </a:r>
              <a:r>
                <a:rPr kumimoji="0" lang="en-US" sz="4000" b="1" i="1" u="none" strike="noStrike" kern="1200" cap="none" spc="0" normalizeH="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4000" b="1" i="1" u="none" strike="noStrike" kern="1200" cap="none" spc="0" normalizeH="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thanh</a:t>
              </a:r>
              <a:r>
                <a:rPr kumimoji="0" lang="en-US" sz="4000" b="1" i="1" u="none" strike="noStrike" kern="1200" cap="none" spc="0" normalizeH="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a:t>
              </a:r>
              <a:endParaRPr kumimoji="0" lang="en-US" sz="4000" b="1" i="0" u="none" strike="noStrike" kern="1200" cap="none" spc="0" normalizeH="0" baseline="0" noProof="0" dirty="0">
                <a:ln>
                  <a:noFill/>
                </a:ln>
                <a:solidFill>
                  <a:srgbClr val="FF0000"/>
                </a:solidFill>
                <a:effectLst/>
                <a:uLnTx/>
                <a:uFillTx/>
                <a:latin typeface="等线" panose="020F0502020204030204"/>
                <a:cs typeface="+mn-cs"/>
              </a:endParaRPr>
            </a:p>
          </p:txBody>
        </p:sp>
      </p:grpSp>
    </p:spTree>
    <p:extLst>
      <p:ext uri="{BB962C8B-B14F-4D97-AF65-F5344CB8AC3E}">
        <p14:creationId xmlns:p14="http://schemas.microsoft.com/office/powerpoint/2010/main" val="199915965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5061DA6-B82E-46FE-9483-5608B8AEAD71}"/>
              </a:ext>
            </a:extLst>
          </p:cNvPr>
          <p:cNvPicPr>
            <a:picLocks noChangeAspect="1"/>
          </p:cNvPicPr>
          <p:nvPr/>
        </p:nvPicPr>
        <p:blipFill>
          <a:blip r:embed="rId2"/>
          <a:stretch>
            <a:fillRect/>
          </a:stretch>
        </p:blipFill>
        <p:spPr>
          <a:xfrm>
            <a:off x="0" y="4796"/>
            <a:ext cx="12192000" cy="6857999"/>
          </a:xfrm>
          <a:prstGeom prst="rect">
            <a:avLst/>
          </a:prstGeom>
        </p:spPr>
      </p:pic>
      <p:sp>
        <p:nvSpPr>
          <p:cNvPr id="9" name="矩形: 圆角 3"/>
          <p:cNvSpPr/>
          <p:nvPr/>
        </p:nvSpPr>
        <p:spPr>
          <a:xfrm>
            <a:off x="1" y="147918"/>
            <a:ext cx="12191999" cy="6589058"/>
          </a:xfrm>
          <a:custGeom>
            <a:avLst/>
            <a:gdLst>
              <a:gd name="connsiteX0" fmla="*/ 0 w 5538087"/>
              <a:gd name="connsiteY0" fmla="*/ 526811 h 1488166"/>
              <a:gd name="connsiteX1" fmla="*/ 526811 w 5538087"/>
              <a:gd name="connsiteY1" fmla="*/ 0 h 1488166"/>
              <a:gd name="connsiteX2" fmla="*/ 1167449 w 5538087"/>
              <a:gd name="connsiteY2" fmla="*/ 0 h 1488166"/>
              <a:gd name="connsiteX3" fmla="*/ 1808087 w 5538087"/>
              <a:gd name="connsiteY3" fmla="*/ 0 h 1488166"/>
              <a:gd name="connsiteX4" fmla="*/ 2448725 w 5538087"/>
              <a:gd name="connsiteY4" fmla="*/ 0 h 1488166"/>
              <a:gd name="connsiteX5" fmla="*/ 3044518 w 5538087"/>
              <a:gd name="connsiteY5" fmla="*/ 0 h 1488166"/>
              <a:gd name="connsiteX6" fmla="*/ 3774845 w 5538087"/>
              <a:gd name="connsiteY6" fmla="*/ 0 h 1488166"/>
              <a:gd name="connsiteX7" fmla="*/ 4325793 w 5538087"/>
              <a:gd name="connsiteY7" fmla="*/ 0 h 1488166"/>
              <a:gd name="connsiteX8" fmla="*/ 5011276 w 5538087"/>
              <a:gd name="connsiteY8" fmla="*/ 0 h 1488166"/>
              <a:gd name="connsiteX9" fmla="*/ 5538087 w 5538087"/>
              <a:gd name="connsiteY9" fmla="*/ 526811 h 1488166"/>
              <a:gd name="connsiteX10" fmla="*/ 5538087 w 5538087"/>
              <a:gd name="connsiteY10" fmla="*/ 961355 h 1488166"/>
              <a:gd name="connsiteX11" fmla="*/ 5011276 w 5538087"/>
              <a:gd name="connsiteY11" fmla="*/ 1488166 h 1488166"/>
              <a:gd name="connsiteX12" fmla="*/ 4460327 w 5538087"/>
              <a:gd name="connsiteY12" fmla="*/ 1488166 h 1488166"/>
              <a:gd name="connsiteX13" fmla="*/ 3819690 w 5538087"/>
              <a:gd name="connsiteY13" fmla="*/ 1488166 h 1488166"/>
              <a:gd name="connsiteX14" fmla="*/ 3313586 w 5538087"/>
              <a:gd name="connsiteY14" fmla="*/ 1488166 h 1488166"/>
              <a:gd name="connsiteX15" fmla="*/ 2672948 w 5538087"/>
              <a:gd name="connsiteY15" fmla="*/ 1488166 h 1488166"/>
              <a:gd name="connsiteX16" fmla="*/ 1987465 w 5538087"/>
              <a:gd name="connsiteY16" fmla="*/ 1488166 h 1488166"/>
              <a:gd name="connsiteX17" fmla="*/ 1301983 w 5538087"/>
              <a:gd name="connsiteY17" fmla="*/ 1488166 h 1488166"/>
              <a:gd name="connsiteX18" fmla="*/ 526811 w 5538087"/>
              <a:gd name="connsiteY18" fmla="*/ 1488166 h 1488166"/>
              <a:gd name="connsiteX19" fmla="*/ 0 w 5538087"/>
              <a:gd name="connsiteY19" fmla="*/ 961355 h 1488166"/>
              <a:gd name="connsiteX20" fmla="*/ 0 w 5538087"/>
              <a:gd name="connsiteY20" fmla="*/ 526811 h 148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38087" h="1488166" fill="none" extrusionOk="0">
                <a:moveTo>
                  <a:pt x="0" y="526811"/>
                </a:moveTo>
                <a:cubicBezTo>
                  <a:pt x="25961" y="223717"/>
                  <a:pt x="225585" y="-30731"/>
                  <a:pt x="526811" y="0"/>
                </a:cubicBezTo>
                <a:cubicBezTo>
                  <a:pt x="846848" y="15387"/>
                  <a:pt x="1009412" y="26790"/>
                  <a:pt x="1167449" y="0"/>
                </a:cubicBezTo>
                <a:cubicBezTo>
                  <a:pt x="1325486" y="-26790"/>
                  <a:pt x="1639624" y="-12226"/>
                  <a:pt x="1808087" y="0"/>
                </a:cubicBezTo>
                <a:cubicBezTo>
                  <a:pt x="1976550" y="12226"/>
                  <a:pt x="2209993" y="-3999"/>
                  <a:pt x="2448725" y="0"/>
                </a:cubicBezTo>
                <a:cubicBezTo>
                  <a:pt x="2687457" y="3999"/>
                  <a:pt x="2887074" y="16047"/>
                  <a:pt x="3044518" y="0"/>
                </a:cubicBezTo>
                <a:cubicBezTo>
                  <a:pt x="3201962" y="-16047"/>
                  <a:pt x="3508713" y="47"/>
                  <a:pt x="3774845" y="0"/>
                </a:cubicBezTo>
                <a:cubicBezTo>
                  <a:pt x="4040977" y="-47"/>
                  <a:pt x="4175704" y="-23876"/>
                  <a:pt x="4325793" y="0"/>
                </a:cubicBezTo>
                <a:cubicBezTo>
                  <a:pt x="4475882" y="23876"/>
                  <a:pt x="4737957" y="11821"/>
                  <a:pt x="5011276" y="0"/>
                </a:cubicBezTo>
                <a:cubicBezTo>
                  <a:pt x="5318727" y="-16935"/>
                  <a:pt x="5522707" y="229204"/>
                  <a:pt x="5538087" y="526811"/>
                </a:cubicBezTo>
                <a:cubicBezTo>
                  <a:pt x="5545074" y="700027"/>
                  <a:pt x="5548538" y="782965"/>
                  <a:pt x="5538087" y="961355"/>
                </a:cubicBezTo>
                <a:cubicBezTo>
                  <a:pt x="5598159" y="1262498"/>
                  <a:pt x="5262143" y="1532519"/>
                  <a:pt x="5011276" y="1488166"/>
                </a:cubicBezTo>
                <a:cubicBezTo>
                  <a:pt x="4846267" y="1506415"/>
                  <a:pt x="4603005" y="1484651"/>
                  <a:pt x="4460327" y="1488166"/>
                </a:cubicBezTo>
                <a:cubicBezTo>
                  <a:pt x="4317649" y="1491681"/>
                  <a:pt x="4099852" y="1456792"/>
                  <a:pt x="3819690" y="1488166"/>
                </a:cubicBezTo>
                <a:cubicBezTo>
                  <a:pt x="3539528" y="1519540"/>
                  <a:pt x="3564210" y="1482021"/>
                  <a:pt x="3313586" y="1488166"/>
                </a:cubicBezTo>
                <a:cubicBezTo>
                  <a:pt x="3062962" y="1494311"/>
                  <a:pt x="2851720" y="1458861"/>
                  <a:pt x="2672948" y="1488166"/>
                </a:cubicBezTo>
                <a:cubicBezTo>
                  <a:pt x="2494176" y="1517471"/>
                  <a:pt x="2249310" y="1484301"/>
                  <a:pt x="1987465" y="1488166"/>
                </a:cubicBezTo>
                <a:cubicBezTo>
                  <a:pt x="1725620" y="1492031"/>
                  <a:pt x="1621880" y="1497999"/>
                  <a:pt x="1301983" y="1488166"/>
                </a:cubicBezTo>
                <a:cubicBezTo>
                  <a:pt x="982086" y="1478333"/>
                  <a:pt x="824912" y="1520359"/>
                  <a:pt x="526811" y="1488166"/>
                </a:cubicBezTo>
                <a:cubicBezTo>
                  <a:pt x="244573" y="1472292"/>
                  <a:pt x="-11026" y="1321313"/>
                  <a:pt x="0" y="961355"/>
                </a:cubicBezTo>
                <a:cubicBezTo>
                  <a:pt x="14192" y="835032"/>
                  <a:pt x="-15120" y="698968"/>
                  <a:pt x="0" y="526811"/>
                </a:cubicBezTo>
                <a:close/>
              </a:path>
              <a:path w="5538087" h="1488166" stroke="0" extrusionOk="0">
                <a:moveTo>
                  <a:pt x="0" y="526811"/>
                </a:moveTo>
                <a:cubicBezTo>
                  <a:pt x="-14809" y="218442"/>
                  <a:pt x="211554" y="-31951"/>
                  <a:pt x="526811" y="0"/>
                </a:cubicBezTo>
                <a:cubicBezTo>
                  <a:pt x="770076" y="25946"/>
                  <a:pt x="920332" y="27117"/>
                  <a:pt x="1077760" y="0"/>
                </a:cubicBezTo>
                <a:cubicBezTo>
                  <a:pt x="1235188" y="-27117"/>
                  <a:pt x="1473325" y="10319"/>
                  <a:pt x="1763242" y="0"/>
                </a:cubicBezTo>
                <a:cubicBezTo>
                  <a:pt x="2053159" y="-10319"/>
                  <a:pt x="2161335" y="-8128"/>
                  <a:pt x="2269346" y="0"/>
                </a:cubicBezTo>
                <a:cubicBezTo>
                  <a:pt x="2377357" y="8128"/>
                  <a:pt x="2672881" y="-10373"/>
                  <a:pt x="2909984" y="0"/>
                </a:cubicBezTo>
                <a:cubicBezTo>
                  <a:pt x="3147087" y="10373"/>
                  <a:pt x="3189552" y="-229"/>
                  <a:pt x="3460932" y="0"/>
                </a:cubicBezTo>
                <a:cubicBezTo>
                  <a:pt x="3732312" y="229"/>
                  <a:pt x="3985047" y="-26615"/>
                  <a:pt x="4191260" y="0"/>
                </a:cubicBezTo>
                <a:cubicBezTo>
                  <a:pt x="4397473" y="26615"/>
                  <a:pt x="4830427" y="32988"/>
                  <a:pt x="5011276" y="0"/>
                </a:cubicBezTo>
                <a:cubicBezTo>
                  <a:pt x="5265588" y="-15896"/>
                  <a:pt x="5550715" y="238401"/>
                  <a:pt x="5538087" y="526811"/>
                </a:cubicBezTo>
                <a:cubicBezTo>
                  <a:pt x="5534211" y="721273"/>
                  <a:pt x="5540309" y="830123"/>
                  <a:pt x="5538087" y="961355"/>
                </a:cubicBezTo>
                <a:cubicBezTo>
                  <a:pt x="5532618" y="1185524"/>
                  <a:pt x="5287590" y="1493284"/>
                  <a:pt x="5011276" y="1488166"/>
                </a:cubicBezTo>
                <a:cubicBezTo>
                  <a:pt x="4778352" y="1501087"/>
                  <a:pt x="4698793" y="1473664"/>
                  <a:pt x="4460327" y="1488166"/>
                </a:cubicBezTo>
                <a:cubicBezTo>
                  <a:pt x="4221861" y="1502668"/>
                  <a:pt x="4109904" y="1512301"/>
                  <a:pt x="3864534" y="1488166"/>
                </a:cubicBezTo>
                <a:cubicBezTo>
                  <a:pt x="3619164" y="1464031"/>
                  <a:pt x="3535327" y="1475228"/>
                  <a:pt x="3268741" y="1488166"/>
                </a:cubicBezTo>
                <a:cubicBezTo>
                  <a:pt x="3002155" y="1501104"/>
                  <a:pt x="2864284" y="1501304"/>
                  <a:pt x="2628103" y="1488166"/>
                </a:cubicBezTo>
                <a:cubicBezTo>
                  <a:pt x="2391922" y="1475028"/>
                  <a:pt x="2367678" y="1485128"/>
                  <a:pt x="2121999" y="1488166"/>
                </a:cubicBezTo>
                <a:cubicBezTo>
                  <a:pt x="1876320" y="1491204"/>
                  <a:pt x="1727052" y="1459528"/>
                  <a:pt x="1481361" y="1488166"/>
                </a:cubicBezTo>
                <a:cubicBezTo>
                  <a:pt x="1235670" y="1516804"/>
                  <a:pt x="961382" y="1528263"/>
                  <a:pt x="526811" y="1488166"/>
                </a:cubicBezTo>
                <a:cubicBezTo>
                  <a:pt x="210050" y="1453487"/>
                  <a:pt x="9933" y="1239955"/>
                  <a:pt x="0" y="961355"/>
                </a:cubicBezTo>
                <a:cubicBezTo>
                  <a:pt x="-8318" y="749823"/>
                  <a:pt x="8943" y="694689"/>
                  <a:pt x="0" y="526811"/>
                </a:cubicBezTo>
                <a:close/>
              </a:path>
            </a:pathLst>
          </a:custGeom>
          <a:solidFill>
            <a:schemeClr val="bg1"/>
          </a:solidFill>
          <a:ln>
            <a:solidFill>
              <a:schemeClr val="accent6">
                <a:lumMod val="20000"/>
                <a:lumOff val="80000"/>
                <a:alpha val="94000"/>
              </a:schemeClr>
            </a:solidFill>
          </a:ln>
          <a:effectLst>
            <a:innerShdw blurRad="101600">
              <a:schemeClr val="bg1"/>
            </a:innerShdw>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outerShdw blurRad="50800" dist="50800" dir="5400000" algn="ctr" rotWithShape="0">
                  <a:srgbClr val="FFFF00"/>
                </a:outerShdw>
              </a:effectLst>
              <a:uLnTx/>
              <a:uFillTx/>
              <a:latin typeface="字魂70号-灵悦黑体" panose="00000500000000000000" pitchFamily="2" charset="-122"/>
              <a:ea typeface="字魂70号-灵悦黑体" panose="00000500000000000000" pitchFamily="2" charset="-122"/>
              <a:cs typeface="+mn-ea"/>
              <a:sym typeface="字魂70号-灵悦黑体" panose="00000500000000000000" pitchFamily="2" charset="-122"/>
            </a:endParaRPr>
          </a:p>
        </p:txBody>
      </p:sp>
      <p:sp>
        <p:nvSpPr>
          <p:cNvPr id="11" name="TextBox 10"/>
          <p:cNvSpPr txBox="1"/>
          <p:nvPr/>
        </p:nvSpPr>
        <p:spPr>
          <a:xfrm>
            <a:off x="460949" y="1174910"/>
            <a:ext cx="11317328" cy="212365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Châu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chấu</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không</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đồng</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ý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với</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giun</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đất</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Chúng</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quyết</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định</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đi</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hỏi</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Vừa</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hay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lúc</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đó</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kiến</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tha</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nhành</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thông</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đi</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qua,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dừng</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lại</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nghỉ</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Châu</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chấu</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hỏi</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kiến</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Bác</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kiến</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ơi</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bác</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hãy</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nói</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giúp</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xem</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hôm</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nay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một</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ngày</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tuyệt</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đẹp</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hay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đáng</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ghét</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Kiến</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lau</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mồ</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hôi</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ngẫm</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nghĩ</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một</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lát</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rồi</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nói</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Tôi</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sẽ</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trả</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lời</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hỏi</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bạn</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sau</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khi</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mặt</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trời</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lặn</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nhé</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p>
        </p:txBody>
      </p:sp>
      <p:pic>
        <p:nvPicPr>
          <p:cNvPr id="5" name="Picture 4"/>
          <p:cNvPicPr>
            <a:picLocks noChangeAspect="1"/>
          </p:cNvPicPr>
          <p:nvPr/>
        </p:nvPicPr>
        <p:blipFill>
          <a:blip r:embed="rId3"/>
          <a:stretch>
            <a:fillRect/>
          </a:stretch>
        </p:blipFill>
        <p:spPr>
          <a:xfrm>
            <a:off x="47226" y="1049091"/>
            <a:ext cx="528086" cy="592939"/>
          </a:xfrm>
          <a:prstGeom prst="rect">
            <a:avLst/>
          </a:prstGeom>
        </p:spPr>
      </p:pic>
      <p:pic>
        <p:nvPicPr>
          <p:cNvPr id="7" name="Picture 6"/>
          <p:cNvPicPr>
            <a:picLocks noChangeAspect="1"/>
          </p:cNvPicPr>
          <p:nvPr/>
        </p:nvPicPr>
        <p:blipFill>
          <a:blip r:embed="rId4"/>
          <a:stretch>
            <a:fillRect/>
          </a:stretch>
        </p:blipFill>
        <p:spPr>
          <a:xfrm>
            <a:off x="1365094" y="321249"/>
            <a:ext cx="9461812" cy="871804"/>
          </a:xfrm>
          <a:prstGeom prst="rect">
            <a:avLst/>
          </a:prstGeom>
        </p:spPr>
      </p:pic>
    </p:spTree>
    <p:extLst>
      <p:ext uri="{BB962C8B-B14F-4D97-AF65-F5344CB8AC3E}">
        <p14:creationId xmlns:p14="http://schemas.microsoft.com/office/powerpoint/2010/main" val="311751699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57283960-9722-4575-9F78-C81CE86831B0}"/>
              </a:ext>
            </a:extLst>
          </p:cNvPr>
          <p:cNvPicPr>
            <a:picLocks noChangeAspect="1"/>
          </p:cNvPicPr>
          <p:nvPr/>
        </p:nvPicPr>
        <p:blipFill>
          <a:blip r:embed="rId3"/>
          <a:stretch>
            <a:fillRect/>
          </a:stretch>
        </p:blipFill>
        <p:spPr>
          <a:xfrm>
            <a:off x="0" y="0"/>
            <a:ext cx="12192000" cy="6857999"/>
          </a:xfrm>
          <a:prstGeom prst="rect">
            <a:avLst/>
          </a:prstGeom>
        </p:spPr>
      </p:pic>
      <p:sp>
        <p:nvSpPr>
          <p:cNvPr id="23" name="矩形 22">
            <a:extLst>
              <a:ext uri="{FF2B5EF4-FFF2-40B4-BE49-F238E27FC236}">
                <a16:creationId xmlns:a16="http://schemas.microsoft.com/office/drawing/2014/main" id="{5CF2B8A3-8FF7-443A-B49D-270C41D0385F}"/>
              </a:ext>
            </a:extLst>
          </p:cNvPr>
          <p:cNvSpPr/>
          <p:nvPr/>
        </p:nvSpPr>
        <p:spPr>
          <a:xfrm>
            <a:off x="0" y="312429"/>
            <a:ext cx="12192000" cy="1262586"/>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29" name="图片 28">
            <a:extLst>
              <a:ext uri="{FF2B5EF4-FFF2-40B4-BE49-F238E27FC236}">
                <a16:creationId xmlns:a16="http://schemas.microsoft.com/office/drawing/2014/main" id="{9421EDD4-0015-427A-8C6D-B944C22F4BC6}"/>
              </a:ext>
            </a:extLst>
          </p:cNvPr>
          <p:cNvPicPr>
            <a:picLocks noChangeAspect="1"/>
          </p:cNvPicPr>
          <p:nvPr/>
        </p:nvPicPr>
        <p:blipFill>
          <a:blip r:embed="rId4"/>
          <a:stretch>
            <a:fillRect/>
          </a:stretch>
        </p:blipFill>
        <p:spPr>
          <a:xfrm>
            <a:off x="0" y="5661425"/>
            <a:ext cx="1186258" cy="1196574"/>
          </a:xfrm>
          <a:prstGeom prst="rect">
            <a:avLst/>
          </a:prstGeom>
          <a:effectLst>
            <a:outerShdw blurRad="12700" dist="12700" dir="2700000" algn="tl" rotWithShape="0">
              <a:prstClr val="black">
                <a:alpha val="40000"/>
              </a:prstClr>
            </a:outerShdw>
          </a:effectLst>
        </p:spPr>
      </p:pic>
      <p:pic>
        <p:nvPicPr>
          <p:cNvPr id="30" name="图片 29">
            <a:extLst>
              <a:ext uri="{FF2B5EF4-FFF2-40B4-BE49-F238E27FC236}">
                <a16:creationId xmlns:a16="http://schemas.microsoft.com/office/drawing/2014/main" id="{ADD77BD4-6081-4EF0-A51E-6FCAF1D01E00}"/>
              </a:ext>
            </a:extLst>
          </p:cNvPr>
          <p:cNvPicPr>
            <a:picLocks noChangeAspect="1"/>
          </p:cNvPicPr>
          <p:nvPr/>
        </p:nvPicPr>
        <p:blipFill>
          <a:blip r:embed="rId5"/>
          <a:stretch>
            <a:fillRect/>
          </a:stretch>
        </p:blipFill>
        <p:spPr>
          <a:xfrm>
            <a:off x="9910711" y="5720074"/>
            <a:ext cx="2297452" cy="1271804"/>
          </a:xfrm>
          <a:prstGeom prst="rect">
            <a:avLst/>
          </a:prstGeom>
          <a:effectLst>
            <a:outerShdw blurRad="12700" dist="12700" dir="18900000" algn="bl" rotWithShape="0">
              <a:prstClr val="black">
                <a:alpha val="40000"/>
              </a:prstClr>
            </a:outerShdw>
          </a:effectLst>
        </p:spPr>
      </p:pic>
      <p:pic>
        <p:nvPicPr>
          <p:cNvPr id="15" name="Picture 14"/>
          <p:cNvPicPr>
            <a:picLocks noChangeAspect="1"/>
          </p:cNvPicPr>
          <p:nvPr/>
        </p:nvPicPr>
        <p:blipFill>
          <a:blip r:embed="rId6"/>
          <a:stretch>
            <a:fillRect/>
          </a:stretch>
        </p:blipFill>
        <p:spPr>
          <a:xfrm>
            <a:off x="1365094" y="233642"/>
            <a:ext cx="9461812" cy="1609483"/>
          </a:xfrm>
          <a:prstGeom prst="rect">
            <a:avLst/>
          </a:prstGeom>
        </p:spPr>
      </p:pic>
      <p:sp>
        <p:nvSpPr>
          <p:cNvPr id="19" name="Rectangle 18"/>
          <p:cNvSpPr/>
          <p:nvPr/>
        </p:nvSpPr>
        <p:spPr>
          <a:xfrm>
            <a:off x="593210" y="2750733"/>
            <a:ext cx="10814791" cy="954107"/>
          </a:xfrm>
          <a:prstGeom prst="rect">
            <a:avLst/>
          </a:prstGeom>
        </p:spPr>
        <p:txBody>
          <a:bodyPr wrap="square">
            <a:spAutoFit/>
          </a:bodyPr>
          <a:lstStyle/>
          <a:p>
            <a:pPr marL="285750" indent="-285750" algn="just">
              <a:buFontTx/>
              <a:buChar char="-"/>
            </a:pPr>
            <a:r>
              <a:rPr lang="en-US" sz="2800" b="1" dirty="0" err="1">
                <a:latin typeface="Cambria" panose="02040503050406030204" pitchFamily="18" charset="0"/>
                <a:ea typeface="Cambria" panose="02040503050406030204" pitchFamily="18" charset="0"/>
              </a:rPr>
              <a:t>Không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Mưa</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bụi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và</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những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vũng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nước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đục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đó</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mới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là</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một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ngày</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tuyệt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đẹp</a:t>
            </a:r>
            <a:r>
              <a:rPr lang="en-US" sz="2800" b="1" dirty="0">
                <a:latin typeface="Cambria" panose="02040503050406030204" pitchFamily="18" charset="0"/>
                <a:ea typeface="Cambria" panose="02040503050406030204" pitchFamily="18" charset="0"/>
              </a:rPr>
              <a:t>! – </a:t>
            </a:r>
            <a:r>
              <a:rPr lang="en-US" sz="2800" b="1" dirty="0" err="1">
                <a:latin typeface="Cambria" panose="02040503050406030204" pitchFamily="18" charset="0"/>
                <a:ea typeface="Cambria" panose="02040503050406030204" pitchFamily="18" charset="0"/>
              </a:rPr>
              <a:t>Giun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đất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cãi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lại</a:t>
            </a:r>
            <a:r>
              <a:rPr lang="en-US" sz="2800" b="1" dirty="0">
                <a:latin typeface="Cambria" panose="02040503050406030204" pitchFamily="18" charset="0"/>
                <a:ea typeface="Cambria" panose="02040503050406030204" pitchFamily="18" charset="0"/>
              </a:rPr>
              <a:t>.</a:t>
            </a:r>
          </a:p>
        </p:txBody>
      </p:sp>
      <p:cxnSp>
        <p:nvCxnSpPr>
          <p:cNvPr id="44" name="Straight Connector 43">
            <a:extLst>
              <a:ext uri="{FF2B5EF4-FFF2-40B4-BE49-F238E27FC236}">
                <a16:creationId xmlns:a16="http://schemas.microsoft.com/office/drawing/2014/main" id="{605592FF-5401-4B30-97B0-995D8B186672}"/>
              </a:ext>
            </a:extLst>
          </p:cNvPr>
          <p:cNvCxnSpPr/>
          <p:nvPr/>
        </p:nvCxnSpPr>
        <p:spPr>
          <a:xfrm flipH="1">
            <a:off x="3132221" y="2402256"/>
            <a:ext cx="72571" cy="502585"/>
          </a:xfrm>
          <a:prstGeom prst="line">
            <a:avLst/>
          </a:prstGeom>
          <a:noFill/>
          <a:ln w="38100" cap="flat" cmpd="sng" algn="ctr">
            <a:solidFill>
              <a:srgbClr val="FF0000"/>
            </a:solidFill>
            <a:prstDash val="solid"/>
          </a:ln>
          <a:effectLst/>
        </p:spPr>
      </p:cxnSp>
      <p:cxnSp>
        <p:nvCxnSpPr>
          <p:cNvPr id="45" name="Straight Connector 44">
            <a:extLst>
              <a:ext uri="{FF2B5EF4-FFF2-40B4-BE49-F238E27FC236}">
                <a16:creationId xmlns:a16="http://schemas.microsoft.com/office/drawing/2014/main" id="{605592FF-5401-4B30-97B0-995D8B186672}"/>
              </a:ext>
            </a:extLst>
          </p:cNvPr>
          <p:cNvCxnSpPr/>
          <p:nvPr/>
        </p:nvCxnSpPr>
        <p:spPr>
          <a:xfrm flipH="1">
            <a:off x="10746850" y="2377282"/>
            <a:ext cx="72571" cy="502585"/>
          </a:xfrm>
          <a:prstGeom prst="line">
            <a:avLst/>
          </a:prstGeom>
          <a:noFill/>
          <a:ln w="38100" cap="flat" cmpd="sng" algn="ctr">
            <a:solidFill>
              <a:srgbClr val="FF0000"/>
            </a:solidFill>
            <a:prstDash val="solid"/>
          </a:ln>
          <a:effectLst/>
        </p:spPr>
      </p:cxnSp>
      <p:cxnSp>
        <p:nvCxnSpPr>
          <p:cNvPr id="46" name="Straight Connector 45">
            <a:extLst>
              <a:ext uri="{FF2B5EF4-FFF2-40B4-BE49-F238E27FC236}">
                <a16:creationId xmlns:a16="http://schemas.microsoft.com/office/drawing/2014/main" id="{605592FF-5401-4B30-97B0-995D8B186672}"/>
              </a:ext>
            </a:extLst>
          </p:cNvPr>
          <p:cNvCxnSpPr/>
          <p:nvPr/>
        </p:nvCxnSpPr>
        <p:spPr>
          <a:xfrm flipH="1">
            <a:off x="10796897" y="2369856"/>
            <a:ext cx="72571" cy="502585"/>
          </a:xfrm>
          <a:prstGeom prst="line">
            <a:avLst/>
          </a:prstGeom>
          <a:noFill/>
          <a:ln w="38100" cap="flat" cmpd="sng" algn="ctr">
            <a:solidFill>
              <a:srgbClr val="FF0000"/>
            </a:solidFill>
            <a:prstDash val="solid"/>
          </a:ln>
          <a:effectLst/>
        </p:spPr>
      </p:cxnSp>
      <p:cxnSp>
        <p:nvCxnSpPr>
          <p:cNvPr id="47" name="Straight Connector 46">
            <a:extLst>
              <a:ext uri="{FF2B5EF4-FFF2-40B4-BE49-F238E27FC236}">
                <a16:creationId xmlns:a16="http://schemas.microsoft.com/office/drawing/2014/main" id="{605592FF-5401-4B30-97B0-995D8B186672}"/>
              </a:ext>
            </a:extLst>
          </p:cNvPr>
          <p:cNvCxnSpPr/>
          <p:nvPr/>
        </p:nvCxnSpPr>
        <p:spPr>
          <a:xfrm flipH="1">
            <a:off x="3093343" y="2423664"/>
            <a:ext cx="72571" cy="502585"/>
          </a:xfrm>
          <a:prstGeom prst="line">
            <a:avLst/>
          </a:prstGeom>
          <a:noFill/>
          <a:ln w="38100" cap="flat" cmpd="sng" algn="ctr">
            <a:solidFill>
              <a:srgbClr val="FF0000"/>
            </a:solidFill>
            <a:prstDash val="solid"/>
          </a:ln>
          <a:effectLst/>
        </p:spPr>
      </p:cxnSp>
      <p:cxnSp>
        <p:nvCxnSpPr>
          <p:cNvPr id="51" name="Straight Connector 50">
            <a:extLst>
              <a:ext uri="{FF2B5EF4-FFF2-40B4-BE49-F238E27FC236}">
                <a16:creationId xmlns:a16="http://schemas.microsoft.com/office/drawing/2014/main" id="{605592FF-5401-4B30-97B0-995D8B186672}"/>
              </a:ext>
            </a:extLst>
          </p:cNvPr>
          <p:cNvCxnSpPr/>
          <p:nvPr/>
        </p:nvCxnSpPr>
        <p:spPr>
          <a:xfrm flipH="1">
            <a:off x="2176917" y="2750733"/>
            <a:ext cx="72571" cy="502585"/>
          </a:xfrm>
          <a:prstGeom prst="line">
            <a:avLst/>
          </a:prstGeom>
          <a:noFill/>
          <a:ln w="38100" cap="flat" cmpd="sng" algn="ctr">
            <a:solidFill>
              <a:srgbClr val="FF0000"/>
            </a:solidFill>
            <a:prstDash val="solid"/>
          </a:ln>
          <a:effectLst/>
        </p:spPr>
      </p:cxnSp>
      <p:cxnSp>
        <p:nvCxnSpPr>
          <p:cNvPr id="52" name="Straight Connector 51">
            <a:extLst>
              <a:ext uri="{FF2B5EF4-FFF2-40B4-BE49-F238E27FC236}">
                <a16:creationId xmlns:a16="http://schemas.microsoft.com/office/drawing/2014/main" id="{605592FF-5401-4B30-97B0-995D8B186672}"/>
              </a:ext>
            </a:extLst>
          </p:cNvPr>
          <p:cNvCxnSpPr/>
          <p:nvPr/>
        </p:nvCxnSpPr>
        <p:spPr>
          <a:xfrm flipH="1">
            <a:off x="7975374" y="2707149"/>
            <a:ext cx="72571" cy="502585"/>
          </a:xfrm>
          <a:prstGeom prst="line">
            <a:avLst/>
          </a:prstGeom>
          <a:noFill/>
          <a:ln w="38100" cap="flat" cmpd="sng" algn="ctr">
            <a:solidFill>
              <a:srgbClr val="FF0000"/>
            </a:solidFill>
            <a:prstDash val="solid"/>
          </a:ln>
          <a:effectLst/>
        </p:spPr>
      </p:cxnSp>
      <p:cxnSp>
        <p:nvCxnSpPr>
          <p:cNvPr id="53" name="Straight Connector 52">
            <a:extLst>
              <a:ext uri="{FF2B5EF4-FFF2-40B4-BE49-F238E27FC236}">
                <a16:creationId xmlns:a16="http://schemas.microsoft.com/office/drawing/2014/main" id="{605592FF-5401-4B30-97B0-995D8B186672}"/>
              </a:ext>
            </a:extLst>
          </p:cNvPr>
          <p:cNvCxnSpPr/>
          <p:nvPr/>
        </p:nvCxnSpPr>
        <p:spPr>
          <a:xfrm flipH="1">
            <a:off x="2612346" y="3170693"/>
            <a:ext cx="72571" cy="502585"/>
          </a:xfrm>
          <a:prstGeom prst="line">
            <a:avLst/>
          </a:prstGeom>
          <a:noFill/>
          <a:ln w="38100" cap="flat" cmpd="sng" algn="ctr">
            <a:solidFill>
              <a:srgbClr val="FF0000"/>
            </a:solidFill>
            <a:prstDash val="solid"/>
          </a:ln>
          <a:effectLst/>
        </p:spPr>
      </p:cxnSp>
      <p:cxnSp>
        <p:nvCxnSpPr>
          <p:cNvPr id="54" name="Straight Connector 53">
            <a:extLst>
              <a:ext uri="{FF2B5EF4-FFF2-40B4-BE49-F238E27FC236}">
                <a16:creationId xmlns:a16="http://schemas.microsoft.com/office/drawing/2014/main" id="{605592FF-5401-4B30-97B0-995D8B186672}"/>
              </a:ext>
            </a:extLst>
          </p:cNvPr>
          <p:cNvCxnSpPr/>
          <p:nvPr/>
        </p:nvCxnSpPr>
        <p:spPr>
          <a:xfrm flipH="1">
            <a:off x="5464403" y="3163011"/>
            <a:ext cx="72571" cy="502585"/>
          </a:xfrm>
          <a:prstGeom prst="line">
            <a:avLst/>
          </a:prstGeom>
          <a:noFill/>
          <a:ln w="38100" cap="flat" cmpd="sng" algn="ctr">
            <a:solidFill>
              <a:srgbClr val="FF0000"/>
            </a:solidFill>
            <a:prstDash val="solid"/>
          </a:ln>
          <a:effectLst/>
        </p:spPr>
      </p:cxnSp>
      <p:sp>
        <p:nvSpPr>
          <p:cNvPr id="2" name="TextBox 1">
            <a:extLst>
              <a:ext uri="{FF2B5EF4-FFF2-40B4-BE49-F238E27FC236}">
                <a16:creationId xmlns:a16="http://schemas.microsoft.com/office/drawing/2014/main" id="{E3F2DAC1-F289-6DB4-8A94-EBB60C62C6E3}"/>
              </a:ext>
            </a:extLst>
          </p:cNvPr>
          <p:cNvSpPr txBox="1"/>
          <p:nvPr/>
        </p:nvSpPr>
        <p:spPr>
          <a:xfrm>
            <a:off x="696459" y="2155554"/>
            <a:ext cx="11079480" cy="1685077"/>
          </a:xfrm>
          <a:prstGeom prst="rect">
            <a:avLst/>
          </a:prstGeom>
          <a:solidFill>
            <a:srgbClr val="FFC000">
              <a:lumMod val="20000"/>
              <a:lumOff val="80000"/>
            </a:srgbClr>
          </a:solidFill>
        </p:spPr>
        <p:txBody>
          <a:bodyPr wrap="square">
            <a:spAutoFit/>
          </a:bodyPr>
          <a:lstStyle/>
          <a:p>
            <a:pPr marL="0" marR="0" lvl="0" indent="0" algn="just" defTabSz="914400" eaLnBrk="1" fontAlgn="auto" latinLnBrk="0" hangingPunct="1">
              <a:lnSpc>
                <a:spcPct val="150000"/>
              </a:lnSpc>
              <a:spcBef>
                <a:spcPts val="0"/>
              </a:spcBef>
              <a:spcAft>
                <a:spcPts val="0"/>
              </a:spcAft>
              <a:buClrTx/>
              <a:buSzTx/>
              <a:buFontTx/>
              <a:buNone/>
              <a:tabLst/>
              <a:defRPr/>
            </a:pPr>
            <a:r>
              <a:rPr kumimoji="0" lang="vi-VN" sz="36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Bác kiến ơi, bác hãy nói giúp xem hôm nay</a:t>
            </a:r>
            <a:r>
              <a:rPr kumimoji="0" lang="en-US" sz="36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 một ngày tuyệt đẹp hay đáng ghét?</a:t>
            </a:r>
            <a:endParaRPr kumimoji="0" lang="vi-VN" sz="36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55" name="Straight Connector 54">
            <a:extLst>
              <a:ext uri="{FF2B5EF4-FFF2-40B4-BE49-F238E27FC236}">
                <a16:creationId xmlns:a16="http://schemas.microsoft.com/office/drawing/2014/main" id="{605592FF-5401-4B30-97B0-995D8B186672}"/>
              </a:ext>
            </a:extLst>
          </p:cNvPr>
          <p:cNvCxnSpPr/>
          <p:nvPr/>
        </p:nvCxnSpPr>
        <p:spPr>
          <a:xfrm flipH="1">
            <a:off x="3084225" y="2364314"/>
            <a:ext cx="72571" cy="502585"/>
          </a:xfrm>
          <a:prstGeom prst="line">
            <a:avLst/>
          </a:prstGeom>
          <a:noFill/>
          <a:ln w="38100" cap="flat" cmpd="sng" algn="ctr">
            <a:solidFill>
              <a:srgbClr val="FF0000"/>
            </a:solidFill>
            <a:prstDash val="solid"/>
          </a:ln>
          <a:effectLst/>
        </p:spPr>
      </p:cxnSp>
      <p:cxnSp>
        <p:nvCxnSpPr>
          <p:cNvPr id="48" name="Straight Connector 47">
            <a:extLst>
              <a:ext uri="{FF2B5EF4-FFF2-40B4-BE49-F238E27FC236}">
                <a16:creationId xmlns:a16="http://schemas.microsoft.com/office/drawing/2014/main" id="{605592FF-5401-4B30-97B0-995D8B186672}"/>
              </a:ext>
            </a:extLst>
          </p:cNvPr>
          <p:cNvCxnSpPr/>
          <p:nvPr/>
        </p:nvCxnSpPr>
        <p:spPr>
          <a:xfrm flipH="1">
            <a:off x="7406084" y="2423664"/>
            <a:ext cx="72571" cy="502585"/>
          </a:xfrm>
          <a:prstGeom prst="line">
            <a:avLst/>
          </a:prstGeom>
          <a:noFill/>
          <a:ln w="38100" cap="flat" cmpd="sng" algn="ctr">
            <a:solidFill>
              <a:srgbClr val="FF0000"/>
            </a:solidFill>
            <a:prstDash val="solid"/>
          </a:ln>
          <a:effectLst/>
        </p:spPr>
      </p:cxnSp>
      <p:cxnSp>
        <p:nvCxnSpPr>
          <p:cNvPr id="4" name="Straight Connector 3">
            <a:extLst>
              <a:ext uri="{FF2B5EF4-FFF2-40B4-BE49-F238E27FC236}">
                <a16:creationId xmlns:a16="http://schemas.microsoft.com/office/drawing/2014/main" id="{D50E068C-3DD7-C9DE-A78F-0FD65875491A}"/>
              </a:ext>
            </a:extLst>
          </p:cNvPr>
          <p:cNvCxnSpPr/>
          <p:nvPr/>
        </p:nvCxnSpPr>
        <p:spPr>
          <a:xfrm flipH="1">
            <a:off x="5646920" y="3195789"/>
            <a:ext cx="72571" cy="502585"/>
          </a:xfrm>
          <a:prstGeom prst="line">
            <a:avLst/>
          </a:prstGeom>
          <a:noFill/>
          <a:ln w="38100" cap="flat" cmpd="sng" algn="ctr">
            <a:solidFill>
              <a:srgbClr val="FF0000"/>
            </a:solidFill>
            <a:prstDash val="solid"/>
          </a:ln>
          <a:effectLst/>
        </p:spPr>
      </p:cxnSp>
      <p:cxnSp>
        <p:nvCxnSpPr>
          <p:cNvPr id="5" name="Straight Connector 4">
            <a:extLst>
              <a:ext uri="{FF2B5EF4-FFF2-40B4-BE49-F238E27FC236}">
                <a16:creationId xmlns:a16="http://schemas.microsoft.com/office/drawing/2014/main" id="{B2567051-C736-12DD-77F9-5B73741F6C7F}"/>
              </a:ext>
            </a:extLst>
          </p:cNvPr>
          <p:cNvCxnSpPr/>
          <p:nvPr/>
        </p:nvCxnSpPr>
        <p:spPr>
          <a:xfrm flipH="1">
            <a:off x="5726748" y="3202255"/>
            <a:ext cx="72571" cy="502585"/>
          </a:xfrm>
          <a:prstGeom prst="line">
            <a:avLst/>
          </a:prstGeom>
          <a:noFill/>
          <a:ln w="38100" cap="flat" cmpd="sng" algn="ctr">
            <a:solidFill>
              <a:srgbClr val="FF0000"/>
            </a:solidFill>
            <a:prstDash val="solid"/>
          </a:ln>
          <a:effectLst/>
        </p:spPr>
      </p:cxnSp>
      <p:cxnSp>
        <p:nvCxnSpPr>
          <p:cNvPr id="6" name="Straight Connector 5">
            <a:extLst>
              <a:ext uri="{FF2B5EF4-FFF2-40B4-BE49-F238E27FC236}">
                <a16:creationId xmlns:a16="http://schemas.microsoft.com/office/drawing/2014/main" id="{267F4BB0-8D74-FEBF-676D-E184E03178FC}"/>
              </a:ext>
            </a:extLst>
          </p:cNvPr>
          <p:cNvCxnSpPr/>
          <p:nvPr/>
        </p:nvCxnSpPr>
        <p:spPr>
          <a:xfrm flipH="1">
            <a:off x="2584142" y="3218036"/>
            <a:ext cx="72571" cy="502585"/>
          </a:xfrm>
          <a:prstGeom prst="line">
            <a:avLst/>
          </a:prstGeom>
          <a:noFill/>
          <a:ln w="38100" cap="flat" cmpd="sng" algn="ctr">
            <a:solidFill>
              <a:srgbClr val="FF0000"/>
            </a:solidFill>
            <a:prstDash val="solid"/>
          </a:ln>
          <a:effectLst/>
        </p:spPr>
      </p:cxnSp>
      <p:sp>
        <p:nvSpPr>
          <p:cNvPr id="7" name="TextBox 6">
            <a:extLst>
              <a:ext uri="{FF2B5EF4-FFF2-40B4-BE49-F238E27FC236}">
                <a16:creationId xmlns:a16="http://schemas.microsoft.com/office/drawing/2014/main" id="{1329E12F-23A2-071B-B29B-82E49F6AB083}"/>
              </a:ext>
            </a:extLst>
          </p:cNvPr>
          <p:cNvSpPr txBox="1"/>
          <p:nvPr/>
        </p:nvSpPr>
        <p:spPr>
          <a:xfrm>
            <a:off x="740229" y="4198378"/>
            <a:ext cx="11079480" cy="809965"/>
          </a:xfrm>
          <a:prstGeom prst="rect">
            <a:avLst/>
          </a:prstGeom>
          <a:solidFill>
            <a:srgbClr val="FFC000">
              <a:lumMod val="20000"/>
              <a:lumOff val="80000"/>
            </a:srgbClr>
          </a:solidFill>
        </p:spPr>
        <p:txBody>
          <a:bodyPr wrap="square">
            <a:spAutoFit/>
          </a:bodyPr>
          <a:lstStyle/>
          <a:p>
            <a:pPr marL="0" marR="0" lvl="0" indent="0" algn="just" defTabSz="914400" eaLnBrk="1" fontAlgn="auto" latinLnBrk="0" hangingPunct="1">
              <a:lnSpc>
                <a:spcPct val="150000"/>
              </a:lnSpc>
              <a:spcBef>
                <a:spcPts val="0"/>
              </a:spcBef>
              <a:spcAft>
                <a:spcPts val="0"/>
              </a:spcAft>
              <a:buClrTx/>
              <a:buSzTx/>
              <a:buFontTx/>
              <a:buNone/>
              <a:tabLst/>
              <a:defRPr/>
            </a:pPr>
            <a:r>
              <a:rPr kumimoji="0" lang="en-US" sz="3600" b="1"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Tôi</a:t>
            </a:r>
            <a:r>
              <a:rPr kumimoji="0" lang="en-US" sz="3600" b="1" i="0" u="none" strike="noStrike" kern="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sẽ</a:t>
            </a:r>
            <a:r>
              <a:rPr kumimoji="0" lang="en-US" sz="3600" b="1" i="0" u="none" strike="noStrike" kern="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3600" b="1" i="0" u="none" strike="noStrike" kern="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3600" b="1" i="0" u="none" strike="noStrike" kern="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600" b="1" i="0" u="none" strike="noStrike" kern="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3600" b="1" i="0" u="none" strike="noStrike" kern="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3600" b="1" i="0" u="none" strike="noStrike" kern="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3600" b="1" i="0" u="none" strike="noStrike" kern="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3600" b="1" i="0" u="none" strike="noStrike" kern="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3600" b="1" i="0" u="none" strike="noStrike" kern="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3600" b="1" i="0" u="none" strike="noStrike" kern="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mặt</a:t>
            </a:r>
            <a:r>
              <a:rPr kumimoji="0" lang="en-US" sz="3600" b="1" i="0" u="none" strike="noStrike" kern="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3600" b="1" i="0" u="none" strike="noStrike" kern="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lặn</a:t>
            </a:r>
            <a:r>
              <a:rPr kumimoji="0" lang="en-US" sz="3600" b="1" i="0" u="none" strike="noStrike" kern="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nhé</a:t>
            </a:r>
            <a:r>
              <a:rPr kumimoji="0" lang="en-US" sz="3600" b="1" i="0" u="none" strike="noStrike" kern="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36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8" name="Straight Connector 7">
            <a:extLst>
              <a:ext uri="{FF2B5EF4-FFF2-40B4-BE49-F238E27FC236}">
                <a16:creationId xmlns:a16="http://schemas.microsoft.com/office/drawing/2014/main" id="{AE2B1013-C278-7DE5-01D6-06A65E7ACD1A}"/>
              </a:ext>
            </a:extLst>
          </p:cNvPr>
          <p:cNvCxnSpPr/>
          <p:nvPr/>
        </p:nvCxnSpPr>
        <p:spPr>
          <a:xfrm flipH="1">
            <a:off x="7058068" y="4458110"/>
            <a:ext cx="72571" cy="502585"/>
          </a:xfrm>
          <a:prstGeom prst="line">
            <a:avLst/>
          </a:prstGeom>
          <a:noFill/>
          <a:ln w="38100" cap="flat" cmpd="sng" algn="ctr">
            <a:solidFill>
              <a:srgbClr val="FF0000"/>
            </a:solidFill>
            <a:prstDash val="solid"/>
          </a:ln>
          <a:effectLst/>
        </p:spPr>
      </p:cxnSp>
      <p:cxnSp>
        <p:nvCxnSpPr>
          <p:cNvPr id="9" name="Straight Connector 8">
            <a:extLst>
              <a:ext uri="{FF2B5EF4-FFF2-40B4-BE49-F238E27FC236}">
                <a16:creationId xmlns:a16="http://schemas.microsoft.com/office/drawing/2014/main" id="{942016DA-6353-CE7A-87D5-6B41381A9F7C}"/>
              </a:ext>
            </a:extLst>
          </p:cNvPr>
          <p:cNvCxnSpPr/>
          <p:nvPr/>
        </p:nvCxnSpPr>
        <p:spPr>
          <a:xfrm flipH="1">
            <a:off x="11703368" y="4451028"/>
            <a:ext cx="72571" cy="502585"/>
          </a:xfrm>
          <a:prstGeom prst="line">
            <a:avLst/>
          </a:prstGeom>
          <a:noFill/>
          <a:ln w="38100" cap="flat" cmpd="sng" algn="ctr">
            <a:solidFill>
              <a:srgbClr val="FF0000"/>
            </a:solidFill>
            <a:prstDash val="solid"/>
          </a:ln>
          <a:effectLst/>
        </p:spPr>
      </p:cxnSp>
      <p:cxnSp>
        <p:nvCxnSpPr>
          <p:cNvPr id="10" name="Straight Connector 9">
            <a:extLst>
              <a:ext uri="{FF2B5EF4-FFF2-40B4-BE49-F238E27FC236}">
                <a16:creationId xmlns:a16="http://schemas.microsoft.com/office/drawing/2014/main" id="{492D22A0-7150-5FDB-5BD8-BA0C128BBEC6}"/>
              </a:ext>
            </a:extLst>
          </p:cNvPr>
          <p:cNvCxnSpPr/>
          <p:nvPr/>
        </p:nvCxnSpPr>
        <p:spPr>
          <a:xfrm flipH="1">
            <a:off x="11783196" y="4457494"/>
            <a:ext cx="72571" cy="502585"/>
          </a:xfrm>
          <a:prstGeom prst="line">
            <a:avLst/>
          </a:prstGeom>
          <a:noFill/>
          <a:ln w="38100" cap="flat" cmpd="sng" algn="ctr">
            <a:solidFill>
              <a:srgbClr val="FF0000"/>
            </a:solidFill>
            <a:prstDash val="solid"/>
          </a:ln>
          <a:effectLst/>
        </p:spPr>
      </p:cxnSp>
      <p:cxnSp>
        <p:nvCxnSpPr>
          <p:cNvPr id="12" name="Straight Connector 11">
            <a:extLst>
              <a:ext uri="{FF2B5EF4-FFF2-40B4-BE49-F238E27FC236}">
                <a16:creationId xmlns:a16="http://schemas.microsoft.com/office/drawing/2014/main" id="{6E9EB3E9-D28C-62E3-2985-72522245ABEA}"/>
              </a:ext>
            </a:extLst>
          </p:cNvPr>
          <p:cNvCxnSpPr/>
          <p:nvPr/>
        </p:nvCxnSpPr>
        <p:spPr>
          <a:xfrm flipH="1">
            <a:off x="9288541" y="2423664"/>
            <a:ext cx="72571" cy="502585"/>
          </a:xfrm>
          <a:prstGeom prst="line">
            <a:avLst/>
          </a:prstGeom>
          <a:noFill/>
          <a:ln w="38100" cap="flat" cmpd="sng" algn="ctr">
            <a:solidFill>
              <a:srgbClr val="FF0000"/>
            </a:solidFill>
            <a:prstDash val="solid"/>
          </a:ln>
          <a:effectLst/>
        </p:spPr>
      </p:cxnSp>
    </p:spTree>
    <p:extLst>
      <p:ext uri="{BB962C8B-B14F-4D97-AF65-F5344CB8AC3E}">
        <p14:creationId xmlns:p14="http://schemas.microsoft.com/office/powerpoint/2010/main" val="12121580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barn(inVertical)">
                                      <p:cBhvr>
                                        <p:cTn id="7" dur="5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barn(inVertical)">
                                      <p:cBhvr>
                                        <p:cTn id="12" dur="500"/>
                                        <p:tgtEl>
                                          <p:spTgt spid="4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par>
                                <p:cTn id="28" presetID="16" presetClass="entr" presetSubtype="21" fill="hold"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barn(inVertical)">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barn(inVertical)">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barn(inVertical)">
                                      <p:cBhvr>
                                        <p:cTn id="40" dur="5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barn(inVertical)">
                                      <p:cBhvr>
                                        <p:cTn id="45" dur="500"/>
                                        <p:tgtEl>
                                          <p:spTgt spid="9"/>
                                        </p:tgtEl>
                                      </p:cBhvr>
                                    </p:animEffect>
                                  </p:childTnLst>
                                </p:cTn>
                              </p:par>
                              <p:par>
                                <p:cTn id="46" presetID="16" presetClass="entr" presetSubtype="21" fill="hold" nodeType="with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barn(inVertical)">
                                      <p:cBhvr>
                                        <p:cTn id="4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5061DA6-B82E-46FE-9483-5608B8AEAD71}"/>
              </a:ext>
            </a:extLst>
          </p:cNvPr>
          <p:cNvPicPr>
            <a:picLocks noChangeAspect="1"/>
          </p:cNvPicPr>
          <p:nvPr/>
        </p:nvPicPr>
        <p:blipFill>
          <a:blip r:embed="rId2"/>
          <a:stretch>
            <a:fillRect/>
          </a:stretch>
        </p:blipFill>
        <p:spPr>
          <a:xfrm>
            <a:off x="0" y="4796"/>
            <a:ext cx="12192000" cy="6857999"/>
          </a:xfrm>
          <a:prstGeom prst="rect">
            <a:avLst/>
          </a:prstGeom>
        </p:spPr>
      </p:pic>
      <p:sp>
        <p:nvSpPr>
          <p:cNvPr id="9" name="矩形: 圆角 3"/>
          <p:cNvSpPr/>
          <p:nvPr/>
        </p:nvSpPr>
        <p:spPr>
          <a:xfrm>
            <a:off x="175492" y="224606"/>
            <a:ext cx="12191999" cy="6589058"/>
          </a:xfrm>
          <a:custGeom>
            <a:avLst/>
            <a:gdLst>
              <a:gd name="connsiteX0" fmla="*/ 0 w 5538087"/>
              <a:gd name="connsiteY0" fmla="*/ 526811 h 1488166"/>
              <a:gd name="connsiteX1" fmla="*/ 526811 w 5538087"/>
              <a:gd name="connsiteY1" fmla="*/ 0 h 1488166"/>
              <a:gd name="connsiteX2" fmla="*/ 1167449 w 5538087"/>
              <a:gd name="connsiteY2" fmla="*/ 0 h 1488166"/>
              <a:gd name="connsiteX3" fmla="*/ 1808087 w 5538087"/>
              <a:gd name="connsiteY3" fmla="*/ 0 h 1488166"/>
              <a:gd name="connsiteX4" fmla="*/ 2448725 w 5538087"/>
              <a:gd name="connsiteY4" fmla="*/ 0 h 1488166"/>
              <a:gd name="connsiteX5" fmla="*/ 3044518 w 5538087"/>
              <a:gd name="connsiteY5" fmla="*/ 0 h 1488166"/>
              <a:gd name="connsiteX6" fmla="*/ 3774845 w 5538087"/>
              <a:gd name="connsiteY6" fmla="*/ 0 h 1488166"/>
              <a:gd name="connsiteX7" fmla="*/ 4325793 w 5538087"/>
              <a:gd name="connsiteY7" fmla="*/ 0 h 1488166"/>
              <a:gd name="connsiteX8" fmla="*/ 5011276 w 5538087"/>
              <a:gd name="connsiteY8" fmla="*/ 0 h 1488166"/>
              <a:gd name="connsiteX9" fmla="*/ 5538087 w 5538087"/>
              <a:gd name="connsiteY9" fmla="*/ 526811 h 1488166"/>
              <a:gd name="connsiteX10" fmla="*/ 5538087 w 5538087"/>
              <a:gd name="connsiteY10" fmla="*/ 961355 h 1488166"/>
              <a:gd name="connsiteX11" fmla="*/ 5011276 w 5538087"/>
              <a:gd name="connsiteY11" fmla="*/ 1488166 h 1488166"/>
              <a:gd name="connsiteX12" fmla="*/ 4460327 w 5538087"/>
              <a:gd name="connsiteY12" fmla="*/ 1488166 h 1488166"/>
              <a:gd name="connsiteX13" fmla="*/ 3819690 w 5538087"/>
              <a:gd name="connsiteY13" fmla="*/ 1488166 h 1488166"/>
              <a:gd name="connsiteX14" fmla="*/ 3313586 w 5538087"/>
              <a:gd name="connsiteY14" fmla="*/ 1488166 h 1488166"/>
              <a:gd name="connsiteX15" fmla="*/ 2672948 w 5538087"/>
              <a:gd name="connsiteY15" fmla="*/ 1488166 h 1488166"/>
              <a:gd name="connsiteX16" fmla="*/ 1987465 w 5538087"/>
              <a:gd name="connsiteY16" fmla="*/ 1488166 h 1488166"/>
              <a:gd name="connsiteX17" fmla="*/ 1301983 w 5538087"/>
              <a:gd name="connsiteY17" fmla="*/ 1488166 h 1488166"/>
              <a:gd name="connsiteX18" fmla="*/ 526811 w 5538087"/>
              <a:gd name="connsiteY18" fmla="*/ 1488166 h 1488166"/>
              <a:gd name="connsiteX19" fmla="*/ 0 w 5538087"/>
              <a:gd name="connsiteY19" fmla="*/ 961355 h 1488166"/>
              <a:gd name="connsiteX20" fmla="*/ 0 w 5538087"/>
              <a:gd name="connsiteY20" fmla="*/ 526811 h 148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38087" h="1488166" fill="none" extrusionOk="0">
                <a:moveTo>
                  <a:pt x="0" y="526811"/>
                </a:moveTo>
                <a:cubicBezTo>
                  <a:pt x="25961" y="223717"/>
                  <a:pt x="225585" y="-30731"/>
                  <a:pt x="526811" y="0"/>
                </a:cubicBezTo>
                <a:cubicBezTo>
                  <a:pt x="846848" y="15387"/>
                  <a:pt x="1009412" y="26790"/>
                  <a:pt x="1167449" y="0"/>
                </a:cubicBezTo>
                <a:cubicBezTo>
                  <a:pt x="1325486" y="-26790"/>
                  <a:pt x="1639624" y="-12226"/>
                  <a:pt x="1808087" y="0"/>
                </a:cubicBezTo>
                <a:cubicBezTo>
                  <a:pt x="1976550" y="12226"/>
                  <a:pt x="2209993" y="-3999"/>
                  <a:pt x="2448725" y="0"/>
                </a:cubicBezTo>
                <a:cubicBezTo>
                  <a:pt x="2687457" y="3999"/>
                  <a:pt x="2887074" y="16047"/>
                  <a:pt x="3044518" y="0"/>
                </a:cubicBezTo>
                <a:cubicBezTo>
                  <a:pt x="3201962" y="-16047"/>
                  <a:pt x="3508713" y="47"/>
                  <a:pt x="3774845" y="0"/>
                </a:cubicBezTo>
                <a:cubicBezTo>
                  <a:pt x="4040977" y="-47"/>
                  <a:pt x="4175704" y="-23876"/>
                  <a:pt x="4325793" y="0"/>
                </a:cubicBezTo>
                <a:cubicBezTo>
                  <a:pt x="4475882" y="23876"/>
                  <a:pt x="4737957" y="11821"/>
                  <a:pt x="5011276" y="0"/>
                </a:cubicBezTo>
                <a:cubicBezTo>
                  <a:pt x="5318727" y="-16935"/>
                  <a:pt x="5522707" y="229204"/>
                  <a:pt x="5538087" y="526811"/>
                </a:cubicBezTo>
                <a:cubicBezTo>
                  <a:pt x="5545074" y="700027"/>
                  <a:pt x="5548538" y="782965"/>
                  <a:pt x="5538087" y="961355"/>
                </a:cubicBezTo>
                <a:cubicBezTo>
                  <a:pt x="5598159" y="1262498"/>
                  <a:pt x="5262143" y="1532519"/>
                  <a:pt x="5011276" y="1488166"/>
                </a:cubicBezTo>
                <a:cubicBezTo>
                  <a:pt x="4846267" y="1506415"/>
                  <a:pt x="4603005" y="1484651"/>
                  <a:pt x="4460327" y="1488166"/>
                </a:cubicBezTo>
                <a:cubicBezTo>
                  <a:pt x="4317649" y="1491681"/>
                  <a:pt x="4099852" y="1456792"/>
                  <a:pt x="3819690" y="1488166"/>
                </a:cubicBezTo>
                <a:cubicBezTo>
                  <a:pt x="3539528" y="1519540"/>
                  <a:pt x="3564210" y="1482021"/>
                  <a:pt x="3313586" y="1488166"/>
                </a:cubicBezTo>
                <a:cubicBezTo>
                  <a:pt x="3062962" y="1494311"/>
                  <a:pt x="2851720" y="1458861"/>
                  <a:pt x="2672948" y="1488166"/>
                </a:cubicBezTo>
                <a:cubicBezTo>
                  <a:pt x="2494176" y="1517471"/>
                  <a:pt x="2249310" y="1484301"/>
                  <a:pt x="1987465" y="1488166"/>
                </a:cubicBezTo>
                <a:cubicBezTo>
                  <a:pt x="1725620" y="1492031"/>
                  <a:pt x="1621880" y="1497999"/>
                  <a:pt x="1301983" y="1488166"/>
                </a:cubicBezTo>
                <a:cubicBezTo>
                  <a:pt x="982086" y="1478333"/>
                  <a:pt x="824912" y="1520359"/>
                  <a:pt x="526811" y="1488166"/>
                </a:cubicBezTo>
                <a:cubicBezTo>
                  <a:pt x="244573" y="1472292"/>
                  <a:pt x="-11026" y="1321313"/>
                  <a:pt x="0" y="961355"/>
                </a:cubicBezTo>
                <a:cubicBezTo>
                  <a:pt x="14192" y="835032"/>
                  <a:pt x="-15120" y="698968"/>
                  <a:pt x="0" y="526811"/>
                </a:cubicBezTo>
                <a:close/>
              </a:path>
              <a:path w="5538087" h="1488166" stroke="0" extrusionOk="0">
                <a:moveTo>
                  <a:pt x="0" y="526811"/>
                </a:moveTo>
                <a:cubicBezTo>
                  <a:pt x="-14809" y="218442"/>
                  <a:pt x="211554" y="-31951"/>
                  <a:pt x="526811" y="0"/>
                </a:cubicBezTo>
                <a:cubicBezTo>
                  <a:pt x="770076" y="25946"/>
                  <a:pt x="920332" y="27117"/>
                  <a:pt x="1077760" y="0"/>
                </a:cubicBezTo>
                <a:cubicBezTo>
                  <a:pt x="1235188" y="-27117"/>
                  <a:pt x="1473325" y="10319"/>
                  <a:pt x="1763242" y="0"/>
                </a:cubicBezTo>
                <a:cubicBezTo>
                  <a:pt x="2053159" y="-10319"/>
                  <a:pt x="2161335" y="-8128"/>
                  <a:pt x="2269346" y="0"/>
                </a:cubicBezTo>
                <a:cubicBezTo>
                  <a:pt x="2377357" y="8128"/>
                  <a:pt x="2672881" y="-10373"/>
                  <a:pt x="2909984" y="0"/>
                </a:cubicBezTo>
                <a:cubicBezTo>
                  <a:pt x="3147087" y="10373"/>
                  <a:pt x="3189552" y="-229"/>
                  <a:pt x="3460932" y="0"/>
                </a:cubicBezTo>
                <a:cubicBezTo>
                  <a:pt x="3732312" y="229"/>
                  <a:pt x="3985047" y="-26615"/>
                  <a:pt x="4191260" y="0"/>
                </a:cubicBezTo>
                <a:cubicBezTo>
                  <a:pt x="4397473" y="26615"/>
                  <a:pt x="4830427" y="32988"/>
                  <a:pt x="5011276" y="0"/>
                </a:cubicBezTo>
                <a:cubicBezTo>
                  <a:pt x="5265588" y="-15896"/>
                  <a:pt x="5550715" y="238401"/>
                  <a:pt x="5538087" y="526811"/>
                </a:cubicBezTo>
                <a:cubicBezTo>
                  <a:pt x="5534211" y="721273"/>
                  <a:pt x="5540309" y="830123"/>
                  <a:pt x="5538087" y="961355"/>
                </a:cubicBezTo>
                <a:cubicBezTo>
                  <a:pt x="5532618" y="1185524"/>
                  <a:pt x="5287590" y="1493284"/>
                  <a:pt x="5011276" y="1488166"/>
                </a:cubicBezTo>
                <a:cubicBezTo>
                  <a:pt x="4778352" y="1501087"/>
                  <a:pt x="4698793" y="1473664"/>
                  <a:pt x="4460327" y="1488166"/>
                </a:cubicBezTo>
                <a:cubicBezTo>
                  <a:pt x="4221861" y="1502668"/>
                  <a:pt x="4109904" y="1512301"/>
                  <a:pt x="3864534" y="1488166"/>
                </a:cubicBezTo>
                <a:cubicBezTo>
                  <a:pt x="3619164" y="1464031"/>
                  <a:pt x="3535327" y="1475228"/>
                  <a:pt x="3268741" y="1488166"/>
                </a:cubicBezTo>
                <a:cubicBezTo>
                  <a:pt x="3002155" y="1501104"/>
                  <a:pt x="2864284" y="1501304"/>
                  <a:pt x="2628103" y="1488166"/>
                </a:cubicBezTo>
                <a:cubicBezTo>
                  <a:pt x="2391922" y="1475028"/>
                  <a:pt x="2367678" y="1485128"/>
                  <a:pt x="2121999" y="1488166"/>
                </a:cubicBezTo>
                <a:cubicBezTo>
                  <a:pt x="1876320" y="1491204"/>
                  <a:pt x="1727052" y="1459528"/>
                  <a:pt x="1481361" y="1488166"/>
                </a:cubicBezTo>
                <a:cubicBezTo>
                  <a:pt x="1235670" y="1516804"/>
                  <a:pt x="961382" y="1528263"/>
                  <a:pt x="526811" y="1488166"/>
                </a:cubicBezTo>
                <a:cubicBezTo>
                  <a:pt x="210050" y="1453487"/>
                  <a:pt x="9933" y="1239955"/>
                  <a:pt x="0" y="961355"/>
                </a:cubicBezTo>
                <a:cubicBezTo>
                  <a:pt x="-8318" y="749823"/>
                  <a:pt x="8943" y="694689"/>
                  <a:pt x="0" y="526811"/>
                </a:cubicBezTo>
                <a:close/>
              </a:path>
            </a:pathLst>
          </a:custGeom>
          <a:solidFill>
            <a:schemeClr val="bg1"/>
          </a:solidFill>
          <a:ln>
            <a:solidFill>
              <a:schemeClr val="accent6">
                <a:lumMod val="20000"/>
                <a:lumOff val="80000"/>
                <a:alpha val="94000"/>
              </a:schemeClr>
            </a:solidFill>
          </a:ln>
          <a:effectLst>
            <a:innerShdw blurRad="101600">
              <a:schemeClr val="bg1"/>
            </a:innerShdw>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outerShdw blurRad="50800" dist="50800" dir="5400000" algn="ctr" rotWithShape="0">
                  <a:srgbClr val="FFFF00"/>
                </a:outerShdw>
              </a:effectLst>
              <a:uLnTx/>
              <a:uFillTx/>
              <a:latin typeface="字魂70号-灵悦黑体" panose="00000500000000000000" pitchFamily="2" charset="-122"/>
              <a:ea typeface="字魂70号-灵悦黑体" panose="00000500000000000000" pitchFamily="2" charset="-122"/>
              <a:cs typeface="+mn-ea"/>
              <a:sym typeface="字魂70号-灵悦黑体" panose="00000500000000000000" pitchFamily="2" charset="-122"/>
            </a:endParaRPr>
          </a:p>
        </p:txBody>
      </p:sp>
      <p:sp>
        <p:nvSpPr>
          <p:cNvPr id="11" name="TextBox 10"/>
          <p:cNvSpPr txBox="1"/>
          <p:nvPr/>
        </p:nvSpPr>
        <p:spPr>
          <a:xfrm>
            <a:off x="460949" y="1174910"/>
            <a:ext cx="11317328" cy="178510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Mặt</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trời</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lặn</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chúng</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đi</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đến</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tổ</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kiến</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Hôm</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nay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một</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ngày</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thế</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nào</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hả</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bác</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kiến</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đáng</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kính</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Hôm</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nay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một</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ngày</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tuyệt</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đẹp</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Tôi</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đã</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làm</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việc</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rất</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tốt</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bây</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giờ</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thể</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nghỉ</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ngơi</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thoải</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mái</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6" name="Picture 5"/>
          <p:cNvPicPr>
            <a:picLocks noChangeAspect="1"/>
          </p:cNvPicPr>
          <p:nvPr/>
        </p:nvPicPr>
        <p:blipFill>
          <a:blip r:embed="rId3"/>
          <a:stretch>
            <a:fillRect/>
          </a:stretch>
        </p:blipFill>
        <p:spPr>
          <a:xfrm>
            <a:off x="47226" y="1174910"/>
            <a:ext cx="517668" cy="591621"/>
          </a:xfrm>
          <a:prstGeom prst="rect">
            <a:avLst/>
          </a:prstGeom>
        </p:spPr>
      </p:pic>
      <p:pic>
        <p:nvPicPr>
          <p:cNvPr id="7" name="Picture 6"/>
          <p:cNvPicPr>
            <a:picLocks noChangeAspect="1"/>
          </p:cNvPicPr>
          <p:nvPr/>
        </p:nvPicPr>
        <p:blipFill>
          <a:blip r:embed="rId4"/>
          <a:stretch>
            <a:fillRect/>
          </a:stretch>
        </p:blipFill>
        <p:spPr>
          <a:xfrm>
            <a:off x="1365094" y="321249"/>
            <a:ext cx="9461812" cy="871804"/>
          </a:xfrm>
          <a:prstGeom prst="rect">
            <a:avLst/>
          </a:prstGeom>
        </p:spPr>
      </p:pic>
      <p:sp>
        <p:nvSpPr>
          <p:cNvPr id="4" name="TextBox 3">
            <a:extLst>
              <a:ext uri="{FF2B5EF4-FFF2-40B4-BE49-F238E27FC236}">
                <a16:creationId xmlns:a16="http://schemas.microsoft.com/office/drawing/2014/main" id="{47C5DE77-326C-07B0-2339-648AECF6B13B}"/>
              </a:ext>
            </a:extLst>
          </p:cNvPr>
          <p:cNvSpPr txBox="1"/>
          <p:nvPr/>
        </p:nvSpPr>
        <p:spPr>
          <a:xfrm>
            <a:off x="740229" y="4198378"/>
            <a:ext cx="11079480" cy="1200329"/>
          </a:xfrm>
          <a:prstGeom prst="rect">
            <a:avLst/>
          </a:prstGeom>
          <a:solidFill>
            <a:srgbClr val="FFC000">
              <a:lumMod val="20000"/>
              <a:lumOff val="80000"/>
            </a:srgbClr>
          </a:solidFill>
        </p:spPr>
        <p:txBody>
          <a:bodyPr wrap="square">
            <a:spAutoFit/>
          </a:bodyPr>
          <a:lstStyle/>
          <a:p>
            <a:pPr lvl="0" algn="just">
              <a:defRPr/>
            </a:pPr>
            <a:r>
              <a:rPr lang="en-US" sz="3600" dirty="0" err="1">
                <a:solidFill>
                  <a:prstClr val="black"/>
                </a:solidFill>
                <a:latin typeface="Cambria" panose="02040503050406030204" pitchFamily="18" charset="0"/>
                <a:ea typeface="Cambria" panose="02040503050406030204" pitchFamily="18" charset="0"/>
              </a:rPr>
              <a:t>Tôi</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đã</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làm</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việc</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rất</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tốt</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và</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bây</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giờ</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có</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thể</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nghỉ</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ngơi</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thoải</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mái</a:t>
            </a:r>
            <a:r>
              <a:rPr lang="en-US" sz="3600" dirty="0">
                <a:solidFill>
                  <a:prstClr val="black"/>
                </a:solidFill>
                <a:latin typeface="Cambria" panose="02040503050406030204" pitchFamily="18" charset="0"/>
                <a:ea typeface="Cambria" panose="02040503050406030204" pitchFamily="18" charset="0"/>
              </a:rPr>
              <a:t>.</a:t>
            </a:r>
          </a:p>
        </p:txBody>
      </p:sp>
      <p:cxnSp>
        <p:nvCxnSpPr>
          <p:cNvPr id="8" name="Straight Connector 7">
            <a:extLst>
              <a:ext uri="{FF2B5EF4-FFF2-40B4-BE49-F238E27FC236}">
                <a16:creationId xmlns:a16="http://schemas.microsoft.com/office/drawing/2014/main" id="{5C55E18E-D215-0865-3081-104785AC07F8}"/>
              </a:ext>
            </a:extLst>
          </p:cNvPr>
          <p:cNvCxnSpPr/>
          <p:nvPr/>
        </p:nvCxnSpPr>
        <p:spPr>
          <a:xfrm flipH="1">
            <a:off x="5244215" y="4295957"/>
            <a:ext cx="72571" cy="502585"/>
          </a:xfrm>
          <a:prstGeom prst="line">
            <a:avLst/>
          </a:prstGeom>
          <a:noFill/>
          <a:ln w="38100" cap="flat" cmpd="sng" algn="ctr">
            <a:solidFill>
              <a:srgbClr val="FF0000"/>
            </a:solidFill>
            <a:prstDash val="solid"/>
          </a:ln>
          <a:effectLst/>
        </p:spPr>
      </p:cxnSp>
      <p:cxnSp>
        <p:nvCxnSpPr>
          <p:cNvPr id="10" name="Straight Connector 9">
            <a:extLst>
              <a:ext uri="{FF2B5EF4-FFF2-40B4-BE49-F238E27FC236}">
                <a16:creationId xmlns:a16="http://schemas.microsoft.com/office/drawing/2014/main" id="{7F01A3F7-F856-0C13-CD5D-C22308C29726}"/>
              </a:ext>
            </a:extLst>
          </p:cNvPr>
          <p:cNvCxnSpPr/>
          <p:nvPr/>
        </p:nvCxnSpPr>
        <p:spPr>
          <a:xfrm flipH="1">
            <a:off x="1645272" y="4798542"/>
            <a:ext cx="72571" cy="502585"/>
          </a:xfrm>
          <a:prstGeom prst="line">
            <a:avLst/>
          </a:prstGeom>
          <a:noFill/>
          <a:ln w="38100" cap="flat" cmpd="sng" algn="ctr">
            <a:solidFill>
              <a:srgbClr val="FF0000"/>
            </a:solidFill>
            <a:prstDash val="solid"/>
          </a:ln>
          <a:effectLst/>
        </p:spPr>
      </p:cxnSp>
      <p:cxnSp>
        <p:nvCxnSpPr>
          <p:cNvPr id="12" name="Straight Connector 11">
            <a:extLst>
              <a:ext uri="{FF2B5EF4-FFF2-40B4-BE49-F238E27FC236}">
                <a16:creationId xmlns:a16="http://schemas.microsoft.com/office/drawing/2014/main" id="{29FEE8F5-CA98-31DA-5CB7-195802E3099F}"/>
              </a:ext>
            </a:extLst>
          </p:cNvPr>
          <p:cNvCxnSpPr/>
          <p:nvPr/>
        </p:nvCxnSpPr>
        <p:spPr>
          <a:xfrm flipH="1">
            <a:off x="1706688" y="4798542"/>
            <a:ext cx="72571" cy="502585"/>
          </a:xfrm>
          <a:prstGeom prst="line">
            <a:avLst/>
          </a:prstGeom>
          <a:noFill/>
          <a:ln w="38100" cap="flat" cmpd="sng" algn="ctr">
            <a:solidFill>
              <a:srgbClr val="FF0000"/>
            </a:solidFill>
            <a:prstDash val="solid"/>
          </a:ln>
          <a:effectLst/>
        </p:spPr>
      </p:cxnSp>
    </p:spTree>
    <p:extLst>
      <p:ext uri="{BB962C8B-B14F-4D97-AF65-F5344CB8AC3E}">
        <p14:creationId xmlns:p14="http://schemas.microsoft.com/office/powerpoint/2010/main" val="390880826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par>
                                <p:cTn id="23" presetID="16" presetClass="entr" presetSubtype="21"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CC04632-58F3-430B-B5BE-8496D32B827F}"/>
              </a:ext>
            </a:extLst>
          </p:cNvPr>
          <p:cNvSpPr/>
          <p:nvPr/>
        </p:nvSpPr>
        <p:spPr>
          <a:xfrm>
            <a:off x="1142639" y="806999"/>
            <a:ext cx="4529911"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altLang="zh-CN"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altLang="zh-CN"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nhóm</a:t>
            </a:r>
            <a:endParaRPr kumimoji="0" lang="zh-CN" alt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a:extLst>
              <a:ext uri="{FF2B5EF4-FFF2-40B4-BE49-F238E27FC236}">
                <a16:creationId xmlns:a16="http://schemas.microsoft.com/office/drawing/2014/main" id="{706DD0F0-4342-4EE7-8DCE-264B4390197C}"/>
              </a:ext>
            </a:extLst>
          </p:cNvPr>
          <p:cNvSpPr/>
          <p:nvPr/>
        </p:nvSpPr>
        <p:spPr>
          <a:xfrm>
            <a:off x="1030593" y="1453330"/>
            <a:ext cx="6047864" cy="212365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300" b="1"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zh-CN" altLang="en-US" sz="3300" b="1"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300" b="1"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cầu</a:t>
            </a:r>
            <a:endParaRPr kumimoji="0" lang="zh-CN" altLang="en-US" sz="3300" b="1"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Pts val="2800"/>
              <a:buFontTx/>
              <a:buNone/>
              <a:tabLst/>
              <a:defRPr/>
            </a:pPr>
            <a:r>
              <a:rPr kumimoji="0" lang="en-US" altLang="zh-CN" sz="33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3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Phân</a:t>
            </a:r>
            <a:r>
              <a:rPr kumimoji="0" lang="zh-CN" altLang="en-US" sz="33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3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công</a:t>
            </a:r>
            <a:r>
              <a:rPr kumimoji="0" lang="zh-CN" altLang="en-US" sz="33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3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zh-CN" altLang="en-US" sz="33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3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zh-CN" altLang="en-US" sz="33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3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zh-CN" altLang="en-US" sz="33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Pts val="2800"/>
              <a:buFontTx/>
              <a:buNone/>
              <a:tabLst/>
              <a:defRPr/>
            </a:pPr>
            <a:r>
              <a:rPr kumimoji="0" lang="en-US" altLang="zh-CN" sz="33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3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Tất</a:t>
            </a:r>
            <a:r>
              <a:rPr kumimoji="0" lang="zh-CN" altLang="en-US" sz="33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3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zh-CN" altLang="en-US" sz="33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3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zh-CN" altLang="en-US" sz="33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3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viên</a:t>
            </a:r>
            <a:r>
              <a:rPr kumimoji="0" lang="zh-CN" altLang="en-US" sz="33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3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zh-CN" altLang="en-US" sz="33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3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zh-CN" altLang="en-US" sz="33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Pts val="2800"/>
              <a:buFontTx/>
              <a:buNone/>
              <a:tabLst/>
              <a:defRPr/>
            </a:pPr>
            <a:r>
              <a:rPr kumimoji="0" lang="en-US" altLang="zh-CN" sz="33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3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zh-CN" altLang="en-US" sz="33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3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zh-CN" altLang="en-US" sz="33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3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zh-CN" altLang="en-US" sz="33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3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zh-CN" altLang="en-US" sz="33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3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endParaRPr kumimoji="0" lang="zh-CN" altLang="en-US" sz="33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a:extLst>
              <a:ext uri="{FF2B5EF4-FFF2-40B4-BE49-F238E27FC236}">
                <a16:creationId xmlns:a16="http://schemas.microsoft.com/office/drawing/2014/main" id="{8A729093-A157-462E-B333-6BE24BD9F129}"/>
              </a:ext>
            </a:extLst>
          </p:cNvPr>
          <p:cNvPicPr>
            <a:picLocks noChangeAspect="1"/>
          </p:cNvPicPr>
          <p:nvPr/>
        </p:nvPicPr>
        <p:blipFill>
          <a:blip r:embed="rId3"/>
          <a:stretch>
            <a:fillRect/>
          </a:stretch>
        </p:blipFill>
        <p:spPr>
          <a:xfrm rot="16200000">
            <a:off x="1093007" y="863856"/>
            <a:ext cx="511318" cy="511318"/>
          </a:xfrm>
          <a:prstGeom prst="rect">
            <a:avLst/>
          </a:prstGeom>
        </p:spPr>
      </p:pic>
      <p:pic>
        <p:nvPicPr>
          <p:cNvPr id="17" name="Picture 16">
            <a:extLst>
              <a:ext uri="{FF2B5EF4-FFF2-40B4-BE49-F238E27FC236}">
                <a16:creationId xmlns:a16="http://schemas.microsoft.com/office/drawing/2014/main" id="{4D0EA383-CD14-4A2A-93F1-39FA0C21028D}"/>
              </a:ext>
            </a:extLst>
          </p:cNvPr>
          <p:cNvPicPr>
            <a:picLocks noChangeAspect="1"/>
          </p:cNvPicPr>
          <p:nvPr/>
        </p:nvPicPr>
        <p:blipFill>
          <a:blip r:embed="rId4"/>
          <a:stretch>
            <a:fillRect/>
          </a:stretch>
        </p:blipFill>
        <p:spPr>
          <a:xfrm>
            <a:off x="7078457" y="1298001"/>
            <a:ext cx="4637808" cy="2333262"/>
          </a:xfrm>
          <a:prstGeom prst="rect">
            <a:avLst/>
          </a:prstGeom>
        </p:spPr>
      </p:pic>
      <p:pic>
        <p:nvPicPr>
          <p:cNvPr id="18" name="Picture 17">
            <a:extLst>
              <a:ext uri="{FF2B5EF4-FFF2-40B4-BE49-F238E27FC236}">
                <a16:creationId xmlns:a16="http://schemas.microsoft.com/office/drawing/2014/main" id="{E0F42C00-DB5C-4BA5-B0F9-AC91FDB2FC07}"/>
              </a:ext>
            </a:extLst>
          </p:cNvPr>
          <p:cNvPicPr>
            <a:picLocks noChangeAspect="1"/>
          </p:cNvPicPr>
          <p:nvPr/>
        </p:nvPicPr>
        <p:blipFill>
          <a:blip r:embed="rId5">
            <a:clrChange>
              <a:clrFrom>
                <a:srgbClr val="E0E0E0"/>
              </a:clrFrom>
              <a:clrTo>
                <a:srgbClr val="E0E0E0">
                  <a:alpha val="0"/>
                </a:srgbClr>
              </a:clrTo>
            </a:clrChange>
            <a:extLst>
              <a:ext uri="{BEBA8EAE-BF5A-486C-A8C5-ECC9F3942E4B}">
                <a14:imgProps xmlns:a14="http://schemas.microsoft.com/office/drawing/2010/main">
                  <a14:imgLayer r:embed="rId6">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4205642" y="3979009"/>
            <a:ext cx="3629742" cy="1842094"/>
          </a:xfrm>
          <a:prstGeom prst="rect">
            <a:avLst/>
          </a:prstGeom>
        </p:spPr>
      </p:pic>
    </p:spTree>
    <p:extLst>
      <p:ext uri="{BB962C8B-B14F-4D97-AF65-F5344CB8AC3E}">
        <p14:creationId xmlns:p14="http://schemas.microsoft.com/office/powerpoint/2010/main" val="33965068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5061DA6-B82E-46FE-9483-5608B8AEAD71}"/>
              </a:ext>
            </a:extLst>
          </p:cNvPr>
          <p:cNvPicPr>
            <a:picLocks noChangeAspect="1"/>
          </p:cNvPicPr>
          <p:nvPr/>
        </p:nvPicPr>
        <p:blipFill>
          <a:blip r:embed="rId2"/>
          <a:stretch>
            <a:fillRect/>
          </a:stretch>
        </p:blipFill>
        <p:spPr>
          <a:xfrm>
            <a:off x="0" y="4796"/>
            <a:ext cx="12192000" cy="6857999"/>
          </a:xfrm>
          <a:prstGeom prst="rect">
            <a:avLst/>
          </a:prstGeom>
        </p:spPr>
      </p:pic>
      <p:sp>
        <p:nvSpPr>
          <p:cNvPr id="9" name="矩形: 圆角 3"/>
          <p:cNvSpPr/>
          <p:nvPr/>
        </p:nvSpPr>
        <p:spPr>
          <a:xfrm>
            <a:off x="1" y="147918"/>
            <a:ext cx="12191999" cy="6589058"/>
          </a:xfrm>
          <a:custGeom>
            <a:avLst/>
            <a:gdLst>
              <a:gd name="connsiteX0" fmla="*/ 0 w 5538087"/>
              <a:gd name="connsiteY0" fmla="*/ 526811 h 1488166"/>
              <a:gd name="connsiteX1" fmla="*/ 526811 w 5538087"/>
              <a:gd name="connsiteY1" fmla="*/ 0 h 1488166"/>
              <a:gd name="connsiteX2" fmla="*/ 1167449 w 5538087"/>
              <a:gd name="connsiteY2" fmla="*/ 0 h 1488166"/>
              <a:gd name="connsiteX3" fmla="*/ 1808087 w 5538087"/>
              <a:gd name="connsiteY3" fmla="*/ 0 h 1488166"/>
              <a:gd name="connsiteX4" fmla="*/ 2448725 w 5538087"/>
              <a:gd name="connsiteY4" fmla="*/ 0 h 1488166"/>
              <a:gd name="connsiteX5" fmla="*/ 3044518 w 5538087"/>
              <a:gd name="connsiteY5" fmla="*/ 0 h 1488166"/>
              <a:gd name="connsiteX6" fmla="*/ 3774845 w 5538087"/>
              <a:gd name="connsiteY6" fmla="*/ 0 h 1488166"/>
              <a:gd name="connsiteX7" fmla="*/ 4325793 w 5538087"/>
              <a:gd name="connsiteY7" fmla="*/ 0 h 1488166"/>
              <a:gd name="connsiteX8" fmla="*/ 5011276 w 5538087"/>
              <a:gd name="connsiteY8" fmla="*/ 0 h 1488166"/>
              <a:gd name="connsiteX9" fmla="*/ 5538087 w 5538087"/>
              <a:gd name="connsiteY9" fmla="*/ 526811 h 1488166"/>
              <a:gd name="connsiteX10" fmla="*/ 5538087 w 5538087"/>
              <a:gd name="connsiteY10" fmla="*/ 961355 h 1488166"/>
              <a:gd name="connsiteX11" fmla="*/ 5011276 w 5538087"/>
              <a:gd name="connsiteY11" fmla="*/ 1488166 h 1488166"/>
              <a:gd name="connsiteX12" fmla="*/ 4460327 w 5538087"/>
              <a:gd name="connsiteY12" fmla="*/ 1488166 h 1488166"/>
              <a:gd name="connsiteX13" fmla="*/ 3819690 w 5538087"/>
              <a:gd name="connsiteY13" fmla="*/ 1488166 h 1488166"/>
              <a:gd name="connsiteX14" fmla="*/ 3313586 w 5538087"/>
              <a:gd name="connsiteY14" fmla="*/ 1488166 h 1488166"/>
              <a:gd name="connsiteX15" fmla="*/ 2672948 w 5538087"/>
              <a:gd name="connsiteY15" fmla="*/ 1488166 h 1488166"/>
              <a:gd name="connsiteX16" fmla="*/ 1987465 w 5538087"/>
              <a:gd name="connsiteY16" fmla="*/ 1488166 h 1488166"/>
              <a:gd name="connsiteX17" fmla="*/ 1301983 w 5538087"/>
              <a:gd name="connsiteY17" fmla="*/ 1488166 h 1488166"/>
              <a:gd name="connsiteX18" fmla="*/ 526811 w 5538087"/>
              <a:gd name="connsiteY18" fmla="*/ 1488166 h 1488166"/>
              <a:gd name="connsiteX19" fmla="*/ 0 w 5538087"/>
              <a:gd name="connsiteY19" fmla="*/ 961355 h 1488166"/>
              <a:gd name="connsiteX20" fmla="*/ 0 w 5538087"/>
              <a:gd name="connsiteY20" fmla="*/ 526811 h 148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38087" h="1488166" fill="none" extrusionOk="0">
                <a:moveTo>
                  <a:pt x="0" y="526811"/>
                </a:moveTo>
                <a:cubicBezTo>
                  <a:pt x="25961" y="223717"/>
                  <a:pt x="225585" y="-30731"/>
                  <a:pt x="526811" y="0"/>
                </a:cubicBezTo>
                <a:cubicBezTo>
                  <a:pt x="846848" y="15387"/>
                  <a:pt x="1009412" y="26790"/>
                  <a:pt x="1167449" y="0"/>
                </a:cubicBezTo>
                <a:cubicBezTo>
                  <a:pt x="1325486" y="-26790"/>
                  <a:pt x="1639624" y="-12226"/>
                  <a:pt x="1808087" y="0"/>
                </a:cubicBezTo>
                <a:cubicBezTo>
                  <a:pt x="1976550" y="12226"/>
                  <a:pt x="2209993" y="-3999"/>
                  <a:pt x="2448725" y="0"/>
                </a:cubicBezTo>
                <a:cubicBezTo>
                  <a:pt x="2687457" y="3999"/>
                  <a:pt x="2887074" y="16047"/>
                  <a:pt x="3044518" y="0"/>
                </a:cubicBezTo>
                <a:cubicBezTo>
                  <a:pt x="3201962" y="-16047"/>
                  <a:pt x="3508713" y="47"/>
                  <a:pt x="3774845" y="0"/>
                </a:cubicBezTo>
                <a:cubicBezTo>
                  <a:pt x="4040977" y="-47"/>
                  <a:pt x="4175704" y="-23876"/>
                  <a:pt x="4325793" y="0"/>
                </a:cubicBezTo>
                <a:cubicBezTo>
                  <a:pt x="4475882" y="23876"/>
                  <a:pt x="4737957" y="11821"/>
                  <a:pt x="5011276" y="0"/>
                </a:cubicBezTo>
                <a:cubicBezTo>
                  <a:pt x="5318727" y="-16935"/>
                  <a:pt x="5522707" y="229204"/>
                  <a:pt x="5538087" y="526811"/>
                </a:cubicBezTo>
                <a:cubicBezTo>
                  <a:pt x="5545074" y="700027"/>
                  <a:pt x="5548538" y="782965"/>
                  <a:pt x="5538087" y="961355"/>
                </a:cubicBezTo>
                <a:cubicBezTo>
                  <a:pt x="5598159" y="1262498"/>
                  <a:pt x="5262143" y="1532519"/>
                  <a:pt x="5011276" y="1488166"/>
                </a:cubicBezTo>
                <a:cubicBezTo>
                  <a:pt x="4846267" y="1506415"/>
                  <a:pt x="4603005" y="1484651"/>
                  <a:pt x="4460327" y="1488166"/>
                </a:cubicBezTo>
                <a:cubicBezTo>
                  <a:pt x="4317649" y="1491681"/>
                  <a:pt x="4099852" y="1456792"/>
                  <a:pt x="3819690" y="1488166"/>
                </a:cubicBezTo>
                <a:cubicBezTo>
                  <a:pt x="3539528" y="1519540"/>
                  <a:pt x="3564210" y="1482021"/>
                  <a:pt x="3313586" y="1488166"/>
                </a:cubicBezTo>
                <a:cubicBezTo>
                  <a:pt x="3062962" y="1494311"/>
                  <a:pt x="2851720" y="1458861"/>
                  <a:pt x="2672948" y="1488166"/>
                </a:cubicBezTo>
                <a:cubicBezTo>
                  <a:pt x="2494176" y="1517471"/>
                  <a:pt x="2249310" y="1484301"/>
                  <a:pt x="1987465" y="1488166"/>
                </a:cubicBezTo>
                <a:cubicBezTo>
                  <a:pt x="1725620" y="1492031"/>
                  <a:pt x="1621880" y="1497999"/>
                  <a:pt x="1301983" y="1488166"/>
                </a:cubicBezTo>
                <a:cubicBezTo>
                  <a:pt x="982086" y="1478333"/>
                  <a:pt x="824912" y="1520359"/>
                  <a:pt x="526811" y="1488166"/>
                </a:cubicBezTo>
                <a:cubicBezTo>
                  <a:pt x="244573" y="1472292"/>
                  <a:pt x="-11026" y="1321313"/>
                  <a:pt x="0" y="961355"/>
                </a:cubicBezTo>
                <a:cubicBezTo>
                  <a:pt x="14192" y="835032"/>
                  <a:pt x="-15120" y="698968"/>
                  <a:pt x="0" y="526811"/>
                </a:cubicBezTo>
                <a:close/>
              </a:path>
              <a:path w="5538087" h="1488166" stroke="0" extrusionOk="0">
                <a:moveTo>
                  <a:pt x="0" y="526811"/>
                </a:moveTo>
                <a:cubicBezTo>
                  <a:pt x="-14809" y="218442"/>
                  <a:pt x="211554" y="-31951"/>
                  <a:pt x="526811" y="0"/>
                </a:cubicBezTo>
                <a:cubicBezTo>
                  <a:pt x="770076" y="25946"/>
                  <a:pt x="920332" y="27117"/>
                  <a:pt x="1077760" y="0"/>
                </a:cubicBezTo>
                <a:cubicBezTo>
                  <a:pt x="1235188" y="-27117"/>
                  <a:pt x="1473325" y="10319"/>
                  <a:pt x="1763242" y="0"/>
                </a:cubicBezTo>
                <a:cubicBezTo>
                  <a:pt x="2053159" y="-10319"/>
                  <a:pt x="2161335" y="-8128"/>
                  <a:pt x="2269346" y="0"/>
                </a:cubicBezTo>
                <a:cubicBezTo>
                  <a:pt x="2377357" y="8128"/>
                  <a:pt x="2672881" y="-10373"/>
                  <a:pt x="2909984" y="0"/>
                </a:cubicBezTo>
                <a:cubicBezTo>
                  <a:pt x="3147087" y="10373"/>
                  <a:pt x="3189552" y="-229"/>
                  <a:pt x="3460932" y="0"/>
                </a:cubicBezTo>
                <a:cubicBezTo>
                  <a:pt x="3732312" y="229"/>
                  <a:pt x="3985047" y="-26615"/>
                  <a:pt x="4191260" y="0"/>
                </a:cubicBezTo>
                <a:cubicBezTo>
                  <a:pt x="4397473" y="26615"/>
                  <a:pt x="4830427" y="32988"/>
                  <a:pt x="5011276" y="0"/>
                </a:cubicBezTo>
                <a:cubicBezTo>
                  <a:pt x="5265588" y="-15896"/>
                  <a:pt x="5550715" y="238401"/>
                  <a:pt x="5538087" y="526811"/>
                </a:cubicBezTo>
                <a:cubicBezTo>
                  <a:pt x="5534211" y="721273"/>
                  <a:pt x="5540309" y="830123"/>
                  <a:pt x="5538087" y="961355"/>
                </a:cubicBezTo>
                <a:cubicBezTo>
                  <a:pt x="5532618" y="1185524"/>
                  <a:pt x="5287590" y="1493284"/>
                  <a:pt x="5011276" y="1488166"/>
                </a:cubicBezTo>
                <a:cubicBezTo>
                  <a:pt x="4778352" y="1501087"/>
                  <a:pt x="4698793" y="1473664"/>
                  <a:pt x="4460327" y="1488166"/>
                </a:cubicBezTo>
                <a:cubicBezTo>
                  <a:pt x="4221861" y="1502668"/>
                  <a:pt x="4109904" y="1512301"/>
                  <a:pt x="3864534" y="1488166"/>
                </a:cubicBezTo>
                <a:cubicBezTo>
                  <a:pt x="3619164" y="1464031"/>
                  <a:pt x="3535327" y="1475228"/>
                  <a:pt x="3268741" y="1488166"/>
                </a:cubicBezTo>
                <a:cubicBezTo>
                  <a:pt x="3002155" y="1501104"/>
                  <a:pt x="2864284" y="1501304"/>
                  <a:pt x="2628103" y="1488166"/>
                </a:cubicBezTo>
                <a:cubicBezTo>
                  <a:pt x="2391922" y="1475028"/>
                  <a:pt x="2367678" y="1485128"/>
                  <a:pt x="2121999" y="1488166"/>
                </a:cubicBezTo>
                <a:cubicBezTo>
                  <a:pt x="1876320" y="1491204"/>
                  <a:pt x="1727052" y="1459528"/>
                  <a:pt x="1481361" y="1488166"/>
                </a:cubicBezTo>
                <a:cubicBezTo>
                  <a:pt x="1235670" y="1516804"/>
                  <a:pt x="961382" y="1528263"/>
                  <a:pt x="526811" y="1488166"/>
                </a:cubicBezTo>
                <a:cubicBezTo>
                  <a:pt x="210050" y="1453487"/>
                  <a:pt x="9933" y="1239955"/>
                  <a:pt x="0" y="961355"/>
                </a:cubicBezTo>
                <a:cubicBezTo>
                  <a:pt x="-8318" y="749823"/>
                  <a:pt x="8943" y="694689"/>
                  <a:pt x="0" y="526811"/>
                </a:cubicBezTo>
                <a:close/>
              </a:path>
            </a:pathLst>
          </a:custGeom>
          <a:solidFill>
            <a:schemeClr val="bg1"/>
          </a:solidFill>
          <a:ln>
            <a:solidFill>
              <a:schemeClr val="accent6">
                <a:lumMod val="20000"/>
                <a:lumOff val="80000"/>
                <a:alpha val="94000"/>
              </a:schemeClr>
            </a:solidFill>
          </a:ln>
          <a:effectLst>
            <a:innerShdw blurRad="101600">
              <a:schemeClr val="bg1"/>
            </a:innerShdw>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outerShdw blurRad="50800" dist="50800" dir="5400000" algn="ctr" rotWithShape="0">
                  <a:srgbClr val="FFFF00"/>
                </a:outerShdw>
              </a:effectLst>
              <a:uLnTx/>
              <a:uFillTx/>
              <a:latin typeface="字魂70号-灵悦黑体" panose="00000500000000000000" pitchFamily="2" charset="-122"/>
              <a:ea typeface="字魂70号-灵悦黑体" panose="00000500000000000000" pitchFamily="2" charset="-122"/>
              <a:cs typeface="+mn-ea"/>
              <a:sym typeface="字魂70号-灵悦黑体" panose="00000500000000000000" pitchFamily="2" charset="-122"/>
            </a:endParaRP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0" b="100000" l="0" r="99524"/>
                    </a14:imgEffect>
                    <a14:imgEffect>
                      <a14:saturation sat="300000"/>
                    </a14:imgEffect>
                  </a14:imgLayer>
                </a14:imgProps>
              </a:ext>
            </a:extLst>
          </a:blip>
          <a:stretch>
            <a:fillRect/>
          </a:stretch>
        </p:blipFill>
        <p:spPr>
          <a:xfrm>
            <a:off x="0" y="479978"/>
            <a:ext cx="1280271" cy="1005927"/>
          </a:xfrm>
          <a:prstGeom prst="rect">
            <a:avLst/>
          </a:prstGeom>
        </p:spPr>
      </p:pic>
      <p:sp>
        <p:nvSpPr>
          <p:cNvPr id="11" name="TextBox 10"/>
          <p:cNvSpPr txBox="1"/>
          <p:nvPr/>
        </p:nvSpPr>
        <p:spPr>
          <a:xfrm>
            <a:off x="460949" y="1174910"/>
            <a:ext cx="11317328" cy="584775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Châu</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chấu</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nhảy</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lên</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gò</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chìa</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cái</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lưng</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màu</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xanh</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ra</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phơi</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nắng</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Nó</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búng</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chân</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tanh</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tách</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cọ</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giũa</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đôi</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càng</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Một</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ngày</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tuyệt</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đẹp</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Thật</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khó</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chịu</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Giun</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đất</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thốt</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lên</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cố</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rúc</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đầu</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sâu</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thêm</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vào</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lớp</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đất</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khô</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Thế</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thế</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nào</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Châu</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chấu</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nhảy</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lên</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Trên</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trời</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một</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gợn</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mây</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mặt</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trời</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toả</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nắng</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huy</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hoàng</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Không</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Mưa</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bụi</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những</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vũng</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nước</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đục</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đó</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mới</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một</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ngày</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tuyệt</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đẹp</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Giun</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đất</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cãi</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lại</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Châu</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chấu</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không</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đồng</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ý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với</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giun</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đất</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Chúng</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quyết</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định</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đi</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hỏi</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Vừa</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hay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lúc</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đó</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kiến</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tha</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nhành</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thông</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đi</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qua,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dừng</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lại</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nghỉ</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Châu</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chấu</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hỏi</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kiến</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Bác</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kiến</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ơi</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bác</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hãy</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nói</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giúp</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xem</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hôm</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nay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một</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ngày</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tuyệt</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đẹp</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hay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đáng</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ghét</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Kiến</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lau</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mồ</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hôi</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ngẫm</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nghĩ</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một</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lát</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rồi</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nói</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Tôi</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sẽ</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trả</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lời</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hỏi</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bạn</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sau</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khi</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mặt</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trời</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lặn</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nhé</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Mặt</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trời</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lặn</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chúng</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đi</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đến</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tổ</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kiến</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Hôm</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nay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một</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ngày</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thế</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nào</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hả</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bác</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kiến</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đáng</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kính</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Hôm</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nay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một</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ngày</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tuyệt</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đẹp</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Tôi</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đã</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làm</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việc</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rất</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tốt</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bây</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giờ</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thể</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nghỉ</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ngơi</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thoải</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mái</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0" name="Picture 9">
            <a:extLst>
              <a:ext uri="{FF2B5EF4-FFF2-40B4-BE49-F238E27FC236}">
                <a16:creationId xmlns:a16="http://schemas.microsoft.com/office/drawing/2014/main" id="{AEEA0C36-05AF-79C1-E266-370E254AA639}"/>
              </a:ext>
            </a:extLst>
          </p:cNvPr>
          <p:cNvPicPr>
            <a:picLocks noChangeAspect="1"/>
          </p:cNvPicPr>
          <p:nvPr/>
        </p:nvPicPr>
        <p:blipFill>
          <a:blip r:embed="rId5"/>
          <a:stretch>
            <a:fillRect/>
          </a:stretch>
        </p:blipFill>
        <p:spPr>
          <a:xfrm>
            <a:off x="925627" y="44922"/>
            <a:ext cx="2714241" cy="1262865"/>
          </a:xfrm>
          <a:prstGeom prst="rect">
            <a:avLst/>
          </a:prstGeom>
        </p:spPr>
      </p:pic>
      <p:sp>
        <p:nvSpPr>
          <p:cNvPr id="16" name="Rectangle 15"/>
          <p:cNvSpPr/>
          <p:nvPr/>
        </p:nvSpPr>
        <p:spPr>
          <a:xfrm>
            <a:off x="7758413" y="6296400"/>
            <a:ext cx="3733394"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(Ô-</a:t>
            </a:r>
            <a:r>
              <a:rPr kumimoji="0" lang="en-US" sz="22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xê</a:t>
            </a:r>
            <a:r>
              <a:rPr kumimoji="0" lang="en-US" sz="22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-ê-</a:t>
            </a:r>
            <a:r>
              <a:rPr kumimoji="0" lang="en-US" sz="22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va</a:t>
            </a:r>
            <a:r>
              <a:rPr kumimoji="0" lang="en-US" sz="22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 </a:t>
            </a:r>
            <a:r>
              <a:rPr kumimoji="0" lang="en-US" sz="22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Thúy</a:t>
            </a:r>
            <a:r>
              <a:rPr kumimoji="0" lang="en-US" sz="22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2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Toàn</a:t>
            </a:r>
            <a:r>
              <a:rPr kumimoji="0" lang="en-US" sz="22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2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dịch</a:t>
            </a:r>
            <a:r>
              <a:rPr kumimoji="0" lang="en-US" sz="22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pic>
        <p:nvPicPr>
          <p:cNvPr id="3" name="Picture 2"/>
          <p:cNvPicPr>
            <a:picLocks noChangeAspect="1"/>
          </p:cNvPicPr>
          <p:nvPr/>
        </p:nvPicPr>
        <p:blipFill>
          <a:blip r:embed="rId6"/>
          <a:stretch>
            <a:fillRect/>
          </a:stretch>
        </p:blipFill>
        <p:spPr>
          <a:xfrm>
            <a:off x="2514770" y="293417"/>
            <a:ext cx="9455716" cy="871804"/>
          </a:xfrm>
          <a:prstGeom prst="rect">
            <a:avLst/>
          </a:prstGeom>
        </p:spPr>
      </p:pic>
    </p:spTree>
    <p:extLst>
      <p:ext uri="{BB962C8B-B14F-4D97-AF65-F5344CB8AC3E}">
        <p14:creationId xmlns:p14="http://schemas.microsoft.com/office/powerpoint/2010/main" val="320063731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7">
            <a:extLst>
              <a:ext uri="{FF2B5EF4-FFF2-40B4-BE49-F238E27FC236}">
                <a16:creationId xmlns:a16="http://schemas.microsoft.com/office/drawing/2014/main" id="{3D0CBB0E-4313-4BE6-9E4C-1C70A2C43BB4}"/>
              </a:ext>
            </a:extLst>
          </p:cNvPr>
          <p:cNvSpPr/>
          <p:nvPr/>
        </p:nvSpPr>
        <p:spPr>
          <a:xfrm>
            <a:off x="2329941" y="2365393"/>
            <a:ext cx="3645680" cy="798653"/>
          </a:xfrm>
          <a:prstGeom prst="roundRect">
            <a:avLst>
              <a:gd name="adj" fmla="val 50000"/>
            </a:avLst>
          </a:prstGeom>
          <a:solidFill>
            <a:srgbClr val="C1E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Nunito Black" pitchFamily="2" charset="0"/>
              <a:ea typeface="+mn-ea"/>
              <a:cs typeface="+mn-cs"/>
              <a:sym typeface="Arial"/>
            </a:endParaRPr>
          </a:p>
        </p:txBody>
      </p:sp>
      <p:pic>
        <p:nvPicPr>
          <p:cNvPr id="11" name="图片 6">
            <a:extLst>
              <a:ext uri="{FF2B5EF4-FFF2-40B4-BE49-F238E27FC236}">
                <a16:creationId xmlns:a16="http://schemas.microsoft.com/office/drawing/2014/main" id="{31924627-BB21-4D1C-968D-F8975CB5636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6224" b="13559"/>
          <a:stretch/>
        </p:blipFill>
        <p:spPr>
          <a:xfrm>
            <a:off x="8961120" y="5748126"/>
            <a:ext cx="3449719" cy="1109874"/>
          </a:xfrm>
          <a:prstGeom prst="rect">
            <a:avLst/>
          </a:prstGeom>
        </p:spPr>
      </p:pic>
      <p:sp>
        <p:nvSpPr>
          <p:cNvPr id="12" name="Rectangle 11">
            <a:extLst>
              <a:ext uri="{FF2B5EF4-FFF2-40B4-BE49-F238E27FC236}">
                <a16:creationId xmlns:a16="http://schemas.microsoft.com/office/drawing/2014/main" id="{ABC3B03F-39C8-4B3F-8AD2-868B47BDEAE0}"/>
              </a:ext>
            </a:extLst>
          </p:cNvPr>
          <p:cNvSpPr/>
          <p:nvPr/>
        </p:nvSpPr>
        <p:spPr>
          <a:xfrm>
            <a:off x="-348895" y="836964"/>
            <a:ext cx="7798108"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srgbClr val="0070C0"/>
                </a:solidFill>
                <a:effectLst/>
                <a:uLnTx/>
                <a:uFillTx/>
                <a:latin typeface="Nunito Black" pitchFamily="2" charset="0"/>
                <a:ea typeface="inpin heiti" charset="-122"/>
                <a:cs typeface="Times New Roman" panose="02020603050405020304" pitchFamily="18" charset="0"/>
                <a:sym typeface="Arial"/>
              </a:rPr>
              <a:t>Luyện</a:t>
            </a:r>
            <a:r>
              <a:rPr kumimoji="0" lang="en-US" altLang="zh-CN" sz="3200" b="1" i="0" u="none" strike="noStrike" kern="0" cap="none" spc="0" normalizeH="0" baseline="0" noProof="0" dirty="0">
                <a:ln>
                  <a:noFill/>
                </a:ln>
                <a:solidFill>
                  <a:srgbClr val="0070C0"/>
                </a:solidFill>
                <a:effectLst/>
                <a:uLnTx/>
                <a:uFillTx/>
                <a:latin typeface="Nunito Black" pitchFamily="2"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Nunito Black" pitchFamily="2" charset="0"/>
                <a:ea typeface="inpin heiti" charset="-122"/>
                <a:cs typeface="Times New Roman" panose="02020603050405020304" pitchFamily="18" charset="0"/>
                <a:sym typeface="Arial"/>
              </a:rPr>
              <a:t>đọc</a:t>
            </a:r>
            <a:r>
              <a:rPr kumimoji="0" lang="en-US" altLang="zh-CN" sz="3200" b="1" i="0" u="none" strike="noStrike" kern="0" cap="none" spc="0" normalizeH="0" baseline="0" noProof="0" dirty="0">
                <a:ln>
                  <a:noFill/>
                </a:ln>
                <a:solidFill>
                  <a:srgbClr val="0070C0"/>
                </a:solidFill>
                <a:effectLst/>
                <a:uLnTx/>
                <a:uFillTx/>
                <a:latin typeface="Nunito Black" pitchFamily="2"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Nunito Black" pitchFamily="2" charset="0"/>
                <a:ea typeface="inpin heiti" charset="-122"/>
                <a:cs typeface="Times New Roman" panose="02020603050405020304" pitchFamily="18" charset="0"/>
                <a:sym typeface="Arial"/>
              </a:rPr>
              <a:t>toàn</a:t>
            </a:r>
            <a:r>
              <a:rPr kumimoji="0" lang="en-US" altLang="zh-CN" sz="3200" b="1" i="0" u="none" strike="noStrike" kern="0" cap="none" spc="0" normalizeH="0" baseline="0" noProof="0" dirty="0">
                <a:ln>
                  <a:noFill/>
                </a:ln>
                <a:solidFill>
                  <a:srgbClr val="0070C0"/>
                </a:solidFill>
                <a:effectLst/>
                <a:uLnTx/>
                <a:uFillTx/>
                <a:latin typeface="Nunito Black" pitchFamily="2"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Nunito Black" pitchFamily="2" charset="0"/>
                <a:ea typeface="inpin heiti" charset="-122"/>
                <a:cs typeface="Times New Roman" panose="02020603050405020304" pitchFamily="18" charset="0"/>
                <a:sym typeface="Arial"/>
              </a:rPr>
              <a:t>bài</a:t>
            </a:r>
            <a:endParaRPr kumimoji="0" lang="zh-CN" altLang="en-US" sz="3200" b="1" i="0" u="none" strike="noStrike" kern="0" cap="none" spc="0" normalizeH="0" baseline="0" noProof="0" dirty="0">
              <a:ln>
                <a:noFill/>
              </a:ln>
              <a:solidFill>
                <a:srgbClr val="0070C0"/>
              </a:solidFill>
              <a:effectLst/>
              <a:uLnTx/>
              <a:uFillTx/>
              <a:latin typeface="Nunito Black" pitchFamily="2" charset="0"/>
              <a:ea typeface="inpin heiti" charset="-122"/>
              <a:cs typeface="Times New Roman" panose="02020603050405020304" pitchFamily="18" charset="0"/>
              <a:sym typeface="Arial"/>
            </a:endParaRPr>
          </a:p>
        </p:txBody>
      </p:sp>
      <p:sp>
        <p:nvSpPr>
          <p:cNvPr id="13" name="Rectangle 12">
            <a:extLst>
              <a:ext uri="{FF2B5EF4-FFF2-40B4-BE49-F238E27FC236}">
                <a16:creationId xmlns:a16="http://schemas.microsoft.com/office/drawing/2014/main" id="{8093DC95-03B4-4F82-AC5A-8C62C41B5550}"/>
              </a:ext>
            </a:extLst>
          </p:cNvPr>
          <p:cNvSpPr/>
          <p:nvPr/>
        </p:nvSpPr>
        <p:spPr>
          <a:xfrm>
            <a:off x="4267803" y="1421739"/>
            <a:ext cx="3946593" cy="712824"/>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Nunito Black" pitchFamily="2" charset="0"/>
                <a:ea typeface="inpin heiti" charset="-122"/>
                <a:cs typeface="Times New Roman" panose="02020603050405020304" pitchFamily="18" charset="0"/>
                <a:sym typeface="Arial"/>
              </a:rPr>
              <a:t>Tiêu</a:t>
            </a:r>
            <a:r>
              <a:rPr kumimoji="0" lang="en-US" altLang="zh-CN" sz="3600" b="1" i="0" u="none" strike="noStrike" kern="1200" cap="none" spc="0" normalizeH="0" baseline="0" noProof="0" dirty="0">
                <a:ln>
                  <a:noFill/>
                </a:ln>
                <a:solidFill>
                  <a:srgbClr val="FF1531"/>
                </a:solidFill>
                <a:effectLst/>
                <a:uLnTx/>
                <a:uFillTx/>
                <a:latin typeface="Nunito Black" pitchFamily="2"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Nunito Black" pitchFamily="2" charset="0"/>
                <a:ea typeface="inpin heiti" charset="-122"/>
                <a:cs typeface="Times New Roman" panose="02020603050405020304" pitchFamily="18" charset="0"/>
                <a:sym typeface="Arial"/>
              </a:rPr>
              <a:t>chí</a:t>
            </a:r>
            <a:r>
              <a:rPr kumimoji="0" lang="en-US" altLang="zh-CN" sz="3600" b="1" i="0" u="none" strike="noStrike" kern="1200" cap="none" spc="0" normalizeH="0" baseline="0" noProof="0" dirty="0">
                <a:ln>
                  <a:noFill/>
                </a:ln>
                <a:solidFill>
                  <a:srgbClr val="FF1531"/>
                </a:solidFill>
                <a:effectLst/>
                <a:uLnTx/>
                <a:uFillTx/>
                <a:latin typeface="Nunito Black" pitchFamily="2"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Nunito Black" pitchFamily="2" charset="0"/>
                <a:ea typeface="inpin heiti" charset="-122"/>
                <a:cs typeface="Times New Roman" panose="02020603050405020304" pitchFamily="18"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Nunito Black" pitchFamily="2"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Nunito Black" pitchFamily="2" charset="0"/>
                <a:ea typeface="inpin heiti" charset="-122"/>
                <a:cs typeface="Times New Roman" panose="02020603050405020304" pitchFamily="18"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Nunito Black" pitchFamily="2" charset="0"/>
              <a:ea typeface="inpin heiti" charset="-122"/>
              <a:cs typeface="Times New Roman" panose="02020603050405020304" pitchFamily="18" charset="0"/>
              <a:sym typeface="Arial"/>
            </a:endParaRPr>
          </a:p>
        </p:txBody>
      </p:sp>
      <p:sp>
        <p:nvSpPr>
          <p:cNvPr id="19" name="Rectangle 18">
            <a:extLst>
              <a:ext uri="{FF2B5EF4-FFF2-40B4-BE49-F238E27FC236}">
                <a16:creationId xmlns:a16="http://schemas.microsoft.com/office/drawing/2014/main" id="{F92ED66D-7716-454C-B1EC-58DDE29CB3B1}"/>
              </a:ext>
            </a:extLst>
          </p:cNvPr>
          <p:cNvSpPr/>
          <p:nvPr/>
        </p:nvSpPr>
        <p:spPr>
          <a:xfrm>
            <a:off x="3082295" y="2472331"/>
            <a:ext cx="2076209" cy="629147"/>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Nunito Black" pitchFamily="2"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Nunito Black" pitchFamily="2"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Nunito Black" pitchFamily="2" charset="0"/>
                <a:ea typeface="inpin heiti" charset="-122"/>
                <a:cs typeface="Times New Roman" panose="02020603050405020304" pitchFamily="18"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Nunito Black" pitchFamily="2" charset="0"/>
              <a:ea typeface="inpin heiti" charset="-122"/>
              <a:cs typeface="Times New Roman" panose="02020603050405020304" pitchFamily="18" charset="0"/>
              <a:sym typeface="Arial"/>
            </a:endParaRPr>
          </a:p>
        </p:txBody>
      </p:sp>
      <p:sp>
        <p:nvSpPr>
          <p:cNvPr id="20" name="Oval 19">
            <a:extLst>
              <a:ext uri="{FF2B5EF4-FFF2-40B4-BE49-F238E27FC236}">
                <a16:creationId xmlns:a16="http://schemas.microsoft.com/office/drawing/2014/main" id="{5F636ABA-8BEB-4E59-A293-0D3A4187FC77}"/>
              </a:ext>
            </a:extLst>
          </p:cNvPr>
          <p:cNvSpPr/>
          <p:nvPr/>
        </p:nvSpPr>
        <p:spPr>
          <a:xfrm>
            <a:off x="2470875" y="2512719"/>
            <a:ext cx="504000" cy="504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dirty="0">
                <a:ln>
                  <a:noFill/>
                </a:ln>
                <a:solidFill>
                  <a:srgbClr val="0070C0"/>
                </a:solidFill>
                <a:effectLst/>
                <a:uLnTx/>
                <a:uFillTx/>
                <a:latin typeface="Nunito Black" pitchFamily="2" charset="0"/>
                <a:ea typeface="inpin heiti" charset="-122"/>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latin typeface="Nunito Black" pitchFamily="2" charset="0"/>
              <a:ea typeface="+mn-ea"/>
              <a:cs typeface="+mn-cs"/>
              <a:sym typeface="Arial"/>
            </a:endParaRPr>
          </a:p>
        </p:txBody>
      </p:sp>
      <p:sp>
        <p:nvSpPr>
          <p:cNvPr id="21" name="Rounded Rectangle 9">
            <a:extLst>
              <a:ext uri="{FF2B5EF4-FFF2-40B4-BE49-F238E27FC236}">
                <a16:creationId xmlns:a16="http://schemas.microsoft.com/office/drawing/2014/main" id="{92CB9FD0-2B98-46B0-AA23-A2F164084293}"/>
              </a:ext>
            </a:extLst>
          </p:cNvPr>
          <p:cNvSpPr/>
          <p:nvPr/>
        </p:nvSpPr>
        <p:spPr>
          <a:xfrm>
            <a:off x="2329941" y="3342381"/>
            <a:ext cx="3645680" cy="798653"/>
          </a:xfrm>
          <a:prstGeom prst="roundRect">
            <a:avLst>
              <a:gd name="adj" fmla="val 50000"/>
            </a:avLst>
          </a:prstGeom>
          <a:solidFill>
            <a:srgbClr val="FFF09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Nunito Black" pitchFamily="2" charset="0"/>
              <a:ea typeface="+mn-ea"/>
              <a:cs typeface="+mn-cs"/>
              <a:sym typeface="Arial"/>
            </a:endParaRPr>
          </a:p>
        </p:txBody>
      </p:sp>
      <p:sp>
        <p:nvSpPr>
          <p:cNvPr id="22" name="Rectangle 21">
            <a:extLst>
              <a:ext uri="{FF2B5EF4-FFF2-40B4-BE49-F238E27FC236}">
                <a16:creationId xmlns:a16="http://schemas.microsoft.com/office/drawing/2014/main" id="{84C81D08-E0F6-41D0-8866-10D6D9784AE3}"/>
              </a:ext>
            </a:extLst>
          </p:cNvPr>
          <p:cNvSpPr/>
          <p:nvPr/>
        </p:nvSpPr>
        <p:spPr>
          <a:xfrm>
            <a:off x="3082295" y="3449319"/>
            <a:ext cx="2145139" cy="629147"/>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Nunito Black" pitchFamily="2"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Nunito Black" pitchFamily="2" charset="0"/>
                <a:ea typeface="inpin heiti" charset="-122"/>
                <a:cs typeface="Times New Roman" panose="02020603050405020304" pitchFamily="18"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Nunito Black" pitchFamily="2" charset="0"/>
                <a:ea typeface="inpin heiti" charset="-122"/>
                <a:cs typeface="Times New Roman" panose="02020603050405020304" pitchFamily="18"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Nunito Black" pitchFamily="2" charset="0"/>
              <a:ea typeface="inpin heiti" charset="-122"/>
              <a:cs typeface="Times New Roman" panose="02020603050405020304" pitchFamily="18" charset="0"/>
              <a:sym typeface="Arial"/>
            </a:endParaRPr>
          </a:p>
        </p:txBody>
      </p:sp>
      <p:sp>
        <p:nvSpPr>
          <p:cNvPr id="23" name="Oval 22">
            <a:extLst>
              <a:ext uri="{FF2B5EF4-FFF2-40B4-BE49-F238E27FC236}">
                <a16:creationId xmlns:a16="http://schemas.microsoft.com/office/drawing/2014/main" id="{6D521943-22D7-483A-A696-C5CB75A40007}"/>
              </a:ext>
            </a:extLst>
          </p:cNvPr>
          <p:cNvSpPr/>
          <p:nvPr/>
        </p:nvSpPr>
        <p:spPr>
          <a:xfrm>
            <a:off x="2470875" y="3489707"/>
            <a:ext cx="504000" cy="504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Nunito Black" pitchFamily="2" charset="0"/>
                <a:ea typeface="inpin heiti" charset="-122"/>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latin typeface="Nunito Black" pitchFamily="2" charset="0"/>
              <a:ea typeface="+mn-ea"/>
              <a:cs typeface="+mn-cs"/>
              <a:sym typeface="Arial"/>
            </a:endParaRPr>
          </a:p>
        </p:txBody>
      </p:sp>
      <p:sp>
        <p:nvSpPr>
          <p:cNvPr id="24" name="Rounded Rectangle 12">
            <a:extLst>
              <a:ext uri="{FF2B5EF4-FFF2-40B4-BE49-F238E27FC236}">
                <a16:creationId xmlns:a16="http://schemas.microsoft.com/office/drawing/2014/main" id="{03FC7C1D-48DE-4190-BEC0-5F56E43CEEFF}"/>
              </a:ext>
            </a:extLst>
          </p:cNvPr>
          <p:cNvSpPr/>
          <p:nvPr/>
        </p:nvSpPr>
        <p:spPr>
          <a:xfrm>
            <a:off x="2329940" y="4408123"/>
            <a:ext cx="5119273" cy="79865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Nunito Black" pitchFamily="2" charset="0"/>
              <a:ea typeface="+mn-ea"/>
              <a:cs typeface="+mn-cs"/>
              <a:sym typeface="Arial"/>
            </a:endParaRPr>
          </a:p>
        </p:txBody>
      </p:sp>
      <p:sp>
        <p:nvSpPr>
          <p:cNvPr id="25" name="Rectangle 24">
            <a:extLst>
              <a:ext uri="{FF2B5EF4-FFF2-40B4-BE49-F238E27FC236}">
                <a16:creationId xmlns:a16="http://schemas.microsoft.com/office/drawing/2014/main" id="{4A0BFF83-9A6C-4D8A-83F7-7BB71F0B0E47}"/>
              </a:ext>
            </a:extLst>
          </p:cNvPr>
          <p:cNvSpPr/>
          <p:nvPr/>
        </p:nvSpPr>
        <p:spPr>
          <a:xfrm>
            <a:off x="3082295" y="4515061"/>
            <a:ext cx="4079963"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Nunito Black" pitchFamily="2" charset="0"/>
                <a:ea typeface="微软雅黑" panose="020B0503020204020204" pitchFamily="34" charset="-122"/>
                <a:cs typeface="Arial"/>
                <a:sym typeface="Arial"/>
              </a:rPr>
              <a:t>Ngắt</a:t>
            </a:r>
            <a:r>
              <a:rPr kumimoji="0" lang="zh-CN" altLang="en-US" sz="3200" b="0" i="0" u="none" strike="noStrike" kern="1200" cap="none" spc="0" normalizeH="0" baseline="0" noProof="0" dirty="0">
                <a:ln>
                  <a:noFill/>
                </a:ln>
                <a:solidFill>
                  <a:prstClr val="black"/>
                </a:solidFill>
                <a:effectLst/>
                <a:uLnTx/>
                <a:uFillTx/>
                <a:latin typeface="Nunito Black" pitchFamily="2" charset="0"/>
                <a:ea typeface="微软雅黑" panose="020B0503020204020204" pitchFamily="34"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Black" pitchFamily="2" charset="0"/>
                <a:ea typeface="微软雅黑" panose="020B0503020204020204" pitchFamily="34" charset="-122"/>
                <a:cs typeface="Arial"/>
                <a:sym typeface="Arial"/>
              </a:rPr>
              <a:t>nghỉ</a:t>
            </a:r>
            <a:r>
              <a:rPr kumimoji="0" lang="zh-CN" altLang="en-US" sz="3200" b="0" i="0" u="none" strike="noStrike" kern="1200" cap="none" spc="0" normalizeH="0" baseline="0" noProof="0" dirty="0">
                <a:ln>
                  <a:noFill/>
                </a:ln>
                <a:solidFill>
                  <a:prstClr val="black"/>
                </a:solidFill>
                <a:effectLst/>
                <a:uLnTx/>
                <a:uFillTx/>
                <a:latin typeface="Nunito Black" pitchFamily="2" charset="0"/>
                <a:ea typeface="微软雅黑" panose="020B0503020204020204" pitchFamily="34"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Black" pitchFamily="2" charset="0"/>
                <a:ea typeface="微软雅黑" panose="020B0503020204020204" pitchFamily="34" charset="-122"/>
                <a:cs typeface="Arial"/>
                <a:sym typeface="Arial"/>
              </a:rPr>
              <a:t>đúng</a:t>
            </a:r>
            <a:r>
              <a:rPr kumimoji="0" lang="zh-CN" altLang="en-US" sz="3200" b="0" i="0" u="none" strike="noStrike" kern="1200" cap="none" spc="0" normalizeH="0" baseline="0" noProof="0" dirty="0">
                <a:ln>
                  <a:noFill/>
                </a:ln>
                <a:solidFill>
                  <a:prstClr val="black"/>
                </a:solidFill>
                <a:effectLst/>
                <a:uLnTx/>
                <a:uFillTx/>
                <a:latin typeface="Nunito Black" pitchFamily="2" charset="0"/>
                <a:ea typeface="微软雅黑" panose="020B0503020204020204" pitchFamily="34"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Black" pitchFamily="2" charset="0"/>
                <a:ea typeface="微软雅黑" panose="020B0503020204020204" pitchFamily="34" charset="-122"/>
                <a:cs typeface="Arial"/>
                <a:sym typeface="Arial"/>
              </a:rPr>
              <a:t>chỗ</a:t>
            </a:r>
            <a:endParaRPr kumimoji="0" lang="zh-CN" altLang="en-US" sz="3200" b="0" i="0" u="none" strike="noStrike" kern="1200" cap="none" spc="0" normalizeH="0" baseline="0" noProof="0" dirty="0">
              <a:ln>
                <a:noFill/>
              </a:ln>
              <a:solidFill>
                <a:prstClr val="black"/>
              </a:solidFill>
              <a:effectLst/>
              <a:uLnTx/>
              <a:uFillTx/>
              <a:latin typeface="Nunito Black" pitchFamily="2" charset="0"/>
              <a:ea typeface="微软雅黑" panose="020B0503020204020204" pitchFamily="34" charset="-122"/>
              <a:cs typeface="Arial"/>
              <a:sym typeface="Arial"/>
            </a:endParaRPr>
          </a:p>
        </p:txBody>
      </p:sp>
      <p:sp>
        <p:nvSpPr>
          <p:cNvPr id="26" name="Oval 25">
            <a:extLst>
              <a:ext uri="{FF2B5EF4-FFF2-40B4-BE49-F238E27FC236}">
                <a16:creationId xmlns:a16="http://schemas.microsoft.com/office/drawing/2014/main" id="{D1C57A09-96A6-4DEE-B3A5-FB9E458891C2}"/>
              </a:ext>
            </a:extLst>
          </p:cNvPr>
          <p:cNvSpPr/>
          <p:nvPr/>
        </p:nvSpPr>
        <p:spPr>
          <a:xfrm>
            <a:off x="2470875" y="4555449"/>
            <a:ext cx="504000" cy="504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Nunito Black" pitchFamily="2" charset="0"/>
                <a:ea typeface="inpin heiti" charset="-122"/>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latin typeface="Nunito Black" pitchFamily="2" charset="0"/>
              <a:ea typeface="+mn-ea"/>
              <a:cs typeface="+mn-cs"/>
              <a:sym typeface="Arial"/>
            </a:endParaRPr>
          </a:p>
        </p:txBody>
      </p:sp>
      <p:pic>
        <p:nvPicPr>
          <p:cNvPr id="27" name="Picture 2" descr="Star Cartoon Images, Stock Photos &amp;amp; Vectors | Shutterstock">
            <a:extLst>
              <a:ext uri="{FF2B5EF4-FFF2-40B4-BE49-F238E27FC236}">
                <a16:creationId xmlns:a16="http://schemas.microsoft.com/office/drawing/2014/main" id="{8EB06D0E-D7AF-44DA-94FB-3EAE1F0A5D5D}"/>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31703" y="2339134"/>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Star Cartoon Images, Stock Photos &amp;amp; Vectors | Shutterstock">
            <a:extLst>
              <a:ext uri="{FF2B5EF4-FFF2-40B4-BE49-F238E27FC236}">
                <a16:creationId xmlns:a16="http://schemas.microsoft.com/office/drawing/2014/main" id="{FD43C647-CA5B-4206-925A-DFF4FBD9FF3A}"/>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02603" y="3327786"/>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Star Cartoon Images, Stock Photos &amp;amp; Vectors | Shutterstock">
            <a:extLst>
              <a:ext uri="{FF2B5EF4-FFF2-40B4-BE49-F238E27FC236}">
                <a16:creationId xmlns:a16="http://schemas.microsoft.com/office/drawing/2014/main" id="{22C7AFC8-C86E-4173-841A-D84A4372625D}"/>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667844" y="444666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id="{9F7FB6FF-D6AF-4546-B34F-45984470C0F5}"/>
              </a:ext>
            </a:extLst>
          </p:cNvPr>
          <p:cNvPicPr>
            <a:picLocks noChangeAspect="1"/>
          </p:cNvPicPr>
          <p:nvPr/>
        </p:nvPicPr>
        <p:blipFill>
          <a:blip r:embed="rId5"/>
          <a:stretch>
            <a:fillRect/>
          </a:stretch>
        </p:blipFill>
        <p:spPr>
          <a:xfrm rot="16200000">
            <a:off x="1096607" y="910421"/>
            <a:ext cx="511318" cy="511318"/>
          </a:xfrm>
          <a:prstGeom prst="rect">
            <a:avLst/>
          </a:prstGeom>
        </p:spPr>
      </p:pic>
    </p:spTree>
    <p:extLst>
      <p:ext uri="{BB962C8B-B14F-4D97-AF65-F5344CB8AC3E}">
        <p14:creationId xmlns:p14="http://schemas.microsoft.com/office/powerpoint/2010/main" val="28969170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500"/>
                                        <p:tgtEl>
                                          <p:spTgt spid="24"/>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500"/>
                                        <p:tgtEl>
                                          <p:spTgt spid="26"/>
                                        </p:tgtEl>
                                      </p:cBhvr>
                                    </p:animEffect>
                                  </p:childTnLst>
                                </p:cTn>
                              </p:par>
                              <p:par>
                                <p:cTn id="41" presetID="10" presetClass="entr" presetSubtype="0"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500"/>
                                        <p:tgtEl>
                                          <p:spTgt spid="27"/>
                                        </p:tgtEl>
                                      </p:cBhvr>
                                    </p:animEffect>
                                  </p:childTnLst>
                                </p:cTn>
                              </p:par>
                              <p:par>
                                <p:cTn id="44" presetID="10" presetClass="entr" presetSubtype="0" fill="hold"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par>
                                <p:cTn id="47" presetID="10" presetClass="entr" presetSubtype="0" fill="hold" nodeType="with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fade">
                                      <p:cBhvr>
                                        <p:cTn id="49" dur="500"/>
                                        <p:tgtEl>
                                          <p:spTgt spid="29"/>
                                        </p:tgtEl>
                                      </p:cBhvr>
                                    </p:animEffect>
                                  </p:childTnLst>
                                </p:cTn>
                              </p:par>
                              <p:par>
                                <p:cTn id="50" presetID="10" presetClass="entr" presetSubtype="0" fill="hold" nodeType="with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fade">
                                      <p:cBhvr>
                                        <p:cTn id="5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P spid="13" grpId="0"/>
      <p:bldP spid="19" grpId="0"/>
      <p:bldP spid="20" grpId="0" animBg="1"/>
      <p:bldP spid="21" grpId="0" animBg="1"/>
      <p:bldP spid="22" grpId="0"/>
      <p:bldP spid="23" grpId="0" animBg="1"/>
      <p:bldP spid="24" grpId="0" animBg="1"/>
      <p:bldP spid="25" grpId="0"/>
      <p:bldP spid="2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63A6537-AFE7-4C72-8D5B-8030C89F9B38}"/>
              </a:ext>
            </a:extLst>
          </p:cNvPr>
          <p:cNvSpPr/>
          <p:nvPr/>
        </p:nvSpPr>
        <p:spPr>
          <a:xfrm>
            <a:off x="0" y="0"/>
            <a:ext cx="12192000" cy="6858000"/>
          </a:xfrm>
          <a:prstGeom prst="rect">
            <a:avLst/>
          </a:prstGeom>
          <a:solidFill>
            <a:srgbClr val="99E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5" name="图片 4">
            <a:extLst>
              <a:ext uri="{FF2B5EF4-FFF2-40B4-BE49-F238E27FC236}">
                <a16:creationId xmlns:a16="http://schemas.microsoft.com/office/drawing/2014/main" id="{432122AE-2C63-4476-A488-121CF7EE8B6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图片 5">
            <a:extLst>
              <a:ext uri="{FF2B5EF4-FFF2-40B4-BE49-F238E27FC236}">
                <a16:creationId xmlns:a16="http://schemas.microsoft.com/office/drawing/2014/main" id="{0F148231-90FA-45FF-A003-31641AE9B23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900" y="0"/>
            <a:ext cx="12192000" cy="6858000"/>
          </a:xfrm>
          <a:prstGeom prst="rect">
            <a:avLst/>
          </a:prstGeom>
        </p:spPr>
      </p:pic>
      <p:pic>
        <p:nvPicPr>
          <p:cNvPr id="7" name="图片 6">
            <a:extLst>
              <a:ext uri="{FF2B5EF4-FFF2-40B4-BE49-F238E27FC236}">
                <a16:creationId xmlns:a16="http://schemas.microsoft.com/office/drawing/2014/main" id="{3E51F534-8342-46C3-851E-F571FBADBEE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217785" y="0"/>
            <a:ext cx="4937315" cy="1726671"/>
          </a:xfrm>
          <a:prstGeom prst="rect">
            <a:avLst/>
          </a:prstGeom>
        </p:spPr>
      </p:pic>
      <p:pic>
        <p:nvPicPr>
          <p:cNvPr id="8" name="图片 7">
            <a:extLst>
              <a:ext uri="{FF2B5EF4-FFF2-40B4-BE49-F238E27FC236}">
                <a16:creationId xmlns:a16="http://schemas.microsoft.com/office/drawing/2014/main" id="{44289225-26DF-4632-89E1-70FA3603B70C}"/>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724257" y="4535186"/>
            <a:ext cx="3467743" cy="2322814"/>
          </a:xfrm>
          <a:prstGeom prst="rect">
            <a:avLst/>
          </a:prstGeom>
        </p:spPr>
      </p:pic>
      <p:pic>
        <p:nvPicPr>
          <p:cNvPr id="9" name="图片 8">
            <a:extLst>
              <a:ext uri="{FF2B5EF4-FFF2-40B4-BE49-F238E27FC236}">
                <a16:creationId xmlns:a16="http://schemas.microsoft.com/office/drawing/2014/main" id="{19405695-C3EB-4AB3-A262-C2C755C5006C}"/>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0" y="25458"/>
            <a:ext cx="936172" cy="1557128"/>
          </a:xfrm>
          <a:prstGeom prst="rect">
            <a:avLst/>
          </a:prstGeom>
        </p:spPr>
      </p:pic>
      <p:pic>
        <p:nvPicPr>
          <p:cNvPr id="10" name="图片 9">
            <a:extLst>
              <a:ext uri="{FF2B5EF4-FFF2-40B4-BE49-F238E27FC236}">
                <a16:creationId xmlns:a16="http://schemas.microsoft.com/office/drawing/2014/main" id="{CE5E2E05-809A-4DEC-8AC1-D14AF99BE14C}"/>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5044884" y="113977"/>
            <a:ext cx="1034142" cy="878056"/>
          </a:xfrm>
          <a:prstGeom prst="rect">
            <a:avLst/>
          </a:prstGeom>
        </p:spPr>
      </p:pic>
      <p:pic>
        <p:nvPicPr>
          <p:cNvPr id="11" name="图片 10">
            <a:extLst>
              <a:ext uri="{FF2B5EF4-FFF2-40B4-BE49-F238E27FC236}">
                <a16:creationId xmlns:a16="http://schemas.microsoft.com/office/drawing/2014/main" id="{71727C80-BA09-40F4-B7D8-59B22BA397B3}"/>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2776136" y="0"/>
            <a:ext cx="1284515" cy="1030456"/>
          </a:xfrm>
          <a:prstGeom prst="rect">
            <a:avLst/>
          </a:prstGeom>
        </p:spPr>
      </p:pic>
      <p:pic>
        <p:nvPicPr>
          <p:cNvPr id="14" name="图片 13">
            <a:extLst>
              <a:ext uri="{FF2B5EF4-FFF2-40B4-BE49-F238E27FC236}">
                <a16:creationId xmlns:a16="http://schemas.microsoft.com/office/drawing/2014/main" id="{C898C197-5498-415E-B0EE-9A83C3AC2E60}"/>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7800428" y="5577159"/>
            <a:ext cx="1095770" cy="1288201"/>
          </a:xfrm>
          <a:prstGeom prst="rect">
            <a:avLst/>
          </a:prstGeom>
        </p:spPr>
      </p:pic>
      <p:pic>
        <p:nvPicPr>
          <p:cNvPr id="15" name="图片 14">
            <a:extLst>
              <a:ext uri="{FF2B5EF4-FFF2-40B4-BE49-F238E27FC236}">
                <a16:creationId xmlns:a16="http://schemas.microsoft.com/office/drawing/2014/main" id="{F08BE3D6-08B4-41A3-B4B0-8C252B4E19AE}"/>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8298599" y="4564478"/>
            <a:ext cx="950744" cy="1001486"/>
          </a:xfrm>
          <a:prstGeom prst="rect">
            <a:avLst/>
          </a:prstGeom>
        </p:spPr>
      </p:pic>
      <p:pic>
        <p:nvPicPr>
          <p:cNvPr id="16" name="图片 15">
            <a:extLst>
              <a:ext uri="{FF2B5EF4-FFF2-40B4-BE49-F238E27FC236}">
                <a16:creationId xmlns:a16="http://schemas.microsoft.com/office/drawing/2014/main" id="{7F06B5C3-4C38-479F-B87B-CA57F01119F9}"/>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6123214" y="5791349"/>
            <a:ext cx="1262743" cy="1081372"/>
          </a:xfrm>
          <a:prstGeom prst="rect">
            <a:avLst/>
          </a:prstGeom>
        </p:spPr>
      </p:pic>
      <p:pic>
        <p:nvPicPr>
          <p:cNvPr id="17" name="图片 16">
            <a:extLst>
              <a:ext uri="{FF2B5EF4-FFF2-40B4-BE49-F238E27FC236}">
                <a16:creationId xmlns:a16="http://schemas.microsoft.com/office/drawing/2014/main" id="{F0D77264-9EBC-420F-A3E1-306895F85A71}"/>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2740994" y="188394"/>
            <a:ext cx="2361159" cy="2153156"/>
          </a:xfrm>
          <a:prstGeom prst="rect">
            <a:avLst/>
          </a:prstGeom>
        </p:spPr>
      </p:pic>
      <p:pic>
        <p:nvPicPr>
          <p:cNvPr id="18" name="图片 17">
            <a:extLst>
              <a:ext uri="{FF2B5EF4-FFF2-40B4-BE49-F238E27FC236}">
                <a16:creationId xmlns:a16="http://schemas.microsoft.com/office/drawing/2014/main" id="{1F0C0603-7C09-476A-847D-430892FC96E7}"/>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11241257" y="-14721"/>
            <a:ext cx="950743" cy="878056"/>
          </a:xfrm>
          <a:prstGeom prst="rect">
            <a:avLst/>
          </a:prstGeom>
        </p:spPr>
      </p:pic>
      <p:pic>
        <p:nvPicPr>
          <p:cNvPr id="19" name="图片 18">
            <a:extLst>
              <a:ext uri="{FF2B5EF4-FFF2-40B4-BE49-F238E27FC236}">
                <a16:creationId xmlns:a16="http://schemas.microsoft.com/office/drawing/2014/main" id="{E49E2A7F-0E0B-4C4A-9283-FE4A2E5B0DBE}"/>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11085171" y="1029985"/>
            <a:ext cx="1114029" cy="2100943"/>
          </a:xfrm>
          <a:prstGeom prst="rect">
            <a:avLst/>
          </a:prstGeom>
        </p:spPr>
      </p:pic>
      <p:pic>
        <p:nvPicPr>
          <p:cNvPr id="20" name="图片 19">
            <a:extLst>
              <a:ext uri="{FF2B5EF4-FFF2-40B4-BE49-F238E27FC236}">
                <a16:creationId xmlns:a16="http://schemas.microsoft.com/office/drawing/2014/main" id="{DF76EEB3-FA04-4E96-8D0C-30DE0B28E6B5}"/>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10374086" y="3028797"/>
            <a:ext cx="1114029" cy="1099459"/>
          </a:xfrm>
          <a:prstGeom prst="rect">
            <a:avLst/>
          </a:prstGeom>
        </p:spPr>
      </p:pic>
      <p:pic>
        <p:nvPicPr>
          <p:cNvPr id="12" name="图片 11">
            <a:extLst>
              <a:ext uri="{FF2B5EF4-FFF2-40B4-BE49-F238E27FC236}">
                <a16:creationId xmlns:a16="http://schemas.microsoft.com/office/drawing/2014/main" id="{260AAB0A-2507-4F0A-86D5-67DF6E209B96}"/>
              </a:ext>
            </a:extLst>
          </p:cNvPr>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663107" y="801384"/>
            <a:ext cx="1741714" cy="1926772"/>
          </a:xfrm>
          <a:prstGeom prst="rect">
            <a:avLst/>
          </a:prstGeom>
        </p:spPr>
      </p:pic>
      <p:pic>
        <p:nvPicPr>
          <p:cNvPr id="40" name="图片 39">
            <a:extLst>
              <a:ext uri="{FF2B5EF4-FFF2-40B4-BE49-F238E27FC236}">
                <a16:creationId xmlns:a16="http://schemas.microsoft.com/office/drawing/2014/main" id="{F4055C42-907C-4F0A-8670-90109A38A12B}"/>
              </a:ext>
            </a:extLst>
          </p:cNvPr>
          <p:cNvPicPr>
            <a:picLocks noChangeAspect="1"/>
          </p:cNvPicPr>
          <p:nvPr/>
        </p:nvPicPr>
        <p:blipFill rotWithShape="1">
          <a:blip r:embed="rId17" cstate="email">
            <a:extLst>
              <a:ext uri="{28A0092B-C50C-407E-A947-70E740481C1C}">
                <a14:useLocalDpi xmlns:a14="http://schemas.microsoft.com/office/drawing/2010/main"/>
              </a:ext>
            </a:extLst>
          </a:blip>
          <a:srcRect/>
          <a:stretch/>
        </p:blipFill>
        <p:spPr>
          <a:xfrm rot="2571227" flipH="1">
            <a:off x="433569" y="1505926"/>
            <a:ext cx="1285954" cy="2709174"/>
          </a:xfrm>
          <a:prstGeom prst="rect">
            <a:avLst/>
          </a:prstGeom>
        </p:spPr>
      </p:pic>
      <p:pic>
        <p:nvPicPr>
          <p:cNvPr id="21" name="图片 20">
            <a:extLst>
              <a:ext uri="{FF2B5EF4-FFF2-40B4-BE49-F238E27FC236}">
                <a16:creationId xmlns:a16="http://schemas.microsoft.com/office/drawing/2014/main" id="{5BAE110D-AAEE-41A7-BB86-7BE746758BC9}"/>
              </a:ext>
            </a:extLst>
          </p:cNvPr>
          <p:cNvPicPr>
            <a:picLocks noChangeAspect="1"/>
          </p:cNvPicPr>
          <p:nvPr/>
        </p:nvPicPr>
        <p:blipFill rotWithShape="1">
          <a:blip r:embed="rId18" cstate="email">
            <a:extLst>
              <a:ext uri="{28A0092B-C50C-407E-A947-70E740481C1C}">
                <a14:useLocalDpi xmlns:a14="http://schemas.microsoft.com/office/drawing/2010/main"/>
              </a:ext>
            </a:extLst>
          </a:blip>
          <a:srcRect/>
          <a:stretch/>
        </p:blipFill>
        <p:spPr>
          <a:xfrm>
            <a:off x="11214213" y="4523012"/>
            <a:ext cx="950744" cy="2002973"/>
          </a:xfrm>
          <a:prstGeom prst="rect">
            <a:avLst/>
          </a:prstGeom>
        </p:spPr>
      </p:pic>
      <p:pic>
        <p:nvPicPr>
          <p:cNvPr id="28" name="Picture 27"/>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7036" y="-14721"/>
            <a:ext cx="1630815" cy="1630815"/>
          </a:xfrm>
          <a:prstGeom prst="rect">
            <a:avLst/>
          </a:prstGeom>
        </p:spPr>
      </p:pic>
      <p:pic>
        <p:nvPicPr>
          <p:cNvPr id="30" name="Picture 29"/>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0572057" y="5245173"/>
            <a:ext cx="574168" cy="976086"/>
          </a:xfrm>
          <a:prstGeom prst="rect">
            <a:avLst/>
          </a:prstGeom>
        </p:spPr>
      </p:pic>
      <p:pic>
        <p:nvPicPr>
          <p:cNvPr id="32" name="图片 6">
            <a:extLst>
              <a:ext uri="{FF2B5EF4-FFF2-40B4-BE49-F238E27FC236}">
                <a16:creationId xmlns:a16="http://schemas.microsoft.com/office/drawing/2014/main" id="{245EE5CF-164A-4243-BC1A-2F58699E27C6}"/>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flipH="1">
            <a:off x="439615" y="3764792"/>
            <a:ext cx="3293574" cy="3293574"/>
          </a:xfrm>
          <a:prstGeom prst="rect">
            <a:avLst/>
          </a:prstGeom>
          <a:effectLst>
            <a:outerShdw blurRad="63500" algn="ctr" rotWithShape="0">
              <a:prstClr val="black">
                <a:alpha val="40000"/>
              </a:prstClr>
            </a:outerShdw>
          </a:effectLst>
        </p:spPr>
      </p:pic>
      <p:pic>
        <p:nvPicPr>
          <p:cNvPr id="41" name="图片 15">
            <a:extLst>
              <a:ext uri="{FF2B5EF4-FFF2-40B4-BE49-F238E27FC236}">
                <a16:creationId xmlns:a16="http://schemas.microsoft.com/office/drawing/2014/main" id="{7F06B5C3-4C38-479F-B87B-CA57F01119F9}"/>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73800" y="4820455"/>
            <a:ext cx="1262743" cy="1081372"/>
          </a:xfrm>
          <a:prstGeom prst="rect">
            <a:avLst/>
          </a:prstGeom>
        </p:spPr>
      </p:pic>
      <p:pic>
        <p:nvPicPr>
          <p:cNvPr id="22" name="Picture 21"/>
          <p:cNvPicPr>
            <a:picLocks noChangeAspect="1"/>
          </p:cNvPicPr>
          <p:nvPr/>
        </p:nvPicPr>
        <p:blipFill>
          <a:blip r:embed="rId22"/>
          <a:stretch>
            <a:fillRect/>
          </a:stretch>
        </p:blipFill>
        <p:spPr>
          <a:xfrm>
            <a:off x="6334129" y="884385"/>
            <a:ext cx="5486876" cy="2597121"/>
          </a:xfrm>
          <a:prstGeom prst="rect">
            <a:avLst/>
          </a:prstGeom>
        </p:spPr>
      </p:pic>
      <p:pic>
        <p:nvPicPr>
          <p:cNvPr id="23" name="Picture 22"/>
          <p:cNvPicPr>
            <a:picLocks noChangeAspect="1"/>
          </p:cNvPicPr>
          <p:nvPr/>
        </p:nvPicPr>
        <p:blipFill>
          <a:blip r:embed="rId23"/>
          <a:stretch>
            <a:fillRect/>
          </a:stretch>
        </p:blipFill>
        <p:spPr>
          <a:xfrm>
            <a:off x="571094" y="1908404"/>
            <a:ext cx="9973920" cy="4017612"/>
          </a:xfrm>
          <a:prstGeom prst="rect">
            <a:avLst/>
          </a:prstGeom>
        </p:spPr>
      </p:pic>
      <p:pic>
        <p:nvPicPr>
          <p:cNvPr id="26" name="Picture 25"/>
          <p:cNvPicPr>
            <a:picLocks noChangeAspect="1"/>
          </p:cNvPicPr>
          <p:nvPr/>
        </p:nvPicPr>
        <p:blipFill>
          <a:blip r:embed="rId24"/>
          <a:stretch>
            <a:fillRect/>
          </a:stretch>
        </p:blipFill>
        <p:spPr>
          <a:xfrm>
            <a:off x="4460681" y="3522586"/>
            <a:ext cx="6291617" cy="3078747"/>
          </a:xfrm>
          <a:prstGeom prst="rect">
            <a:avLst/>
          </a:prstGeom>
        </p:spPr>
      </p:pic>
    </p:spTree>
    <p:extLst>
      <p:ext uri="{BB962C8B-B14F-4D97-AF65-F5344CB8AC3E}">
        <p14:creationId xmlns:p14="http://schemas.microsoft.com/office/powerpoint/2010/main" val="138989666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in)">
                                      <p:cBhvr>
                                        <p:cTn id="7" dur="2000"/>
                                        <p:tgtEl>
                                          <p:spTgt spid="22"/>
                                        </p:tgtEl>
                                      </p:cBhvr>
                                    </p:animEffect>
                                  </p:childTnLst>
                                </p:cTn>
                              </p:par>
                              <p:par>
                                <p:cTn id="8" presetID="6" presetClass="entr" presetSubtype="16"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circle(in)">
                                      <p:cBhvr>
                                        <p:cTn id="10" dur="2000"/>
                                        <p:tgtEl>
                                          <p:spTgt spid="23"/>
                                        </p:tgtEl>
                                      </p:cBhvr>
                                    </p:animEffect>
                                  </p:childTnLst>
                                </p:cTn>
                              </p:par>
                              <p:par>
                                <p:cTn id="11" presetID="6" presetClass="entr" presetSubtype="16"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circle(in)">
                                      <p:cBhvr>
                                        <p:cTn id="13"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5061DA6-B82E-46FE-9483-5608B8AEAD71}"/>
              </a:ext>
            </a:extLst>
          </p:cNvPr>
          <p:cNvPicPr>
            <a:picLocks noChangeAspect="1"/>
          </p:cNvPicPr>
          <p:nvPr/>
        </p:nvPicPr>
        <p:blipFill>
          <a:blip r:embed="rId2"/>
          <a:stretch>
            <a:fillRect/>
          </a:stretch>
        </p:blipFill>
        <p:spPr>
          <a:xfrm>
            <a:off x="0" y="1"/>
            <a:ext cx="12192000" cy="6857999"/>
          </a:xfrm>
          <a:prstGeom prst="rect">
            <a:avLst/>
          </a:prstGeom>
        </p:spPr>
      </p:pic>
      <p:pic>
        <p:nvPicPr>
          <p:cNvPr id="11" name="图片 6">
            <a:extLst>
              <a:ext uri="{FF2B5EF4-FFF2-40B4-BE49-F238E27FC236}">
                <a16:creationId xmlns:a16="http://schemas.microsoft.com/office/drawing/2014/main" id="{245EE5CF-164A-4243-BC1A-2F58699E27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00347" y="2584634"/>
            <a:ext cx="4545510" cy="4545510"/>
          </a:xfrm>
          <a:prstGeom prst="rect">
            <a:avLst/>
          </a:prstGeom>
          <a:effectLst>
            <a:outerShdw blurRad="63500" algn="ctr" rotWithShape="0">
              <a:prstClr val="black">
                <a:alpha val="40000"/>
              </a:prstClr>
            </a:outerShdw>
          </a:effectLst>
        </p:spPr>
      </p:pic>
      <p:pic>
        <p:nvPicPr>
          <p:cNvPr id="12" name="图片 16">
            <a:extLst>
              <a:ext uri="{FF2B5EF4-FFF2-40B4-BE49-F238E27FC236}">
                <a16:creationId xmlns:a16="http://schemas.microsoft.com/office/drawing/2014/main" id="{F0D77264-9EBC-420F-A3E1-306895F85A7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954594" y="4711574"/>
            <a:ext cx="2361159" cy="2153156"/>
          </a:xfrm>
          <a:prstGeom prst="rect">
            <a:avLst/>
          </a:prstGeom>
        </p:spPr>
      </p:pic>
      <p:pic>
        <p:nvPicPr>
          <p:cNvPr id="13" name="图片 39">
            <a:extLst>
              <a:ext uri="{FF2B5EF4-FFF2-40B4-BE49-F238E27FC236}">
                <a16:creationId xmlns:a16="http://schemas.microsoft.com/office/drawing/2014/main" id="{F4055C42-907C-4F0A-8670-90109A38A12B}"/>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rot="2571227" flipH="1">
            <a:off x="5557112" y="4588468"/>
            <a:ext cx="1285954" cy="2709174"/>
          </a:xfrm>
          <a:prstGeom prst="rect">
            <a:avLst/>
          </a:prstGeom>
        </p:spPr>
      </p:pic>
      <p:pic>
        <p:nvPicPr>
          <p:cNvPr id="14" name="图片 6">
            <a:extLst>
              <a:ext uri="{FF2B5EF4-FFF2-40B4-BE49-F238E27FC236}">
                <a16:creationId xmlns:a16="http://schemas.microsoft.com/office/drawing/2014/main" id="{3E51F534-8342-46C3-851E-F571FBADBEE1}"/>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809899" y="8119"/>
            <a:ext cx="4937315" cy="1726671"/>
          </a:xfrm>
          <a:prstGeom prst="rect">
            <a:avLst/>
          </a:prstGeom>
        </p:spPr>
      </p:pic>
      <p:pic>
        <p:nvPicPr>
          <p:cNvPr id="15" name="图片 39">
            <a:extLst>
              <a:ext uri="{FF2B5EF4-FFF2-40B4-BE49-F238E27FC236}">
                <a16:creationId xmlns:a16="http://schemas.microsoft.com/office/drawing/2014/main" id="{F4055C42-907C-4F0A-8670-90109A38A12B}"/>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rot="2571227" flipH="1">
            <a:off x="503136" y="1230049"/>
            <a:ext cx="1285954" cy="2709174"/>
          </a:xfrm>
          <a:prstGeom prst="rect">
            <a:avLst/>
          </a:prstGeom>
        </p:spPr>
      </p:pic>
      <p:pic>
        <p:nvPicPr>
          <p:cNvPr id="4" name="Picture 3"/>
          <p:cNvPicPr>
            <a:picLocks noChangeAspect="1"/>
          </p:cNvPicPr>
          <p:nvPr/>
        </p:nvPicPr>
        <p:blipFill>
          <a:blip r:embed="rId7"/>
          <a:stretch>
            <a:fillRect/>
          </a:stretch>
        </p:blipFill>
        <p:spPr>
          <a:xfrm>
            <a:off x="523826" y="1062075"/>
            <a:ext cx="9925148" cy="6901270"/>
          </a:xfrm>
          <a:prstGeom prst="rect">
            <a:avLst/>
          </a:prstGeom>
        </p:spPr>
      </p:pic>
    </p:spTree>
    <p:extLst>
      <p:ext uri="{BB962C8B-B14F-4D97-AF65-F5344CB8AC3E}">
        <p14:creationId xmlns:p14="http://schemas.microsoft.com/office/powerpoint/2010/main" val="185503223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57283960-9722-4575-9F78-C81CE86831B0}"/>
              </a:ext>
            </a:extLst>
          </p:cNvPr>
          <p:cNvPicPr>
            <a:picLocks noChangeAspect="1"/>
          </p:cNvPicPr>
          <p:nvPr/>
        </p:nvPicPr>
        <p:blipFill>
          <a:blip r:embed="rId3"/>
          <a:stretch>
            <a:fillRect/>
          </a:stretch>
        </p:blipFill>
        <p:spPr>
          <a:xfrm>
            <a:off x="0" y="0"/>
            <a:ext cx="12192000" cy="6857999"/>
          </a:xfrm>
          <a:prstGeom prst="rect">
            <a:avLst/>
          </a:prstGeom>
        </p:spPr>
      </p:pic>
      <p:pic>
        <p:nvPicPr>
          <p:cNvPr id="29" name="图片 28">
            <a:extLst>
              <a:ext uri="{FF2B5EF4-FFF2-40B4-BE49-F238E27FC236}">
                <a16:creationId xmlns:a16="http://schemas.microsoft.com/office/drawing/2014/main" id="{9421EDD4-0015-427A-8C6D-B944C22F4BC6}"/>
              </a:ext>
            </a:extLst>
          </p:cNvPr>
          <p:cNvPicPr>
            <a:picLocks noChangeAspect="1"/>
          </p:cNvPicPr>
          <p:nvPr/>
        </p:nvPicPr>
        <p:blipFill>
          <a:blip r:embed="rId4"/>
          <a:stretch>
            <a:fillRect/>
          </a:stretch>
        </p:blipFill>
        <p:spPr>
          <a:xfrm>
            <a:off x="0" y="5661425"/>
            <a:ext cx="1186258" cy="1196574"/>
          </a:xfrm>
          <a:prstGeom prst="rect">
            <a:avLst/>
          </a:prstGeom>
          <a:effectLst>
            <a:outerShdw blurRad="12700" dist="12700" dir="2700000" algn="tl" rotWithShape="0">
              <a:prstClr val="black">
                <a:alpha val="40000"/>
              </a:prstClr>
            </a:outerShdw>
          </a:effectLst>
        </p:spPr>
      </p:pic>
      <p:pic>
        <p:nvPicPr>
          <p:cNvPr id="30" name="图片 29">
            <a:extLst>
              <a:ext uri="{FF2B5EF4-FFF2-40B4-BE49-F238E27FC236}">
                <a16:creationId xmlns:a16="http://schemas.microsoft.com/office/drawing/2014/main" id="{ADD77BD4-6081-4EF0-A51E-6FCAF1D01E00}"/>
              </a:ext>
            </a:extLst>
          </p:cNvPr>
          <p:cNvPicPr>
            <a:picLocks noChangeAspect="1"/>
          </p:cNvPicPr>
          <p:nvPr/>
        </p:nvPicPr>
        <p:blipFill>
          <a:blip r:embed="rId5"/>
          <a:stretch>
            <a:fillRect/>
          </a:stretch>
        </p:blipFill>
        <p:spPr>
          <a:xfrm>
            <a:off x="9910711" y="5720074"/>
            <a:ext cx="2297452" cy="1271804"/>
          </a:xfrm>
          <a:prstGeom prst="rect">
            <a:avLst/>
          </a:prstGeom>
          <a:effectLst>
            <a:outerShdw blurRad="12700" dist="12700" dir="18900000" algn="bl" rotWithShape="0">
              <a:prstClr val="black">
                <a:alpha val="40000"/>
              </a:prstClr>
            </a:outerShdw>
          </a:effectLst>
        </p:spPr>
      </p:pic>
      <p:grpSp>
        <p:nvGrpSpPr>
          <p:cNvPr id="4" name="Group 3"/>
          <p:cNvGrpSpPr/>
          <p:nvPr/>
        </p:nvGrpSpPr>
        <p:grpSpPr>
          <a:xfrm>
            <a:off x="778856" y="1680534"/>
            <a:ext cx="10958286" cy="1527866"/>
            <a:chOff x="616857" y="2061030"/>
            <a:chExt cx="10958286" cy="1527866"/>
          </a:xfrm>
        </p:grpSpPr>
        <p:sp>
          <p:nvSpPr>
            <p:cNvPr id="20" name="矩形 26">
              <a:extLst>
                <a:ext uri="{FF2B5EF4-FFF2-40B4-BE49-F238E27FC236}">
                  <a16:creationId xmlns:a16="http://schemas.microsoft.com/office/drawing/2014/main" id="{902F907E-80C1-4F68-8630-618515348FFF}"/>
                </a:ext>
              </a:extLst>
            </p:cNvPr>
            <p:cNvSpPr/>
            <p:nvPr/>
          </p:nvSpPr>
          <p:spPr>
            <a:xfrm>
              <a:off x="616857" y="2061030"/>
              <a:ext cx="10958286" cy="1527866"/>
            </a:xfrm>
            <a:prstGeom prst="rect">
              <a:avLst/>
            </a:prstGeom>
            <a:solidFill>
              <a:schemeClr val="bg1"/>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3" name="Rectangle 2"/>
            <p:cNvSpPr/>
            <p:nvPr/>
          </p:nvSpPr>
          <p:spPr>
            <a:xfrm>
              <a:off x="725714" y="2213231"/>
              <a:ext cx="10711543" cy="1200329"/>
            </a:xfrm>
            <a:prstGeom prst="rect">
              <a:avLst/>
            </a:prstGeom>
          </p:spPr>
          <p:txBody>
            <a:bodyPr wrap="square">
              <a:spAutoFit/>
            </a:bodyPr>
            <a:lstStyle/>
            <a:p>
              <a:pPr algn="just"/>
              <a:r>
                <a:rPr lang="en-US" sz="3600" i="0" dirty="0" err="1">
                  <a:solidFill>
                    <a:schemeClr val="accent1">
                      <a:lumMod val="75000"/>
                    </a:schemeClr>
                  </a:solidFill>
                  <a:effectLst/>
                  <a:latin typeface="Cambria" panose="02040503050406030204" pitchFamily="18" charset="0"/>
                  <a:ea typeface="Cambria" panose="02040503050406030204" pitchFamily="18" charset="0"/>
                </a:rPr>
                <a:t>Các</a:t>
              </a:r>
              <a:r>
                <a:rPr lang="en-US" sz="3600" i="0" dirty="0">
                  <a:solidFill>
                    <a:schemeClr val="accent1">
                      <a:lumMod val="75000"/>
                    </a:schemeClr>
                  </a:solidFill>
                  <a:effectLst/>
                  <a:latin typeface="Cambria" panose="02040503050406030204" pitchFamily="18" charset="0"/>
                  <a:ea typeface="Cambria" panose="02040503050406030204" pitchFamily="18" charset="0"/>
                </a:rPr>
                <a:t> </a:t>
              </a:r>
              <a:r>
                <a:rPr lang="en-US" sz="3600" i="0" dirty="0" err="1">
                  <a:solidFill>
                    <a:schemeClr val="accent1">
                      <a:lumMod val="75000"/>
                    </a:schemeClr>
                  </a:solidFill>
                  <a:effectLst/>
                  <a:latin typeface="Cambria" panose="02040503050406030204" pitchFamily="18" charset="0"/>
                  <a:ea typeface="Cambria" panose="02040503050406030204" pitchFamily="18" charset="0"/>
                </a:rPr>
                <a:t>nhân</a:t>
              </a:r>
              <a:r>
                <a:rPr lang="en-US" sz="3600" i="0" dirty="0">
                  <a:solidFill>
                    <a:schemeClr val="accent1">
                      <a:lumMod val="75000"/>
                    </a:schemeClr>
                  </a:solidFill>
                  <a:effectLst/>
                  <a:latin typeface="Cambria" panose="02040503050406030204" pitchFamily="18" charset="0"/>
                  <a:ea typeface="Cambria" panose="02040503050406030204" pitchFamily="18" charset="0"/>
                </a:rPr>
                <a:t> </a:t>
              </a:r>
              <a:r>
                <a:rPr lang="en-US" sz="3600" i="0" dirty="0" err="1">
                  <a:solidFill>
                    <a:schemeClr val="accent1">
                      <a:lumMod val="75000"/>
                    </a:schemeClr>
                  </a:solidFill>
                  <a:effectLst/>
                  <a:latin typeface="Cambria" panose="02040503050406030204" pitchFamily="18" charset="0"/>
                  <a:ea typeface="Cambria" panose="02040503050406030204" pitchFamily="18" charset="0"/>
                </a:rPr>
                <a:t>vật</a:t>
              </a:r>
              <a:r>
                <a:rPr lang="en-US" sz="3600" i="0" dirty="0">
                  <a:solidFill>
                    <a:schemeClr val="accent1">
                      <a:lumMod val="75000"/>
                    </a:schemeClr>
                  </a:solidFill>
                  <a:effectLst/>
                  <a:latin typeface="Cambria" panose="02040503050406030204" pitchFamily="18" charset="0"/>
                  <a:ea typeface="Cambria" panose="02040503050406030204" pitchFamily="18" charset="0"/>
                </a:rPr>
                <a:t> </a:t>
              </a:r>
              <a:r>
                <a:rPr lang="en-US" sz="3600" i="0" dirty="0" err="1">
                  <a:solidFill>
                    <a:schemeClr val="accent1">
                      <a:lumMod val="75000"/>
                    </a:schemeClr>
                  </a:solidFill>
                  <a:effectLst/>
                  <a:latin typeface="Cambria" panose="02040503050406030204" pitchFamily="18" charset="0"/>
                  <a:ea typeface="Cambria" panose="02040503050406030204" pitchFamily="18" charset="0"/>
                </a:rPr>
                <a:t>tranh</a:t>
              </a:r>
              <a:r>
                <a:rPr lang="en-US" sz="3600" i="0" dirty="0">
                  <a:solidFill>
                    <a:schemeClr val="accent1">
                      <a:lumMod val="75000"/>
                    </a:schemeClr>
                  </a:solidFill>
                  <a:effectLst/>
                  <a:latin typeface="Cambria" panose="02040503050406030204" pitchFamily="18" charset="0"/>
                  <a:ea typeface="Cambria" panose="02040503050406030204" pitchFamily="18" charset="0"/>
                </a:rPr>
                <a:t> </a:t>
              </a:r>
              <a:r>
                <a:rPr lang="en-US" sz="3600" i="0" dirty="0" err="1">
                  <a:solidFill>
                    <a:schemeClr val="accent1">
                      <a:lumMod val="75000"/>
                    </a:schemeClr>
                  </a:solidFill>
                  <a:effectLst/>
                  <a:latin typeface="Cambria" panose="02040503050406030204" pitchFamily="18" charset="0"/>
                  <a:ea typeface="Cambria" panose="02040503050406030204" pitchFamily="18" charset="0"/>
                </a:rPr>
                <a:t>luận</a:t>
              </a:r>
              <a:r>
                <a:rPr lang="en-US" sz="3600" i="0" dirty="0">
                  <a:solidFill>
                    <a:schemeClr val="accent1">
                      <a:lumMod val="75000"/>
                    </a:schemeClr>
                  </a:solidFill>
                  <a:effectLst/>
                  <a:latin typeface="Cambria" panose="02040503050406030204" pitchFamily="18" charset="0"/>
                  <a:ea typeface="Cambria" panose="02040503050406030204" pitchFamily="18" charset="0"/>
                </a:rPr>
                <a:t> </a:t>
              </a:r>
              <a:r>
                <a:rPr lang="en-US" sz="3600" i="0" dirty="0" err="1">
                  <a:solidFill>
                    <a:schemeClr val="accent1">
                      <a:lumMod val="75000"/>
                    </a:schemeClr>
                  </a:solidFill>
                  <a:effectLst/>
                  <a:latin typeface="Cambria" panose="02040503050406030204" pitchFamily="18" charset="0"/>
                  <a:ea typeface="Cambria" panose="02040503050406030204" pitchFamily="18" charset="0"/>
                </a:rPr>
                <a:t>với</a:t>
              </a:r>
              <a:r>
                <a:rPr lang="en-US" sz="3600" i="0" dirty="0">
                  <a:solidFill>
                    <a:schemeClr val="accent1">
                      <a:lumMod val="75000"/>
                    </a:schemeClr>
                  </a:solidFill>
                  <a:effectLst/>
                  <a:latin typeface="Cambria" panose="02040503050406030204" pitchFamily="18" charset="0"/>
                  <a:ea typeface="Cambria" panose="02040503050406030204" pitchFamily="18" charset="0"/>
                </a:rPr>
                <a:t> </a:t>
              </a:r>
              <a:r>
                <a:rPr lang="en-US" sz="3600" i="0" dirty="0" err="1">
                  <a:solidFill>
                    <a:schemeClr val="accent1">
                      <a:lumMod val="75000"/>
                    </a:schemeClr>
                  </a:solidFill>
                  <a:effectLst/>
                  <a:latin typeface="Cambria" panose="02040503050406030204" pitchFamily="18" charset="0"/>
                  <a:ea typeface="Cambria" panose="02040503050406030204" pitchFamily="18" charset="0"/>
                </a:rPr>
                <a:t>nhau</a:t>
              </a:r>
              <a:r>
                <a:rPr lang="en-US" sz="3600" i="0" dirty="0">
                  <a:solidFill>
                    <a:schemeClr val="accent1">
                      <a:lumMod val="75000"/>
                    </a:schemeClr>
                  </a:solidFill>
                  <a:effectLst/>
                  <a:latin typeface="Cambria" panose="02040503050406030204" pitchFamily="18" charset="0"/>
                  <a:ea typeface="Cambria" panose="02040503050406030204" pitchFamily="18" charset="0"/>
                </a:rPr>
                <a:t> </a:t>
              </a:r>
              <a:r>
                <a:rPr lang="en-US" sz="3600" i="0" dirty="0" err="1">
                  <a:solidFill>
                    <a:schemeClr val="accent1">
                      <a:lumMod val="75000"/>
                    </a:schemeClr>
                  </a:solidFill>
                  <a:effectLst/>
                  <a:latin typeface="Cambria" panose="02040503050406030204" pitchFamily="18" charset="0"/>
                  <a:ea typeface="Cambria" panose="02040503050406030204" pitchFamily="18" charset="0"/>
                </a:rPr>
                <a:t>xem</a:t>
              </a:r>
              <a:r>
                <a:rPr lang="en-US" sz="3600" i="0" dirty="0">
                  <a:solidFill>
                    <a:schemeClr val="accent1">
                      <a:lumMod val="75000"/>
                    </a:schemeClr>
                  </a:solidFill>
                  <a:effectLst/>
                  <a:latin typeface="Cambria" panose="02040503050406030204" pitchFamily="18" charset="0"/>
                  <a:ea typeface="Cambria" panose="02040503050406030204" pitchFamily="18" charset="0"/>
                </a:rPr>
                <a:t> </a:t>
              </a:r>
              <a:r>
                <a:rPr lang="en-US" sz="3600" i="0" dirty="0" err="1">
                  <a:solidFill>
                    <a:schemeClr val="accent1">
                      <a:lumMod val="75000"/>
                    </a:schemeClr>
                  </a:solidFill>
                  <a:effectLst/>
                  <a:latin typeface="Cambria" panose="02040503050406030204" pitchFamily="18" charset="0"/>
                  <a:ea typeface="Cambria" panose="02040503050406030204" pitchFamily="18" charset="0"/>
                </a:rPr>
                <a:t>hôm</a:t>
              </a:r>
              <a:r>
                <a:rPr lang="en-US" sz="3600" i="0" dirty="0">
                  <a:solidFill>
                    <a:schemeClr val="accent1">
                      <a:lumMod val="75000"/>
                    </a:schemeClr>
                  </a:solidFill>
                  <a:effectLst/>
                  <a:latin typeface="Cambria" panose="02040503050406030204" pitchFamily="18" charset="0"/>
                  <a:ea typeface="Cambria" panose="02040503050406030204" pitchFamily="18" charset="0"/>
                </a:rPr>
                <a:t> nay </a:t>
              </a:r>
              <a:r>
                <a:rPr lang="en-US" sz="3600" i="0" dirty="0" err="1">
                  <a:solidFill>
                    <a:schemeClr val="accent1">
                      <a:lumMod val="75000"/>
                    </a:schemeClr>
                  </a:solidFill>
                  <a:effectLst/>
                  <a:latin typeface="Cambria" panose="02040503050406030204" pitchFamily="18" charset="0"/>
                  <a:ea typeface="Cambria" panose="02040503050406030204" pitchFamily="18" charset="0"/>
                </a:rPr>
                <a:t>có</a:t>
              </a:r>
              <a:r>
                <a:rPr lang="en-US" sz="3600" i="0" dirty="0">
                  <a:solidFill>
                    <a:schemeClr val="accent1">
                      <a:lumMod val="75000"/>
                    </a:schemeClr>
                  </a:solidFill>
                  <a:effectLst/>
                  <a:latin typeface="Cambria" panose="02040503050406030204" pitchFamily="18" charset="0"/>
                  <a:ea typeface="Cambria" panose="02040503050406030204" pitchFamily="18" charset="0"/>
                </a:rPr>
                <a:t> </a:t>
              </a:r>
              <a:r>
                <a:rPr lang="en-US" sz="3600" i="0" dirty="0" err="1">
                  <a:solidFill>
                    <a:schemeClr val="accent1">
                      <a:lumMod val="75000"/>
                    </a:schemeClr>
                  </a:solidFill>
                  <a:effectLst/>
                  <a:latin typeface="Cambria" panose="02040503050406030204" pitchFamily="18" charset="0"/>
                  <a:ea typeface="Cambria" panose="02040503050406030204" pitchFamily="18" charset="0"/>
                </a:rPr>
                <a:t>phải</a:t>
              </a:r>
              <a:r>
                <a:rPr lang="en-US" sz="3600" i="0" dirty="0">
                  <a:solidFill>
                    <a:schemeClr val="accent1">
                      <a:lumMod val="75000"/>
                    </a:schemeClr>
                  </a:solidFill>
                  <a:effectLst/>
                  <a:latin typeface="Cambria" panose="02040503050406030204" pitchFamily="18" charset="0"/>
                  <a:ea typeface="Cambria" panose="02040503050406030204" pitchFamily="18" charset="0"/>
                </a:rPr>
                <a:t> </a:t>
              </a:r>
              <a:r>
                <a:rPr lang="en-US" sz="3600" i="0" dirty="0" err="1">
                  <a:solidFill>
                    <a:schemeClr val="accent1">
                      <a:lumMod val="75000"/>
                    </a:schemeClr>
                  </a:solidFill>
                  <a:effectLst/>
                  <a:latin typeface="Cambria" panose="02040503050406030204" pitchFamily="18" charset="0"/>
                  <a:ea typeface="Cambria" panose="02040503050406030204" pitchFamily="18" charset="0"/>
                </a:rPr>
                <a:t>là</a:t>
              </a:r>
              <a:r>
                <a:rPr lang="en-US" sz="3600" i="0" dirty="0">
                  <a:solidFill>
                    <a:schemeClr val="accent1">
                      <a:lumMod val="75000"/>
                    </a:schemeClr>
                  </a:solidFill>
                  <a:effectLst/>
                  <a:latin typeface="Cambria" panose="02040503050406030204" pitchFamily="18" charset="0"/>
                  <a:ea typeface="Cambria" panose="02040503050406030204" pitchFamily="18" charset="0"/>
                </a:rPr>
                <a:t> </a:t>
              </a:r>
              <a:r>
                <a:rPr lang="en-US" sz="3600" i="0" dirty="0" err="1">
                  <a:solidFill>
                    <a:schemeClr val="accent1">
                      <a:lumMod val="75000"/>
                    </a:schemeClr>
                  </a:solidFill>
                  <a:effectLst/>
                  <a:latin typeface="Cambria" panose="02040503050406030204" pitchFamily="18" charset="0"/>
                  <a:ea typeface="Cambria" panose="02040503050406030204" pitchFamily="18" charset="0"/>
                </a:rPr>
                <a:t>một</a:t>
              </a:r>
              <a:r>
                <a:rPr lang="en-US" sz="3600" i="0" dirty="0">
                  <a:solidFill>
                    <a:schemeClr val="accent1">
                      <a:lumMod val="75000"/>
                    </a:schemeClr>
                  </a:solidFill>
                  <a:effectLst/>
                  <a:latin typeface="Cambria" panose="02040503050406030204" pitchFamily="18" charset="0"/>
                  <a:ea typeface="Cambria" panose="02040503050406030204" pitchFamily="18" charset="0"/>
                </a:rPr>
                <a:t> </a:t>
              </a:r>
              <a:r>
                <a:rPr lang="en-US" sz="3600" i="0" dirty="0" err="1">
                  <a:solidFill>
                    <a:schemeClr val="accent1">
                      <a:lumMod val="75000"/>
                    </a:schemeClr>
                  </a:solidFill>
                  <a:effectLst/>
                  <a:latin typeface="Cambria" panose="02040503050406030204" pitchFamily="18" charset="0"/>
                  <a:ea typeface="Cambria" panose="02040503050406030204" pitchFamily="18" charset="0"/>
                </a:rPr>
                <a:t>ngày</a:t>
              </a:r>
              <a:r>
                <a:rPr lang="en-US" sz="3600" i="0" dirty="0">
                  <a:solidFill>
                    <a:schemeClr val="accent1">
                      <a:lumMod val="75000"/>
                    </a:schemeClr>
                  </a:solidFill>
                  <a:effectLst/>
                  <a:latin typeface="Cambria" panose="02040503050406030204" pitchFamily="18" charset="0"/>
                  <a:ea typeface="Cambria" panose="02040503050406030204" pitchFamily="18" charset="0"/>
                </a:rPr>
                <a:t> </a:t>
              </a:r>
              <a:r>
                <a:rPr lang="en-US" sz="3600" i="0" dirty="0" err="1">
                  <a:solidFill>
                    <a:schemeClr val="accent1">
                      <a:lumMod val="75000"/>
                    </a:schemeClr>
                  </a:solidFill>
                  <a:effectLst/>
                  <a:latin typeface="Cambria" panose="02040503050406030204" pitchFamily="18" charset="0"/>
                  <a:ea typeface="Cambria" panose="02040503050406030204" pitchFamily="18" charset="0"/>
                </a:rPr>
                <a:t>đẹp</a:t>
              </a:r>
              <a:r>
                <a:rPr lang="en-US" sz="3600" i="0" dirty="0">
                  <a:solidFill>
                    <a:schemeClr val="accent1">
                      <a:lumMod val="75000"/>
                    </a:schemeClr>
                  </a:solidFill>
                  <a:effectLst/>
                  <a:latin typeface="Cambria" panose="02040503050406030204" pitchFamily="18" charset="0"/>
                  <a:ea typeface="Cambria" panose="02040503050406030204" pitchFamily="18" charset="0"/>
                </a:rPr>
                <a:t> hay </a:t>
              </a:r>
              <a:r>
                <a:rPr lang="en-US" sz="3600" i="0" dirty="0" err="1">
                  <a:solidFill>
                    <a:schemeClr val="accent1">
                      <a:lumMod val="75000"/>
                    </a:schemeClr>
                  </a:solidFill>
                  <a:effectLst/>
                  <a:latin typeface="Cambria" panose="02040503050406030204" pitchFamily="18" charset="0"/>
                  <a:ea typeface="Cambria" panose="02040503050406030204" pitchFamily="18" charset="0"/>
                </a:rPr>
                <a:t>không</a:t>
              </a:r>
              <a:r>
                <a:rPr lang="en-US" sz="3600" i="0" dirty="0">
                  <a:solidFill>
                    <a:schemeClr val="accent1">
                      <a:lumMod val="75000"/>
                    </a:schemeClr>
                  </a:solidFill>
                  <a:effectLst/>
                  <a:latin typeface="Cambria" panose="02040503050406030204" pitchFamily="18" charset="0"/>
                  <a:ea typeface="Cambria" panose="02040503050406030204" pitchFamily="18" charset="0"/>
                </a:rPr>
                <a:t>.</a:t>
              </a:r>
              <a:endParaRPr lang="en-US" sz="3600" dirty="0">
                <a:solidFill>
                  <a:schemeClr val="accent1">
                    <a:lumMod val="75000"/>
                  </a:schemeClr>
                </a:solidFill>
                <a:latin typeface="Cambria" panose="02040503050406030204" pitchFamily="18" charset="0"/>
                <a:ea typeface="Cambria" panose="02040503050406030204" pitchFamily="18" charset="0"/>
              </a:endParaRPr>
            </a:p>
          </p:txBody>
        </p:sp>
      </p:grpSp>
      <p:sp>
        <p:nvSpPr>
          <p:cNvPr id="36" name="矩形 26">
            <a:extLst>
              <a:ext uri="{FF2B5EF4-FFF2-40B4-BE49-F238E27FC236}">
                <a16:creationId xmlns:a16="http://schemas.microsoft.com/office/drawing/2014/main" id="{902F907E-80C1-4F68-8630-618515348FFF}"/>
              </a:ext>
            </a:extLst>
          </p:cNvPr>
          <p:cNvSpPr/>
          <p:nvPr/>
        </p:nvSpPr>
        <p:spPr>
          <a:xfrm>
            <a:off x="778856" y="4693439"/>
            <a:ext cx="10958286" cy="1954103"/>
          </a:xfrm>
          <a:prstGeom prst="rect">
            <a:avLst/>
          </a:prstGeom>
          <a:solidFill>
            <a:schemeClr val="bg1"/>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7" name="Rectangle 6"/>
          <p:cNvSpPr/>
          <p:nvPr/>
        </p:nvSpPr>
        <p:spPr>
          <a:xfrm>
            <a:off x="853885" y="4802630"/>
            <a:ext cx="10711543" cy="1815882"/>
          </a:xfrm>
          <a:prstGeom prst="rect">
            <a:avLst/>
          </a:prstGeom>
        </p:spPr>
        <p:txBody>
          <a:bodyPr wrap="square">
            <a:spAutoFit/>
          </a:bodyPr>
          <a:lstStyle/>
          <a:p>
            <a:pPr algn="just"/>
            <a:r>
              <a:rPr lang="en-US" sz="2800" dirty="0">
                <a:solidFill>
                  <a:schemeClr val="accent1">
                    <a:lumMod val="75000"/>
                  </a:schemeClr>
                </a:solidFill>
                <a:latin typeface="Cambria" panose="02040503050406030204" pitchFamily="18" charset="0"/>
                <a:ea typeface="Cambria" panose="02040503050406030204" pitchFamily="18" charset="0"/>
              </a:rPr>
              <a:t>- </a:t>
            </a:r>
            <a:r>
              <a:rPr lang="vi-VN" sz="2800" b="0" i="0" dirty="0">
                <a:solidFill>
                  <a:schemeClr val="accent1">
                    <a:lumMod val="75000"/>
                  </a:schemeClr>
                </a:solidFill>
                <a:effectLst/>
                <a:latin typeface="Cambria" panose="02040503050406030204" pitchFamily="18" charset="0"/>
                <a:ea typeface="Cambria" panose="02040503050406030204" pitchFamily="18" charset="0"/>
              </a:rPr>
              <a:t>Theo giun đất thì một ngày đẹp là ngày có mưa bụi và những vũng nước đục.</a:t>
            </a:r>
          </a:p>
          <a:p>
            <a:pPr algn="just"/>
            <a:r>
              <a:rPr lang="vi-VN" sz="2800" b="0" i="0" dirty="0">
                <a:solidFill>
                  <a:schemeClr val="accent1">
                    <a:lumMod val="75000"/>
                  </a:schemeClr>
                </a:solidFill>
                <a:effectLst/>
                <a:latin typeface="Cambria" panose="02040503050406030204" pitchFamily="18" charset="0"/>
                <a:ea typeface="Cambria" panose="02040503050406030204" pitchFamily="18" charset="0"/>
              </a:rPr>
              <a:t>- Theo châu chấu, ngày đẹp là ngày trên bầu trời không có một gợn mây, mặt trời tỏa nắng huy hoàng.</a:t>
            </a:r>
          </a:p>
        </p:txBody>
      </p:sp>
      <p:grpSp>
        <p:nvGrpSpPr>
          <p:cNvPr id="13" name="Group 12"/>
          <p:cNvGrpSpPr/>
          <p:nvPr/>
        </p:nvGrpSpPr>
        <p:grpSpPr>
          <a:xfrm>
            <a:off x="-103296" y="-320942"/>
            <a:ext cx="12295296" cy="2170364"/>
            <a:chOff x="-103296" y="-320942"/>
            <a:chExt cx="12295296" cy="2170364"/>
          </a:xfrm>
        </p:grpSpPr>
        <p:grpSp>
          <p:nvGrpSpPr>
            <p:cNvPr id="6" name="Group 5"/>
            <p:cNvGrpSpPr/>
            <p:nvPr/>
          </p:nvGrpSpPr>
          <p:grpSpPr>
            <a:xfrm>
              <a:off x="0" y="312429"/>
              <a:ext cx="12192000" cy="1262586"/>
              <a:chOff x="0" y="312429"/>
              <a:chExt cx="12192000" cy="1262586"/>
            </a:xfrm>
          </p:grpSpPr>
          <p:sp>
            <p:nvSpPr>
              <p:cNvPr id="23" name="矩形 22">
                <a:extLst>
                  <a:ext uri="{FF2B5EF4-FFF2-40B4-BE49-F238E27FC236}">
                    <a16:creationId xmlns:a16="http://schemas.microsoft.com/office/drawing/2014/main" id="{5CF2B8A3-8FF7-443A-B49D-270C41D0385F}"/>
                  </a:ext>
                </a:extLst>
              </p:cNvPr>
              <p:cNvSpPr/>
              <p:nvPr/>
            </p:nvSpPr>
            <p:spPr>
              <a:xfrm>
                <a:off x="0" y="312429"/>
                <a:ext cx="12192000" cy="1262586"/>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12" name="TextBox 11">
                <a:extLst>
                  <a:ext uri="{FF2B5EF4-FFF2-40B4-BE49-F238E27FC236}">
                    <a16:creationId xmlns:a16="http://schemas.microsoft.com/office/drawing/2014/main" id="{C25133DE-CDA0-45CC-8B57-DA29957F6AEF}"/>
                  </a:ext>
                </a:extLst>
              </p:cNvPr>
              <p:cNvSpPr txBox="1"/>
              <p:nvPr/>
            </p:nvSpPr>
            <p:spPr>
              <a:xfrm>
                <a:off x="1792724" y="312429"/>
                <a:ext cx="10297676" cy="1200329"/>
              </a:xfrm>
              <a:prstGeom prst="rect">
                <a:avLst/>
              </a:prstGeom>
              <a:noFill/>
            </p:spPr>
            <p:txBody>
              <a:bodyPr wrap="square" rtlCol="0">
                <a:spAutoFit/>
              </a:bodyPr>
              <a:lstStyle/>
              <a:p>
                <a:pPr lvl="0" algn="just">
                  <a:defRPr/>
                </a:pPr>
                <a:r>
                  <a:rPr lang="vi-VN" sz="3600" b="1" dirty="0">
                    <a:solidFill>
                      <a:prstClr val="black">
                        <a:lumMod val="65000"/>
                        <a:lumOff val="35000"/>
                      </a:prstClr>
                    </a:solidFill>
                    <a:latin typeface="Cambria" panose="02040503050406030204" pitchFamily="18" charset="0"/>
                    <a:ea typeface="Cambria" panose="02040503050406030204" pitchFamily="18" charset="0"/>
                    <a:cs typeface="Arial-Rounded" panose="020B0500000000000000" pitchFamily="34" charset="0"/>
                  </a:rPr>
                  <a:t>Trong bài đọc, các nhân vật tranh luận với nhau điều gì?</a:t>
                </a:r>
                <a:endParaRPr kumimoji="0" lang="vi-VN" sz="36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pic>
          <p:nvPicPr>
            <p:cNvPr id="8" name="Picture 7"/>
            <p:cNvPicPr>
              <a:picLocks noChangeAspect="1"/>
            </p:cNvPicPr>
            <p:nvPr/>
          </p:nvPicPr>
          <p:blipFill>
            <a:blip r:embed="rId6"/>
            <a:stretch>
              <a:fillRect/>
            </a:stretch>
          </p:blipFill>
          <p:spPr>
            <a:xfrm>
              <a:off x="-103296" y="-320942"/>
              <a:ext cx="1896020" cy="2170364"/>
            </a:xfrm>
            <a:prstGeom prst="rect">
              <a:avLst/>
            </a:prstGeom>
          </p:spPr>
        </p:pic>
      </p:grpSp>
      <p:grpSp>
        <p:nvGrpSpPr>
          <p:cNvPr id="16" name="Group 15"/>
          <p:cNvGrpSpPr/>
          <p:nvPr/>
        </p:nvGrpSpPr>
        <p:grpSpPr>
          <a:xfrm>
            <a:off x="-94125" y="2647238"/>
            <a:ext cx="12286125" cy="2164268"/>
            <a:chOff x="-94125" y="2647238"/>
            <a:chExt cx="12286125" cy="2164268"/>
          </a:xfrm>
        </p:grpSpPr>
        <p:grpSp>
          <p:nvGrpSpPr>
            <p:cNvPr id="26" name="Group 25"/>
            <p:cNvGrpSpPr/>
            <p:nvPr/>
          </p:nvGrpSpPr>
          <p:grpSpPr>
            <a:xfrm>
              <a:off x="0" y="3297996"/>
              <a:ext cx="12192000" cy="1262586"/>
              <a:chOff x="0" y="312429"/>
              <a:chExt cx="12192000" cy="1262586"/>
            </a:xfrm>
          </p:grpSpPr>
          <p:sp>
            <p:nvSpPr>
              <p:cNvPr id="28" name="矩形 22">
                <a:extLst>
                  <a:ext uri="{FF2B5EF4-FFF2-40B4-BE49-F238E27FC236}">
                    <a16:creationId xmlns:a16="http://schemas.microsoft.com/office/drawing/2014/main" id="{5CF2B8A3-8FF7-443A-B49D-270C41D0385F}"/>
                  </a:ext>
                </a:extLst>
              </p:cNvPr>
              <p:cNvSpPr/>
              <p:nvPr/>
            </p:nvSpPr>
            <p:spPr>
              <a:xfrm>
                <a:off x="0" y="312429"/>
                <a:ext cx="12192000" cy="1262586"/>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32" name="TextBox 31">
                <a:extLst>
                  <a:ext uri="{FF2B5EF4-FFF2-40B4-BE49-F238E27FC236}">
                    <a16:creationId xmlns:a16="http://schemas.microsoft.com/office/drawing/2014/main" id="{C25133DE-CDA0-45CC-8B57-DA29957F6AEF}"/>
                  </a:ext>
                </a:extLst>
              </p:cNvPr>
              <p:cNvSpPr txBox="1"/>
              <p:nvPr/>
            </p:nvSpPr>
            <p:spPr>
              <a:xfrm>
                <a:off x="1792724" y="312429"/>
                <a:ext cx="10297676" cy="1200329"/>
              </a:xfrm>
              <a:prstGeom prst="rect">
                <a:avLst/>
              </a:prstGeom>
              <a:noFill/>
            </p:spPr>
            <p:txBody>
              <a:bodyPr wrap="square" rtlCol="0">
                <a:spAutoFit/>
              </a:bodyPr>
              <a:lstStyle/>
              <a:p>
                <a:pPr lvl="0" algn="just">
                  <a:defRPr/>
                </a:pPr>
                <a:r>
                  <a:rPr lang="en-US" sz="3600" b="1" dirty="0">
                    <a:solidFill>
                      <a:prstClr val="black">
                        <a:lumMod val="65000"/>
                        <a:lumOff val="35000"/>
                      </a:prstClr>
                    </a:solidFill>
                    <a:latin typeface="Cambria" panose="02040503050406030204" pitchFamily="18" charset="0"/>
                    <a:ea typeface="Cambria" panose="02040503050406030204" pitchFamily="18" charset="0"/>
                    <a:cs typeface="Arial-Rounded" panose="020B0500000000000000" pitchFamily="34" charset="0"/>
                  </a:rPr>
                  <a:t>T</a:t>
                </a:r>
                <a:r>
                  <a:rPr lang="vi-VN" sz="3600" b="1" dirty="0">
                    <a:solidFill>
                      <a:prstClr val="black">
                        <a:lumMod val="65000"/>
                        <a:lumOff val="35000"/>
                      </a:prstClr>
                    </a:solidFill>
                    <a:latin typeface="Cambria" panose="02040503050406030204" pitchFamily="18" charset="0"/>
                    <a:ea typeface="Cambria" panose="02040503050406030204" pitchFamily="18" charset="0"/>
                    <a:cs typeface="Arial-Rounded" panose="020B0500000000000000" pitchFamily="34" charset="0"/>
                  </a:rPr>
                  <a:t>heo giun đất và châu chấu, ngày như thế nào là ngày đẹp?</a:t>
                </a:r>
                <a:endParaRPr kumimoji="0" lang="vi-VN" sz="36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pic>
          <p:nvPicPr>
            <p:cNvPr id="15" name="Picture 14"/>
            <p:cNvPicPr>
              <a:picLocks noChangeAspect="1"/>
            </p:cNvPicPr>
            <p:nvPr/>
          </p:nvPicPr>
          <p:blipFill>
            <a:blip r:embed="rId7"/>
            <a:stretch>
              <a:fillRect/>
            </a:stretch>
          </p:blipFill>
          <p:spPr>
            <a:xfrm>
              <a:off x="-94125" y="2647238"/>
              <a:ext cx="1896020" cy="2164268"/>
            </a:xfrm>
            <a:prstGeom prst="rect">
              <a:avLst/>
            </a:prstGeom>
          </p:spPr>
        </p:pic>
      </p:grpSp>
      <p:cxnSp>
        <p:nvCxnSpPr>
          <p:cNvPr id="2" name="Straight Connector 1">
            <a:extLst>
              <a:ext uri="{FF2B5EF4-FFF2-40B4-BE49-F238E27FC236}">
                <a16:creationId xmlns:a16="http://schemas.microsoft.com/office/drawing/2014/main" id="{D93455CF-29AD-4DB0-80B7-60E74A691689}"/>
              </a:ext>
            </a:extLst>
          </p:cNvPr>
          <p:cNvCxnSpPr>
            <a:cxnSpLocks/>
          </p:cNvCxnSpPr>
          <p:nvPr/>
        </p:nvCxnSpPr>
        <p:spPr>
          <a:xfrm flipH="1">
            <a:off x="3609378" y="6543937"/>
            <a:ext cx="2394258" cy="0"/>
          </a:xfrm>
          <a:prstGeom prst="line">
            <a:avLst/>
          </a:prstGeom>
          <a:noFill/>
          <a:ln w="38100" cap="flat" cmpd="sng" algn="ctr">
            <a:solidFill>
              <a:srgbClr val="FF0000"/>
            </a:solidFill>
            <a:prstDash val="solid"/>
          </a:ln>
          <a:effectLst/>
        </p:spPr>
      </p:cxnSp>
    </p:spTree>
    <p:extLst>
      <p:ext uri="{BB962C8B-B14F-4D97-AF65-F5344CB8AC3E}">
        <p14:creationId xmlns:p14="http://schemas.microsoft.com/office/powerpoint/2010/main" val="126250237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fade">
                                      <p:cBhvr>
                                        <p:cTn id="29" dur="500"/>
                                        <p:tgtEl>
                                          <p:spTgt spid="36"/>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barn(inVertical)">
                                      <p:cBhvr>
                                        <p:cTn id="3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57283960-9722-4575-9F78-C81CE86831B0}"/>
              </a:ext>
            </a:extLst>
          </p:cNvPr>
          <p:cNvPicPr>
            <a:picLocks noChangeAspect="1"/>
          </p:cNvPicPr>
          <p:nvPr/>
        </p:nvPicPr>
        <p:blipFill>
          <a:blip r:embed="rId3"/>
          <a:stretch>
            <a:fillRect/>
          </a:stretch>
        </p:blipFill>
        <p:spPr>
          <a:xfrm>
            <a:off x="0" y="-217714"/>
            <a:ext cx="12192000" cy="6857999"/>
          </a:xfrm>
          <a:prstGeom prst="rect">
            <a:avLst/>
          </a:prstGeom>
        </p:spPr>
      </p:pic>
      <p:sp>
        <p:nvSpPr>
          <p:cNvPr id="23" name="矩形 22">
            <a:extLst>
              <a:ext uri="{FF2B5EF4-FFF2-40B4-BE49-F238E27FC236}">
                <a16:creationId xmlns:a16="http://schemas.microsoft.com/office/drawing/2014/main" id="{5CF2B8A3-8FF7-443A-B49D-270C41D0385F}"/>
              </a:ext>
            </a:extLst>
          </p:cNvPr>
          <p:cNvSpPr/>
          <p:nvPr/>
        </p:nvSpPr>
        <p:spPr>
          <a:xfrm>
            <a:off x="0" y="312429"/>
            <a:ext cx="12192000" cy="1262586"/>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29" name="图片 28">
            <a:extLst>
              <a:ext uri="{FF2B5EF4-FFF2-40B4-BE49-F238E27FC236}">
                <a16:creationId xmlns:a16="http://schemas.microsoft.com/office/drawing/2014/main" id="{9421EDD4-0015-427A-8C6D-B944C22F4BC6}"/>
              </a:ext>
            </a:extLst>
          </p:cNvPr>
          <p:cNvPicPr>
            <a:picLocks noChangeAspect="1"/>
          </p:cNvPicPr>
          <p:nvPr/>
        </p:nvPicPr>
        <p:blipFill>
          <a:blip r:embed="rId4"/>
          <a:stretch>
            <a:fillRect/>
          </a:stretch>
        </p:blipFill>
        <p:spPr>
          <a:xfrm>
            <a:off x="0" y="5661425"/>
            <a:ext cx="1186258" cy="1196574"/>
          </a:xfrm>
          <a:prstGeom prst="rect">
            <a:avLst/>
          </a:prstGeom>
          <a:effectLst>
            <a:outerShdw blurRad="12700" dist="12700" dir="2700000" algn="tl" rotWithShape="0">
              <a:prstClr val="black">
                <a:alpha val="40000"/>
              </a:prstClr>
            </a:outerShdw>
          </a:effectLst>
        </p:spPr>
      </p:pic>
      <p:pic>
        <p:nvPicPr>
          <p:cNvPr id="30" name="图片 29">
            <a:extLst>
              <a:ext uri="{FF2B5EF4-FFF2-40B4-BE49-F238E27FC236}">
                <a16:creationId xmlns:a16="http://schemas.microsoft.com/office/drawing/2014/main" id="{ADD77BD4-6081-4EF0-A51E-6FCAF1D01E00}"/>
              </a:ext>
            </a:extLst>
          </p:cNvPr>
          <p:cNvPicPr>
            <a:picLocks noChangeAspect="1"/>
          </p:cNvPicPr>
          <p:nvPr/>
        </p:nvPicPr>
        <p:blipFill>
          <a:blip r:embed="rId5"/>
          <a:stretch>
            <a:fillRect/>
          </a:stretch>
        </p:blipFill>
        <p:spPr>
          <a:xfrm>
            <a:off x="9910711" y="5720074"/>
            <a:ext cx="2297452" cy="1271804"/>
          </a:xfrm>
          <a:prstGeom prst="rect">
            <a:avLst/>
          </a:prstGeom>
          <a:effectLst>
            <a:outerShdw blurRad="12700" dist="12700" dir="18900000" algn="bl" rotWithShape="0">
              <a:prstClr val="black">
                <a:alpha val="40000"/>
              </a:prstClr>
            </a:outerShdw>
          </a:effectLst>
        </p:spPr>
      </p:pic>
      <p:pic>
        <p:nvPicPr>
          <p:cNvPr id="2" name="Picture 1"/>
          <p:cNvPicPr>
            <a:picLocks noChangeAspect="1"/>
          </p:cNvPicPr>
          <p:nvPr/>
        </p:nvPicPr>
        <p:blipFill>
          <a:blip r:embed="rId6"/>
          <a:stretch>
            <a:fillRect/>
          </a:stretch>
        </p:blipFill>
        <p:spPr>
          <a:xfrm>
            <a:off x="1365094" y="279725"/>
            <a:ext cx="9461812" cy="1609483"/>
          </a:xfrm>
          <a:prstGeom prst="rect">
            <a:avLst/>
          </a:prstGeom>
        </p:spPr>
      </p:pic>
      <p:grpSp>
        <p:nvGrpSpPr>
          <p:cNvPr id="15" name="Group 14"/>
          <p:cNvGrpSpPr/>
          <p:nvPr/>
        </p:nvGrpSpPr>
        <p:grpSpPr>
          <a:xfrm>
            <a:off x="381935" y="1832655"/>
            <a:ext cx="4931943" cy="1243161"/>
            <a:chOff x="8811437" y="2457791"/>
            <a:chExt cx="3788061" cy="1243161"/>
          </a:xfrm>
        </p:grpSpPr>
        <p:sp>
          <p:nvSpPr>
            <p:cNvPr id="16" name="矩形 26">
              <a:extLst>
                <a:ext uri="{FF2B5EF4-FFF2-40B4-BE49-F238E27FC236}">
                  <a16:creationId xmlns:a16="http://schemas.microsoft.com/office/drawing/2014/main" id="{902F907E-80C1-4F68-8630-618515348FFF}"/>
                </a:ext>
              </a:extLst>
            </p:cNvPr>
            <p:cNvSpPr/>
            <p:nvPr/>
          </p:nvSpPr>
          <p:spPr>
            <a:xfrm>
              <a:off x="8811437" y="2457791"/>
              <a:ext cx="3775647" cy="1243161"/>
            </a:xfrm>
            <a:prstGeom prst="rect">
              <a:avLst/>
            </a:prstGeom>
            <a:solidFill>
              <a:schemeClr val="accent4">
                <a:lumMod val="40000"/>
                <a:lumOff val="6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17" name="Rectangle 16"/>
            <p:cNvSpPr/>
            <p:nvPr/>
          </p:nvSpPr>
          <p:spPr>
            <a:xfrm>
              <a:off x="8811437" y="2628988"/>
              <a:ext cx="3788061"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Nắng</a:t>
              </a:r>
              <a:r>
                <a:rPr kumimoji="0" lang="en-US" sz="4800" b="1" i="1"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4800" b="1" i="1"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huy</a:t>
              </a:r>
              <a:r>
                <a:rPr kumimoji="0" lang="en-US" sz="4800" b="1" i="1"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4800" b="1" i="1"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hoàng</a:t>
              </a:r>
              <a:r>
                <a:rPr kumimoji="0" lang="en-US" sz="4800" b="1" i="1"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4800" b="1" i="0" u="none" strike="noStrike" kern="1200" cap="none" spc="0" normalizeH="0" baseline="0" noProof="0" dirty="0">
                <a:ln>
                  <a:noFill/>
                </a:ln>
                <a:solidFill>
                  <a:prstClr val="black"/>
                </a:solidFill>
                <a:effectLst/>
                <a:uLnTx/>
                <a:uFillTx/>
                <a:latin typeface="等线" panose="020F0502020204030204"/>
                <a:cs typeface="+mn-cs"/>
              </a:endParaRPr>
            </a:p>
          </p:txBody>
        </p:sp>
      </p:grpSp>
      <p:grpSp>
        <p:nvGrpSpPr>
          <p:cNvPr id="18" name="Group 17"/>
          <p:cNvGrpSpPr/>
          <p:nvPr/>
        </p:nvGrpSpPr>
        <p:grpSpPr>
          <a:xfrm>
            <a:off x="5558970" y="1832656"/>
            <a:ext cx="6400802" cy="1243162"/>
            <a:chOff x="5255961" y="866065"/>
            <a:chExt cx="6902804" cy="517642"/>
          </a:xfrm>
        </p:grpSpPr>
        <p:sp>
          <p:nvSpPr>
            <p:cNvPr id="19" name="矩形 26">
              <a:extLst>
                <a:ext uri="{FF2B5EF4-FFF2-40B4-BE49-F238E27FC236}">
                  <a16:creationId xmlns:a16="http://schemas.microsoft.com/office/drawing/2014/main" id="{902F907E-80C1-4F68-8630-618515348FFF}"/>
                </a:ext>
              </a:extLst>
            </p:cNvPr>
            <p:cNvSpPr/>
            <p:nvPr/>
          </p:nvSpPr>
          <p:spPr>
            <a:xfrm>
              <a:off x="5255961" y="866065"/>
              <a:ext cx="6902804" cy="517642"/>
            </a:xfrm>
            <a:prstGeom prst="rect">
              <a:avLst/>
            </a:prstGeom>
            <a:solidFill>
              <a:schemeClr val="bg1"/>
            </a:solidFill>
            <a:ln w="28575">
              <a:solidFill>
                <a:srgbClr val="0070C0"/>
              </a:solidFill>
              <a:prstDash val="dash"/>
            </a:ln>
            <a:effectLst>
              <a:glow rad="228600">
                <a:schemeClr val="accent6">
                  <a:satMod val="175000"/>
                  <a:alpha val="40000"/>
                </a:schemeClr>
              </a:glow>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20" name="Rectangle 19"/>
            <p:cNvSpPr/>
            <p:nvPr/>
          </p:nvSpPr>
          <p:spPr>
            <a:xfrm>
              <a:off x="5387444" y="944017"/>
              <a:ext cx="6654449" cy="32038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b="1" i="1" dirty="0">
                  <a:solidFill>
                    <a:srgbClr val="FF0000"/>
                  </a:solidFill>
                  <a:latin typeface="Times New Roman" panose="02020603050405020304" pitchFamily="18" charset="0"/>
                  <a:ea typeface="Times New Roman" panose="02020603050405020304" pitchFamily="18" charset="0"/>
                </a:rPr>
                <a:t>(</a:t>
              </a:r>
              <a:r>
                <a:rPr lang="en-US" sz="4400" b="1" i="1" dirty="0" err="1">
                  <a:solidFill>
                    <a:srgbClr val="FF0000"/>
                  </a:solidFill>
                  <a:latin typeface="Times New Roman" panose="02020603050405020304" pitchFamily="18" charset="0"/>
                  <a:ea typeface="Times New Roman" panose="02020603050405020304" pitchFamily="18" charset="0"/>
                </a:rPr>
                <a:t>nắng</a:t>
              </a:r>
              <a:r>
                <a:rPr lang="en-US" sz="4400" b="1" i="1" dirty="0">
                  <a:solidFill>
                    <a:srgbClr val="FF0000"/>
                  </a:solidFill>
                  <a:latin typeface="Times New Roman" panose="02020603050405020304" pitchFamily="18" charset="0"/>
                  <a:ea typeface="Times New Roman" panose="02020603050405020304" pitchFamily="18" charset="0"/>
                </a:rPr>
                <a:t>)</a:t>
              </a:r>
              <a:r>
                <a:rPr kumimoji="0" lang="en-US" sz="4400" b="1" i="1" u="none" strike="noStrike" kern="1200" cap="none" spc="0" normalizeH="0" noProof="0" dirty="0">
                  <a:ln>
                    <a:noFill/>
                  </a:ln>
                  <a:solidFill>
                    <a:srgbClr val="FF0000"/>
                  </a:solidFill>
                  <a:effectLst/>
                  <a:uLnTx/>
                  <a:uFillTx/>
                  <a:latin typeface="Times New Roman" panose="02020603050405020304" pitchFamily="18" charset="0"/>
                  <a:ea typeface="Times New Roman" panose="02020603050405020304" pitchFamily="18" charset="0"/>
                </a:rPr>
                <a:t> </a:t>
              </a:r>
              <a:r>
                <a:rPr kumimoji="0" lang="en-US" sz="4400" b="1" i="1" u="none" strike="noStrike" kern="1200" cap="none" spc="0" normalizeH="0" noProof="0" dirty="0" err="1">
                  <a:ln>
                    <a:noFill/>
                  </a:ln>
                  <a:solidFill>
                    <a:srgbClr val="FF0000"/>
                  </a:solidFill>
                  <a:effectLst/>
                  <a:uLnTx/>
                  <a:uFillTx/>
                  <a:latin typeface="Times New Roman" panose="02020603050405020304" pitchFamily="18" charset="0"/>
                  <a:ea typeface="Times New Roman" panose="02020603050405020304" pitchFamily="18" charset="0"/>
                </a:rPr>
                <a:t>rực</a:t>
              </a:r>
              <a:r>
                <a:rPr kumimoji="0" lang="en-US" sz="4400" b="1" i="1" u="none" strike="noStrike" kern="1200" cap="none" spc="0" normalizeH="0" noProof="0" dirty="0">
                  <a:ln>
                    <a:noFill/>
                  </a:ln>
                  <a:solidFill>
                    <a:srgbClr val="FF0000"/>
                  </a:solidFill>
                  <a:effectLst/>
                  <a:uLnTx/>
                  <a:uFillTx/>
                  <a:latin typeface="Times New Roman" panose="02020603050405020304" pitchFamily="18" charset="0"/>
                  <a:ea typeface="Times New Roman" panose="02020603050405020304" pitchFamily="18" charset="0"/>
                </a:rPr>
                <a:t> </a:t>
              </a:r>
              <a:r>
                <a:rPr kumimoji="0" lang="en-US" sz="4400" b="1" i="1" u="none" strike="noStrike" kern="1200" cap="none" spc="0" normalizeH="0" noProof="0" dirty="0" err="1">
                  <a:ln>
                    <a:noFill/>
                  </a:ln>
                  <a:solidFill>
                    <a:srgbClr val="FF0000"/>
                  </a:solidFill>
                  <a:effectLst/>
                  <a:uLnTx/>
                  <a:uFillTx/>
                  <a:latin typeface="Times New Roman" panose="02020603050405020304" pitchFamily="18" charset="0"/>
                  <a:ea typeface="Times New Roman" panose="02020603050405020304" pitchFamily="18" charset="0"/>
                </a:rPr>
                <a:t>rỡ</a:t>
              </a:r>
              <a:r>
                <a:rPr kumimoji="0" lang="en-US" sz="4400" b="1" i="1" u="none" strike="noStrike" kern="1200" cap="none" spc="0" normalizeH="0" noProof="0" dirty="0">
                  <a:ln>
                    <a:noFill/>
                  </a:ln>
                  <a:solidFill>
                    <a:srgbClr val="FF0000"/>
                  </a:solidFill>
                  <a:effectLst/>
                  <a:uLnTx/>
                  <a:uFillTx/>
                  <a:latin typeface="Times New Roman" panose="02020603050405020304" pitchFamily="18" charset="0"/>
                  <a:ea typeface="Times New Roman" panose="02020603050405020304" pitchFamily="18" charset="0"/>
                </a:rPr>
                <a:t> </a:t>
              </a:r>
              <a:r>
                <a:rPr kumimoji="0" lang="en-US" sz="4400" b="1" i="1" u="none" strike="noStrike" kern="1200" cap="none" spc="0" normalizeH="0" noProof="0" dirty="0" err="1">
                  <a:ln>
                    <a:noFill/>
                  </a:ln>
                  <a:solidFill>
                    <a:srgbClr val="FF0000"/>
                  </a:solidFill>
                  <a:effectLst/>
                  <a:uLnTx/>
                  <a:uFillTx/>
                  <a:latin typeface="Times New Roman" panose="02020603050405020304" pitchFamily="18" charset="0"/>
                  <a:ea typeface="Times New Roman" panose="02020603050405020304" pitchFamily="18" charset="0"/>
                </a:rPr>
                <a:t>và</a:t>
              </a:r>
              <a:r>
                <a:rPr kumimoji="0" lang="en-US" sz="4400" b="1" i="1" u="none" strike="noStrike" kern="1200" cap="none" spc="0" normalizeH="0" noProof="0" dirty="0">
                  <a:ln>
                    <a:noFill/>
                  </a:ln>
                  <a:solidFill>
                    <a:srgbClr val="FF0000"/>
                  </a:solidFill>
                  <a:effectLst/>
                  <a:uLnTx/>
                  <a:uFillTx/>
                  <a:latin typeface="Times New Roman" panose="02020603050405020304" pitchFamily="18" charset="0"/>
                  <a:ea typeface="Times New Roman" panose="02020603050405020304" pitchFamily="18" charset="0"/>
                </a:rPr>
                <a:t> </a:t>
              </a:r>
              <a:r>
                <a:rPr kumimoji="0" lang="en-US" sz="4400" b="1" i="1" u="none" strike="noStrike" kern="1200" cap="none" spc="0" normalizeH="0" noProof="0" dirty="0" err="1">
                  <a:ln>
                    <a:noFill/>
                  </a:ln>
                  <a:solidFill>
                    <a:srgbClr val="FF0000"/>
                  </a:solidFill>
                  <a:effectLst/>
                  <a:uLnTx/>
                  <a:uFillTx/>
                  <a:latin typeface="Times New Roman" panose="02020603050405020304" pitchFamily="18" charset="0"/>
                  <a:ea typeface="Times New Roman" panose="02020603050405020304" pitchFamily="18" charset="0"/>
                </a:rPr>
                <a:t>rất</a:t>
              </a:r>
              <a:r>
                <a:rPr kumimoji="0" lang="en-US" sz="4400" b="1" i="1" u="none" strike="noStrike" kern="1200" cap="none" spc="0" normalizeH="0" noProof="0" dirty="0">
                  <a:ln>
                    <a:noFill/>
                  </a:ln>
                  <a:solidFill>
                    <a:srgbClr val="FF0000"/>
                  </a:solidFill>
                  <a:effectLst/>
                  <a:uLnTx/>
                  <a:uFillTx/>
                  <a:latin typeface="Times New Roman" panose="02020603050405020304" pitchFamily="18" charset="0"/>
                  <a:ea typeface="Times New Roman" panose="02020603050405020304" pitchFamily="18" charset="0"/>
                </a:rPr>
                <a:t> </a:t>
              </a:r>
              <a:r>
                <a:rPr kumimoji="0" lang="en-US" sz="4400" b="1" i="1" u="none" strike="noStrike" kern="1200" cap="none" spc="0" normalizeH="0" noProof="0" dirty="0" err="1">
                  <a:ln>
                    <a:noFill/>
                  </a:ln>
                  <a:solidFill>
                    <a:srgbClr val="FF0000"/>
                  </a:solidFill>
                  <a:effectLst/>
                  <a:uLnTx/>
                  <a:uFillTx/>
                  <a:latin typeface="Times New Roman" panose="02020603050405020304" pitchFamily="18" charset="0"/>
                  <a:ea typeface="Times New Roman" panose="02020603050405020304" pitchFamily="18" charset="0"/>
                </a:rPr>
                <a:t>đẹp</a:t>
              </a:r>
              <a:endParaRPr kumimoji="0" lang="en-US" sz="4400" b="1" i="0" u="none" strike="noStrike" kern="1200" cap="none" spc="0" normalizeH="0" baseline="0" noProof="0" dirty="0">
                <a:ln>
                  <a:noFill/>
                </a:ln>
                <a:solidFill>
                  <a:srgbClr val="FF0000"/>
                </a:solidFill>
                <a:effectLst/>
                <a:uLnTx/>
                <a:uFillTx/>
                <a:latin typeface="等线" panose="020F0502020204030204"/>
              </a:endParaRPr>
            </a:p>
          </p:txBody>
        </p:sp>
      </p:grpSp>
      <p:pic>
        <p:nvPicPr>
          <p:cNvPr id="3" name="Picture 2"/>
          <p:cNvPicPr>
            <a:picLocks noChangeAspect="1"/>
          </p:cNvPicPr>
          <p:nvPr/>
        </p:nvPicPr>
        <p:blipFill>
          <a:blip r:embed="rId7">
            <a:extLst>
              <a:ext uri="{BEBA8EAE-BF5A-486C-A8C5-ECC9F3942E4B}">
                <a14:imgProps xmlns:a14="http://schemas.microsoft.com/office/drawing/2010/main">
                  <a14:imgLayer r:embed="rId8">
                    <a14:imgEffect>
                      <a14:saturation sat="300000"/>
                    </a14:imgEffect>
                  </a14:imgLayer>
                </a14:imgProps>
              </a:ext>
              <a:ext uri="{28A0092B-C50C-407E-A947-70E740481C1C}">
                <a14:useLocalDpi xmlns:a14="http://schemas.microsoft.com/office/drawing/2010/main" val="0"/>
              </a:ext>
            </a:extLst>
          </a:blip>
          <a:stretch>
            <a:fillRect/>
          </a:stretch>
        </p:blipFill>
        <p:spPr>
          <a:xfrm>
            <a:off x="1186258" y="3527966"/>
            <a:ext cx="3997521" cy="266016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 name="Picture 3"/>
          <p:cNvPicPr>
            <a:picLocks noChangeAspect="1"/>
          </p:cNvPicPr>
          <p:nvPr/>
        </p:nvPicPr>
        <p:blipFill>
          <a:blip r:embed="rId9" cstate="print">
            <a:extLst>
              <a:ext uri="{BEBA8EAE-BF5A-486C-A8C5-ECC9F3942E4B}">
                <a14:imgProps xmlns:a14="http://schemas.microsoft.com/office/drawing/2010/main">
                  <a14:imgLayer r:embed="rId10">
                    <a14:imgEffect>
                      <a14:saturation sat="300000"/>
                    </a14:imgEffect>
                  </a14:imgLayer>
                </a14:imgProps>
              </a:ext>
              <a:ext uri="{28A0092B-C50C-407E-A947-70E740481C1C}">
                <a14:useLocalDpi xmlns:a14="http://schemas.microsoft.com/office/drawing/2010/main" val="0"/>
              </a:ext>
            </a:extLst>
          </a:blip>
          <a:stretch>
            <a:fillRect/>
          </a:stretch>
        </p:blipFill>
        <p:spPr>
          <a:xfrm>
            <a:off x="6370037" y="3333459"/>
            <a:ext cx="3991428" cy="26371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2171864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57283960-9722-4575-9F78-C81CE86831B0}"/>
              </a:ext>
            </a:extLst>
          </p:cNvPr>
          <p:cNvPicPr>
            <a:picLocks noChangeAspect="1"/>
          </p:cNvPicPr>
          <p:nvPr/>
        </p:nvPicPr>
        <p:blipFill>
          <a:blip r:embed="rId3"/>
          <a:stretch>
            <a:fillRect/>
          </a:stretch>
        </p:blipFill>
        <p:spPr>
          <a:xfrm>
            <a:off x="0" y="0"/>
            <a:ext cx="12192000" cy="6857999"/>
          </a:xfrm>
          <a:prstGeom prst="rect">
            <a:avLst/>
          </a:prstGeom>
        </p:spPr>
      </p:pic>
      <p:pic>
        <p:nvPicPr>
          <p:cNvPr id="29" name="图片 28">
            <a:extLst>
              <a:ext uri="{FF2B5EF4-FFF2-40B4-BE49-F238E27FC236}">
                <a16:creationId xmlns:a16="http://schemas.microsoft.com/office/drawing/2014/main" id="{9421EDD4-0015-427A-8C6D-B944C22F4BC6}"/>
              </a:ext>
            </a:extLst>
          </p:cNvPr>
          <p:cNvPicPr>
            <a:picLocks noChangeAspect="1"/>
          </p:cNvPicPr>
          <p:nvPr/>
        </p:nvPicPr>
        <p:blipFill>
          <a:blip r:embed="rId4"/>
          <a:stretch>
            <a:fillRect/>
          </a:stretch>
        </p:blipFill>
        <p:spPr>
          <a:xfrm>
            <a:off x="0" y="5661425"/>
            <a:ext cx="1186258" cy="1196574"/>
          </a:xfrm>
          <a:prstGeom prst="rect">
            <a:avLst/>
          </a:prstGeom>
          <a:effectLst>
            <a:outerShdw blurRad="12700" dist="12700" dir="2700000" algn="tl" rotWithShape="0">
              <a:prstClr val="black">
                <a:alpha val="40000"/>
              </a:prstClr>
            </a:outerShdw>
          </a:effectLst>
        </p:spPr>
      </p:pic>
      <p:pic>
        <p:nvPicPr>
          <p:cNvPr id="30" name="图片 29">
            <a:extLst>
              <a:ext uri="{FF2B5EF4-FFF2-40B4-BE49-F238E27FC236}">
                <a16:creationId xmlns:a16="http://schemas.microsoft.com/office/drawing/2014/main" id="{ADD77BD4-6081-4EF0-A51E-6FCAF1D01E00}"/>
              </a:ext>
            </a:extLst>
          </p:cNvPr>
          <p:cNvPicPr>
            <a:picLocks noChangeAspect="1"/>
          </p:cNvPicPr>
          <p:nvPr/>
        </p:nvPicPr>
        <p:blipFill>
          <a:blip r:embed="rId5"/>
          <a:stretch>
            <a:fillRect/>
          </a:stretch>
        </p:blipFill>
        <p:spPr>
          <a:xfrm>
            <a:off x="9910711" y="5720074"/>
            <a:ext cx="2297452" cy="1271804"/>
          </a:xfrm>
          <a:prstGeom prst="rect">
            <a:avLst/>
          </a:prstGeom>
          <a:effectLst>
            <a:outerShdw blurRad="12700" dist="12700" dir="18900000" algn="bl" rotWithShape="0">
              <a:prstClr val="black">
                <a:alpha val="40000"/>
              </a:prstClr>
            </a:outerShdw>
          </a:effectLst>
        </p:spPr>
      </p:pic>
      <p:grpSp>
        <p:nvGrpSpPr>
          <p:cNvPr id="8" name="Group 7"/>
          <p:cNvGrpSpPr/>
          <p:nvPr/>
        </p:nvGrpSpPr>
        <p:grpSpPr>
          <a:xfrm>
            <a:off x="616857" y="1977185"/>
            <a:ext cx="10958286" cy="3764454"/>
            <a:chOff x="616857" y="1977185"/>
            <a:chExt cx="10958286" cy="3764454"/>
          </a:xfrm>
        </p:grpSpPr>
        <p:sp>
          <p:nvSpPr>
            <p:cNvPr id="20" name="矩形 26">
              <a:extLst>
                <a:ext uri="{FF2B5EF4-FFF2-40B4-BE49-F238E27FC236}">
                  <a16:creationId xmlns:a16="http://schemas.microsoft.com/office/drawing/2014/main" id="{902F907E-80C1-4F68-8630-618515348FFF}"/>
                </a:ext>
              </a:extLst>
            </p:cNvPr>
            <p:cNvSpPr/>
            <p:nvPr/>
          </p:nvSpPr>
          <p:spPr>
            <a:xfrm>
              <a:off x="616857" y="1977185"/>
              <a:ext cx="10958286" cy="3764454"/>
            </a:xfrm>
            <a:prstGeom prst="rect">
              <a:avLst/>
            </a:prstGeom>
            <a:solidFill>
              <a:schemeClr val="bg1"/>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5" name="Rectangle 4"/>
            <p:cNvSpPr/>
            <p:nvPr/>
          </p:nvSpPr>
          <p:spPr>
            <a:xfrm>
              <a:off x="821280" y="2635819"/>
              <a:ext cx="10549439" cy="2308324"/>
            </a:xfrm>
            <a:prstGeom prst="rect">
              <a:avLst/>
            </a:prstGeom>
          </p:spPr>
          <p:txBody>
            <a:bodyPr wrap="square">
              <a:spAutoFit/>
            </a:bodyPr>
            <a:lstStyle/>
            <a:p>
              <a:pPr algn="just"/>
              <a:r>
                <a:rPr lang="vi-VN" sz="3600" b="1" i="0" dirty="0">
                  <a:solidFill>
                    <a:srgbClr val="0070C0"/>
                  </a:solidFill>
                  <a:effectLst/>
                  <a:latin typeface="Cambria" panose="02040503050406030204" pitchFamily="18" charset="0"/>
                  <a:ea typeface="Cambria" panose="02040503050406030204" pitchFamily="18" charset="0"/>
                </a:rPr>
                <a:t>Bác kiến phải chờ đến khi mặt trời lặn mới biết ngày như thế nào là đẹp vì đối với bác, ngày đẹp là một ngày bác làm tốt công việc của mình và có thể nghỉ ngơi thoải mái.</a:t>
              </a:r>
              <a:endParaRPr lang="en-US" sz="3600" b="1" dirty="0">
                <a:solidFill>
                  <a:srgbClr val="0070C0"/>
                </a:solidFill>
                <a:latin typeface="Cambria" panose="02040503050406030204" pitchFamily="18" charset="0"/>
                <a:ea typeface="Cambria" panose="02040503050406030204" pitchFamily="18" charset="0"/>
              </a:endParaRPr>
            </a:p>
          </p:txBody>
        </p:sp>
      </p:grpSp>
      <p:grpSp>
        <p:nvGrpSpPr>
          <p:cNvPr id="10" name="Group 9"/>
          <p:cNvGrpSpPr/>
          <p:nvPr/>
        </p:nvGrpSpPr>
        <p:grpSpPr>
          <a:xfrm>
            <a:off x="-103296" y="-251827"/>
            <a:ext cx="12295296" cy="2170364"/>
            <a:chOff x="-103296" y="-251827"/>
            <a:chExt cx="12295296" cy="2170364"/>
          </a:xfrm>
        </p:grpSpPr>
        <p:grpSp>
          <p:nvGrpSpPr>
            <p:cNvPr id="6" name="Group 5"/>
            <p:cNvGrpSpPr/>
            <p:nvPr/>
          </p:nvGrpSpPr>
          <p:grpSpPr>
            <a:xfrm>
              <a:off x="0" y="312429"/>
              <a:ext cx="12192000" cy="1262586"/>
              <a:chOff x="0" y="312429"/>
              <a:chExt cx="12192000" cy="1262586"/>
            </a:xfrm>
          </p:grpSpPr>
          <p:sp>
            <p:nvSpPr>
              <p:cNvPr id="23" name="矩形 22">
                <a:extLst>
                  <a:ext uri="{FF2B5EF4-FFF2-40B4-BE49-F238E27FC236}">
                    <a16:creationId xmlns:a16="http://schemas.microsoft.com/office/drawing/2014/main" id="{5CF2B8A3-8FF7-443A-B49D-270C41D0385F}"/>
                  </a:ext>
                </a:extLst>
              </p:cNvPr>
              <p:cNvSpPr/>
              <p:nvPr/>
            </p:nvSpPr>
            <p:spPr>
              <a:xfrm>
                <a:off x="0" y="312429"/>
                <a:ext cx="12192000" cy="1262586"/>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12" name="TextBox 11">
                <a:extLst>
                  <a:ext uri="{FF2B5EF4-FFF2-40B4-BE49-F238E27FC236}">
                    <a16:creationId xmlns:a16="http://schemas.microsoft.com/office/drawing/2014/main" id="{C25133DE-CDA0-45CC-8B57-DA29957F6AEF}"/>
                  </a:ext>
                </a:extLst>
              </p:cNvPr>
              <p:cNvSpPr txBox="1"/>
              <p:nvPr/>
            </p:nvSpPr>
            <p:spPr>
              <a:xfrm>
                <a:off x="1792724" y="312429"/>
                <a:ext cx="10065447" cy="1200329"/>
              </a:xfrm>
              <a:prstGeom prst="rect">
                <a:avLst/>
              </a:prstGeom>
              <a:noFill/>
            </p:spPr>
            <p:txBody>
              <a:bodyPr wrap="square" rtlCol="0">
                <a:spAutoFit/>
              </a:bodyPr>
              <a:lstStyle/>
              <a:p>
                <a:pPr lvl="0" algn="just">
                  <a:defRPr/>
                </a:pPr>
                <a:r>
                  <a:rPr lang="vi-VN" sz="3600" b="1" dirty="0">
                    <a:solidFill>
                      <a:prstClr val="black">
                        <a:lumMod val="65000"/>
                        <a:lumOff val="35000"/>
                      </a:prstClr>
                    </a:solidFill>
                    <a:latin typeface="Cambria" panose="02040503050406030204" pitchFamily="18" charset="0"/>
                    <a:ea typeface="Cambria" panose="02040503050406030204" pitchFamily="18" charset="0"/>
                    <a:cs typeface="Arial-Rounded" panose="020B0500000000000000" pitchFamily="34" charset="0"/>
                  </a:rPr>
                  <a:t>Vì sao bác kiến phải chờ đến khi mặt trời lặn mới biết ngày như thế nào là đẹp?</a:t>
                </a:r>
                <a:endParaRPr kumimoji="0" lang="vi-VN" sz="36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pic>
          <p:nvPicPr>
            <p:cNvPr id="9" name="Picture 8"/>
            <p:cNvPicPr>
              <a:picLocks noChangeAspect="1"/>
            </p:cNvPicPr>
            <p:nvPr/>
          </p:nvPicPr>
          <p:blipFill>
            <a:blip r:embed="rId6"/>
            <a:stretch>
              <a:fillRect/>
            </a:stretch>
          </p:blipFill>
          <p:spPr>
            <a:xfrm>
              <a:off x="-103296" y="-251827"/>
              <a:ext cx="1896020" cy="2170364"/>
            </a:xfrm>
            <a:prstGeom prst="rect">
              <a:avLst/>
            </a:prstGeom>
          </p:spPr>
        </p:pic>
      </p:grpSp>
    </p:spTree>
    <p:extLst>
      <p:ext uri="{BB962C8B-B14F-4D97-AF65-F5344CB8AC3E}">
        <p14:creationId xmlns:p14="http://schemas.microsoft.com/office/powerpoint/2010/main" val="39296788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57283960-9722-4575-9F78-C81CE86831B0}"/>
              </a:ext>
            </a:extLst>
          </p:cNvPr>
          <p:cNvPicPr>
            <a:picLocks noChangeAspect="1"/>
          </p:cNvPicPr>
          <p:nvPr/>
        </p:nvPicPr>
        <p:blipFill>
          <a:blip r:embed="rId3"/>
          <a:stretch>
            <a:fillRect/>
          </a:stretch>
        </p:blipFill>
        <p:spPr>
          <a:xfrm>
            <a:off x="0" y="0"/>
            <a:ext cx="12192000" cy="6857999"/>
          </a:xfrm>
          <a:prstGeom prst="rect">
            <a:avLst/>
          </a:prstGeom>
        </p:spPr>
      </p:pic>
      <p:pic>
        <p:nvPicPr>
          <p:cNvPr id="29" name="图片 28">
            <a:extLst>
              <a:ext uri="{FF2B5EF4-FFF2-40B4-BE49-F238E27FC236}">
                <a16:creationId xmlns:a16="http://schemas.microsoft.com/office/drawing/2014/main" id="{9421EDD4-0015-427A-8C6D-B944C22F4BC6}"/>
              </a:ext>
            </a:extLst>
          </p:cNvPr>
          <p:cNvPicPr>
            <a:picLocks noChangeAspect="1"/>
          </p:cNvPicPr>
          <p:nvPr/>
        </p:nvPicPr>
        <p:blipFill>
          <a:blip r:embed="rId4"/>
          <a:stretch>
            <a:fillRect/>
          </a:stretch>
        </p:blipFill>
        <p:spPr>
          <a:xfrm>
            <a:off x="0" y="5661425"/>
            <a:ext cx="1186258" cy="1196574"/>
          </a:xfrm>
          <a:prstGeom prst="rect">
            <a:avLst/>
          </a:prstGeom>
          <a:effectLst>
            <a:outerShdw blurRad="12700" dist="12700" dir="2700000" algn="tl" rotWithShape="0">
              <a:prstClr val="black">
                <a:alpha val="40000"/>
              </a:prstClr>
            </a:outerShdw>
          </a:effectLst>
        </p:spPr>
      </p:pic>
      <p:pic>
        <p:nvPicPr>
          <p:cNvPr id="30" name="图片 29">
            <a:extLst>
              <a:ext uri="{FF2B5EF4-FFF2-40B4-BE49-F238E27FC236}">
                <a16:creationId xmlns:a16="http://schemas.microsoft.com/office/drawing/2014/main" id="{ADD77BD4-6081-4EF0-A51E-6FCAF1D01E00}"/>
              </a:ext>
            </a:extLst>
          </p:cNvPr>
          <p:cNvPicPr>
            <a:picLocks noChangeAspect="1"/>
          </p:cNvPicPr>
          <p:nvPr/>
        </p:nvPicPr>
        <p:blipFill>
          <a:blip r:embed="rId5"/>
          <a:stretch>
            <a:fillRect/>
          </a:stretch>
        </p:blipFill>
        <p:spPr>
          <a:xfrm>
            <a:off x="9910711" y="5720074"/>
            <a:ext cx="2297452" cy="1271804"/>
          </a:xfrm>
          <a:prstGeom prst="rect">
            <a:avLst/>
          </a:prstGeom>
          <a:effectLst>
            <a:outerShdw blurRad="12700" dist="12700" dir="18900000" algn="bl" rotWithShape="0">
              <a:prstClr val="black">
                <a:alpha val="40000"/>
              </a:prstClr>
            </a:outerShdw>
          </a:effectLst>
        </p:spPr>
      </p:pic>
      <p:grpSp>
        <p:nvGrpSpPr>
          <p:cNvPr id="8" name="Group 7"/>
          <p:cNvGrpSpPr/>
          <p:nvPr/>
        </p:nvGrpSpPr>
        <p:grpSpPr>
          <a:xfrm>
            <a:off x="616857" y="1977185"/>
            <a:ext cx="10958286" cy="4193006"/>
            <a:chOff x="616857" y="1977185"/>
            <a:chExt cx="10958286" cy="4193006"/>
          </a:xfrm>
        </p:grpSpPr>
        <p:sp>
          <p:nvSpPr>
            <p:cNvPr id="20" name="矩形 26">
              <a:extLst>
                <a:ext uri="{FF2B5EF4-FFF2-40B4-BE49-F238E27FC236}">
                  <a16:creationId xmlns:a16="http://schemas.microsoft.com/office/drawing/2014/main" id="{902F907E-80C1-4F68-8630-618515348FFF}"/>
                </a:ext>
              </a:extLst>
            </p:cNvPr>
            <p:cNvSpPr/>
            <p:nvPr/>
          </p:nvSpPr>
          <p:spPr>
            <a:xfrm>
              <a:off x="616857" y="1977185"/>
              <a:ext cx="10958286" cy="4193006"/>
            </a:xfrm>
            <a:prstGeom prst="rect">
              <a:avLst/>
            </a:prstGeom>
            <a:solidFill>
              <a:schemeClr val="bg1"/>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5" name="Rectangle 4"/>
            <p:cNvSpPr/>
            <p:nvPr/>
          </p:nvSpPr>
          <p:spPr>
            <a:xfrm>
              <a:off x="821280" y="2088529"/>
              <a:ext cx="10549439" cy="3970318"/>
            </a:xfrm>
            <a:prstGeom prst="rect">
              <a:avLst/>
            </a:prstGeom>
          </p:spPr>
          <p:txBody>
            <a:bodyPr wrap="square">
              <a:spAutoFit/>
            </a:bodyPr>
            <a:lstStyle/>
            <a:p>
              <a:pPr lvl="0" algn="just"/>
              <a:r>
                <a:rPr lang="en-US" sz="3600" b="1" dirty="0" err="1">
                  <a:solidFill>
                    <a:srgbClr val="0070C0"/>
                  </a:solidFill>
                  <a:latin typeface="Cambria" panose="02040503050406030204" pitchFamily="18" charset="0"/>
                  <a:ea typeface="Cambria" panose="02040503050406030204" pitchFamily="18" charset="0"/>
                </a:rPr>
                <a:t>Ví</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dụ</a:t>
              </a:r>
              <a:r>
                <a:rPr lang="en-US" sz="3600" b="1" dirty="0">
                  <a:solidFill>
                    <a:srgbClr val="0070C0"/>
                  </a:solidFill>
                  <a:latin typeface="Cambria" panose="02040503050406030204" pitchFamily="18" charset="0"/>
                  <a:ea typeface="Cambria" panose="02040503050406030204" pitchFamily="18" charset="0"/>
                </a:rPr>
                <a:t>: </a:t>
              </a:r>
              <a:r>
                <a:rPr lang="vi-VN" sz="3600" b="1" dirty="0">
                  <a:solidFill>
                    <a:srgbClr val="0070C0"/>
                  </a:solidFill>
                  <a:latin typeface="Cambria" panose="02040503050406030204" pitchFamily="18" charset="0"/>
                  <a:ea typeface="Cambria" panose="02040503050406030204" pitchFamily="18" charset="0"/>
                </a:rPr>
                <a:t>Xin chào các bạn. Tôi là kiến đây. Ngày hôm nay thật là một ngày tuyệt đẹp đối với tôi. Cả ngày hôm nay tôi đã làm việc thật chăm chỉ dưới tiết trời nắng gay gắt. Mặc dù công việc khá vất vả nhưng tôi vẫn hoàn thành công việc rất tốt và đến cuối ngày, tôi có thể nghỉ ngơi thoải mái. Đây quả thực là một ngày tuyệt đẹp!</a:t>
              </a:r>
              <a:endParaRPr kumimoji="0" lang="en-US"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grpSp>
      <p:grpSp>
        <p:nvGrpSpPr>
          <p:cNvPr id="4" name="Group 3"/>
          <p:cNvGrpSpPr/>
          <p:nvPr/>
        </p:nvGrpSpPr>
        <p:grpSpPr>
          <a:xfrm>
            <a:off x="-103296" y="-248851"/>
            <a:ext cx="12295296" cy="2170364"/>
            <a:chOff x="-103296" y="-248851"/>
            <a:chExt cx="12295296" cy="2170364"/>
          </a:xfrm>
        </p:grpSpPr>
        <p:grpSp>
          <p:nvGrpSpPr>
            <p:cNvPr id="6" name="Group 5"/>
            <p:cNvGrpSpPr/>
            <p:nvPr/>
          </p:nvGrpSpPr>
          <p:grpSpPr>
            <a:xfrm>
              <a:off x="0" y="312429"/>
              <a:ext cx="12192000" cy="1262586"/>
              <a:chOff x="0" y="312429"/>
              <a:chExt cx="12192000" cy="1262586"/>
            </a:xfrm>
          </p:grpSpPr>
          <p:sp>
            <p:nvSpPr>
              <p:cNvPr id="23" name="矩形 22">
                <a:extLst>
                  <a:ext uri="{FF2B5EF4-FFF2-40B4-BE49-F238E27FC236}">
                    <a16:creationId xmlns:a16="http://schemas.microsoft.com/office/drawing/2014/main" id="{5CF2B8A3-8FF7-443A-B49D-270C41D0385F}"/>
                  </a:ext>
                </a:extLst>
              </p:cNvPr>
              <p:cNvSpPr/>
              <p:nvPr/>
            </p:nvSpPr>
            <p:spPr>
              <a:xfrm>
                <a:off x="0" y="312429"/>
                <a:ext cx="12192000" cy="1262586"/>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12" name="TextBox 11">
                <a:extLst>
                  <a:ext uri="{FF2B5EF4-FFF2-40B4-BE49-F238E27FC236}">
                    <a16:creationId xmlns:a16="http://schemas.microsoft.com/office/drawing/2014/main" id="{C25133DE-CDA0-45CC-8B57-DA29957F6AEF}"/>
                  </a:ext>
                </a:extLst>
              </p:cNvPr>
              <p:cNvSpPr txBox="1"/>
              <p:nvPr/>
            </p:nvSpPr>
            <p:spPr>
              <a:xfrm>
                <a:off x="1792724" y="312429"/>
                <a:ext cx="10065447" cy="1200329"/>
              </a:xfrm>
              <a:prstGeom prst="rect">
                <a:avLst/>
              </a:prstGeom>
              <a:noFill/>
            </p:spPr>
            <p:txBody>
              <a:bodyPr wrap="square" rtlCol="0">
                <a:spAutoFit/>
              </a:bodyPr>
              <a:lstStyle/>
              <a:p>
                <a:pPr lvl="0" algn="just">
                  <a:defRPr/>
                </a:pPr>
                <a:r>
                  <a:rPr lang="vi-VN" sz="3600" b="1" dirty="0">
                    <a:solidFill>
                      <a:prstClr val="black">
                        <a:lumMod val="65000"/>
                        <a:lumOff val="35000"/>
                      </a:prstClr>
                    </a:solidFill>
                    <a:latin typeface="Cambria" panose="02040503050406030204" pitchFamily="18" charset="0"/>
                    <a:ea typeface="Cambria" panose="02040503050406030204" pitchFamily="18" charset="0"/>
                    <a:cs typeface="Arial-Rounded" panose="020B0500000000000000" pitchFamily="34" charset="0"/>
                  </a:rPr>
                  <a:t>Đóng vai một nhân vật trong bài để nói về ngày như thế nào là đẹp.</a:t>
                </a:r>
                <a:endParaRPr kumimoji="0" lang="vi-VN" sz="36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pic>
          <p:nvPicPr>
            <p:cNvPr id="3" name="Picture 2"/>
            <p:cNvPicPr>
              <a:picLocks noChangeAspect="1"/>
            </p:cNvPicPr>
            <p:nvPr/>
          </p:nvPicPr>
          <p:blipFill>
            <a:blip r:embed="rId6"/>
            <a:stretch>
              <a:fillRect/>
            </a:stretch>
          </p:blipFill>
          <p:spPr>
            <a:xfrm>
              <a:off x="-103296" y="-248851"/>
              <a:ext cx="1896020" cy="2170364"/>
            </a:xfrm>
            <a:prstGeom prst="rect">
              <a:avLst/>
            </a:prstGeom>
          </p:spPr>
        </p:pic>
      </p:grpSp>
    </p:spTree>
    <p:extLst>
      <p:ext uri="{BB962C8B-B14F-4D97-AF65-F5344CB8AC3E}">
        <p14:creationId xmlns:p14="http://schemas.microsoft.com/office/powerpoint/2010/main" val="332714550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57283960-9722-4575-9F78-C81CE86831B0}"/>
              </a:ext>
            </a:extLst>
          </p:cNvPr>
          <p:cNvPicPr>
            <a:picLocks noChangeAspect="1"/>
          </p:cNvPicPr>
          <p:nvPr/>
        </p:nvPicPr>
        <p:blipFill>
          <a:blip r:embed="rId3"/>
          <a:stretch>
            <a:fillRect/>
          </a:stretch>
        </p:blipFill>
        <p:spPr>
          <a:xfrm>
            <a:off x="0" y="0"/>
            <a:ext cx="12192000" cy="6857999"/>
          </a:xfrm>
          <a:prstGeom prst="rect">
            <a:avLst/>
          </a:prstGeom>
        </p:spPr>
      </p:pic>
      <p:pic>
        <p:nvPicPr>
          <p:cNvPr id="29" name="图片 28">
            <a:extLst>
              <a:ext uri="{FF2B5EF4-FFF2-40B4-BE49-F238E27FC236}">
                <a16:creationId xmlns:a16="http://schemas.microsoft.com/office/drawing/2014/main" id="{9421EDD4-0015-427A-8C6D-B944C22F4BC6}"/>
              </a:ext>
            </a:extLst>
          </p:cNvPr>
          <p:cNvPicPr>
            <a:picLocks noChangeAspect="1"/>
          </p:cNvPicPr>
          <p:nvPr/>
        </p:nvPicPr>
        <p:blipFill>
          <a:blip r:embed="rId4"/>
          <a:stretch>
            <a:fillRect/>
          </a:stretch>
        </p:blipFill>
        <p:spPr>
          <a:xfrm>
            <a:off x="0" y="5661425"/>
            <a:ext cx="1186258" cy="1196574"/>
          </a:xfrm>
          <a:prstGeom prst="rect">
            <a:avLst/>
          </a:prstGeom>
          <a:effectLst>
            <a:outerShdw blurRad="12700" dist="12700" dir="2700000" algn="tl" rotWithShape="0">
              <a:prstClr val="black">
                <a:alpha val="40000"/>
              </a:prstClr>
            </a:outerShdw>
          </a:effectLst>
        </p:spPr>
      </p:pic>
      <p:pic>
        <p:nvPicPr>
          <p:cNvPr id="30" name="图片 29">
            <a:extLst>
              <a:ext uri="{FF2B5EF4-FFF2-40B4-BE49-F238E27FC236}">
                <a16:creationId xmlns:a16="http://schemas.microsoft.com/office/drawing/2014/main" id="{ADD77BD4-6081-4EF0-A51E-6FCAF1D01E00}"/>
              </a:ext>
            </a:extLst>
          </p:cNvPr>
          <p:cNvPicPr>
            <a:picLocks noChangeAspect="1"/>
          </p:cNvPicPr>
          <p:nvPr/>
        </p:nvPicPr>
        <p:blipFill>
          <a:blip r:embed="rId5"/>
          <a:stretch>
            <a:fillRect/>
          </a:stretch>
        </p:blipFill>
        <p:spPr>
          <a:xfrm>
            <a:off x="9910711" y="5720074"/>
            <a:ext cx="2297452" cy="1271804"/>
          </a:xfrm>
          <a:prstGeom prst="rect">
            <a:avLst/>
          </a:prstGeom>
          <a:effectLst>
            <a:outerShdw blurRad="12700" dist="12700" dir="18900000" algn="bl" rotWithShape="0">
              <a:prstClr val="black">
                <a:alpha val="40000"/>
              </a:prstClr>
            </a:outerShdw>
          </a:effectLst>
        </p:spPr>
      </p:pic>
      <p:grpSp>
        <p:nvGrpSpPr>
          <p:cNvPr id="4" name="Group 3"/>
          <p:cNvGrpSpPr/>
          <p:nvPr/>
        </p:nvGrpSpPr>
        <p:grpSpPr>
          <a:xfrm>
            <a:off x="-40996" y="-327058"/>
            <a:ext cx="12232996" cy="2170364"/>
            <a:chOff x="-40996" y="-327058"/>
            <a:chExt cx="12232996" cy="2170364"/>
          </a:xfrm>
        </p:grpSpPr>
        <p:grpSp>
          <p:nvGrpSpPr>
            <p:cNvPr id="6" name="Group 5"/>
            <p:cNvGrpSpPr/>
            <p:nvPr/>
          </p:nvGrpSpPr>
          <p:grpSpPr>
            <a:xfrm>
              <a:off x="0" y="312429"/>
              <a:ext cx="12192000" cy="1262586"/>
              <a:chOff x="0" y="312429"/>
              <a:chExt cx="12192000" cy="1262586"/>
            </a:xfrm>
          </p:grpSpPr>
          <p:sp>
            <p:nvSpPr>
              <p:cNvPr id="23" name="矩形 22">
                <a:extLst>
                  <a:ext uri="{FF2B5EF4-FFF2-40B4-BE49-F238E27FC236}">
                    <a16:creationId xmlns:a16="http://schemas.microsoft.com/office/drawing/2014/main" id="{5CF2B8A3-8FF7-443A-B49D-270C41D0385F}"/>
                  </a:ext>
                </a:extLst>
              </p:cNvPr>
              <p:cNvSpPr/>
              <p:nvPr/>
            </p:nvSpPr>
            <p:spPr>
              <a:xfrm>
                <a:off x="0" y="312429"/>
                <a:ext cx="12192000" cy="1262586"/>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12" name="TextBox 11">
                <a:extLst>
                  <a:ext uri="{FF2B5EF4-FFF2-40B4-BE49-F238E27FC236}">
                    <a16:creationId xmlns:a16="http://schemas.microsoft.com/office/drawing/2014/main" id="{C25133DE-CDA0-45CC-8B57-DA29957F6AEF}"/>
                  </a:ext>
                </a:extLst>
              </p:cNvPr>
              <p:cNvSpPr txBox="1"/>
              <p:nvPr/>
            </p:nvSpPr>
            <p:spPr>
              <a:xfrm>
                <a:off x="1855024" y="571589"/>
                <a:ext cx="10065447" cy="646331"/>
              </a:xfrm>
              <a:prstGeom prst="rect">
                <a:avLst/>
              </a:prstGeom>
              <a:noFill/>
            </p:spPr>
            <p:txBody>
              <a:bodyPr wrap="square" rtlCol="0">
                <a:spAutoFit/>
              </a:bodyPr>
              <a:lstStyle/>
              <a:p>
                <a:pPr lvl="0" algn="just">
                  <a:defRPr/>
                </a:pPr>
                <a:r>
                  <a:rPr lang="vi-VN" sz="3600" b="1" dirty="0">
                    <a:solidFill>
                      <a:prstClr val="black">
                        <a:lumMod val="65000"/>
                        <a:lumOff val="35000"/>
                      </a:prstClr>
                    </a:solidFill>
                    <a:latin typeface="Cambria" panose="02040503050406030204" pitchFamily="18" charset="0"/>
                    <a:ea typeface="Cambria" panose="02040503050406030204" pitchFamily="18" charset="0"/>
                    <a:cs typeface="Arial-Rounded" panose="020B0500000000000000" pitchFamily="34" charset="0"/>
                  </a:rPr>
                  <a:t>Theo em, ngày đẹp là ngày như thế nào?</a:t>
                </a:r>
              </a:p>
            </p:txBody>
          </p:sp>
        </p:grpSp>
        <p:pic>
          <p:nvPicPr>
            <p:cNvPr id="3" name="Picture 2"/>
            <p:cNvPicPr>
              <a:picLocks noChangeAspect="1"/>
            </p:cNvPicPr>
            <p:nvPr/>
          </p:nvPicPr>
          <p:blipFill>
            <a:blip r:embed="rId6"/>
            <a:stretch>
              <a:fillRect/>
            </a:stretch>
          </p:blipFill>
          <p:spPr>
            <a:xfrm>
              <a:off x="-40996" y="-327058"/>
              <a:ext cx="1896020" cy="2170364"/>
            </a:xfrm>
            <a:prstGeom prst="rect">
              <a:avLst/>
            </a:prstGeom>
          </p:spPr>
        </p:pic>
      </p:grpSp>
    </p:spTree>
    <p:extLst>
      <p:ext uri="{BB962C8B-B14F-4D97-AF65-F5344CB8AC3E}">
        <p14:creationId xmlns:p14="http://schemas.microsoft.com/office/powerpoint/2010/main" val="313197441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5061DA6-B82E-46FE-9483-5608B8AEAD71}"/>
              </a:ext>
            </a:extLst>
          </p:cNvPr>
          <p:cNvPicPr>
            <a:picLocks noChangeAspect="1"/>
          </p:cNvPicPr>
          <p:nvPr/>
        </p:nvPicPr>
        <p:blipFill>
          <a:blip r:embed="rId2"/>
          <a:stretch>
            <a:fillRect/>
          </a:stretch>
        </p:blipFill>
        <p:spPr>
          <a:xfrm>
            <a:off x="0" y="1"/>
            <a:ext cx="12192000" cy="6857999"/>
          </a:xfrm>
          <a:prstGeom prst="rect">
            <a:avLst/>
          </a:prstGeom>
        </p:spPr>
      </p:pic>
      <p:pic>
        <p:nvPicPr>
          <p:cNvPr id="6" name="图片 8">
            <a:extLst>
              <a:ext uri="{FF2B5EF4-FFF2-40B4-BE49-F238E27FC236}">
                <a16:creationId xmlns:a16="http://schemas.microsoft.com/office/drawing/2014/main" id="{BC931DF1-8D69-43CF-9343-745949037EAB}"/>
              </a:ext>
            </a:extLst>
          </p:cNvPr>
          <p:cNvPicPr>
            <a:picLocks noChangeAspect="1"/>
          </p:cNvPicPr>
          <p:nvPr/>
        </p:nvPicPr>
        <p:blipFill>
          <a:blip r:embed="rId3"/>
          <a:stretch>
            <a:fillRect/>
          </a:stretch>
        </p:blipFill>
        <p:spPr>
          <a:xfrm>
            <a:off x="1615331" y="-228600"/>
            <a:ext cx="9067909" cy="6672789"/>
          </a:xfrm>
          <a:prstGeom prst="rect">
            <a:avLst/>
          </a:prstGeom>
          <a:effectLst>
            <a:outerShdw blurRad="63500" algn="ctr" rotWithShape="0">
              <a:prstClr val="black">
                <a:alpha val="40000"/>
              </a:prstClr>
            </a:outerShdw>
          </a:effectLst>
        </p:spPr>
      </p:pic>
      <p:sp>
        <p:nvSpPr>
          <p:cNvPr id="9" name="文本框 8">
            <a:extLst>
              <a:ext uri="{FF2B5EF4-FFF2-40B4-BE49-F238E27FC236}">
                <a16:creationId xmlns:a16="http://schemas.microsoft.com/office/drawing/2014/main" id="{75C01CC4-6FDF-408A-9B7E-E06091668D27}"/>
              </a:ext>
            </a:extLst>
          </p:cNvPr>
          <p:cNvSpPr txBox="1"/>
          <p:nvPr/>
        </p:nvSpPr>
        <p:spPr>
          <a:xfrm>
            <a:off x="2319788" y="3142125"/>
            <a:ext cx="6720113" cy="2031325"/>
          </a:xfrm>
          <a:prstGeom prst="rect">
            <a:avLst/>
          </a:prstGeom>
          <a:noFill/>
        </p:spPr>
        <p:txBody>
          <a:bodyPr wrap="square" rtlCol="0">
            <a:spAutoFit/>
          </a:bodyPr>
          <a:lstStyle/>
          <a:p>
            <a:pPr lvl="0" algn="ctr">
              <a:defRPr/>
            </a:pPr>
            <a:r>
              <a:rPr lang="vi-VN" sz="4200" b="1" dirty="0">
                <a:latin typeface="Cambria" panose="02040503050406030204" pitchFamily="18" charset="0"/>
                <a:ea typeface="Cambria" panose="02040503050406030204" pitchFamily="18" charset="0"/>
              </a:rPr>
              <a:t>Ngày đẹp là ngày mỗi người làm được nhiều việc tốt.</a:t>
            </a:r>
            <a:endParaRPr lang="zh-CN" altLang="en-US" sz="4200" b="1" dirty="0">
              <a:solidFill>
                <a:srgbClr val="C00000"/>
              </a:solidFill>
              <a:latin typeface="Cambria" panose="02040503050406030204" pitchFamily="18" charset="0"/>
              <a:ea typeface="字魂115号-刀刀体" panose="00000500000000000000" pitchFamily="2" charset="-122"/>
            </a:endParaRPr>
          </a:p>
        </p:txBody>
      </p:sp>
      <p:pic>
        <p:nvPicPr>
          <p:cNvPr id="11" name="图片 6">
            <a:extLst>
              <a:ext uri="{FF2B5EF4-FFF2-40B4-BE49-F238E27FC236}">
                <a16:creationId xmlns:a16="http://schemas.microsoft.com/office/drawing/2014/main" id="{245EE5CF-164A-4243-BC1A-2F58699E27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62404" y="2541091"/>
            <a:ext cx="4545510" cy="4545510"/>
          </a:xfrm>
          <a:prstGeom prst="rect">
            <a:avLst/>
          </a:prstGeom>
          <a:effectLst>
            <a:outerShdw blurRad="63500" algn="ctr" rotWithShape="0">
              <a:prstClr val="black">
                <a:alpha val="40000"/>
              </a:prstClr>
            </a:outerShdw>
          </a:effectLst>
        </p:spPr>
      </p:pic>
      <p:pic>
        <p:nvPicPr>
          <p:cNvPr id="7" name="Picture 6">
            <a:extLst>
              <a:ext uri="{FF2B5EF4-FFF2-40B4-BE49-F238E27FC236}">
                <a16:creationId xmlns:a16="http://schemas.microsoft.com/office/drawing/2014/main" id="{2BC41FA2-AC7F-23B2-DA61-55086EC4B0B5}"/>
              </a:ext>
            </a:extLst>
          </p:cNvPr>
          <p:cNvPicPr>
            <a:picLocks noChangeAspect="1"/>
          </p:cNvPicPr>
          <p:nvPr/>
        </p:nvPicPr>
        <p:blipFill rotWithShape="1">
          <a:blip r:embed="rId5"/>
          <a:srcRect l="25738" t="9041" r="28696" b="18801"/>
          <a:stretch/>
        </p:blipFill>
        <p:spPr>
          <a:xfrm>
            <a:off x="3501718" y="1220248"/>
            <a:ext cx="4144772" cy="1412112"/>
          </a:xfrm>
          <a:prstGeom prst="rect">
            <a:avLst/>
          </a:prstGeom>
        </p:spPr>
      </p:pic>
    </p:spTree>
    <p:extLst>
      <p:ext uri="{BB962C8B-B14F-4D97-AF65-F5344CB8AC3E}">
        <p14:creationId xmlns:p14="http://schemas.microsoft.com/office/powerpoint/2010/main" val="139574405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5061DA6-B82E-46FE-9483-5608B8AEAD71}"/>
              </a:ext>
            </a:extLst>
          </p:cNvPr>
          <p:cNvPicPr>
            <a:picLocks noChangeAspect="1"/>
          </p:cNvPicPr>
          <p:nvPr/>
        </p:nvPicPr>
        <p:blipFill>
          <a:blip r:embed="rId2"/>
          <a:stretch>
            <a:fillRect/>
          </a:stretch>
        </p:blipFill>
        <p:spPr>
          <a:xfrm>
            <a:off x="0" y="1"/>
            <a:ext cx="12192000" cy="6857999"/>
          </a:xfrm>
          <a:prstGeom prst="rect">
            <a:avLst/>
          </a:prstGeom>
        </p:spPr>
      </p:pic>
      <p:pic>
        <p:nvPicPr>
          <p:cNvPr id="11" name="图片 6">
            <a:extLst>
              <a:ext uri="{FF2B5EF4-FFF2-40B4-BE49-F238E27FC236}">
                <a16:creationId xmlns:a16="http://schemas.microsoft.com/office/drawing/2014/main" id="{245EE5CF-164A-4243-BC1A-2F58699E27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00347" y="2584634"/>
            <a:ext cx="4545510" cy="4545510"/>
          </a:xfrm>
          <a:prstGeom prst="rect">
            <a:avLst/>
          </a:prstGeom>
          <a:effectLst>
            <a:outerShdw blurRad="63500" algn="ctr" rotWithShape="0">
              <a:prstClr val="black">
                <a:alpha val="40000"/>
              </a:prstClr>
            </a:outerShdw>
          </a:effectLst>
        </p:spPr>
      </p:pic>
      <p:pic>
        <p:nvPicPr>
          <p:cNvPr id="12" name="图片 16">
            <a:extLst>
              <a:ext uri="{FF2B5EF4-FFF2-40B4-BE49-F238E27FC236}">
                <a16:creationId xmlns:a16="http://schemas.microsoft.com/office/drawing/2014/main" id="{F0D77264-9EBC-420F-A3E1-306895F85A7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954594" y="4711574"/>
            <a:ext cx="2361159" cy="2153156"/>
          </a:xfrm>
          <a:prstGeom prst="rect">
            <a:avLst/>
          </a:prstGeom>
        </p:spPr>
      </p:pic>
      <p:pic>
        <p:nvPicPr>
          <p:cNvPr id="13" name="图片 39">
            <a:extLst>
              <a:ext uri="{FF2B5EF4-FFF2-40B4-BE49-F238E27FC236}">
                <a16:creationId xmlns:a16="http://schemas.microsoft.com/office/drawing/2014/main" id="{F4055C42-907C-4F0A-8670-90109A38A12B}"/>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rot="2571227" flipH="1">
            <a:off x="5557112" y="4588468"/>
            <a:ext cx="1285954" cy="2709174"/>
          </a:xfrm>
          <a:prstGeom prst="rect">
            <a:avLst/>
          </a:prstGeom>
        </p:spPr>
      </p:pic>
      <p:pic>
        <p:nvPicPr>
          <p:cNvPr id="14" name="图片 6">
            <a:extLst>
              <a:ext uri="{FF2B5EF4-FFF2-40B4-BE49-F238E27FC236}">
                <a16:creationId xmlns:a16="http://schemas.microsoft.com/office/drawing/2014/main" id="{3E51F534-8342-46C3-851E-F571FBADBEE1}"/>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809899" y="8119"/>
            <a:ext cx="4937315" cy="1726671"/>
          </a:xfrm>
          <a:prstGeom prst="rect">
            <a:avLst/>
          </a:prstGeom>
        </p:spPr>
      </p:pic>
      <p:pic>
        <p:nvPicPr>
          <p:cNvPr id="15" name="图片 39">
            <a:extLst>
              <a:ext uri="{FF2B5EF4-FFF2-40B4-BE49-F238E27FC236}">
                <a16:creationId xmlns:a16="http://schemas.microsoft.com/office/drawing/2014/main" id="{F4055C42-907C-4F0A-8670-90109A38A12B}"/>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rot="2571227" flipH="1">
            <a:off x="273927" y="518850"/>
            <a:ext cx="1285954" cy="2709174"/>
          </a:xfrm>
          <a:prstGeom prst="rect">
            <a:avLst/>
          </a:prstGeom>
        </p:spPr>
      </p:pic>
      <p:pic>
        <p:nvPicPr>
          <p:cNvPr id="3" name="Picture 2"/>
          <p:cNvPicPr>
            <a:picLocks noChangeAspect="1"/>
          </p:cNvPicPr>
          <p:nvPr/>
        </p:nvPicPr>
        <p:blipFill>
          <a:blip r:embed="rId7"/>
          <a:stretch>
            <a:fillRect/>
          </a:stretch>
        </p:blipFill>
        <p:spPr>
          <a:xfrm>
            <a:off x="679670" y="848808"/>
            <a:ext cx="10260457" cy="6895174"/>
          </a:xfrm>
          <a:prstGeom prst="rect">
            <a:avLst/>
          </a:prstGeom>
        </p:spPr>
      </p:pic>
    </p:spTree>
    <p:extLst>
      <p:ext uri="{BB962C8B-B14F-4D97-AF65-F5344CB8AC3E}">
        <p14:creationId xmlns:p14="http://schemas.microsoft.com/office/powerpoint/2010/main" val="401761378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5061DA6-B82E-46FE-9483-5608B8AEAD71}"/>
              </a:ext>
            </a:extLst>
          </p:cNvPr>
          <p:cNvPicPr>
            <a:picLocks noChangeAspect="1"/>
          </p:cNvPicPr>
          <p:nvPr/>
        </p:nvPicPr>
        <p:blipFill>
          <a:blip r:embed="rId2"/>
          <a:stretch>
            <a:fillRect/>
          </a:stretch>
        </p:blipFill>
        <p:spPr>
          <a:xfrm>
            <a:off x="0" y="4796"/>
            <a:ext cx="12192000" cy="6857999"/>
          </a:xfrm>
          <a:prstGeom prst="rect">
            <a:avLst/>
          </a:prstGeom>
        </p:spPr>
      </p:pic>
      <p:sp>
        <p:nvSpPr>
          <p:cNvPr id="9" name="矩形: 圆角 3"/>
          <p:cNvSpPr/>
          <p:nvPr/>
        </p:nvSpPr>
        <p:spPr>
          <a:xfrm>
            <a:off x="1" y="147918"/>
            <a:ext cx="12191999" cy="6589058"/>
          </a:xfrm>
          <a:custGeom>
            <a:avLst/>
            <a:gdLst>
              <a:gd name="connsiteX0" fmla="*/ 0 w 5538087"/>
              <a:gd name="connsiteY0" fmla="*/ 526811 h 1488166"/>
              <a:gd name="connsiteX1" fmla="*/ 526811 w 5538087"/>
              <a:gd name="connsiteY1" fmla="*/ 0 h 1488166"/>
              <a:gd name="connsiteX2" fmla="*/ 1167449 w 5538087"/>
              <a:gd name="connsiteY2" fmla="*/ 0 h 1488166"/>
              <a:gd name="connsiteX3" fmla="*/ 1808087 w 5538087"/>
              <a:gd name="connsiteY3" fmla="*/ 0 h 1488166"/>
              <a:gd name="connsiteX4" fmla="*/ 2448725 w 5538087"/>
              <a:gd name="connsiteY4" fmla="*/ 0 h 1488166"/>
              <a:gd name="connsiteX5" fmla="*/ 3044518 w 5538087"/>
              <a:gd name="connsiteY5" fmla="*/ 0 h 1488166"/>
              <a:gd name="connsiteX6" fmla="*/ 3774845 w 5538087"/>
              <a:gd name="connsiteY6" fmla="*/ 0 h 1488166"/>
              <a:gd name="connsiteX7" fmla="*/ 4325793 w 5538087"/>
              <a:gd name="connsiteY7" fmla="*/ 0 h 1488166"/>
              <a:gd name="connsiteX8" fmla="*/ 5011276 w 5538087"/>
              <a:gd name="connsiteY8" fmla="*/ 0 h 1488166"/>
              <a:gd name="connsiteX9" fmla="*/ 5538087 w 5538087"/>
              <a:gd name="connsiteY9" fmla="*/ 526811 h 1488166"/>
              <a:gd name="connsiteX10" fmla="*/ 5538087 w 5538087"/>
              <a:gd name="connsiteY10" fmla="*/ 961355 h 1488166"/>
              <a:gd name="connsiteX11" fmla="*/ 5011276 w 5538087"/>
              <a:gd name="connsiteY11" fmla="*/ 1488166 h 1488166"/>
              <a:gd name="connsiteX12" fmla="*/ 4460327 w 5538087"/>
              <a:gd name="connsiteY12" fmla="*/ 1488166 h 1488166"/>
              <a:gd name="connsiteX13" fmla="*/ 3819690 w 5538087"/>
              <a:gd name="connsiteY13" fmla="*/ 1488166 h 1488166"/>
              <a:gd name="connsiteX14" fmla="*/ 3313586 w 5538087"/>
              <a:gd name="connsiteY14" fmla="*/ 1488166 h 1488166"/>
              <a:gd name="connsiteX15" fmla="*/ 2672948 w 5538087"/>
              <a:gd name="connsiteY15" fmla="*/ 1488166 h 1488166"/>
              <a:gd name="connsiteX16" fmla="*/ 1987465 w 5538087"/>
              <a:gd name="connsiteY16" fmla="*/ 1488166 h 1488166"/>
              <a:gd name="connsiteX17" fmla="*/ 1301983 w 5538087"/>
              <a:gd name="connsiteY17" fmla="*/ 1488166 h 1488166"/>
              <a:gd name="connsiteX18" fmla="*/ 526811 w 5538087"/>
              <a:gd name="connsiteY18" fmla="*/ 1488166 h 1488166"/>
              <a:gd name="connsiteX19" fmla="*/ 0 w 5538087"/>
              <a:gd name="connsiteY19" fmla="*/ 961355 h 1488166"/>
              <a:gd name="connsiteX20" fmla="*/ 0 w 5538087"/>
              <a:gd name="connsiteY20" fmla="*/ 526811 h 148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38087" h="1488166" fill="none" extrusionOk="0">
                <a:moveTo>
                  <a:pt x="0" y="526811"/>
                </a:moveTo>
                <a:cubicBezTo>
                  <a:pt x="25961" y="223717"/>
                  <a:pt x="225585" y="-30731"/>
                  <a:pt x="526811" y="0"/>
                </a:cubicBezTo>
                <a:cubicBezTo>
                  <a:pt x="846848" y="15387"/>
                  <a:pt x="1009412" y="26790"/>
                  <a:pt x="1167449" y="0"/>
                </a:cubicBezTo>
                <a:cubicBezTo>
                  <a:pt x="1325486" y="-26790"/>
                  <a:pt x="1639624" y="-12226"/>
                  <a:pt x="1808087" y="0"/>
                </a:cubicBezTo>
                <a:cubicBezTo>
                  <a:pt x="1976550" y="12226"/>
                  <a:pt x="2209993" y="-3999"/>
                  <a:pt x="2448725" y="0"/>
                </a:cubicBezTo>
                <a:cubicBezTo>
                  <a:pt x="2687457" y="3999"/>
                  <a:pt x="2887074" y="16047"/>
                  <a:pt x="3044518" y="0"/>
                </a:cubicBezTo>
                <a:cubicBezTo>
                  <a:pt x="3201962" y="-16047"/>
                  <a:pt x="3508713" y="47"/>
                  <a:pt x="3774845" y="0"/>
                </a:cubicBezTo>
                <a:cubicBezTo>
                  <a:pt x="4040977" y="-47"/>
                  <a:pt x="4175704" y="-23876"/>
                  <a:pt x="4325793" y="0"/>
                </a:cubicBezTo>
                <a:cubicBezTo>
                  <a:pt x="4475882" y="23876"/>
                  <a:pt x="4737957" y="11821"/>
                  <a:pt x="5011276" y="0"/>
                </a:cubicBezTo>
                <a:cubicBezTo>
                  <a:pt x="5318727" y="-16935"/>
                  <a:pt x="5522707" y="229204"/>
                  <a:pt x="5538087" y="526811"/>
                </a:cubicBezTo>
                <a:cubicBezTo>
                  <a:pt x="5545074" y="700027"/>
                  <a:pt x="5548538" y="782965"/>
                  <a:pt x="5538087" y="961355"/>
                </a:cubicBezTo>
                <a:cubicBezTo>
                  <a:pt x="5598159" y="1262498"/>
                  <a:pt x="5262143" y="1532519"/>
                  <a:pt x="5011276" y="1488166"/>
                </a:cubicBezTo>
                <a:cubicBezTo>
                  <a:pt x="4846267" y="1506415"/>
                  <a:pt x="4603005" y="1484651"/>
                  <a:pt x="4460327" y="1488166"/>
                </a:cubicBezTo>
                <a:cubicBezTo>
                  <a:pt x="4317649" y="1491681"/>
                  <a:pt x="4099852" y="1456792"/>
                  <a:pt x="3819690" y="1488166"/>
                </a:cubicBezTo>
                <a:cubicBezTo>
                  <a:pt x="3539528" y="1519540"/>
                  <a:pt x="3564210" y="1482021"/>
                  <a:pt x="3313586" y="1488166"/>
                </a:cubicBezTo>
                <a:cubicBezTo>
                  <a:pt x="3062962" y="1494311"/>
                  <a:pt x="2851720" y="1458861"/>
                  <a:pt x="2672948" y="1488166"/>
                </a:cubicBezTo>
                <a:cubicBezTo>
                  <a:pt x="2494176" y="1517471"/>
                  <a:pt x="2249310" y="1484301"/>
                  <a:pt x="1987465" y="1488166"/>
                </a:cubicBezTo>
                <a:cubicBezTo>
                  <a:pt x="1725620" y="1492031"/>
                  <a:pt x="1621880" y="1497999"/>
                  <a:pt x="1301983" y="1488166"/>
                </a:cubicBezTo>
                <a:cubicBezTo>
                  <a:pt x="982086" y="1478333"/>
                  <a:pt x="824912" y="1520359"/>
                  <a:pt x="526811" y="1488166"/>
                </a:cubicBezTo>
                <a:cubicBezTo>
                  <a:pt x="244573" y="1472292"/>
                  <a:pt x="-11026" y="1321313"/>
                  <a:pt x="0" y="961355"/>
                </a:cubicBezTo>
                <a:cubicBezTo>
                  <a:pt x="14192" y="835032"/>
                  <a:pt x="-15120" y="698968"/>
                  <a:pt x="0" y="526811"/>
                </a:cubicBezTo>
                <a:close/>
              </a:path>
              <a:path w="5538087" h="1488166" stroke="0" extrusionOk="0">
                <a:moveTo>
                  <a:pt x="0" y="526811"/>
                </a:moveTo>
                <a:cubicBezTo>
                  <a:pt x="-14809" y="218442"/>
                  <a:pt x="211554" y="-31951"/>
                  <a:pt x="526811" y="0"/>
                </a:cubicBezTo>
                <a:cubicBezTo>
                  <a:pt x="770076" y="25946"/>
                  <a:pt x="920332" y="27117"/>
                  <a:pt x="1077760" y="0"/>
                </a:cubicBezTo>
                <a:cubicBezTo>
                  <a:pt x="1235188" y="-27117"/>
                  <a:pt x="1473325" y="10319"/>
                  <a:pt x="1763242" y="0"/>
                </a:cubicBezTo>
                <a:cubicBezTo>
                  <a:pt x="2053159" y="-10319"/>
                  <a:pt x="2161335" y="-8128"/>
                  <a:pt x="2269346" y="0"/>
                </a:cubicBezTo>
                <a:cubicBezTo>
                  <a:pt x="2377357" y="8128"/>
                  <a:pt x="2672881" y="-10373"/>
                  <a:pt x="2909984" y="0"/>
                </a:cubicBezTo>
                <a:cubicBezTo>
                  <a:pt x="3147087" y="10373"/>
                  <a:pt x="3189552" y="-229"/>
                  <a:pt x="3460932" y="0"/>
                </a:cubicBezTo>
                <a:cubicBezTo>
                  <a:pt x="3732312" y="229"/>
                  <a:pt x="3985047" y="-26615"/>
                  <a:pt x="4191260" y="0"/>
                </a:cubicBezTo>
                <a:cubicBezTo>
                  <a:pt x="4397473" y="26615"/>
                  <a:pt x="4830427" y="32988"/>
                  <a:pt x="5011276" y="0"/>
                </a:cubicBezTo>
                <a:cubicBezTo>
                  <a:pt x="5265588" y="-15896"/>
                  <a:pt x="5550715" y="238401"/>
                  <a:pt x="5538087" y="526811"/>
                </a:cubicBezTo>
                <a:cubicBezTo>
                  <a:pt x="5534211" y="721273"/>
                  <a:pt x="5540309" y="830123"/>
                  <a:pt x="5538087" y="961355"/>
                </a:cubicBezTo>
                <a:cubicBezTo>
                  <a:pt x="5532618" y="1185524"/>
                  <a:pt x="5287590" y="1493284"/>
                  <a:pt x="5011276" y="1488166"/>
                </a:cubicBezTo>
                <a:cubicBezTo>
                  <a:pt x="4778352" y="1501087"/>
                  <a:pt x="4698793" y="1473664"/>
                  <a:pt x="4460327" y="1488166"/>
                </a:cubicBezTo>
                <a:cubicBezTo>
                  <a:pt x="4221861" y="1502668"/>
                  <a:pt x="4109904" y="1512301"/>
                  <a:pt x="3864534" y="1488166"/>
                </a:cubicBezTo>
                <a:cubicBezTo>
                  <a:pt x="3619164" y="1464031"/>
                  <a:pt x="3535327" y="1475228"/>
                  <a:pt x="3268741" y="1488166"/>
                </a:cubicBezTo>
                <a:cubicBezTo>
                  <a:pt x="3002155" y="1501104"/>
                  <a:pt x="2864284" y="1501304"/>
                  <a:pt x="2628103" y="1488166"/>
                </a:cubicBezTo>
                <a:cubicBezTo>
                  <a:pt x="2391922" y="1475028"/>
                  <a:pt x="2367678" y="1485128"/>
                  <a:pt x="2121999" y="1488166"/>
                </a:cubicBezTo>
                <a:cubicBezTo>
                  <a:pt x="1876320" y="1491204"/>
                  <a:pt x="1727052" y="1459528"/>
                  <a:pt x="1481361" y="1488166"/>
                </a:cubicBezTo>
                <a:cubicBezTo>
                  <a:pt x="1235670" y="1516804"/>
                  <a:pt x="961382" y="1528263"/>
                  <a:pt x="526811" y="1488166"/>
                </a:cubicBezTo>
                <a:cubicBezTo>
                  <a:pt x="210050" y="1453487"/>
                  <a:pt x="9933" y="1239955"/>
                  <a:pt x="0" y="961355"/>
                </a:cubicBezTo>
                <a:cubicBezTo>
                  <a:pt x="-8318" y="749823"/>
                  <a:pt x="8943" y="694689"/>
                  <a:pt x="0" y="526811"/>
                </a:cubicBezTo>
                <a:close/>
              </a:path>
            </a:pathLst>
          </a:custGeom>
          <a:solidFill>
            <a:schemeClr val="bg1"/>
          </a:solidFill>
          <a:ln>
            <a:solidFill>
              <a:schemeClr val="accent6">
                <a:lumMod val="20000"/>
                <a:lumOff val="80000"/>
                <a:alpha val="94000"/>
              </a:schemeClr>
            </a:solidFill>
          </a:ln>
          <a:effectLst>
            <a:innerShdw blurRad="101600">
              <a:schemeClr val="bg1"/>
            </a:innerShdw>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outerShdw blurRad="50800" dist="50800" dir="5400000" algn="ctr" rotWithShape="0">
                  <a:srgbClr val="FFFF00"/>
                </a:outerShdw>
              </a:effectLst>
              <a:uLnTx/>
              <a:uFillTx/>
              <a:latin typeface="字魂70号-灵悦黑体" panose="00000500000000000000" pitchFamily="2" charset="-122"/>
              <a:ea typeface="字魂70号-灵悦黑体" panose="00000500000000000000" pitchFamily="2" charset="-122"/>
              <a:cs typeface="+mn-ea"/>
              <a:sym typeface="字魂70号-灵悦黑体" panose="00000500000000000000" pitchFamily="2" charset="-122"/>
            </a:endParaRPr>
          </a:p>
        </p:txBody>
      </p:sp>
      <p:sp>
        <p:nvSpPr>
          <p:cNvPr id="11" name="TextBox 10"/>
          <p:cNvSpPr txBox="1"/>
          <p:nvPr/>
        </p:nvSpPr>
        <p:spPr>
          <a:xfrm>
            <a:off x="460949" y="1174910"/>
            <a:ext cx="11317328" cy="584775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Châu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chấu</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nhảy</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lên</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gò</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a:t>
            </a:r>
            <a:r>
              <a:rPr lang="en-US" sz="2200" dirty="0">
                <a:solidFill>
                  <a:prstClr val="black"/>
                </a:solidFill>
                <a:latin typeface="Cambria" panose="02040503050406030204" pitchFamily="18" charset="0"/>
                <a:ea typeface="Cambria" panose="02040503050406030204" pitchFamily="18" charset="0"/>
              </a:rPr>
              <a:t>ì</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cái</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lưng</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màu</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xanh</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ra</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phơi</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nắng</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Nó</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búng</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chân</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tanh</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tách</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cọ</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giũa</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đôi</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càng</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Một</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ngày</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tuyệt</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đẹp</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Thật</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khó</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chịu</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Giun</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đất</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thốt</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lên</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cố</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rúc</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đầu</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sâu</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thêm</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vào</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lớp</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đất</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khô</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Thế</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thế</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nào</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Châu</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chấu</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nhảy</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lên</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Trên</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trời</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một</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gợn</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mây</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mặt</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trời</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toả</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nắng</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huy</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hoàng</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Không</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Mưa</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bụi</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những</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vũng</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nước</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đục</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đó</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mới</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một</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ngày</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tuyệt</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đẹp</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Giun</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đất</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cãi</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lại</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Châu</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chấu</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không</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đồng</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ý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với</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giun</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đất</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Chúng</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quyết</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định</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đi</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hỏi</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Vừa</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hay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lúc</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đó</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kiến</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tha</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nhành</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thông</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đi</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qua,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dừng</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lại</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nghỉ</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Châu</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chấu</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hỏi</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kiến</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Bác</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kiến</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ơi</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bác</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hãy</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nói</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giúp</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xem</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hôm</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nay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một</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ngày</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tuyệt</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đẹp</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hay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đáng</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ghét</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Kiến</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lau</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mồ</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hôi</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ngẫm</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nghĩ</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một</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lát</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rồi</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nói</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Tôi</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sẽ</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trả</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lời</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hỏi</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bạn</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sau</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khi</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mặt</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trời</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lặn</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nhé</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Mặt</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trời</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lặn</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chúng</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đi</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đến</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tổ</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kiến</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Hôm</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nay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một</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ngày</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thế</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nào</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hả</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bác</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kiến</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đáng</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kính</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Hôm</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nay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một</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ngày</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tuyệt</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đẹp</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Tôi</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đã</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làm</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việc</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rất</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tốt</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bây</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giờ</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thể</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nghỉ</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ngơi</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thoải</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mái</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6" name="Rectangle 15"/>
          <p:cNvSpPr/>
          <p:nvPr/>
        </p:nvSpPr>
        <p:spPr>
          <a:xfrm>
            <a:off x="7758413" y="6296400"/>
            <a:ext cx="3733394"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(Ô-</a:t>
            </a:r>
            <a:r>
              <a:rPr kumimoji="0" lang="en-US" sz="22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xê</a:t>
            </a:r>
            <a:r>
              <a:rPr kumimoji="0" lang="en-US" sz="22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-ê-</a:t>
            </a:r>
            <a:r>
              <a:rPr kumimoji="0" lang="en-US" sz="22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va</a:t>
            </a:r>
            <a:r>
              <a:rPr kumimoji="0" lang="en-US" sz="22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 </a:t>
            </a:r>
            <a:r>
              <a:rPr kumimoji="0" lang="en-US" sz="22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Thúy</a:t>
            </a:r>
            <a:r>
              <a:rPr kumimoji="0" lang="en-US" sz="22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2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Toàn</a:t>
            </a:r>
            <a:r>
              <a:rPr kumimoji="0" lang="en-US" sz="22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2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dịch</a:t>
            </a:r>
            <a:r>
              <a:rPr kumimoji="0" lang="en-US" sz="22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pic>
        <p:nvPicPr>
          <p:cNvPr id="3" name="Picture 2"/>
          <p:cNvPicPr>
            <a:picLocks noChangeAspect="1"/>
          </p:cNvPicPr>
          <p:nvPr/>
        </p:nvPicPr>
        <p:blipFill>
          <a:blip r:embed="rId3"/>
          <a:stretch>
            <a:fillRect/>
          </a:stretch>
        </p:blipFill>
        <p:spPr>
          <a:xfrm>
            <a:off x="460948" y="1174910"/>
            <a:ext cx="490733" cy="546207"/>
          </a:xfrm>
          <a:prstGeom prst="rect">
            <a:avLst/>
          </a:prstGeom>
        </p:spPr>
      </p:pic>
      <p:pic>
        <p:nvPicPr>
          <p:cNvPr id="5" name="Picture 4"/>
          <p:cNvPicPr>
            <a:picLocks noChangeAspect="1"/>
          </p:cNvPicPr>
          <p:nvPr/>
        </p:nvPicPr>
        <p:blipFill>
          <a:blip r:embed="rId4"/>
          <a:stretch>
            <a:fillRect/>
          </a:stretch>
        </p:blipFill>
        <p:spPr>
          <a:xfrm>
            <a:off x="406400" y="3442446"/>
            <a:ext cx="528086" cy="592939"/>
          </a:xfrm>
          <a:prstGeom prst="rect">
            <a:avLst/>
          </a:prstGeom>
        </p:spPr>
      </p:pic>
      <p:pic>
        <p:nvPicPr>
          <p:cNvPr id="6" name="Picture 5"/>
          <p:cNvPicPr>
            <a:picLocks noChangeAspect="1"/>
          </p:cNvPicPr>
          <p:nvPr/>
        </p:nvPicPr>
        <p:blipFill>
          <a:blip r:embed="rId5"/>
          <a:stretch>
            <a:fillRect/>
          </a:stretch>
        </p:blipFill>
        <p:spPr>
          <a:xfrm>
            <a:off x="400708" y="5215965"/>
            <a:ext cx="517668" cy="591621"/>
          </a:xfrm>
          <a:prstGeom prst="rect">
            <a:avLst/>
          </a:prstGeom>
        </p:spPr>
      </p:pic>
      <p:pic>
        <p:nvPicPr>
          <p:cNvPr id="8" name="Picture 7"/>
          <p:cNvPicPr>
            <a:picLocks noChangeAspect="1"/>
          </p:cNvPicPr>
          <p:nvPr/>
        </p:nvPicPr>
        <p:blipFill>
          <a:blip r:embed="rId6"/>
          <a:stretch>
            <a:fillRect/>
          </a:stretch>
        </p:blipFill>
        <p:spPr>
          <a:xfrm>
            <a:off x="1365094" y="293417"/>
            <a:ext cx="9461812" cy="871804"/>
          </a:xfrm>
          <a:prstGeom prst="rect">
            <a:avLst/>
          </a:prstGeom>
        </p:spPr>
      </p:pic>
    </p:spTree>
    <p:extLst>
      <p:ext uri="{BB962C8B-B14F-4D97-AF65-F5344CB8AC3E}">
        <p14:creationId xmlns:p14="http://schemas.microsoft.com/office/powerpoint/2010/main" val="227616230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图片 1">
            <a:extLst>
              <a:ext uri="{FF2B5EF4-FFF2-40B4-BE49-F238E27FC236}">
                <a16:creationId xmlns:a16="http://schemas.microsoft.com/office/drawing/2014/main" id="{F2BBF582-9A28-0A7D-E3EC-CC0660E1C05D}"/>
              </a:ext>
            </a:extLst>
          </p:cNvPr>
          <p:cNvPicPr>
            <a:picLocks noChangeAspect="1"/>
          </p:cNvPicPr>
          <p:nvPr/>
        </p:nvPicPr>
        <p:blipFill>
          <a:blip r:embed="rId4"/>
          <a:stretch>
            <a:fillRect/>
          </a:stretch>
        </p:blipFill>
        <p:spPr>
          <a:xfrm>
            <a:off x="0" y="4796"/>
            <a:ext cx="12192000" cy="6857999"/>
          </a:xfrm>
          <a:prstGeom prst="rect">
            <a:avLst/>
          </a:prstGeom>
        </p:spPr>
      </p:pic>
      <p:sp>
        <p:nvSpPr>
          <p:cNvPr id="21" name="Rectangle: Rounded Corners 43">
            <a:extLst>
              <a:ext uri="{FF2B5EF4-FFF2-40B4-BE49-F238E27FC236}">
                <a16:creationId xmlns:a16="http://schemas.microsoft.com/office/drawing/2014/main" id="{9D645240-D005-4810-AC9C-C05A048A4394}"/>
              </a:ext>
            </a:extLst>
          </p:cNvPr>
          <p:cNvSpPr/>
          <p:nvPr/>
        </p:nvSpPr>
        <p:spPr>
          <a:xfrm>
            <a:off x="1375223" y="183586"/>
            <a:ext cx="3942735" cy="765837"/>
          </a:xfrm>
          <a:custGeom>
            <a:avLst/>
            <a:gdLst>
              <a:gd name="connsiteX0" fmla="*/ 0 w 3942735"/>
              <a:gd name="connsiteY0" fmla="*/ 127642 h 765837"/>
              <a:gd name="connsiteX1" fmla="*/ 127642 w 3942735"/>
              <a:gd name="connsiteY1" fmla="*/ 0 h 765837"/>
              <a:gd name="connsiteX2" fmla="*/ 691295 w 3942735"/>
              <a:gd name="connsiteY2" fmla="*/ 0 h 765837"/>
              <a:gd name="connsiteX3" fmla="*/ 1107450 w 3942735"/>
              <a:gd name="connsiteY3" fmla="*/ 0 h 765837"/>
              <a:gd name="connsiteX4" fmla="*/ 1560480 w 3942735"/>
              <a:gd name="connsiteY4" fmla="*/ 0 h 765837"/>
              <a:gd name="connsiteX5" fmla="*/ 1976635 w 3942735"/>
              <a:gd name="connsiteY5" fmla="*/ 0 h 765837"/>
              <a:gd name="connsiteX6" fmla="*/ 2429665 w 3942735"/>
              <a:gd name="connsiteY6" fmla="*/ 0 h 765837"/>
              <a:gd name="connsiteX7" fmla="*/ 2993318 w 3942735"/>
              <a:gd name="connsiteY7" fmla="*/ 0 h 765837"/>
              <a:gd name="connsiteX8" fmla="*/ 3815093 w 3942735"/>
              <a:gd name="connsiteY8" fmla="*/ 0 h 765837"/>
              <a:gd name="connsiteX9" fmla="*/ 3942735 w 3942735"/>
              <a:gd name="connsiteY9" fmla="*/ 127642 h 765837"/>
              <a:gd name="connsiteX10" fmla="*/ 3942735 w 3942735"/>
              <a:gd name="connsiteY10" fmla="*/ 638195 h 765837"/>
              <a:gd name="connsiteX11" fmla="*/ 3815093 w 3942735"/>
              <a:gd name="connsiteY11" fmla="*/ 765837 h 765837"/>
              <a:gd name="connsiteX12" fmla="*/ 3251440 w 3942735"/>
              <a:gd name="connsiteY12" fmla="*/ 765837 h 765837"/>
              <a:gd name="connsiteX13" fmla="*/ 2798410 w 3942735"/>
              <a:gd name="connsiteY13" fmla="*/ 765837 h 765837"/>
              <a:gd name="connsiteX14" fmla="*/ 2345380 w 3942735"/>
              <a:gd name="connsiteY14" fmla="*/ 765837 h 765837"/>
              <a:gd name="connsiteX15" fmla="*/ 1744853 w 3942735"/>
              <a:gd name="connsiteY15" fmla="*/ 765837 h 765837"/>
              <a:gd name="connsiteX16" fmla="*/ 1181199 w 3942735"/>
              <a:gd name="connsiteY16" fmla="*/ 765837 h 765837"/>
              <a:gd name="connsiteX17" fmla="*/ 765044 w 3942735"/>
              <a:gd name="connsiteY17" fmla="*/ 765837 h 765837"/>
              <a:gd name="connsiteX18" fmla="*/ 127642 w 3942735"/>
              <a:gd name="connsiteY18" fmla="*/ 765837 h 765837"/>
              <a:gd name="connsiteX19" fmla="*/ 0 w 3942735"/>
              <a:gd name="connsiteY19" fmla="*/ 638195 h 765837"/>
              <a:gd name="connsiteX20" fmla="*/ 0 w 3942735"/>
              <a:gd name="connsiteY20" fmla="*/ 127642 h 76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42735" h="765837" fill="none" extrusionOk="0">
                <a:moveTo>
                  <a:pt x="0" y="127642"/>
                </a:moveTo>
                <a:cubicBezTo>
                  <a:pt x="-8585" y="70894"/>
                  <a:pt x="61608" y="5537"/>
                  <a:pt x="127642" y="0"/>
                </a:cubicBezTo>
                <a:cubicBezTo>
                  <a:pt x="350498" y="-62100"/>
                  <a:pt x="531543" y="12304"/>
                  <a:pt x="691295" y="0"/>
                </a:cubicBezTo>
                <a:cubicBezTo>
                  <a:pt x="851047" y="-12304"/>
                  <a:pt x="925215" y="21649"/>
                  <a:pt x="1107450" y="0"/>
                </a:cubicBezTo>
                <a:cubicBezTo>
                  <a:pt x="1289686" y="-21649"/>
                  <a:pt x="1425968" y="40064"/>
                  <a:pt x="1560480" y="0"/>
                </a:cubicBezTo>
                <a:cubicBezTo>
                  <a:pt x="1694992" y="-40064"/>
                  <a:pt x="1823309" y="22654"/>
                  <a:pt x="1976635" y="0"/>
                </a:cubicBezTo>
                <a:cubicBezTo>
                  <a:pt x="2129961" y="-22654"/>
                  <a:pt x="2227630" y="26565"/>
                  <a:pt x="2429665" y="0"/>
                </a:cubicBezTo>
                <a:cubicBezTo>
                  <a:pt x="2631700" y="-26565"/>
                  <a:pt x="2787173" y="46924"/>
                  <a:pt x="2993318" y="0"/>
                </a:cubicBezTo>
                <a:cubicBezTo>
                  <a:pt x="3199463" y="-46924"/>
                  <a:pt x="3650461" y="63357"/>
                  <a:pt x="3815093" y="0"/>
                </a:cubicBezTo>
                <a:cubicBezTo>
                  <a:pt x="3901203" y="-11130"/>
                  <a:pt x="3944062" y="56242"/>
                  <a:pt x="3942735" y="127642"/>
                </a:cubicBezTo>
                <a:cubicBezTo>
                  <a:pt x="3990040" y="327789"/>
                  <a:pt x="3931420" y="407646"/>
                  <a:pt x="3942735" y="638195"/>
                </a:cubicBezTo>
                <a:cubicBezTo>
                  <a:pt x="3958425" y="715739"/>
                  <a:pt x="3906607" y="765151"/>
                  <a:pt x="3815093" y="765837"/>
                </a:cubicBezTo>
                <a:cubicBezTo>
                  <a:pt x="3652134" y="824270"/>
                  <a:pt x="3427003" y="730747"/>
                  <a:pt x="3251440" y="765837"/>
                </a:cubicBezTo>
                <a:cubicBezTo>
                  <a:pt x="3075877" y="800927"/>
                  <a:pt x="2937692" y="741599"/>
                  <a:pt x="2798410" y="765837"/>
                </a:cubicBezTo>
                <a:cubicBezTo>
                  <a:pt x="2659128" y="790075"/>
                  <a:pt x="2562982" y="764819"/>
                  <a:pt x="2345380" y="765837"/>
                </a:cubicBezTo>
                <a:cubicBezTo>
                  <a:pt x="2127778" y="766855"/>
                  <a:pt x="1960480" y="699934"/>
                  <a:pt x="1744853" y="765837"/>
                </a:cubicBezTo>
                <a:cubicBezTo>
                  <a:pt x="1529226" y="831740"/>
                  <a:pt x="1427358" y="751939"/>
                  <a:pt x="1181199" y="765837"/>
                </a:cubicBezTo>
                <a:cubicBezTo>
                  <a:pt x="935040" y="779735"/>
                  <a:pt x="879796" y="730164"/>
                  <a:pt x="765044" y="765837"/>
                </a:cubicBezTo>
                <a:cubicBezTo>
                  <a:pt x="650293" y="801510"/>
                  <a:pt x="292234" y="723997"/>
                  <a:pt x="127642" y="765837"/>
                </a:cubicBezTo>
                <a:cubicBezTo>
                  <a:pt x="60095" y="777121"/>
                  <a:pt x="3109" y="726212"/>
                  <a:pt x="0" y="638195"/>
                </a:cubicBezTo>
                <a:cubicBezTo>
                  <a:pt x="-28902" y="502829"/>
                  <a:pt x="52285" y="354431"/>
                  <a:pt x="0" y="127642"/>
                </a:cubicBezTo>
                <a:close/>
              </a:path>
              <a:path w="3942735" h="765837" stroke="0" extrusionOk="0">
                <a:moveTo>
                  <a:pt x="0" y="127642"/>
                </a:moveTo>
                <a:cubicBezTo>
                  <a:pt x="-16561" y="52254"/>
                  <a:pt x="73190" y="12213"/>
                  <a:pt x="127642" y="0"/>
                </a:cubicBezTo>
                <a:cubicBezTo>
                  <a:pt x="360533" y="-23488"/>
                  <a:pt x="512009" y="50633"/>
                  <a:pt x="691295" y="0"/>
                </a:cubicBezTo>
                <a:cubicBezTo>
                  <a:pt x="870581" y="-50633"/>
                  <a:pt x="1061614" y="3661"/>
                  <a:pt x="1254948" y="0"/>
                </a:cubicBezTo>
                <a:cubicBezTo>
                  <a:pt x="1448282" y="-3661"/>
                  <a:pt x="1680364" y="61216"/>
                  <a:pt x="1818602" y="0"/>
                </a:cubicBezTo>
                <a:cubicBezTo>
                  <a:pt x="1956840" y="-61216"/>
                  <a:pt x="2229599" y="48633"/>
                  <a:pt x="2419129" y="0"/>
                </a:cubicBezTo>
                <a:cubicBezTo>
                  <a:pt x="2608659" y="-48633"/>
                  <a:pt x="2718197" y="1747"/>
                  <a:pt x="2872159" y="0"/>
                </a:cubicBezTo>
                <a:cubicBezTo>
                  <a:pt x="3026121" y="-1747"/>
                  <a:pt x="3464605" y="18780"/>
                  <a:pt x="3815093" y="0"/>
                </a:cubicBezTo>
                <a:cubicBezTo>
                  <a:pt x="3900256" y="2995"/>
                  <a:pt x="3930146" y="50899"/>
                  <a:pt x="3942735" y="127642"/>
                </a:cubicBezTo>
                <a:cubicBezTo>
                  <a:pt x="3972142" y="344715"/>
                  <a:pt x="3921741" y="501519"/>
                  <a:pt x="3942735" y="638195"/>
                </a:cubicBezTo>
                <a:cubicBezTo>
                  <a:pt x="3947513" y="720842"/>
                  <a:pt x="3896906" y="773911"/>
                  <a:pt x="3815093" y="765837"/>
                </a:cubicBezTo>
                <a:cubicBezTo>
                  <a:pt x="3677102" y="807381"/>
                  <a:pt x="3515577" y="732604"/>
                  <a:pt x="3251440" y="765837"/>
                </a:cubicBezTo>
                <a:cubicBezTo>
                  <a:pt x="2987303" y="799070"/>
                  <a:pt x="2982562" y="721547"/>
                  <a:pt x="2798410" y="765837"/>
                </a:cubicBezTo>
                <a:cubicBezTo>
                  <a:pt x="2614258" y="810127"/>
                  <a:pt x="2486344" y="724981"/>
                  <a:pt x="2345380" y="765837"/>
                </a:cubicBezTo>
                <a:cubicBezTo>
                  <a:pt x="2204416" y="806693"/>
                  <a:pt x="1911691" y="695501"/>
                  <a:pt x="1744853" y="765837"/>
                </a:cubicBezTo>
                <a:cubicBezTo>
                  <a:pt x="1578015" y="836173"/>
                  <a:pt x="1274598" y="730764"/>
                  <a:pt x="1144325" y="765837"/>
                </a:cubicBezTo>
                <a:cubicBezTo>
                  <a:pt x="1014052" y="800910"/>
                  <a:pt x="758012" y="749386"/>
                  <a:pt x="654421" y="765837"/>
                </a:cubicBezTo>
                <a:cubicBezTo>
                  <a:pt x="550830" y="782288"/>
                  <a:pt x="248754" y="743555"/>
                  <a:pt x="127642" y="765837"/>
                </a:cubicBezTo>
                <a:cubicBezTo>
                  <a:pt x="70771" y="758889"/>
                  <a:pt x="-227" y="705016"/>
                  <a:pt x="0" y="638195"/>
                </a:cubicBezTo>
                <a:cubicBezTo>
                  <a:pt x="-35566" y="516248"/>
                  <a:pt x="48730" y="299515"/>
                  <a:pt x="0" y="127642"/>
                </a:cubicBezTo>
                <a:close/>
              </a:path>
            </a:pathLst>
          </a:custGeom>
          <a:solidFill>
            <a:schemeClr val="accent2">
              <a:lumMod val="20000"/>
              <a:lumOff val="80000"/>
            </a:schemeClr>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2" name="Rectangle 21"/>
          <p:cNvSpPr/>
          <p:nvPr/>
        </p:nvSpPr>
        <p:spPr>
          <a:xfrm>
            <a:off x="-822492" y="230413"/>
            <a:ext cx="779810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Luyện</a:t>
            </a:r>
            <a:r>
              <a:rPr kumimoji="0" lang="en-US" altLang="zh-CN"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lại</a:t>
            </a:r>
            <a:endParaRPr kumimoji="0" lang="zh-CN" altLang="en-US"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endParaRPr>
          </a:p>
        </p:txBody>
      </p:sp>
      <p:pic>
        <p:nvPicPr>
          <p:cNvPr id="25" name="Picture 24"/>
          <p:cNvPicPr>
            <a:picLocks noChangeAspect="1"/>
          </p:cNvPicPr>
          <p:nvPr/>
        </p:nvPicPr>
        <p:blipFill>
          <a:blip r:embed="rId5">
            <a:clrChange>
              <a:clrFrom>
                <a:srgbClr val="F3FFD5"/>
              </a:clrFrom>
              <a:clrTo>
                <a:srgbClr val="F3FFD5">
                  <a:alpha val="0"/>
                </a:srgbClr>
              </a:clrTo>
            </a:clrChange>
          </a:blip>
          <a:stretch>
            <a:fillRect/>
          </a:stretch>
        </p:blipFill>
        <p:spPr>
          <a:xfrm>
            <a:off x="653503" y="263071"/>
            <a:ext cx="614857" cy="686352"/>
          </a:xfrm>
          <a:prstGeom prst="rect">
            <a:avLst/>
          </a:prstGeom>
        </p:spPr>
      </p:pic>
      <p:sp>
        <p:nvSpPr>
          <p:cNvPr id="26" name="Rounded Rectangle 25"/>
          <p:cNvSpPr/>
          <p:nvPr/>
        </p:nvSpPr>
        <p:spPr>
          <a:xfrm>
            <a:off x="3750142" y="2065291"/>
            <a:ext cx="3379127" cy="927810"/>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600" b="1" kern="0" noProof="0" dirty="0" err="1">
                <a:solidFill>
                  <a:srgbClr val="FF0000"/>
                </a:solidFill>
                <a:latin typeface="Calibri" panose="020F0502020204030204" pitchFamily="34" charset="0"/>
                <a:cs typeface="Calibri" panose="020F0502020204030204" pitchFamily="34" charset="0"/>
                <a:sym typeface="Arial"/>
              </a:rPr>
              <a:t>rõ</a:t>
            </a:r>
            <a:r>
              <a:rPr lang="en-US" sz="3600" b="1" kern="0" noProof="0" dirty="0">
                <a:solidFill>
                  <a:srgbClr val="FF0000"/>
                </a:solidFill>
                <a:latin typeface="Calibri" panose="020F0502020204030204" pitchFamily="34" charset="0"/>
                <a:cs typeface="Calibri" panose="020F0502020204030204" pitchFamily="34" charset="0"/>
                <a:sym typeface="Arial"/>
              </a:rPr>
              <a:t> </a:t>
            </a:r>
            <a:r>
              <a:rPr lang="en-US" sz="3600" b="1" kern="0" noProof="0" dirty="0" err="1">
                <a:solidFill>
                  <a:srgbClr val="FF0000"/>
                </a:solidFill>
                <a:latin typeface="Calibri" panose="020F0502020204030204" pitchFamily="34" charset="0"/>
                <a:cs typeface="Calibri" panose="020F0502020204030204" pitchFamily="34" charset="0"/>
                <a:sym typeface="Arial"/>
              </a:rPr>
              <a:t>ràng</a:t>
            </a:r>
            <a:endParaRPr kumimoji="0" lang="en-US" sz="3600"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endParaRPr>
          </a:p>
        </p:txBody>
      </p:sp>
      <p:sp>
        <p:nvSpPr>
          <p:cNvPr id="27" name="Rectangle 26"/>
          <p:cNvSpPr/>
          <p:nvPr/>
        </p:nvSpPr>
        <p:spPr>
          <a:xfrm>
            <a:off x="4488965" y="1268058"/>
            <a:ext cx="1901483" cy="614399"/>
          </a:xfrm>
          <a:prstGeom prst="rect">
            <a:avLst/>
          </a:prstGeom>
          <a:solidFill>
            <a:schemeClr val="accent2">
              <a:lumMod val="20000"/>
              <a:lumOff val="80000"/>
            </a:schemeClr>
          </a:solidFill>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2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Giọng</a:t>
            </a:r>
            <a:r>
              <a:rPr kumimoji="0" lang="en-US" altLang="zh-CN" sz="32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đọc</a:t>
            </a:r>
            <a:endParaRPr kumimoji="0" lang="en-US" altLang="zh-CN" sz="32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endParaRPr>
          </a:p>
        </p:txBody>
      </p:sp>
      <p:grpSp>
        <p:nvGrpSpPr>
          <p:cNvPr id="45" name="Group 44"/>
          <p:cNvGrpSpPr/>
          <p:nvPr/>
        </p:nvGrpSpPr>
        <p:grpSpPr>
          <a:xfrm rot="260226">
            <a:off x="8189993" y="498015"/>
            <a:ext cx="3295094" cy="1537277"/>
            <a:chOff x="561349" y="4656253"/>
            <a:chExt cx="3295094" cy="1537277"/>
          </a:xfrm>
        </p:grpSpPr>
        <p:pic>
          <p:nvPicPr>
            <p:cNvPr id="46" name="Picture 45"/>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47" name="Picture 46"/>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761850" y="4656253"/>
              <a:ext cx="1094593" cy="1373205"/>
            </a:xfrm>
            <a:prstGeom prst="rect">
              <a:avLst/>
            </a:prstGeom>
          </p:spPr>
        </p:pic>
        <p:pic>
          <p:nvPicPr>
            <p:cNvPr id="48" name="Picture 47"/>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sp>
        <p:nvSpPr>
          <p:cNvPr id="2" name="TextBox 1">
            <a:extLst>
              <a:ext uri="{FF2B5EF4-FFF2-40B4-BE49-F238E27FC236}">
                <a16:creationId xmlns:a16="http://schemas.microsoft.com/office/drawing/2014/main" id="{904193EE-1193-6333-3BCB-AE4C1011291D}"/>
              </a:ext>
            </a:extLst>
          </p:cNvPr>
          <p:cNvSpPr txBox="1"/>
          <p:nvPr/>
        </p:nvSpPr>
        <p:spPr>
          <a:xfrm>
            <a:off x="1268360" y="3343173"/>
            <a:ext cx="9818255" cy="2246769"/>
          </a:xfrm>
          <a:prstGeom prst="rect">
            <a:avLst/>
          </a:prstGeom>
          <a:solidFill>
            <a:schemeClr val="bg1"/>
          </a:solidFill>
        </p:spPr>
        <p:txBody>
          <a:bodyPr wrap="square" rtlCol="0">
            <a:spAutoFit/>
          </a:bodyPr>
          <a:lstStyle/>
          <a:p>
            <a:pPr marL="457200" indent="-457200">
              <a:buFont typeface="Wingdings" panose="05000000000000000000" pitchFamily="2" charset="2"/>
              <a:buChar char="ü"/>
            </a:pPr>
            <a:r>
              <a:rPr lang="en-US" sz="2800" dirty="0" err="1">
                <a:solidFill>
                  <a:srgbClr val="FF0000"/>
                </a:solidFill>
                <a:latin typeface="#9Slide03 Ample" panose="02000000000000000000" pitchFamily="2" charset="0"/>
              </a:rPr>
              <a:t>Giọng</a:t>
            </a:r>
            <a:r>
              <a:rPr lang="en-US" sz="2800" dirty="0">
                <a:solidFill>
                  <a:srgbClr val="FF0000"/>
                </a:solidFill>
                <a:latin typeface="#9Slide03 Ample" panose="02000000000000000000" pitchFamily="2" charset="0"/>
              </a:rPr>
              <a:t> </a:t>
            </a:r>
            <a:r>
              <a:rPr lang="en-US" sz="2800" dirty="0" err="1">
                <a:solidFill>
                  <a:srgbClr val="FF0000"/>
                </a:solidFill>
                <a:latin typeface="#9Slide03 Ample" panose="02000000000000000000" pitchFamily="2" charset="0"/>
              </a:rPr>
              <a:t>châu</a:t>
            </a:r>
            <a:r>
              <a:rPr lang="en-US" sz="2800" dirty="0">
                <a:solidFill>
                  <a:srgbClr val="FF0000"/>
                </a:solidFill>
                <a:latin typeface="#9Slide03 Ample" panose="02000000000000000000" pitchFamily="2" charset="0"/>
              </a:rPr>
              <a:t> </a:t>
            </a:r>
            <a:r>
              <a:rPr lang="en-US" sz="2800" dirty="0" err="1">
                <a:solidFill>
                  <a:srgbClr val="FF0000"/>
                </a:solidFill>
                <a:latin typeface="#9Slide03 Ample" panose="02000000000000000000" pitchFamily="2" charset="0"/>
              </a:rPr>
              <a:t>chấu</a:t>
            </a:r>
            <a:r>
              <a:rPr lang="en-US" sz="2800" dirty="0">
                <a:latin typeface="#9Slide03 Ample" panose="02000000000000000000" pitchFamily="2" charset="0"/>
              </a:rPr>
              <a:t>: </a:t>
            </a:r>
            <a:r>
              <a:rPr lang="en-US" sz="2800" dirty="0" err="1">
                <a:latin typeface="#9Slide03 Ample" panose="02000000000000000000" pitchFamily="2" charset="0"/>
              </a:rPr>
              <a:t>Vui</a:t>
            </a:r>
            <a:r>
              <a:rPr lang="en-US" sz="2800" dirty="0">
                <a:latin typeface="#9Slide03 Ample" panose="02000000000000000000" pitchFamily="2" charset="0"/>
              </a:rPr>
              <a:t> </a:t>
            </a:r>
            <a:r>
              <a:rPr lang="en-US" sz="2800" dirty="0" err="1">
                <a:latin typeface="#9Slide03 Ample" panose="02000000000000000000" pitchFamily="2" charset="0"/>
              </a:rPr>
              <a:t>trước</a:t>
            </a:r>
            <a:r>
              <a:rPr lang="en-US" sz="2800" dirty="0">
                <a:latin typeface="#9Slide03 Ample" panose="02000000000000000000" pitchFamily="2" charset="0"/>
              </a:rPr>
              <a:t> </a:t>
            </a:r>
            <a:r>
              <a:rPr lang="en-US" sz="2800" dirty="0" err="1">
                <a:latin typeface="#9Slide03 Ample" panose="02000000000000000000" pitchFamily="2" charset="0"/>
              </a:rPr>
              <a:t>ngày</a:t>
            </a:r>
            <a:r>
              <a:rPr lang="en-US" sz="2800" dirty="0">
                <a:latin typeface="#9Slide03 Ample" panose="02000000000000000000" pitchFamily="2" charset="0"/>
              </a:rPr>
              <a:t> </a:t>
            </a:r>
            <a:r>
              <a:rPr lang="en-US" sz="2800" dirty="0" err="1">
                <a:latin typeface="#9Slide03 Ample" panose="02000000000000000000" pitchFamily="2" charset="0"/>
              </a:rPr>
              <a:t>đẹp</a:t>
            </a:r>
            <a:r>
              <a:rPr lang="en-US" sz="2800" dirty="0">
                <a:latin typeface="#9Slide03 Ample" panose="02000000000000000000" pitchFamily="2" charset="0"/>
              </a:rPr>
              <a:t> </a:t>
            </a:r>
            <a:r>
              <a:rPr lang="en-US" sz="2800" dirty="0" err="1">
                <a:latin typeface="#9Slide03 Ample" panose="02000000000000000000" pitchFamily="2" charset="0"/>
              </a:rPr>
              <a:t>trời</a:t>
            </a:r>
            <a:r>
              <a:rPr lang="en-US" sz="2800" dirty="0">
                <a:latin typeface="#9Slide03 Ample" panose="02000000000000000000" pitchFamily="2" charset="0"/>
              </a:rPr>
              <a:t>, </a:t>
            </a:r>
            <a:r>
              <a:rPr lang="en-US" sz="2800" dirty="0" err="1">
                <a:latin typeface="#9Slide03 Ample" panose="02000000000000000000" pitchFamily="2" charset="0"/>
              </a:rPr>
              <a:t>giọng</a:t>
            </a:r>
            <a:r>
              <a:rPr lang="en-US" sz="2800" dirty="0">
                <a:latin typeface="#9Slide03 Ample" panose="02000000000000000000" pitchFamily="2" charset="0"/>
              </a:rPr>
              <a:t> </a:t>
            </a:r>
            <a:r>
              <a:rPr lang="en-US" sz="2800" dirty="0" err="1">
                <a:latin typeface="#9Slide03 Ample" panose="02000000000000000000" pitchFamily="2" charset="0"/>
              </a:rPr>
              <a:t>sôi</a:t>
            </a:r>
            <a:r>
              <a:rPr lang="en-US" sz="2800" dirty="0">
                <a:latin typeface="#9Slide03 Ample" panose="02000000000000000000" pitchFamily="2" charset="0"/>
              </a:rPr>
              <a:t> </a:t>
            </a:r>
            <a:r>
              <a:rPr lang="en-US" sz="2800" dirty="0" err="1">
                <a:latin typeface="#9Slide03 Ample" panose="02000000000000000000" pitchFamily="2" charset="0"/>
              </a:rPr>
              <a:t>nổi</a:t>
            </a:r>
            <a:r>
              <a:rPr lang="en-US" sz="2800" dirty="0">
                <a:latin typeface="#9Slide03 Ample" panose="02000000000000000000" pitchFamily="2" charset="0"/>
              </a:rPr>
              <a:t> </a:t>
            </a:r>
            <a:r>
              <a:rPr lang="en-US" sz="2800" dirty="0" err="1">
                <a:latin typeface="#9Slide03 Ample" panose="02000000000000000000" pitchFamily="2" charset="0"/>
              </a:rPr>
              <a:t>khi</a:t>
            </a:r>
            <a:r>
              <a:rPr lang="en-US" sz="2800" dirty="0">
                <a:latin typeface="#9Slide03 Ample" panose="02000000000000000000" pitchFamily="2" charset="0"/>
              </a:rPr>
              <a:t> </a:t>
            </a:r>
            <a:r>
              <a:rPr lang="en-US" sz="2800" dirty="0" err="1">
                <a:latin typeface="#9Slide03 Ample" panose="02000000000000000000" pitchFamily="2" charset="0"/>
              </a:rPr>
              <a:t>tranh</a:t>
            </a:r>
            <a:r>
              <a:rPr lang="en-US" sz="2800" dirty="0">
                <a:latin typeface="#9Slide03 Ample" panose="02000000000000000000" pitchFamily="2" charset="0"/>
              </a:rPr>
              <a:t> </a:t>
            </a:r>
            <a:r>
              <a:rPr lang="en-US" sz="2800" dirty="0" err="1">
                <a:latin typeface="#9Slide03 Ample" panose="02000000000000000000" pitchFamily="2" charset="0"/>
              </a:rPr>
              <a:t>luận</a:t>
            </a:r>
            <a:endParaRPr lang="en-US" sz="2800" dirty="0">
              <a:latin typeface="#9Slide03 Ample" panose="02000000000000000000" pitchFamily="2" charset="0"/>
            </a:endParaRPr>
          </a:p>
          <a:p>
            <a:pPr marL="457200" indent="-457200">
              <a:buFont typeface="Wingdings" panose="05000000000000000000" pitchFamily="2" charset="2"/>
              <a:buChar char="ü"/>
            </a:pPr>
            <a:r>
              <a:rPr lang="en-US" sz="2800" dirty="0" err="1">
                <a:solidFill>
                  <a:srgbClr val="FF0000"/>
                </a:solidFill>
                <a:latin typeface="#9Slide03 Ample" panose="02000000000000000000" pitchFamily="2" charset="0"/>
              </a:rPr>
              <a:t>Giọng</a:t>
            </a:r>
            <a:r>
              <a:rPr lang="en-US" sz="2800" dirty="0">
                <a:solidFill>
                  <a:srgbClr val="FF0000"/>
                </a:solidFill>
                <a:latin typeface="#9Slide03 Ample" panose="02000000000000000000" pitchFamily="2" charset="0"/>
              </a:rPr>
              <a:t> </a:t>
            </a:r>
            <a:r>
              <a:rPr lang="en-US" sz="2800" dirty="0" err="1">
                <a:solidFill>
                  <a:srgbClr val="FF0000"/>
                </a:solidFill>
                <a:latin typeface="#9Slide03 Ample" panose="02000000000000000000" pitchFamily="2" charset="0"/>
              </a:rPr>
              <a:t>giun</a:t>
            </a:r>
            <a:r>
              <a:rPr lang="en-US" sz="2800" dirty="0">
                <a:solidFill>
                  <a:srgbClr val="FF0000"/>
                </a:solidFill>
                <a:latin typeface="#9Slide03 Ample" panose="02000000000000000000" pitchFamily="2" charset="0"/>
              </a:rPr>
              <a:t> </a:t>
            </a:r>
            <a:r>
              <a:rPr lang="en-US" sz="2800" dirty="0" err="1">
                <a:solidFill>
                  <a:srgbClr val="FF0000"/>
                </a:solidFill>
                <a:latin typeface="#9Slide03 Ample" panose="02000000000000000000" pitchFamily="2" charset="0"/>
              </a:rPr>
              <a:t>đất</a:t>
            </a:r>
            <a:r>
              <a:rPr lang="en-US" sz="2800" dirty="0">
                <a:latin typeface="#9Slide03 Ample" panose="02000000000000000000" pitchFamily="2" charset="0"/>
              </a:rPr>
              <a:t>: </a:t>
            </a:r>
            <a:r>
              <a:rPr lang="en-US" sz="2800" dirty="0" err="1">
                <a:latin typeface="#9Slide03 Ample" panose="02000000000000000000" pitchFamily="2" charset="0"/>
              </a:rPr>
              <a:t>buồn</a:t>
            </a:r>
            <a:r>
              <a:rPr lang="en-US" sz="2800" dirty="0">
                <a:latin typeface="#9Slide03 Ample" panose="02000000000000000000" pitchFamily="2" charset="0"/>
              </a:rPr>
              <a:t> </a:t>
            </a:r>
            <a:r>
              <a:rPr lang="en-US" sz="2800" dirty="0" err="1">
                <a:latin typeface="#9Slide03 Ample" panose="02000000000000000000" pitchFamily="2" charset="0"/>
              </a:rPr>
              <a:t>bực</a:t>
            </a:r>
            <a:r>
              <a:rPr lang="en-US" sz="2800" dirty="0">
                <a:latin typeface="#9Slide03 Ample" panose="02000000000000000000" pitchFamily="2" charset="0"/>
              </a:rPr>
              <a:t> </a:t>
            </a:r>
            <a:r>
              <a:rPr lang="en-US" sz="2800" dirty="0" err="1">
                <a:latin typeface="#9Slide03 Ample" panose="02000000000000000000" pitchFamily="2" charset="0"/>
              </a:rPr>
              <a:t>khi</a:t>
            </a:r>
            <a:r>
              <a:rPr lang="en-US" sz="2800" dirty="0">
                <a:latin typeface="#9Slide03 Ample" panose="02000000000000000000" pitchFamily="2" charset="0"/>
              </a:rPr>
              <a:t> </a:t>
            </a:r>
            <a:r>
              <a:rPr lang="en-US" sz="2800" dirty="0" err="1">
                <a:latin typeface="#9Slide03 Ample" panose="02000000000000000000" pitchFamily="2" charset="0"/>
              </a:rPr>
              <a:t>thời</a:t>
            </a:r>
            <a:r>
              <a:rPr lang="en-US" sz="2800" dirty="0">
                <a:latin typeface="#9Slide03 Ample" panose="02000000000000000000" pitchFamily="2" charset="0"/>
              </a:rPr>
              <a:t> </a:t>
            </a:r>
            <a:r>
              <a:rPr lang="en-US" sz="2800" dirty="0" err="1">
                <a:latin typeface="#9Slide03 Ample" panose="02000000000000000000" pitchFamily="2" charset="0"/>
              </a:rPr>
              <a:t>tiết</a:t>
            </a:r>
            <a:r>
              <a:rPr lang="en-US" sz="2800" dirty="0">
                <a:latin typeface="#9Slide03 Ample" panose="02000000000000000000" pitchFamily="2" charset="0"/>
              </a:rPr>
              <a:t> </a:t>
            </a:r>
            <a:r>
              <a:rPr lang="en-US" sz="2800" dirty="0" err="1">
                <a:latin typeface="#9Slide03 Ample" panose="02000000000000000000" pitchFamily="2" charset="0"/>
              </a:rPr>
              <a:t>khó</a:t>
            </a:r>
            <a:r>
              <a:rPr lang="en-US" sz="2800" dirty="0">
                <a:latin typeface="#9Slide03 Ample" panose="02000000000000000000" pitchFamily="2" charset="0"/>
              </a:rPr>
              <a:t> </a:t>
            </a:r>
            <a:r>
              <a:rPr lang="en-US" sz="2800" dirty="0" err="1">
                <a:latin typeface="#9Slide03 Ample" panose="02000000000000000000" pitchFamily="2" charset="0"/>
              </a:rPr>
              <a:t>chịu</a:t>
            </a:r>
            <a:r>
              <a:rPr lang="en-US" sz="2800" dirty="0">
                <a:latin typeface="#9Slide03 Ample" panose="02000000000000000000" pitchFamily="2" charset="0"/>
              </a:rPr>
              <a:t> </a:t>
            </a:r>
            <a:r>
              <a:rPr lang="en-US" sz="2800" dirty="0" err="1">
                <a:latin typeface="#9Slide03 Ample" panose="02000000000000000000" pitchFamily="2" charset="0"/>
              </a:rPr>
              <a:t>với</a:t>
            </a:r>
            <a:r>
              <a:rPr lang="en-US" sz="2800" dirty="0">
                <a:latin typeface="#9Slide03 Ample" panose="02000000000000000000" pitchFamily="2" charset="0"/>
              </a:rPr>
              <a:t> </a:t>
            </a:r>
            <a:r>
              <a:rPr lang="en-US" sz="2800" dirty="0" err="1">
                <a:latin typeface="#9Slide03 Ample" panose="02000000000000000000" pitchFamily="2" charset="0"/>
              </a:rPr>
              <a:t>mình</a:t>
            </a:r>
            <a:r>
              <a:rPr lang="en-US" sz="2800" dirty="0">
                <a:latin typeface="#9Slide03 Ample" panose="02000000000000000000" pitchFamily="2" charset="0"/>
              </a:rPr>
              <a:t>, </a:t>
            </a:r>
            <a:r>
              <a:rPr lang="en-US" sz="2800" dirty="0" err="1">
                <a:latin typeface="#9Slide03 Ample" panose="02000000000000000000" pitchFamily="2" charset="0"/>
              </a:rPr>
              <a:t>giọng</a:t>
            </a:r>
            <a:r>
              <a:rPr lang="en-US" sz="2800" dirty="0">
                <a:latin typeface="#9Slide03 Ample" panose="02000000000000000000" pitchFamily="2" charset="0"/>
              </a:rPr>
              <a:t> </a:t>
            </a:r>
            <a:r>
              <a:rPr lang="en-US" sz="2800" dirty="0" err="1">
                <a:latin typeface="#9Slide03 Ample" panose="02000000000000000000" pitchFamily="2" charset="0"/>
              </a:rPr>
              <a:t>khẳng</a:t>
            </a:r>
            <a:r>
              <a:rPr lang="en-US" sz="2800" dirty="0">
                <a:latin typeface="#9Slide03 Ample" panose="02000000000000000000" pitchFamily="2" charset="0"/>
              </a:rPr>
              <a:t> </a:t>
            </a:r>
            <a:r>
              <a:rPr lang="en-US" sz="2800" dirty="0" err="1">
                <a:latin typeface="#9Slide03 Ample" panose="02000000000000000000" pitchFamily="2" charset="0"/>
              </a:rPr>
              <a:t>định</a:t>
            </a:r>
            <a:r>
              <a:rPr lang="en-US" sz="2800" dirty="0">
                <a:latin typeface="#9Slide03 Ample" panose="02000000000000000000" pitchFamily="2" charset="0"/>
              </a:rPr>
              <a:t> </a:t>
            </a:r>
            <a:r>
              <a:rPr lang="en-US" sz="2800" dirty="0" err="1">
                <a:latin typeface="#9Slide03 Ample" panose="02000000000000000000" pitchFamily="2" charset="0"/>
              </a:rPr>
              <a:t>khi</a:t>
            </a:r>
            <a:r>
              <a:rPr lang="en-US" sz="2800" dirty="0">
                <a:latin typeface="#9Slide03 Ample" panose="02000000000000000000" pitchFamily="2" charset="0"/>
              </a:rPr>
              <a:t> </a:t>
            </a:r>
            <a:r>
              <a:rPr lang="en-US" sz="2800" dirty="0" err="1">
                <a:latin typeface="#9Slide03 Ample" panose="02000000000000000000" pitchFamily="2" charset="0"/>
              </a:rPr>
              <a:t>tranh</a:t>
            </a:r>
            <a:r>
              <a:rPr lang="en-US" sz="2800" dirty="0">
                <a:latin typeface="#9Slide03 Ample" panose="02000000000000000000" pitchFamily="2" charset="0"/>
              </a:rPr>
              <a:t> </a:t>
            </a:r>
            <a:r>
              <a:rPr lang="en-US" sz="2800" dirty="0" err="1">
                <a:latin typeface="#9Slide03 Ample" panose="02000000000000000000" pitchFamily="2" charset="0"/>
              </a:rPr>
              <a:t>luận</a:t>
            </a:r>
            <a:endParaRPr lang="en-US" sz="2800" dirty="0">
              <a:latin typeface="#9Slide03 Ample" panose="02000000000000000000" pitchFamily="2" charset="0"/>
            </a:endParaRPr>
          </a:p>
          <a:p>
            <a:pPr marL="457200" indent="-457200">
              <a:buFont typeface="Wingdings" panose="05000000000000000000" pitchFamily="2" charset="2"/>
              <a:buChar char="ü"/>
            </a:pPr>
            <a:r>
              <a:rPr lang="en-US" sz="2800" dirty="0" err="1">
                <a:solidFill>
                  <a:srgbClr val="FF0000"/>
                </a:solidFill>
                <a:latin typeface="#9Slide03 Ample" panose="02000000000000000000" pitchFamily="2" charset="0"/>
              </a:rPr>
              <a:t>Giọng</a:t>
            </a:r>
            <a:r>
              <a:rPr lang="en-US" sz="2800" dirty="0">
                <a:solidFill>
                  <a:srgbClr val="FF0000"/>
                </a:solidFill>
                <a:latin typeface="#9Slide03 Ample" panose="02000000000000000000" pitchFamily="2" charset="0"/>
              </a:rPr>
              <a:t> </a:t>
            </a:r>
            <a:r>
              <a:rPr lang="en-US" sz="2800" dirty="0" err="1">
                <a:solidFill>
                  <a:srgbClr val="FF0000"/>
                </a:solidFill>
                <a:latin typeface="#9Slide03 Ample" panose="02000000000000000000" pitchFamily="2" charset="0"/>
              </a:rPr>
              <a:t>bác</a:t>
            </a:r>
            <a:r>
              <a:rPr lang="en-US" sz="2800" dirty="0">
                <a:solidFill>
                  <a:srgbClr val="FF0000"/>
                </a:solidFill>
                <a:latin typeface="#9Slide03 Ample" panose="02000000000000000000" pitchFamily="2" charset="0"/>
              </a:rPr>
              <a:t> </a:t>
            </a:r>
            <a:r>
              <a:rPr lang="en-US" sz="2800" dirty="0" err="1">
                <a:solidFill>
                  <a:srgbClr val="FF0000"/>
                </a:solidFill>
                <a:latin typeface="#9Slide03 Ample" panose="02000000000000000000" pitchFamily="2" charset="0"/>
              </a:rPr>
              <a:t>kiến</a:t>
            </a:r>
            <a:r>
              <a:rPr lang="en-US" sz="2800" dirty="0">
                <a:latin typeface="#9Slide03 Ample" panose="02000000000000000000" pitchFamily="2" charset="0"/>
              </a:rPr>
              <a:t>: </a:t>
            </a:r>
            <a:r>
              <a:rPr lang="en-US" sz="2800" dirty="0" err="1">
                <a:latin typeface="#9Slide03 Ample" panose="02000000000000000000" pitchFamily="2" charset="0"/>
              </a:rPr>
              <a:t>vui</a:t>
            </a:r>
            <a:r>
              <a:rPr lang="en-US" sz="2800" dirty="0">
                <a:latin typeface="#9Slide03 Ample" panose="02000000000000000000" pitchFamily="2" charset="0"/>
              </a:rPr>
              <a:t> </a:t>
            </a:r>
            <a:r>
              <a:rPr lang="en-US" sz="2800" dirty="0" err="1">
                <a:latin typeface="#9Slide03 Ample" panose="02000000000000000000" pitchFamily="2" charset="0"/>
              </a:rPr>
              <a:t>vẻ</a:t>
            </a:r>
            <a:r>
              <a:rPr lang="en-US" sz="2800" dirty="0">
                <a:latin typeface="#9Slide03 Ample" panose="02000000000000000000" pitchFamily="2" charset="0"/>
              </a:rPr>
              <a:t>, </a:t>
            </a:r>
            <a:r>
              <a:rPr lang="en-US" sz="2800" dirty="0" err="1">
                <a:latin typeface="#9Slide03 Ample" panose="02000000000000000000" pitchFamily="2" charset="0"/>
              </a:rPr>
              <a:t>thảnh</a:t>
            </a:r>
            <a:r>
              <a:rPr lang="en-US" sz="2800" dirty="0">
                <a:latin typeface="#9Slide03 Ample" panose="02000000000000000000" pitchFamily="2" charset="0"/>
              </a:rPr>
              <a:t> </a:t>
            </a:r>
            <a:r>
              <a:rPr lang="en-US" sz="2800" dirty="0" err="1">
                <a:latin typeface="#9Slide03 Ample" panose="02000000000000000000" pitchFamily="2" charset="0"/>
              </a:rPr>
              <a:t>thơi</a:t>
            </a:r>
            <a:endParaRPr lang="en-US" sz="2800" dirty="0">
              <a:latin typeface="#9Slide03 Ample" panose="02000000000000000000" pitchFamily="2" charset="0"/>
            </a:endParaRPr>
          </a:p>
        </p:txBody>
      </p:sp>
    </p:spTree>
    <p:extLst>
      <p:ext uri="{BB962C8B-B14F-4D97-AF65-F5344CB8AC3E}">
        <p14:creationId xmlns:p14="http://schemas.microsoft.com/office/powerpoint/2010/main" val="165879529"/>
      </p:ext>
    </p:extLst>
  </p:cSld>
  <p:clrMapOvr>
    <a:overrideClrMapping bg1="lt1" tx1="dk1" bg2="lt2" tx2="dk2" accent1="accent1" accent2="accent2" accent3="accent3" accent4="accent4" accent5="accent5" accent6="accent6" hlink="hlink" folHlink="folHlink"/>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randombar(horizontal)">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arn(inVertical)">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5061DA6-B82E-46FE-9483-5608B8AEAD71}"/>
              </a:ext>
            </a:extLst>
          </p:cNvPr>
          <p:cNvPicPr>
            <a:picLocks noChangeAspect="1"/>
          </p:cNvPicPr>
          <p:nvPr/>
        </p:nvPicPr>
        <p:blipFill>
          <a:blip r:embed="rId2"/>
          <a:stretch>
            <a:fillRect/>
          </a:stretch>
        </p:blipFill>
        <p:spPr>
          <a:xfrm>
            <a:off x="0" y="4796"/>
            <a:ext cx="12192000" cy="6857999"/>
          </a:xfrm>
          <a:prstGeom prst="rect">
            <a:avLst/>
          </a:prstGeom>
        </p:spPr>
      </p:pic>
      <p:sp>
        <p:nvSpPr>
          <p:cNvPr id="10" name="矩形: 圆角 3"/>
          <p:cNvSpPr/>
          <p:nvPr/>
        </p:nvSpPr>
        <p:spPr>
          <a:xfrm>
            <a:off x="235863" y="278853"/>
            <a:ext cx="11720273" cy="6300294"/>
          </a:xfrm>
          <a:custGeom>
            <a:avLst/>
            <a:gdLst>
              <a:gd name="connsiteX0" fmla="*/ 0 w 5538087"/>
              <a:gd name="connsiteY0" fmla="*/ 526811 h 1488166"/>
              <a:gd name="connsiteX1" fmla="*/ 526811 w 5538087"/>
              <a:gd name="connsiteY1" fmla="*/ 0 h 1488166"/>
              <a:gd name="connsiteX2" fmla="*/ 1167449 w 5538087"/>
              <a:gd name="connsiteY2" fmla="*/ 0 h 1488166"/>
              <a:gd name="connsiteX3" fmla="*/ 1808087 w 5538087"/>
              <a:gd name="connsiteY3" fmla="*/ 0 h 1488166"/>
              <a:gd name="connsiteX4" fmla="*/ 2448725 w 5538087"/>
              <a:gd name="connsiteY4" fmla="*/ 0 h 1488166"/>
              <a:gd name="connsiteX5" fmla="*/ 3044518 w 5538087"/>
              <a:gd name="connsiteY5" fmla="*/ 0 h 1488166"/>
              <a:gd name="connsiteX6" fmla="*/ 3774845 w 5538087"/>
              <a:gd name="connsiteY6" fmla="*/ 0 h 1488166"/>
              <a:gd name="connsiteX7" fmla="*/ 4325793 w 5538087"/>
              <a:gd name="connsiteY7" fmla="*/ 0 h 1488166"/>
              <a:gd name="connsiteX8" fmla="*/ 5011276 w 5538087"/>
              <a:gd name="connsiteY8" fmla="*/ 0 h 1488166"/>
              <a:gd name="connsiteX9" fmla="*/ 5538087 w 5538087"/>
              <a:gd name="connsiteY9" fmla="*/ 526811 h 1488166"/>
              <a:gd name="connsiteX10" fmla="*/ 5538087 w 5538087"/>
              <a:gd name="connsiteY10" fmla="*/ 961355 h 1488166"/>
              <a:gd name="connsiteX11" fmla="*/ 5011276 w 5538087"/>
              <a:gd name="connsiteY11" fmla="*/ 1488166 h 1488166"/>
              <a:gd name="connsiteX12" fmla="*/ 4460327 w 5538087"/>
              <a:gd name="connsiteY12" fmla="*/ 1488166 h 1488166"/>
              <a:gd name="connsiteX13" fmla="*/ 3819690 w 5538087"/>
              <a:gd name="connsiteY13" fmla="*/ 1488166 h 1488166"/>
              <a:gd name="connsiteX14" fmla="*/ 3313586 w 5538087"/>
              <a:gd name="connsiteY14" fmla="*/ 1488166 h 1488166"/>
              <a:gd name="connsiteX15" fmla="*/ 2672948 w 5538087"/>
              <a:gd name="connsiteY15" fmla="*/ 1488166 h 1488166"/>
              <a:gd name="connsiteX16" fmla="*/ 1987465 w 5538087"/>
              <a:gd name="connsiteY16" fmla="*/ 1488166 h 1488166"/>
              <a:gd name="connsiteX17" fmla="*/ 1301983 w 5538087"/>
              <a:gd name="connsiteY17" fmla="*/ 1488166 h 1488166"/>
              <a:gd name="connsiteX18" fmla="*/ 526811 w 5538087"/>
              <a:gd name="connsiteY18" fmla="*/ 1488166 h 1488166"/>
              <a:gd name="connsiteX19" fmla="*/ 0 w 5538087"/>
              <a:gd name="connsiteY19" fmla="*/ 961355 h 1488166"/>
              <a:gd name="connsiteX20" fmla="*/ 0 w 5538087"/>
              <a:gd name="connsiteY20" fmla="*/ 526811 h 148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38087" h="1488166" fill="none" extrusionOk="0">
                <a:moveTo>
                  <a:pt x="0" y="526811"/>
                </a:moveTo>
                <a:cubicBezTo>
                  <a:pt x="25961" y="223717"/>
                  <a:pt x="225585" y="-30731"/>
                  <a:pt x="526811" y="0"/>
                </a:cubicBezTo>
                <a:cubicBezTo>
                  <a:pt x="846848" y="15387"/>
                  <a:pt x="1009412" y="26790"/>
                  <a:pt x="1167449" y="0"/>
                </a:cubicBezTo>
                <a:cubicBezTo>
                  <a:pt x="1325486" y="-26790"/>
                  <a:pt x="1639624" y="-12226"/>
                  <a:pt x="1808087" y="0"/>
                </a:cubicBezTo>
                <a:cubicBezTo>
                  <a:pt x="1976550" y="12226"/>
                  <a:pt x="2209993" y="-3999"/>
                  <a:pt x="2448725" y="0"/>
                </a:cubicBezTo>
                <a:cubicBezTo>
                  <a:pt x="2687457" y="3999"/>
                  <a:pt x="2887074" y="16047"/>
                  <a:pt x="3044518" y="0"/>
                </a:cubicBezTo>
                <a:cubicBezTo>
                  <a:pt x="3201962" y="-16047"/>
                  <a:pt x="3508713" y="47"/>
                  <a:pt x="3774845" y="0"/>
                </a:cubicBezTo>
                <a:cubicBezTo>
                  <a:pt x="4040977" y="-47"/>
                  <a:pt x="4175704" y="-23876"/>
                  <a:pt x="4325793" y="0"/>
                </a:cubicBezTo>
                <a:cubicBezTo>
                  <a:pt x="4475882" y="23876"/>
                  <a:pt x="4737957" y="11821"/>
                  <a:pt x="5011276" y="0"/>
                </a:cubicBezTo>
                <a:cubicBezTo>
                  <a:pt x="5318727" y="-16935"/>
                  <a:pt x="5522707" y="229204"/>
                  <a:pt x="5538087" y="526811"/>
                </a:cubicBezTo>
                <a:cubicBezTo>
                  <a:pt x="5545074" y="700027"/>
                  <a:pt x="5548538" y="782965"/>
                  <a:pt x="5538087" y="961355"/>
                </a:cubicBezTo>
                <a:cubicBezTo>
                  <a:pt x="5598159" y="1262498"/>
                  <a:pt x="5262143" y="1532519"/>
                  <a:pt x="5011276" y="1488166"/>
                </a:cubicBezTo>
                <a:cubicBezTo>
                  <a:pt x="4846267" y="1506415"/>
                  <a:pt x="4603005" y="1484651"/>
                  <a:pt x="4460327" y="1488166"/>
                </a:cubicBezTo>
                <a:cubicBezTo>
                  <a:pt x="4317649" y="1491681"/>
                  <a:pt x="4099852" y="1456792"/>
                  <a:pt x="3819690" y="1488166"/>
                </a:cubicBezTo>
                <a:cubicBezTo>
                  <a:pt x="3539528" y="1519540"/>
                  <a:pt x="3564210" y="1482021"/>
                  <a:pt x="3313586" y="1488166"/>
                </a:cubicBezTo>
                <a:cubicBezTo>
                  <a:pt x="3062962" y="1494311"/>
                  <a:pt x="2851720" y="1458861"/>
                  <a:pt x="2672948" y="1488166"/>
                </a:cubicBezTo>
                <a:cubicBezTo>
                  <a:pt x="2494176" y="1517471"/>
                  <a:pt x="2249310" y="1484301"/>
                  <a:pt x="1987465" y="1488166"/>
                </a:cubicBezTo>
                <a:cubicBezTo>
                  <a:pt x="1725620" y="1492031"/>
                  <a:pt x="1621880" y="1497999"/>
                  <a:pt x="1301983" y="1488166"/>
                </a:cubicBezTo>
                <a:cubicBezTo>
                  <a:pt x="982086" y="1478333"/>
                  <a:pt x="824912" y="1520359"/>
                  <a:pt x="526811" y="1488166"/>
                </a:cubicBezTo>
                <a:cubicBezTo>
                  <a:pt x="244573" y="1472292"/>
                  <a:pt x="-11026" y="1321313"/>
                  <a:pt x="0" y="961355"/>
                </a:cubicBezTo>
                <a:cubicBezTo>
                  <a:pt x="14192" y="835032"/>
                  <a:pt x="-15120" y="698968"/>
                  <a:pt x="0" y="526811"/>
                </a:cubicBezTo>
                <a:close/>
              </a:path>
              <a:path w="5538087" h="1488166" stroke="0" extrusionOk="0">
                <a:moveTo>
                  <a:pt x="0" y="526811"/>
                </a:moveTo>
                <a:cubicBezTo>
                  <a:pt x="-14809" y="218442"/>
                  <a:pt x="211554" y="-31951"/>
                  <a:pt x="526811" y="0"/>
                </a:cubicBezTo>
                <a:cubicBezTo>
                  <a:pt x="770076" y="25946"/>
                  <a:pt x="920332" y="27117"/>
                  <a:pt x="1077760" y="0"/>
                </a:cubicBezTo>
                <a:cubicBezTo>
                  <a:pt x="1235188" y="-27117"/>
                  <a:pt x="1473325" y="10319"/>
                  <a:pt x="1763242" y="0"/>
                </a:cubicBezTo>
                <a:cubicBezTo>
                  <a:pt x="2053159" y="-10319"/>
                  <a:pt x="2161335" y="-8128"/>
                  <a:pt x="2269346" y="0"/>
                </a:cubicBezTo>
                <a:cubicBezTo>
                  <a:pt x="2377357" y="8128"/>
                  <a:pt x="2672881" y="-10373"/>
                  <a:pt x="2909984" y="0"/>
                </a:cubicBezTo>
                <a:cubicBezTo>
                  <a:pt x="3147087" y="10373"/>
                  <a:pt x="3189552" y="-229"/>
                  <a:pt x="3460932" y="0"/>
                </a:cubicBezTo>
                <a:cubicBezTo>
                  <a:pt x="3732312" y="229"/>
                  <a:pt x="3985047" y="-26615"/>
                  <a:pt x="4191260" y="0"/>
                </a:cubicBezTo>
                <a:cubicBezTo>
                  <a:pt x="4397473" y="26615"/>
                  <a:pt x="4830427" y="32988"/>
                  <a:pt x="5011276" y="0"/>
                </a:cubicBezTo>
                <a:cubicBezTo>
                  <a:pt x="5265588" y="-15896"/>
                  <a:pt x="5550715" y="238401"/>
                  <a:pt x="5538087" y="526811"/>
                </a:cubicBezTo>
                <a:cubicBezTo>
                  <a:pt x="5534211" y="721273"/>
                  <a:pt x="5540309" y="830123"/>
                  <a:pt x="5538087" y="961355"/>
                </a:cubicBezTo>
                <a:cubicBezTo>
                  <a:pt x="5532618" y="1185524"/>
                  <a:pt x="5287590" y="1493284"/>
                  <a:pt x="5011276" y="1488166"/>
                </a:cubicBezTo>
                <a:cubicBezTo>
                  <a:pt x="4778352" y="1501087"/>
                  <a:pt x="4698793" y="1473664"/>
                  <a:pt x="4460327" y="1488166"/>
                </a:cubicBezTo>
                <a:cubicBezTo>
                  <a:pt x="4221861" y="1502668"/>
                  <a:pt x="4109904" y="1512301"/>
                  <a:pt x="3864534" y="1488166"/>
                </a:cubicBezTo>
                <a:cubicBezTo>
                  <a:pt x="3619164" y="1464031"/>
                  <a:pt x="3535327" y="1475228"/>
                  <a:pt x="3268741" y="1488166"/>
                </a:cubicBezTo>
                <a:cubicBezTo>
                  <a:pt x="3002155" y="1501104"/>
                  <a:pt x="2864284" y="1501304"/>
                  <a:pt x="2628103" y="1488166"/>
                </a:cubicBezTo>
                <a:cubicBezTo>
                  <a:pt x="2391922" y="1475028"/>
                  <a:pt x="2367678" y="1485128"/>
                  <a:pt x="2121999" y="1488166"/>
                </a:cubicBezTo>
                <a:cubicBezTo>
                  <a:pt x="1876320" y="1491204"/>
                  <a:pt x="1727052" y="1459528"/>
                  <a:pt x="1481361" y="1488166"/>
                </a:cubicBezTo>
                <a:cubicBezTo>
                  <a:pt x="1235670" y="1516804"/>
                  <a:pt x="961382" y="1528263"/>
                  <a:pt x="526811" y="1488166"/>
                </a:cubicBezTo>
                <a:cubicBezTo>
                  <a:pt x="210050" y="1453487"/>
                  <a:pt x="9933" y="1239955"/>
                  <a:pt x="0" y="961355"/>
                </a:cubicBezTo>
                <a:cubicBezTo>
                  <a:pt x="-8318" y="749823"/>
                  <a:pt x="8943" y="694689"/>
                  <a:pt x="0" y="526811"/>
                </a:cubicBezTo>
                <a:close/>
              </a:path>
            </a:pathLst>
          </a:custGeom>
          <a:solidFill>
            <a:schemeClr val="bg1">
              <a:alpha val="87000"/>
            </a:schemeClr>
          </a:solidFill>
          <a:ln>
            <a:solidFill>
              <a:schemeClr val="accent6">
                <a:lumMod val="20000"/>
                <a:lumOff val="80000"/>
                <a:alpha val="50000"/>
              </a:schemeClr>
            </a:solidFill>
          </a:ln>
          <a:effectLst>
            <a:innerShdw blurRad="101600">
              <a:schemeClr val="bg1"/>
            </a:innerShdw>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outerShdw blurRad="50800" dist="50800" dir="5400000" algn="ctr" rotWithShape="0">
                  <a:srgbClr val="FFFF00"/>
                </a:outerShdw>
              </a:effectLst>
              <a:uLnTx/>
              <a:uFillTx/>
              <a:latin typeface="字魂70号-灵悦黑体" panose="00000500000000000000" pitchFamily="2" charset="-122"/>
              <a:ea typeface="字魂70号-灵悦黑体" panose="00000500000000000000" pitchFamily="2" charset="-122"/>
              <a:cs typeface="+mn-ea"/>
              <a:sym typeface="字魂70号-灵悦黑体" panose="00000500000000000000" pitchFamily="2" charset="-122"/>
            </a:endParaRPr>
          </a:p>
        </p:txBody>
      </p:sp>
      <p:pic>
        <p:nvPicPr>
          <p:cNvPr id="17" name="Picture 16">
            <a:extLst>
              <a:ext uri="{FF2B5EF4-FFF2-40B4-BE49-F238E27FC236}">
                <a16:creationId xmlns:a16="http://schemas.microsoft.com/office/drawing/2014/main" id="{6D0DDD63-54F0-E327-CA4B-2E36F06B888A}"/>
              </a:ext>
            </a:extLst>
          </p:cNvPr>
          <p:cNvPicPr>
            <a:picLocks noChangeAspect="1"/>
          </p:cNvPicPr>
          <p:nvPr/>
        </p:nvPicPr>
        <p:blipFill>
          <a:blip r:embed="rId3"/>
          <a:stretch>
            <a:fillRect/>
          </a:stretch>
        </p:blipFill>
        <p:spPr>
          <a:xfrm>
            <a:off x="2448688" y="116401"/>
            <a:ext cx="6594126" cy="1155512"/>
          </a:xfrm>
          <a:prstGeom prst="rect">
            <a:avLst/>
          </a:prstGeom>
        </p:spPr>
      </p:pic>
      <p:pic>
        <p:nvPicPr>
          <p:cNvPr id="19" name="图片 18">
            <a:extLst>
              <a:ext uri="{FF2B5EF4-FFF2-40B4-BE49-F238E27FC236}">
                <a16:creationId xmlns:a16="http://schemas.microsoft.com/office/drawing/2014/main" id="{E49E2A7F-0E0B-4C4A-9283-FE4A2E5B0DB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1085171" y="1029985"/>
            <a:ext cx="1114029" cy="2100943"/>
          </a:xfrm>
          <a:prstGeom prst="rect">
            <a:avLst/>
          </a:prstGeom>
        </p:spPr>
      </p:pic>
      <p:pic>
        <p:nvPicPr>
          <p:cNvPr id="20" name="图片 13">
            <a:extLst>
              <a:ext uri="{FF2B5EF4-FFF2-40B4-BE49-F238E27FC236}">
                <a16:creationId xmlns:a16="http://schemas.microsoft.com/office/drawing/2014/main" id="{C898C197-5498-415E-B0EE-9A83C3AC2E60}"/>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800428" y="5577159"/>
            <a:ext cx="1095770" cy="1288201"/>
          </a:xfrm>
          <a:prstGeom prst="rect">
            <a:avLst/>
          </a:prstGeom>
        </p:spPr>
      </p:pic>
      <p:pic>
        <p:nvPicPr>
          <p:cNvPr id="21" name="图片 15">
            <a:extLst>
              <a:ext uri="{FF2B5EF4-FFF2-40B4-BE49-F238E27FC236}">
                <a16:creationId xmlns:a16="http://schemas.microsoft.com/office/drawing/2014/main" id="{7F06B5C3-4C38-479F-B87B-CA57F01119F9}"/>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123214" y="5791349"/>
            <a:ext cx="1262743" cy="1081372"/>
          </a:xfrm>
          <a:prstGeom prst="rect">
            <a:avLst/>
          </a:prstGeom>
        </p:spPr>
      </p:pic>
      <p:grpSp>
        <p:nvGrpSpPr>
          <p:cNvPr id="4" name="Group 3">
            <a:extLst>
              <a:ext uri="{FF2B5EF4-FFF2-40B4-BE49-F238E27FC236}">
                <a16:creationId xmlns:a16="http://schemas.microsoft.com/office/drawing/2014/main" id="{38844841-672E-5426-50CA-3787C0F185CF}"/>
              </a:ext>
            </a:extLst>
          </p:cNvPr>
          <p:cNvGrpSpPr/>
          <p:nvPr/>
        </p:nvGrpSpPr>
        <p:grpSpPr>
          <a:xfrm>
            <a:off x="1200651" y="1439381"/>
            <a:ext cx="9995396" cy="1682000"/>
            <a:chOff x="887951" y="413357"/>
            <a:chExt cx="9995396" cy="1682000"/>
          </a:xfrm>
        </p:grpSpPr>
        <p:pic>
          <p:nvPicPr>
            <p:cNvPr id="5" name="Picture 4" descr="Cute happy smiling book Royalty Free Vector Image">
              <a:extLst>
                <a:ext uri="{FF2B5EF4-FFF2-40B4-BE49-F238E27FC236}">
                  <a16:creationId xmlns:a16="http://schemas.microsoft.com/office/drawing/2014/main" id="{7282A0AA-C7FB-A71C-89BE-420DDAC88B12}"/>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887951" y="413357"/>
              <a:ext cx="1349555" cy="1682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3B5FB4C-B0A2-1D30-7323-FAB72D184357}"/>
                </a:ext>
              </a:extLst>
            </p:cNvPr>
            <p:cNvSpPr txBox="1"/>
            <p:nvPr/>
          </p:nvSpPr>
          <p:spPr>
            <a:xfrm>
              <a:off x="2103528" y="979951"/>
              <a:ext cx="8779819" cy="715089"/>
            </a:xfrm>
            <a:prstGeom prst="roundRect">
              <a:avLst/>
            </a:prstGeom>
            <a:solidFill>
              <a:sysClr val="window" lastClr="FFFFFF"/>
            </a:solidFill>
            <a:ln w="12700" cap="flat" cmpd="sng" algn="ctr">
              <a:solidFill>
                <a:srgbClr val="5B9BD5"/>
              </a:solidFill>
              <a:prstDash val="solid"/>
              <a:miter lim="800000"/>
            </a:ln>
            <a:effectLst/>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Đọc</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đúng</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các</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từ</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khó</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ngắt</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nghỉ</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chính</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xác</a:t>
              </a:r>
              <a:endParaRPr kumimoji="0" lang="zh-CN" altLang="en-US"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endParaRPr>
            </a:p>
          </p:txBody>
        </p:sp>
      </p:grpSp>
      <p:sp>
        <p:nvSpPr>
          <p:cNvPr id="7" name="Rectangle: Rounded Corners 4">
            <a:extLst>
              <a:ext uri="{FF2B5EF4-FFF2-40B4-BE49-F238E27FC236}">
                <a16:creationId xmlns:a16="http://schemas.microsoft.com/office/drawing/2014/main" id="{A3B5B15D-8A0D-F93B-65FC-604C7A1EB084}"/>
              </a:ext>
            </a:extLst>
          </p:cNvPr>
          <p:cNvSpPr/>
          <p:nvPr/>
        </p:nvSpPr>
        <p:spPr>
          <a:xfrm>
            <a:off x="2496702" y="3328658"/>
            <a:ext cx="8779819" cy="1328023"/>
          </a:xfrm>
          <a:prstGeom prst="roundRect">
            <a:avLst/>
          </a:prstGeom>
          <a:solidFill>
            <a:sysClr val="window" lastClr="FFFFFF"/>
          </a:solidFill>
          <a:ln w="12700" cap="flat" cmpd="sng" algn="ctr">
            <a:solidFill>
              <a:srgbClr val="5B9BD5"/>
            </a:solidFill>
            <a:prstDash val="solid"/>
            <a:miter lim="800000"/>
          </a:ln>
          <a:effectLst/>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Đọc</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trôi</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chảy</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toàn</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bài</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bước</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đầu</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biết</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thể</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hiện</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cảm</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xúc</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a:t>
            </a:r>
            <a:endParaRPr kumimoji="0" lang="zh-CN" altLang="en-US"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endParaRPr>
          </a:p>
        </p:txBody>
      </p:sp>
      <p:pic>
        <p:nvPicPr>
          <p:cNvPr id="8" name="Picture 7" descr="Cute happy smiling book Royalty Free Vector Image">
            <a:extLst>
              <a:ext uri="{FF2B5EF4-FFF2-40B4-BE49-F238E27FC236}">
                <a16:creationId xmlns:a16="http://schemas.microsoft.com/office/drawing/2014/main" id="{17F17E36-C202-9AFF-FB3D-B099DE7EAFB6}"/>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1147147" y="2914103"/>
            <a:ext cx="1349555" cy="1682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Cute happy smiling book Royalty Free Vector Image">
            <a:extLst>
              <a:ext uri="{FF2B5EF4-FFF2-40B4-BE49-F238E27FC236}">
                <a16:creationId xmlns:a16="http://schemas.microsoft.com/office/drawing/2014/main" id="{2CB66BEF-9FBF-B6FC-8C53-6C09DE9AC7D5}"/>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1254156" y="4416657"/>
            <a:ext cx="1349555" cy="16820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CCFD1D77-9D61-3CD6-2D03-752F62C0DE11}"/>
              </a:ext>
            </a:extLst>
          </p:cNvPr>
          <p:cNvSpPr txBox="1"/>
          <p:nvPr/>
        </p:nvSpPr>
        <p:spPr>
          <a:xfrm>
            <a:off x="2416228" y="4836577"/>
            <a:ext cx="8779819" cy="715089"/>
          </a:xfrm>
          <a:prstGeom prst="roundRect">
            <a:avLst/>
          </a:prstGeom>
          <a:solidFill>
            <a:sysClr val="window" lastClr="FFFFFF"/>
          </a:solidFill>
          <a:ln w="12700" cap="flat" cmpd="sng" algn="ctr">
            <a:solidFill>
              <a:srgbClr val="5B9BD5"/>
            </a:solidFill>
            <a:prstDash val="solid"/>
            <a:miter lim="800000"/>
          </a:ln>
          <a:effectLst/>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Hiểu</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nghĩa</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của</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các</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từ</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khó</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hiểu</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nội</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dung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bài</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đọc</a:t>
            </a:r>
            <a:endParaRPr kumimoji="0" lang="zh-CN" altLang="en-US"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endParaRPr>
          </a:p>
        </p:txBody>
      </p:sp>
    </p:spTree>
    <p:extLst>
      <p:ext uri="{BB962C8B-B14F-4D97-AF65-F5344CB8AC3E}">
        <p14:creationId xmlns:p14="http://schemas.microsoft.com/office/powerpoint/2010/main" val="150733437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5061DA6-B82E-46FE-9483-5608B8AEAD71}"/>
              </a:ext>
            </a:extLst>
          </p:cNvPr>
          <p:cNvPicPr>
            <a:picLocks noChangeAspect="1"/>
          </p:cNvPicPr>
          <p:nvPr/>
        </p:nvPicPr>
        <p:blipFill>
          <a:blip r:embed="rId2"/>
          <a:stretch>
            <a:fillRect/>
          </a:stretch>
        </p:blipFill>
        <p:spPr>
          <a:xfrm>
            <a:off x="0" y="4796"/>
            <a:ext cx="12192000" cy="6857999"/>
          </a:xfrm>
          <a:prstGeom prst="rect">
            <a:avLst/>
          </a:prstGeom>
        </p:spPr>
      </p:pic>
      <p:sp>
        <p:nvSpPr>
          <p:cNvPr id="9" name="矩形: 圆角 3"/>
          <p:cNvSpPr/>
          <p:nvPr/>
        </p:nvSpPr>
        <p:spPr>
          <a:xfrm>
            <a:off x="1" y="147918"/>
            <a:ext cx="12191999" cy="6589058"/>
          </a:xfrm>
          <a:custGeom>
            <a:avLst/>
            <a:gdLst>
              <a:gd name="connsiteX0" fmla="*/ 0 w 5538087"/>
              <a:gd name="connsiteY0" fmla="*/ 526811 h 1488166"/>
              <a:gd name="connsiteX1" fmla="*/ 526811 w 5538087"/>
              <a:gd name="connsiteY1" fmla="*/ 0 h 1488166"/>
              <a:gd name="connsiteX2" fmla="*/ 1167449 w 5538087"/>
              <a:gd name="connsiteY2" fmla="*/ 0 h 1488166"/>
              <a:gd name="connsiteX3" fmla="*/ 1808087 w 5538087"/>
              <a:gd name="connsiteY3" fmla="*/ 0 h 1488166"/>
              <a:gd name="connsiteX4" fmla="*/ 2448725 w 5538087"/>
              <a:gd name="connsiteY4" fmla="*/ 0 h 1488166"/>
              <a:gd name="connsiteX5" fmla="*/ 3044518 w 5538087"/>
              <a:gd name="connsiteY5" fmla="*/ 0 h 1488166"/>
              <a:gd name="connsiteX6" fmla="*/ 3774845 w 5538087"/>
              <a:gd name="connsiteY6" fmla="*/ 0 h 1488166"/>
              <a:gd name="connsiteX7" fmla="*/ 4325793 w 5538087"/>
              <a:gd name="connsiteY7" fmla="*/ 0 h 1488166"/>
              <a:gd name="connsiteX8" fmla="*/ 5011276 w 5538087"/>
              <a:gd name="connsiteY8" fmla="*/ 0 h 1488166"/>
              <a:gd name="connsiteX9" fmla="*/ 5538087 w 5538087"/>
              <a:gd name="connsiteY9" fmla="*/ 526811 h 1488166"/>
              <a:gd name="connsiteX10" fmla="*/ 5538087 w 5538087"/>
              <a:gd name="connsiteY10" fmla="*/ 961355 h 1488166"/>
              <a:gd name="connsiteX11" fmla="*/ 5011276 w 5538087"/>
              <a:gd name="connsiteY11" fmla="*/ 1488166 h 1488166"/>
              <a:gd name="connsiteX12" fmla="*/ 4460327 w 5538087"/>
              <a:gd name="connsiteY12" fmla="*/ 1488166 h 1488166"/>
              <a:gd name="connsiteX13" fmla="*/ 3819690 w 5538087"/>
              <a:gd name="connsiteY13" fmla="*/ 1488166 h 1488166"/>
              <a:gd name="connsiteX14" fmla="*/ 3313586 w 5538087"/>
              <a:gd name="connsiteY14" fmla="*/ 1488166 h 1488166"/>
              <a:gd name="connsiteX15" fmla="*/ 2672948 w 5538087"/>
              <a:gd name="connsiteY15" fmla="*/ 1488166 h 1488166"/>
              <a:gd name="connsiteX16" fmla="*/ 1987465 w 5538087"/>
              <a:gd name="connsiteY16" fmla="*/ 1488166 h 1488166"/>
              <a:gd name="connsiteX17" fmla="*/ 1301983 w 5538087"/>
              <a:gd name="connsiteY17" fmla="*/ 1488166 h 1488166"/>
              <a:gd name="connsiteX18" fmla="*/ 526811 w 5538087"/>
              <a:gd name="connsiteY18" fmla="*/ 1488166 h 1488166"/>
              <a:gd name="connsiteX19" fmla="*/ 0 w 5538087"/>
              <a:gd name="connsiteY19" fmla="*/ 961355 h 1488166"/>
              <a:gd name="connsiteX20" fmla="*/ 0 w 5538087"/>
              <a:gd name="connsiteY20" fmla="*/ 526811 h 148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38087" h="1488166" fill="none" extrusionOk="0">
                <a:moveTo>
                  <a:pt x="0" y="526811"/>
                </a:moveTo>
                <a:cubicBezTo>
                  <a:pt x="25961" y="223717"/>
                  <a:pt x="225585" y="-30731"/>
                  <a:pt x="526811" y="0"/>
                </a:cubicBezTo>
                <a:cubicBezTo>
                  <a:pt x="846848" y="15387"/>
                  <a:pt x="1009412" y="26790"/>
                  <a:pt x="1167449" y="0"/>
                </a:cubicBezTo>
                <a:cubicBezTo>
                  <a:pt x="1325486" y="-26790"/>
                  <a:pt x="1639624" y="-12226"/>
                  <a:pt x="1808087" y="0"/>
                </a:cubicBezTo>
                <a:cubicBezTo>
                  <a:pt x="1976550" y="12226"/>
                  <a:pt x="2209993" y="-3999"/>
                  <a:pt x="2448725" y="0"/>
                </a:cubicBezTo>
                <a:cubicBezTo>
                  <a:pt x="2687457" y="3999"/>
                  <a:pt x="2887074" y="16047"/>
                  <a:pt x="3044518" y="0"/>
                </a:cubicBezTo>
                <a:cubicBezTo>
                  <a:pt x="3201962" y="-16047"/>
                  <a:pt x="3508713" y="47"/>
                  <a:pt x="3774845" y="0"/>
                </a:cubicBezTo>
                <a:cubicBezTo>
                  <a:pt x="4040977" y="-47"/>
                  <a:pt x="4175704" y="-23876"/>
                  <a:pt x="4325793" y="0"/>
                </a:cubicBezTo>
                <a:cubicBezTo>
                  <a:pt x="4475882" y="23876"/>
                  <a:pt x="4737957" y="11821"/>
                  <a:pt x="5011276" y="0"/>
                </a:cubicBezTo>
                <a:cubicBezTo>
                  <a:pt x="5318727" y="-16935"/>
                  <a:pt x="5522707" y="229204"/>
                  <a:pt x="5538087" y="526811"/>
                </a:cubicBezTo>
                <a:cubicBezTo>
                  <a:pt x="5545074" y="700027"/>
                  <a:pt x="5548538" y="782965"/>
                  <a:pt x="5538087" y="961355"/>
                </a:cubicBezTo>
                <a:cubicBezTo>
                  <a:pt x="5598159" y="1262498"/>
                  <a:pt x="5262143" y="1532519"/>
                  <a:pt x="5011276" y="1488166"/>
                </a:cubicBezTo>
                <a:cubicBezTo>
                  <a:pt x="4846267" y="1506415"/>
                  <a:pt x="4603005" y="1484651"/>
                  <a:pt x="4460327" y="1488166"/>
                </a:cubicBezTo>
                <a:cubicBezTo>
                  <a:pt x="4317649" y="1491681"/>
                  <a:pt x="4099852" y="1456792"/>
                  <a:pt x="3819690" y="1488166"/>
                </a:cubicBezTo>
                <a:cubicBezTo>
                  <a:pt x="3539528" y="1519540"/>
                  <a:pt x="3564210" y="1482021"/>
                  <a:pt x="3313586" y="1488166"/>
                </a:cubicBezTo>
                <a:cubicBezTo>
                  <a:pt x="3062962" y="1494311"/>
                  <a:pt x="2851720" y="1458861"/>
                  <a:pt x="2672948" y="1488166"/>
                </a:cubicBezTo>
                <a:cubicBezTo>
                  <a:pt x="2494176" y="1517471"/>
                  <a:pt x="2249310" y="1484301"/>
                  <a:pt x="1987465" y="1488166"/>
                </a:cubicBezTo>
                <a:cubicBezTo>
                  <a:pt x="1725620" y="1492031"/>
                  <a:pt x="1621880" y="1497999"/>
                  <a:pt x="1301983" y="1488166"/>
                </a:cubicBezTo>
                <a:cubicBezTo>
                  <a:pt x="982086" y="1478333"/>
                  <a:pt x="824912" y="1520359"/>
                  <a:pt x="526811" y="1488166"/>
                </a:cubicBezTo>
                <a:cubicBezTo>
                  <a:pt x="244573" y="1472292"/>
                  <a:pt x="-11026" y="1321313"/>
                  <a:pt x="0" y="961355"/>
                </a:cubicBezTo>
                <a:cubicBezTo>
                  <a:pt x="14192" y="835032"/>
                  <a:pt x="-15120" y="698968"/>
                  <a:pt x="0" y="526811"/>
                </a:cubicBezTo>
                <a:close/>
              </a:path>
              <a:path w="5538087" h="1488166" stroke="0" extrusionOk="0">
                <a:moveTo>
                  <a:pt x="0" y="526811"/>
                </a:moveTo>
                <a:cubicBezTo>
                  <a:pt x="-14809" y="218442"/>
                  <a:pt x="211554" y="-31951"/>
                  <a:pt x="526811" y="0"/>
                </a:cubicBezTo>
                <a:cubicBezTo>
                  <a:pt x="770076" y="25946"/>
                  <a:pt x="920332" y="27117"/>
                  <a:pt x="1077760" y="0"/>
                </a:cubicBezTo>
                <a:cubicBezTo>
                  <a:pt x="1235188" y="-27117"/>
                  <a:pt x="1473325" y="10319"/>
                  <a:pt x="1763242" y="0"/>
                </a:cubicBezTo>
                <a:cubicBezTo>
                  <a:pt x="2053159" y="-10319"/>
                  <a:pt x="2161335" y="-8128"/>
                  <a:pt x="2269346" y="0"/>
                </a:cubicBezTo>
                <a:cubicBezTo>
                  <a:pt x="2377357" y="8128"/>
                  <a:pt x="2672881" y="-10373"/>
                  <a:pt x="2909984" y="0"/>
                </a:cubicBezTo>
                <a:cubicBezTo>
                  <a:pt x="3147087" y="10373"/>
                  <a:pt x="3189552" y="-229"/>
                  <a:pt x="3460932" y="0"/>
                </a:cubicBezTo>
                <a:cubicBezTo>
                  <a:pt x="3732312" y="229"/>
                  <a:pt x="3985047" y="-26615"/>
                  <a:pt x="4191260" y="0"/>
                </a:cubicBezTo>
                <a:cubicBezTo>
                  <a:pt x="4397473" y="26615"/>
                  <a:pt x="4830427" y="32988"/>
                  <a:pt x="5011276" y="0"/>
                </a:cubicBezTo>
                <a:cubicBezTo>
                  <a:pt x="5265588" y="-15896"/>
                  <a:pt x="5550715" y="238401"/>
                  <a:pt x="5538087" y="526811"/>
                </a:cubicBezTo>
                <a:cubicBezTo>
                  <a:pt x="5534211" y="721273"/>
                  <a:pt x="5540309" y="830123"/>
                  <a:pt x="5538087" y="961355"/>
                </a:cubicBezTo>
                <a:cubicBezTo>
                  <a:pt x="5532618" y="1185524"/>
                  <a:pt x="5287590" y="1493284"/>
                  <a:pt x="5011276" y="1488166"/>
                </a:cubicBezTo>
                <a:cubicBezTo>
                  <a:pt x="4778352" y="1501087"/>
                  <a:pt x="4698793" y="1473664"/>
                  <a:pt x="4460327" y="1488166"/>
                </a:cubicBezTo>
                <a:cubicBezTo>
                  <a:pt x="4221861" y="1502668"/>
                  <a:pt x="4109904" y="1512301"/>
                  <a:pt x="3864534" y="1488166"/>
                </a:cubicBezTo>
                <a:cubicBezTo>
                  <a:pt x="3619164" y="1464031"/>
                  <a:pt x="3535327" y="1475228"/>
                  <a:pt x="3268741" y="1488166"/>
                </a:cubicBezTo>
                <a:cubicBezTo>
                  <a:pt x="3002155" y="1501104"/>
                  <a:pt x="2864284" y="1501304"/>
                  <a:pt x="2628103" y="1488166"/>
                </a:cubicBezTo>
                <a:cubicBezTo>
                  <a:pt x="2391922" y="1475028"/>
                  <a:pt x="2367678" y="1485128"/>
                  <a:pt x="2121999" y="1488166"/>
                </a:cubicBezTo>
                <a:cubicBezTo>
                  <a:pt x="1876320" y="1491204"/>
                  <a:pt x="1727052" y="1459528"/>
                  <a:pt x="1481361" y="1488166"/>
                </a:cubicBezTo>
                <a:cubicBezTo>
                  <a:pt x="1235670" y="1516804"/>
                  <a:pt x="961382" y="1528263"/>
                  <a:pt x="526811" y="1488166"/>
                </a:cubicBezTo>
                <a:cubicBezTo>
                  <a:pt x="210050" y="1453487"/>
                  <a:pt x="9933" y="1239955"/>
                  <a:pt x="0" y="961355"/>
                </a:cubicBezTo>
                <a:cubicBezTo>
                  <a:pt x="-8318" y="749823"/>
                  <a:pt x="8943" y="694689"/>
                  <a:pt x="0" y="526811"/>
                </a:cubicBezTo>
                <a:close/>
              </a:path>
            </a:pathLst>
          </a:custGeom>
          <a:solidFill>
            <a:schemeClr val="bg1"/>
          </a:solidFill>
          <a:ln>
            <a:solidFill>
              <a:schemeClr val="accent6">
                <a:lumMod val="20000"/>
                <a:lumOff val="80000"/>
                <a:alpha val="94000"/>
              </a:schemeClr>
            </a:solidFill>
          </a:ln>
          <a:effectLst>
            <a:innerShdw blurRad="101600">
              <a:schemeClr val="bg1"/>
            </a:innerShdw>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outerShdw blurRad="50800" dist="50800" dir="5400000" algn="ctr" rotWithShape="0">
                  <a:srgbClr val="FFFF00"/>
                </a:outerShdw>
              </a:effectLst>
              <a:uLnTx/>
              <a:uFillTx/>
              <a:latin typeface="字魂70号-灵悦黑体" panose="00000500000000000000" pitchFamily="2" charset="-122"/>
              <a:ea typeface="字魂70号-灵悦黑体" panose="00000500000000000000" pitchFamily="2" charset="-122"/>
              <a:cs typeface="+mn-ea"/>
              <a:sym typeface="字魂70号-灵悦黑体" panose="00000500000000000000" pitchFamily="2" charset="-122"/>
            </a:endParaRPr>
          </a:p>
        </p:txBody>
      </p:sp>
      <p:sp>
        <p:nvSpPr>
          <p:cNvPr id="11" name="TextBox 10"/>
          <p:cNvSpPr txBox="1"/>
          <p:nvPr/>
        </p:nvSpPr>
        <p:spPr>
          <a:xfrm>
            <a:off x="460949" y="1174910"/>
            <a:ext cx="11317328" cy="584775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Châu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chấu</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nhảy</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lên</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gò</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chìa</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cái</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lưng</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màu</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xanh</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ra</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phơi</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nắng</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Nó</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búng</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chân</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tanh</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tách</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cọ</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giũa</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đôi</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càng</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Một</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ngày</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tuyệt</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đẹp</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Thật</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khó</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chịu</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Giun</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đất</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thốt</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lên</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cố</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rúc</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đầu</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sâu</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thêm</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vào</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lớp</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đất</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khô</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Thế</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thế</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nào</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Châu</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chấu</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nhảy</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lên</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Trên</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trời</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một</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gợn</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mây</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mặt</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trời</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toả</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nắng</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huy</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hoàng</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Không</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Mưa</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bụi</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những</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vũng</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nước</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đục</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đó</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mới</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một</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ngày</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tuyệt</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đẹp</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Giun</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đất</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cãi</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lại</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Châu</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chấu</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không</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đồng</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ý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với</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giun</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đất</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Chúng</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quyết</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định</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đi</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hỏi</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Vừa</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hay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lúc</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đó</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kiến</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tha</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nhành</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thông</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đi</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qua,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dừng</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lại</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nghỉ</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Châu</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chấu</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hỏi</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kiến</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Bác</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kiến</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ơi</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bác</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hãy</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nói</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giúp</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xem</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hôm</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nay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một</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ngày</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tuyệt</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đẹp</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hay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đáng</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ghét</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Kiến</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lau</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mồ</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hôi</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ngẫm</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nghĩ</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một</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lát</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rồi</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nói</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Tôi</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sẽ</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trả</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lời</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hỏi</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bạn</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sau</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khi</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mặt</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trời</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lặn</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nhé</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Mặt</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trời</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lặn</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chúng</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đi</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đến</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tổ</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kiến</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Hôm</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nay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một</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ngày</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thế</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nào</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hả</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bác</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kiến</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đáng</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kính</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Hôm</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nay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một</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ngày</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tuyệt</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đẹp</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Tôi</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đã</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làm</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việc</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rất</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tốt</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bây</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giờ</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thể</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nghỉ</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ngơi</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thoải</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mái</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6" name="Rectangle 15"/>
          <p:cNvSpPr/>
          <p:nvPr/>
        </p:nvSpPr>
        <p:spPr>
          <a:xfrm>
            <a:off x="7758413" y="6296400"/>
            <a:ext cx="3733394"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(Ô-</a:t>
            </a:r>
            <a:r>
              <a:rPr kumimoji="0" lang="en-US" sz="22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xê</a:t>
            </a:r>
            <a:r>
              <a:rPr kumimoji="0" lang="en-US" sz="22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-ê-</a:t>
            </a:r>
            <a:r>
              <a:rPr kumimoji="0" lang="en-US" sz="22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va</a:t>
            </a:r>
            <a:r>
              <a:rPr kumimoji="0" lang="en-US" sz="22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 </a:t>
            </a:r>
            <a:r>
              <a:rPr kumimoji="0" lang="en-US" sz="22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Thúy</a:t>
            </a:r>
            <a:r>
              <a:rPr kumimoji="0" lang="en-US" sz="22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2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Toàn</a:t>
            </a:r>
            <a:r>
              <a:rPr kumimoji="0" lang="en-US" sz="22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2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dịch</a:t>
            </a:r>
            <a:r>
              <a:rPr kumimoji="0" lang="en-US" sz="22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pic>
        <p:nvPicPr>
          <p:cNvPr id="3" name="Picture 2"/>
          <p:cNvPicPr>
            <a:picLocks noChangeAspect="1"/>
          </p:cNvPicPr>
          <p:nvPr/>
        </p:nvPicPr>
        <p:blipFill>
          <a:blip r:embed="rId3"/>
          <a:stretch>
            <a:fillRect/>
          </a:stretch>
        </p:blipFill>
        <p:spPr>
          <a:xfrm>
            <a:off x="460948" y="1174910"/>
            <a:ext cx="490733" cy="546207"/>
          </a:xfrm>
          <a:prstGeom prst="rect">
            <a:avLst/>
          </a:prstGeom>
        </p:spPr>
      </p:pic>
      <p:pic>
        <p:nvPicPr>
          <p:cNvPr id="5" name="Picture 4"/>
          <p:cNvPicPr>
            <a:picLocks noChangeAspect="1"/>
          </p:cNvPicPr>
          <p:nvPr/>
        </p:nvPicPr>
        <p:blipFill>
          <a:blip r:embed="rId4"/>
          <a:stretch>
            <a:fillRect/>
          </a:stretch>
        </p:blipFill>
        <p:spPr>
          <a:xfrm>
            <a:off x="406400" y="3442446"/>
            <a:ext cx="528086" cy="592939"/>
          </a:xfrm>
          <a:prstGeom prst="rect">
            <a:avLst/>
          </a:prstGeom>
        </p:spPr>
      </p:pic>
      <p:pic>
        <p:nvPicPr>
          <p:cNvPr id="6" name="Picture 5"/>
          <p:cNvPicPr>
            <a:picLocks noChangeAspect="1"/>
          </p:cNvPicPr>
          <p:nvPr/>
        </p:nvPicPr>
        <p:blipFill>
          <a:blip r:embed="rId5"/>
          <a:stretch>
            <a:fillRect/>
          </a:stretch>
        </p:blipFill>
        <p:spPr>
          <a:xfrm>
            <a:off x="400708" y="5215965"/>
            <a:ext cx="517668" cy="591621"/>
          </a:xfrm>
          <a:prstGeom prst="rect">
            <a:avLst/>
          </a:prstGeom>
        </p:spPr>
      </p:pic>
      <p:pic>
        <p:nvPicPr>
          <p:cNvPr id="8" name="Picture 7"/>
          <p:cNvPicPr>
            <a:picLocks noChangeAspect="1"/>
          </p:cNvPicPr>
          <p:nvPr/>
        </p:nvPicPr>
        <p:blipFill>
          <a:blip r:embed="rId6"/>
          <a:stretch>
            <a:fillRect/>
          </a:stretch>
        </p:blipFill>
        <p:spPr>
          <a:xfrm>
            <a:off x="1365094" y="293417"/>
            <a:ext cx="9461812" cy="871804"/>
          </a:xfrm>
          <a:prstGeom prst="rect">
            <a:avLst/>
          </a:prstGeom>
        </p:spPr>
      </p:pic>
      <p:cxnSp>
        <p:nvCxnSpPr>
          <p:cNvPr id="4" name="Straight Connector 3">
            <a:extLst>
              <a:ext uri="{FF2B5EF4-FFF2-40B4-BE49-F238E27FC236}">
                <a16:creationId xmlns:a16="http://schemas.microsoft.com/office/drawing/2014/main" id="{6135375A-F111-82AF-434A-A5E91A6969D3}"/>
              </a:ext>
            </a:extLst>
          </p:cNvPr>
          <p:cNvCxnSpPr>
            <a:cxnSpLocks/>
          </p:cNvCxnSpPr>
          <p:nvPr/>
        </p:nvCxnSpPr>
        <p:spPr>
          <a:xfrm flipH="1">
            <a:off x="2260868" y="1556301"/>
            <a:ext cx="648587" cy="0"/>
          </a:xfrm>
          <a:prstGeom prst="line">
            <a:avLst/>
          </a:prstGeom>
          <a:noFill/>
          <a:ln w="38100" cap="flat" cmpd="sng" algn="ctr">
            <a:solidFill>
              <a:srgbClr val="FF0000"/>
            </a:solidFill>
            <a:prstDash val="solid"/>
          </a:ln>
          <a:effectLst/>
        </p:spPr>
      </p:cxnSp>
      <p:cxnSp>
        <p:nvCxnSpPr>
          <p:cNvPr id="10" name="Straight Connector 9">
            <a:extLst>
              <a:ext uri="{FF2B5EF4-FFF2-40B4-BE49-F238E27FC236}">
                <a16:creationId xmlns:a16="http://schemas.microsoft.com/office/drawing/2014/main" id="{A2DBDFB7-9166-3D8C-35C6-3A18AE4FDE47}"/>
              </a:ext>
            </a:extLst>
          </p:cNvPr>
          <p:cNvCxnSpPr>
            <a:cxnSpLocks/>
          </p:cNvCxnSpPr>
          <p:nvPr/>
        </p:nvCxnSpPr>
        <p:spPr>
          <a:xfrm flipH="1">
            <a:off x="3835668" y="1556301"/>
            <a:ext cx="533132" cy="0"/>
          </a:xfrm>
          <a:prstGeom prst="line">
            <a:avLst/>
          </a:prstGeom>
          <a:noFill/>
          <a:ln w="38100" cap="flat" cmpd="sng" algn="ctr">
            <a:solidFill>
              <a:srgbClr val="FF0000"/>
            </a:solidFill>
            <a:prstDash val="solid"/>
          </a:ln>
          <a:effectLst/>
        </p:spPr>
      </p:cxnSp>
      <p:cxnSp>
        <p:nvCxnSpPr>
          <p:cNvPr id="13" name="Straight Connector 12">
            <a:extLst>
              <a:ext uri="{FF2B5EF4-FFF2-40B4-BE49-F238E27FC236}">
                <a16:creationId xmlns:a16="http://schemas.microsoft.com/office/drawing/2014/main" id="{7DB7AE86-9AE9-82D2-D0E0-7C54EBD0FCE7}"/>
              </a:ext>
            </a:extLst>
          </p:cNvPr>
          <p:cNvCxnSpPr>
            <a:cxnSpLocks/>
          </p:cNvCxnSpPr>
          <p:nvPr/>
        </p:nvCxnSpPr>
        <p:spPr>
          <a:xfrm flipH="1">
            <a:off x="8823304" y="1556301"/>
            <a:ext cx="2445060" cy="0"/>
          </a:xfrm>
          <a:prstGeom prst="line">
            <a:avLst/>
          </a:prstGeom>
          <a:noFill/>
          <a:ln w="38100" cap="flat" cmpd="sng" algn="ctr">
            <a:solidFill>
              <a:srgbClr val="FF0000"/>
            </a:solidFill>
            <a:prstDash val="solid"/>
          </a:ln>
          <a:effectLst/>
        </p:spPr>
      </p:cxnSp>
      <p:cxnSp>
        <p:nvCxnSpPr>
          <p:cNvPr id="15" name="Straight Connector 14">
            <a:extLst>
              <a:ext uri="{FF2B5EF4-FFF2-40B4-BE49-F238E27FC236}">
                <a16:creationId xmlns:a16="http://schemas.microsoft.com/office/drawing/2014/main" id="{63D4B1AE-81DD-BF21-C54D-22B67265E8F4}"/>
              </a:ext>
            </a:extLst>
          </p:cNvPr>
          <p:cNvCxnSpPr>
            <a:cxnSpLocks/>
          </p:cNvCxnSpPr>
          <p:nvPr/>
        </p:nvCxnSpPr>
        <p:spPr>
          <a:xfrm flipH="1">
            <a:off x="2016104" y="2216701"/>
            <a:ext cx="1078078" cy="0"/>
          </a:xfrm>
          <a:prstGeom prst="line">
            <a:avLst/>
          </a:prstGeom>
          <a:noFill/>
          <a:ln w="38100" cap="flat" cmpd="sng" algn="ctr">
            <a:solidFill>
              <a:srgbClr val="FF0000"/>
            </a:solidFill>
            <a:prstDash val="solid"/>
          </a:ln>
          <a:effectLst/>
        </p:spPr>
      </p:cxnSp>
      <p:cxnSp>
        <p:nvCxnSpPr>
          <p:cNvPr id="18" name="Straight Connector 17">
            <a:extLst>
              <a:ext uri="{FF2B5EF4-FFF2-40B4-BE49-F238E27FC236}">
                <a16:creationId xmlns:a16="http://schemas.microsoft.com/office/drawing/2014/main" id="{BE8F58A7-4B69-CBDA-A5E5-4DC7740C5B3B}"/>
              </a:ext>
            </a:extLst>
          </p:cNvPr>
          <p:cNvCxnSpPr>
            <a:cxnSpLocks/>
          </p:cNvCxnSpPr>
          <p:nvPr/>
        </p:nvCxnSpPr>
        <p:spPr>
          <a:xfrm flipH="1">
            <a:off x="1446027" y="2567683"/>
            <a:ext cx="1004186" cy="0"/>
          </a:xfrm>
          <a:prstGeom prst="line">
            <a:avLst/>
          </a:prstGeom>
          <a:noFill/>
          <a:ln w="38100" cap="flat" cmpd="sng" algn="ctr">
            <a:solidFill>
              <a:srgbClr val="FF0000"/>
            </a:solidFill>
            <a:prstDash val="solid"/>
          </a:ln>
          <a:effectLst/>
        </p:spPr>
      </p:cxnSp>
      <p:cxnSp>
        <p:nvCxnSpPr>
          <p:cNvPr id="20" name="Straight Connector 19">
            <a:extLst>
              <a:ext uri="{FF2B5EF4-FFF2-40B4-BE49-F238E27FC236}">
                <a16:creationId xmlns:a16="http://schemas.microsoft.com/office/drawing/2014/main" id="{1F57518F-0639-CD89-F1BB-67C1FA808040}"/>
              </a:ext>
            </a:extLst>
          </p:cNvPr>
          <p:cNvCxnSpPr>
            <a:cxnSpLocks/>
          </p:cNvCxnSpPr>
          <p:nvPr/>
        </p:nvCxnSpPr>
        <p:spPr>
          <a:xfrm flipH="1">
            <a:off x="3937268" y="2567683"/>
            <a:ext cx="911823" cy="0"/>
          </a:xfrm>
          <a:prstGeom prst="line">
            <a:avLst/>
          </a:prstGeom>
          <a:noFill/>
          <a:ln w="38100" cap="flat" cmpd="sng" algn="ctr">
            <a:solidFill>
              <a:srgbClr val="FF0000"/>
            </a:solidFill>
            <a:prstDash val="solid"/>
          </a:ln>
          <a:effectLst/>
        </p:spPr>
      </p:cxnSp>
      <p:cxnSp>
        <p:nvCxnSpPr>
          <p:cNvPr id="22" name="Straight Connector 21">
            <a:extLst>
              <a:ext uri="{FF2B5EF4-FFF2-40B4-BE49-F238E27FC236}">
                <a16:creationId xmlns:a16="http://schemas.microsoft.com/office/drawing/2014/main" id="{471738CF-12E8-A31E-6F55-48B8B5A1F092}"/>
              </a:ext>
            </a:extLst>
          </p:cNvPr>
          <p:cNvCxnSpPr>
            <a:cxnSpLocks/>
          </p:cNvCxnSpPr>
          <p:nvPr/>
        </p:nvCxnSpPr>
        <p:spPr>
          <a:xfrm flipH="1">
            <a:off x="4980977" y="2567683"/>
            <a:ext cx="699387" cy="0"/>
          </a:xfrm>
          <a:prstGeom prst="line">
            <a:avLst/>
          </a:prstGeom>
          <a:noFill/>
          <a:ln w="38100" cap="flat" cmpd="sng" algn="ctr">
            <a:solidFill>
              <a:srgbClr val="FF0000"/>
            </a:solidFill>
            <a:prstDash val="solid"/>
          </a:ln>
          <a:effectLst/>
        </p:spPr>
      </p:cxnSp>
      <p:cxnSp>
        <p:nvCxnSpPr>
          <p:cNvPr id="24" name="Straight Connector 23">
            <a:extLst>
              <a:ext uri="{FF2B5EF4-FFF2-40B4-BE49-F238E27FC236}">
                <a16:creationId xmlns:a16="http://schemas.microsoft.com/office/drawing/2014/main" id="{0C69AC7A-4587-EBC1-50E8-ACD6621F3606}"/>
              </a:ext>
            </a:extLst>
          </p:cNvPr>
          <p:cNvCxnSpPr>
            <a:cxnSpLocks/>
          </p:cNvCxnSpPr>
          <p:nvPr/>
        </p:nvCxnSpPr>
        <p:spPr>
          <a:xfrm flipH="1">
            <a:off x="1691810" y="2909428"/>
            <a:ext cx="931317" cy="0"/>
          </a:xfrm>
          <a:prstGeom prst="line">
            <a:avLst/>
          </a:prstGeom>
          <a:noFill/>
          <a:ln w="38100" cap="flat" cmpd="sng" algn="ctr">
            <a:solidFill>
              <a:srgbClr val="FF0000"/>
            </a:solidFill>
            <a:prstDash val="solid"/>
          </a:ln>
          <a:effectLst/>
        </p:spPr>
      </p:cxnSp>
      <p:cxnSp>
        <p:nvCxnSpPr>
          <p:cNvPr id="26" name="Straight Connector 25">
            <a:extLst>
              <a:ext uri="{FF2B5EF4-FFF2-40B4-BE49-F238E27FC236}">
                <a16:creationId xmlns:a16="http://schemas.microsoft.com/office/drawing/2014/main" id="{12752510-D006-9CEA-7EEB-9B58D861989D}"/>
              </a:ext>
            </a:extLst>
          </p:cNvPr>
          <p:cNvCxnSpPr>
            <a:cxnSpLocks/>
          </p:cNvCxnSpPr>
          <p:nvPr/>
        </p:nvCxnSpPr>
        <p:spPr>
          <a:xfrm flipH="1">
            <a:off x="10619777" y="2909428"/>
            <a:ext cx="1045750" cy="0"/>
          </a:xfrm>
          <a:prstGeom prst="line">
            <a:avLst/>
          </a:prstGeom>
          <a:noFill/>
          <a:ln w="38100" cap="flat" cmpd="sng" algn="ctr">
            <a:solidFill>
              <a:srgbClr val="FF0000"/>
            </a:solidFill>
            <a:prstDash val="solid"/>
          </a:ln>
          <a:effectLst/>
        </p:spPr>
      </p:cxnSp>
      <p:cxnSp>
        <p:nvCxnSpPr>
          <p:cNvPr id="28" name="Straight Connector 27">
            <a:extLst>
              <a:ext uri="{FF2B5EF4-FFF2-40B4-BE49-F238E27FC236}">
                <a16:creationId xmlns:a16="http://schemas.microsoft.com/office/drawing/2014/main" id="{306A19AA-D7EE-E4EA-D8DF-E68BDDD2AAFF}"/>
              </a:ext>
            </a:extLst>
          </p:cNvPr>
          <p:cNvCxnSpPr>
            <a:cxnSpLocks/>
          </p:cNvCxnSpPr>
          <p:nvPr/>
        </p:nvCxnSpPr>
        <p:spPr>
          <a:xfrm flipH="1">
            <a:off x="899904" y="3251174"/>
            <a:ext cx="648587" cy="0"/>
          </a:xfrm>
          <a:prstGeom prst="line">
            <a:avLst/>
          </a:prstGeom>
          <a:noFill/>
          <a:ln w="38100" cap="flat" cmpd="sng" algn="ctr">
            <a:solidFill>
              <a:srgbClr val="FF0000"/>
            </a:solidFill>
            <a:prstDash val="solid"/>
          </a:ln>
          <a:effectLst/>
        </p:spPr>
      </p:cxnSp>
      <p:cxnSp>
        <p:nvCxnSpPr>
          <p:cNvPr id="29" name="Straight Connector 28">
            <a:extLst>
              <a:ext uri="{FF2B5EF4-FFF2-40B4-BE49-F238E27FC236}">
                <a16:creationId xmlns:a16="http://schemas.microsoft.com/office/drawing/2014/main" id="{304B2588-9FF5-8BE7-81BE-42534295FF77}"/>
              </a:ext>
            </a:extLst>
          </p:cNvPr>
          <p:cNvCxnSpPr>
            <a:cxnSpLocks/>
          </p:cNvCxnSpPr>
          <p:nvPr/>
        </p:nvCxnSpPr>
        <p:spPr>
          <a:xfrm flipH="1">
            <a:off x="899904" y="3583683"/>
            <a:ext cx="648587" cy="0"/>
          </a:xfrm>
          <a:prstGeom prst="line">
            <a:avLst/>
          </a:prstGeom>
          <a:noFill/>
          <a:ln w="38100" cap="flat" cmpd="sng" algn="ctr">
            <a:solidFill>
              <a:srgbClr val="FF0000"/>
            </a:solidFill>
            <a:prstDash val="solid"/>
          </a:ln>
          <a:effectLst/>
        </p:spPr>
      </p:cxnSp>
      <p:cxnSp>
        <p:nvCxnSpPr>
          <p:cNvPr id="30" name="Straight Connector 29">
            <a:extLst>
              <a:ext uri="{FF2B5EF4-FFF2-40B4-BE49-F238E27FC236}">
                <a16:creationId xmlns:a16="http://schemas.microsoft.com/office/drawing/2014/main" id="{240B65BB-F7CA-4C1B-5CB5-91AA2CC7EF0C}"/>
              </a:ext>
            </a:extLst>
          </p:cNvPr>
          <p:cNvCxnSpPr>
            <a:cxnSpLocks/>
          </p:cNvCxnSpPr>
          <p:nvPr/>
        </p:nvCxnSpPr>
        <p:spPr>
          <a:xfrm flipH="1">
            <a:off x="10826906" y="3583683"/>
            <a:ext cx="648587" cy="0"/>
          </a:xfrm>
          <a:prstGeom prst="line">
            <a:avLst/>
          </a:prstGeom>
          <a:noFill/>
          <a:ln w="38100" cap="flat" cmpd="sng" algn="ctr">
            <a:solidFill>
              <a:srgbClr val="FF0000"/>
            </a:solidFill>
            <a:prstDash val="solid"/>
          </a:ln>
          <a:effectLst/>
        </p:spPr>
      </p:cxnSp>
      <p:cxnSp>
        <p:nvCxnSpPr>
          <p:cNvPr id="31" name="Straight Connector 30">
            <a:extLst>
              <a:ext uri="{FF2B5EF4-FFF2-40B4-BE49-F238E27FC236}">
                <a16:creationId xmlns:a16="http://schemas.microsoft.com/office/drawing/2014/main" id="{90C7E41B-E624-82EF-61C1-DA261920179D}"/>
              </a:ext>
            </a:extLst>
          </p:cNvPr>
          <p:cNvCxnSpPr>
            <a:cxnSpLocks/>
          </p:cNvCxnSpPr>
          <p:nvPr/>
        </p:nvCxnSpPr>
        <p:spPr>
          <a:xfrm flipH="1">
            <a:off x="2298833" y="3925428"/>
            <a:ext cx="1638435" cy="0"/>
          </a:xfrm>
          <a:prstGeom prst="line">
            <a:avLst/>
          </a:prstGeom>
          <a:noFill/>
          <a:ln w="38100" cap="flat" cmpd="sng" algn="ctr">
            <a:solidFill>
              <a:srgbClr val="FF0000"/>
            </a:solidFill>
            <a:prstDash val="solid"/>
          </a:ln>
          <a:effectLst/>
        </p:spPr>
      </p:cxnSp>
      <p:cxnSp>
        <p:nvCxnSpPr>
          <p:cNvPr id="33" name="Straight Connector 32">
            <a:extLst>
              <a:ext uri="{FF2B5EF4-FFF2-40B4-BE49-F238E27FC236}">
                <a16:creationId xmlns:a16="http://schemas.microsoft.com/office/drawing/2014/main" id="{DA15E812-E6F6-6D70-7648-5AB4C05E19B3}"/>
              </a:ext>
            </a:extLst>
          </p:cNvPr>
          <p:cNvCxnSpPr>
            <a:cxnSpLocks/>
          </p:cNvCxnSpPr>
          <p:nvPr/>
        </p:nvCxnSpPr>
        <p:spPr>
          <a:xfrm flipH="1">
            <a:off x="6514213" y="3925428"/>
            <a:ext cx="1244200" cy="0"/>
          </a:xfrm>
          <a:prstGeom prst="line">
            <a:avLst/>
          </a:prstGeom>
          <a:noFill/>
          <a:ln w="38100" cap="flat" cmpd="sng" algn="ctr">
            <a:solidFill>
              <a:srgbClr val="FF0000"/>
            </a:solidFill>
            <a:prstDash val="solid"/>
          </a:ln>
          <a:effectLst/>
        </p:spPr>
      </p:cxnSp>
      <p:cxnSp>
        <p:nvCxnSpPr>
          <p:cNvPr id="35" name="Straight Connector 34">
            <a:extLst>
              <a:ext uri="{FF2B5EF4-FFF2-40B4-BE49-F238E27FC236}">
                <a16:creationId xmlns:a16="http://schemas.microsoft.com/office/drawing/2014/main" id="{41E57CE3-F0A1-C617-D710-B376892B4A63}"/>
              </a:ext>
            </a:extLst>
          </p:cNvPr>
          <p:cNvCxnSpPr>
            <a:cxnSpLocks/>
          </p:cNvCxnSpPr>
          <p:nvPr/>
        </p:nvCxnSpPr>
        <p:spPr>
          <a:xfrm flipH="1">
            <a:off x="7382299" y="4590446"/>
            <a:ext cx="2860828" cy="0"/>
          </a:xfrm>
          <a:prstGeom prst="line">
            <a:avLst/>
          </a:prstGeom>
          <a:noFill/>
          <a:ln w="38100" cap="flat" cmpd="sng" algn="ctr">
            <a:solidFill>
              <a:srgbClr val="FF0000"/>
            </a:solidFill>
            <a:prstDash val="solid"/>
          </a:ln>
          <a:effectLst/>
        </p:spPr>
      </p:cxnSp>
      <p:cxnSp>
        <p:nvCxnSpPr>
          <p:cNvPr id="37" name="Straight Connector 36">
            <a:extLst>
              <a:ext uri="{FF2B5EF4-FFF2-40B4-BE49-F238E27FC236}">
                <a16:creationId xmlns:a16="http://schemas.microsoft.com/office/drawing/2014/main" id="{5D7F87AC-561B-C297-CB55-36F8806A96DC}"/>
              </a:ext>
            </a:extLst>
          </p:cNvPr>
          <p:cNvCxnSpPr>
            <a:cxnSpLocks/>
          </p:cNvCxnSpPr>
          <p:nvPr/>
        </p:nvCxnSpPr>
        <p:spPr>
          <a:xfrm flipH="1">
            <a:off x="2909455" y="4932191"/>
            <a:ext cx="2071522" cy="0"/>
          </a:xfrm>
          <a:prstGeom prst="line">
            <a:avLst/>
          </a:prstGeom>
          <a:noFill/>
          <a:ln w="38100" cap="flat" cmpd="sng" algn="ctr">
            <a:solidFill>
              <a:srgbClr val="FF0000"/>
            </a:solidFill>
            <a:prstDash val="solid"/>
          </a:ln>
          <a:effectLst/>
        </p:spPr>
      </p:cxnSp>
      <p:cxnSp>
        <p:nvCxnSpPr>
          <p:cNvPr id="39" name="Straight Connector 38">
            <a:extLst>
              <a:ext uri="{FF2B5EF4-FFF2-40B4-BE49-F238E27FC236}">
                <a16:creationId xmlns:a16="http://schemas.microsoft.com/office/drawing/2014/main" id="{FD9A69F6-34D6-83ED-3ABF-F6D50DC8B609}"/>
              </a:ext>
            </a:extLst>
          </p:cNvPr>
          <p:cNvCxnSpPr>
            <a:cxnSpLocks/>
          </p:cNvCxnSpPr>
          <p:nvPr/>
        </p:nvCxnSpPr>
        <p:spPr>
          <a:xfrm flipH="1">
            <a:off x="4731596" y="5268801"/>
            <a:ext cx="2334222" cy="0"/>
          </a:xfrm>
          <a:prstGeom prst="line">
            <a:avLst/>
          </a:prstGeom>
          <a:noFill/>
          <a:ln w="38100" cap="flat" cmpd="sng" algn="ctr">
            <a:solidFill>
              <a:srgbClr val="FF0000"/>
            </a:solidFill>
            <a:prstDash val="solid"/>
          </a:ln>
          <a:effectLst/>
        </p:spPr>
      </p:cxnSp>
      <p:cxnSp>
        <p:nvCxnSpPr>
          <p:cNvPr id="41" name="Straight Connector 40">
            <a:extLst>
              <a:ext uri="{FF2B5EF4-FFF2-40B4-BE49-F238E27FC236}">
                <a16:creationId xmlns:a16="http://schemas.microsoft.com/office/drawing/2014/main" id="{7F85A625-A5EA-52C8-F86E-975FC76B291D}"/>
              </a:ext>
            </a:extLst>
          </p:cNvPr>
          <p:cNvCxnSpPr>
            <a:cxnSpLocks/>
          </p:cNvCxnSpPr>
          <p:nvPr/>
        </p:nvCxnSpPr>
        <p:spPr>
          <a:xfrm flipH="1">
            <a:off x="3408221" y="5929719"/>
            <a:ext cx="895927" cy="0"/>
          </a:xfrm>
          <a:prstGeom prst="line">
            <a:avLst/>
          </a:prstGeom>
          <a:noFill/>
          <a:ln w="38100" cap="flat" cmpd="sng" algn="ctr">
            <a:solidFill>
              <a:srgbClr val="FF0000"/>
            </a:solidFill>
            <a:prstDash val="solid"/>
          </a:ln>
          <a:effectLst/>
        </p:spPr>
      </p:cxnSp>
      <p:cxnSp>
        <p:nvCxnSpPr>
          <p:cNvPr id="43" name="Straight Connector 42">
            <a:extLst>
              <a:ext uri="{FF2B5EF4-FFF2-40B4-BE49-F238E27FC236}">
                <a16:creationId xmlns:a16="http://schemas.microsoft.com/office/drawing/2014/main" id="{8B7FFFB4-B1D6-345B-6B74-9C0CEA5E1E41}"/>
              </a:ext>
            </a:extLst>
          </p:cNvPr>
          <p:cNvCxnSpPr>
            <a:cxnSpLocks/>
          </p:cNvCxnSpPr>
          <p:nvPr/>
        </p:nvCxnSpPr>
        <p:spPr>
          <a:xfrm flipH="1">
            <a:off x="3563197" y="6296400"/>
            <a:ext cx="1168399" cy="0"/>
          </a:xfrm>
          <a:prstGeom prst="line">
            <a:avLst/>
          </a:prstGeom>
          <a:noFill/>
          <a:ln w="38100" cap="flat" cmpd="sng" algn="ctr">
            <a:solidFill>
              <a:srgbClr val="FF0000"/>
            </a:solidFill>
            <a:prstDash val="solid"/>
          </a:ln>
          <a:effectLst/>
        </p:spPr>
      </p:cxnSp>
      <p:cxnSp>
        <p:nvCxnSpPr>
          <p:cNvPr id="47" name="Straight Connector 46">
            <a:extLst>
              <a:ext uri="{FF2B5EF4-FFF2-40B4-BE49-F238E27FC236}">
                <a16:creationId xmlns:a16="http://schemas.microsoft.com/office/drawing/2014/main" id="{2CF8CEB9-F985-5288-61DA-B70646B7193B}"/>
              </a:ext>
            </a:extLst>
          </p:cNvPr>
          <p:cNvCxnSpPr>
            <a:cxnSpLocks/>
          </p:cNvCxnSpPr>
          <p:nvPr/>
        </p:nvCxnSpPr>
        <p:spPr>
          <a:xfrm flipH="1">
            <a:off x="6837487" y="6262227"/>
            <a:ext cx="648587" cy="0"/>
          </a:xfrm>
          <a:prstGeom prst="line">
            <a:avLst/>
          </a:prstGeom>
          <a:noFill/>
          <a:ln w="38100" cap="flat" cmpd="sng" algn="ctr">
            <a:solidFill>
              <a:srgbClr val="FF0000"/>
            </a:solidFill>
            <a:prstDash val="solid"/>
          </a:ln>
          <a:effectLst/>
        </p:spPr>
      </p:cxnSp>
      <p:cxnSp>
        <p:nvCxnSpPr>
          <p:cNvPr id="48" name="Straight Connector 47">
            <a:extLst>
              <a:ext uri="{FF2B5EF4-FFF2-40B4-BE49-F238E27FC236}">
                <a16:creationId xmlns:a16="http://schemas.microsoft.com/office/drawing/2014/main" id="{F1A4EDD9-26FA-FC67-A94F-93F0AE2A0FFA}"/>
              </a:ext>
            </a:extLst>
          </p:cNvPr>
          <p:cNvCxnSpPr>
            <a:cxnSpLocks/>
          </p:cNvCxnSpPr>
          <p:nvPr/>
        </p:nvCxnSpPr>
        <p:spPr>
          <a:xfrm flipH="1">
            <a:off x="9918833" y="6289910"/>
            <a:ext cx="1859444" cy="0"/>
          </a:xfrm>
          <a:prstGeom prst="line">
            <a:avLst/>
          </a:prstGeom>
          <a:noFill/>
          <a:ln w="38100" cap="flat" cmpd="sng" algn="ctr">
            <a:solidFill>
              <a:srgbClr val="FF0000"/>
            </a:solidFill>
            <a:prstDash val="solid"/>
          </a:ln>
          <a:effectLst/>
        </p:spPr>
      </p:cxnSp>
      <p:cxnSp>
        <p:nvCxnSpPr>
          <p:cNvPr id="50" name="Straight Connector 49">
            <a:extLst>
              <a:ext uri="{FF2B5EF4-FFF2-40B4-BE49-F238E27FC236}">
                <a16:creationId xmlns:a16="http://schemas.microsoft.com/office/drawing/2014/main" id="{DD1E5AC9-59C9-5F42-5DFF-4C03A036E574}"/>
              </a:ext>
            </a:extLst>
          </p:cNvPr>
          <p:cNvCxnSpPr>
            <a:cxnSpLocks/>
          </p:cNvCxnSpPr>
          <p:nvPr/>
        </p:nvCxnSpPr>
        <p:spPr>
          <a:xfrm flipH="1">
            <a:off x="797440" y="6603974"/>
            <a:ext cx="567654" cy="0"/>
          </a:xfrm>
          <a:prstGeom prst="line">
            <a:avLst/>
          </a:prstGeom>
          <a:noFill/>
          <a:ln w="38100" cap="flat" cmpd="sng" algn="ctr">
            <a:solidFill>
              <a:srgbClr val="FF0000"/>
            </a:solidFill>
            <a:prstDash val="solid"/>
          </a:ln>
          <a:effectLst/>
        </p:spPr>
      </p:cxnSp>
    </p:spTree>
    <p:extLst>
      <p:ext uri="{BB962C8B-B14F-4D97-AF65-F5344CB8AC3E}">
        <p14:creationId xmlns:p14="http://schemas.microsoft.com/office/powerpoint/2010/main" val="386371744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arn(inVertical)">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barn(inVertical)">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barn(inVertical)">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barn(inVertical)">
                                      <p:cBhvr>
                                        <p:cTn id="47" dur="500"/>
                                        <p:tgtEl>
                                          <p:spTgt spid="26"/>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barn(inVertical)">
                                      <p:cBhvr>
                                        <p:cTn id="52" dur="500"/>
                                        <p:tgtEl>
                                          <p:spTgt spid="28"/>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barn(inVertical)">
                                      <p:cBhvr>
                                        <p:cTn id="57" dur="500"/>
                                        <p:tgtEl>
                                          <p:spTgt spid="29"/>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barn(inVertical)">
                                      <p:cBhvr>
                                        <p:cTn id="62" dur="500"/>
                                        <p:tgtEl>
                                          <p:spTgt spid="30"/>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31"/>
                                        </p:tgtEl>
                                        <p:attrNameLst>
                                          <p:attrName>style.visibility</p:attrName>
                                        </p:attrNameLst>
                                      </p:cBhvr>
                                      <p:to>
                                        <p:strVal val="visible"/>
                                      </p:to>
                                    </p:set>
                                    <p:animEffect transition="in" filter="barn(inVertical)">
                                      <p:cBhvr>
                                        <p:cTn id="67" dur="500"/>
                                        <p:tgtEl>
                                          <p:spTgt spid="31"/>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33"/>
                                        </p:tgtEl>
                                        <p:attrNameLst>
                                          <p:attrName>style.visibility</p:attrName>
                                        </p:attrNameLst>
                                      </p:cBhvr>
                                      <p:to>
                                        <p:strVal val="visible"/>
                                      </p:to>
                                    </p:set>
                                    <p:animEffect transition="in" filter="barn(inVertical)">
                                      <p:cBhvr>
                                        <p:cTn id="72" dur="500"/>
                                        <p:tgtEl>
                                          <p:spTgt spid="33"/>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35"/>
                                        </p:tgtEl>
                                        <p:attrNameLst>
                                          <p:attrName>style.visibility</p:attrName>
                                        </p:attrNameLst>
                                      </p:cBhvr>
                                      <p:to>
                                        <p:strVal val="visible"/>
                                      </p:to>
                                    </p:set>
                                    <p:animEffect transition="in" filter="barn(inVertical)">
                                      <p:cBhvr>
                                        <p:cTn id="77" dur="500"/>
                                        <p:tgtEl>
                                          <p:spTgt spid="35"/>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nodeType="clickEffect">
                                  <p:stCondLst>
                                    <p:cond delay="0"/>
                                  </p:stCondLst>
                                  <p:childTnLst>
                                    <p:set>
                                      <p:cBhvr>
                                        <p:cTn id="81" dur="1" fill="hold">
                                          <p:stCondLst>
                                            <p:cond delay="0"/>
                                          </p:stCondLst>
                                        </p:cTn>
                                        <p:tgtEl>
                                          <p:spTgt spid="37"/>
                                        </p:tgtEl>
                                        <p:attrNameLst>
                                          <p:attrName>style.visibility</p:attrName>
                                        </p:attrNameLst>
                                      </p:cBhvr>
                                      <p:to>
                                        <p:strVal val="visible"/>
                                      </p:to>
                                    </p:set>
                                    <p:animEffect transition="in" filter="barn(inVertical)">
                                      <p:cBhvr>
                                        <p:cTn id="82" dur="500"/>
                                        <p:tgtEl>
                                          <p:spTgt spid="37"/>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nodeType="clickEffect">
                                  <p:stCondLst>
                                    <p:cond delay="0"/>
                                  </p:stCondLst>
                                  <p:childTnLst>
                                    <p:set>
                                      <p:cBhvr>
                                        <p:cTn id="86" dur="1" fill="hold">
                                          <p:stCondLst>
                                            <p:cond delay="0"/>
                                          </p:stCondLst>
                                        </p:cTn>
                                        <p:tgtEl>
                                          <p:spTgt spid="39"/>
                                        </p:tgtEl>
                                        <p:attrNameLst>
                                          <p:attrName>style.visibility</p:attrName>
                                        </p:attrNameLst>
                                      </p:cBhvr>
                                      <p:to>
                                        <p:strVal val="visible"/>
                                      </p:to>
                                    </p:set>
                                    <p:animEffect transition="in" filter="barn(inVertical)">
                                      <p:cBhvr>
                                        <p:cTn id="87" dur="500"/>
                                        <p:tgtEl>
                                          <p:spTgt spid="39"/>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nodeType="clickEffect">
                                  <p:stCondLst>
                                    <p:cond delay="0"/>
                                  </p:stCondLst>
                                  <p:childTnLst>
                                    <p:set>
                                      <p:cBhvr>
                                        <p:cTn id="91" dur="1" fill="hold">
                                          <p:stCondLst>
                                            <p:cond delay="0"/>
                                          </p:stCondLst>
                                        </p:cTn>
                                        <p:tgtEl>
                                          <p:spTgt spid="41"/>
                                        </p:tgtEl>
                                        <p:attrNameLst>
                                          <p:attrName>style.visibility</p:attrName>
                                        </p:attrNameLst>
                                      </p:cBhvr>
                                      <p:to>
                                        <p:strVal val="visible"/>
                                      </p:to>
                                    </p:set>
                                    <p:animEffect transition="in" filter="barn(inVertical)">
                                      <p:cBhvr>
                                        <p:cTn id="92" dur="500"/>
                                        <p:tgtEl>
                                          <p:spTgt spid="41"/>
                                        </p:tgtEl>
                                      </p:cBhvr>
                                    </p:animEffect>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nodeType="clickEffect">
                                  <p:stCondLst>
                                    <p:cond delay="0"/>
                                  </p:stCondLst>
                                  <p:childTnLst>
                                    <p:set>
                                      <p:cBhvr>
                                        <p:cTn id="96" dur="1" fill="hold">
                                          <p:stCondLst>
                                            <p:cond delay="0"/>
                                          </p:stCondLst>
                                        </p:cTn>
                                        <p:tgtEl>
                                          <p:spTgt spid="43"/>
                                        </p:tgtEl>
                                        <p:attrNameLst>
                                          <p:attrName>style.visibility</p:attrName>
                                        </p:attrNameLst>
                                      </p:cBhvr>
                                      <p:to>
                                        <p:strVal val="visible"/>
                                      </p:to>
                                    </p:set>
                                    <p:animEffect transition="in" filter="barn(inVertical)">
                                      <p:cBhvr>
                                        <p:cTn id="97" dur="500"/>
                                        <p:tgtEl>
                                          <p:spTgt spid="43"/>
                                        </p:tgtEl>
                                      </p:cBhvr>
                                    </p:animEffect>
                                  </p:childTnLst>
                                </p:cTn>
                              </p:par>
                            </p:childTnLst>
                          </p:cTn>
                        </p:par>
                      </p:childTnLst>
                    </p:cTn>
                  </p:par>
                  <p:par>
                    <p:cTn id="98" fill="hold">
                      <p:stCondLst>
                        <p:cond delay="indefinite"/>
                      </p:stCondLst>
                      <p:childTnLst>
                        <p:par>
                          <p:cTn id="99" fill="hold">
                            <p:stCondLst>
                              <p:cond delay="0"/>
                            </p:stCondLst>
                            <p:childTnLst>
                              <p:par>
                                <p:cTn id="100" presetID="16" presetClass="entr" presetSubtype="21" fill="hold" nodeType="clickEffect">
                                  <p:stCondLst>
                                    <p:cond delay="0"/>
                                  </p:stCondLst>
                                  <p:childTnLst>
                                    <p:set>
                                      <p:cBhvr>
                                        <p:cTn id="101" dur="1" fill="hold">
                                          <p:stCondLst>
                                            <p:cond delay="0"/>
                                          </p:stCondLst>
                                        </p:cTn>
                                        <p:tgtEl>
                                          <p:spTgt spid="47"/>
                                        </p:tgtEl>
                                        <p:attrNameLst>
                                          <p:attrName>style.visibility</p:attrName>
                                        </p:attrNameLst>
                                      </p:cBhvr>
                                      <p:to>
                                        <p:strVal val="visible"/>
                                      </p:to>
                                    </p:set>
                                    <p:animEffect transition="in" filter="barn(inVertical)">
                                      <p:cBhvr>
                                        <p:cTn id="102" dur="500"/>
                                        <p:tgtEl>
                                          <p:spTgt spid="47"/>
                                        </p:tgtEl>
                                      </p:cBhvr>
                                    </p:animEffect>
                                  </p:childTnLst>
                                </p:cTn>
                              </p:par>
                            </p:childTnLst>
                          </p:cTn>
                        </p:par>
                      </p:childTnLst>
                    </p:cTn>
                  </p:par>
                  <p:par>
                    <p:cTn id="103" fill="hold">
                      <p:stCondLst>
                        <p:cond delay="indefinite"/>
                      </p:stCondLst>
                      <p:childTnLst>
                        <p:par>
                          <p:cTn id="104" fill="hold">
                            <p:stCondLst>
                              <p:cond delay="0"/>
                            </p:stCondLst>
                            <p:childTnLst>
                              <p:par>
                                <p:cTn id="105" presetID="16" presetClass="entr" presetSubtype="21" fill="hold" nodeType="clickEffect">
                                  <p:stCondLst>
                                    <p:cond delay="0"/>
                                  </p:stCondLst>
                                  <p:childTnLst>
                                    <p:set>
                                      <p:cBhvr>
                                        <p:cTn id="106" dur="1" fill="hold">
                                          <p:stCondLst>
                                            <p:cond delay="0"/>
                                          </p:stCondLst>
                                        </p:cTn>
                                        <p:tgtEl>
                                          <p:spTgt spid="48"/>
                                        </p:tgtEl>
                                        <p:attrNameLst>
                                          <p:attrName>style.visibility</p:attrName>
                                        </p:attrNameLst>
                                      </p:cBhvr>
                                      <p:to>
                                        <p:strVal val="visible"/>
                                      </p:to>
                                    </p:set>
                                    <p:animEffect transition="in" filter="barn(inVertical)">
                                      <p:cBhvr>
                                        <p:cTn id="107" dur="500"/>
                                        <p:tgtEl>
                                          <p:spTgt spid="48"/>
                                        </p:tgtEl>
                                      </p:cBhvr>
                                    </p:animEffect>
                                  </p:childTnLst>
                                </p:cTn>
                              </p:par>
                            </p:childTnLst>
                          </p:cTn>
                        </p:par>
                      </p:childTnLst>
                    </p:cTn>
                  </p:par>
                  <p:par>
                    <p:cTn id="108" fill="hold">
                      <p:stCondLst>
                        <p:cond delay="indefinite"/>
                      </p:stCondLst>
                      <p:childTnLst>
                        <p:par>
                          <p:cTn id="109" fill="hold">
                            <p:stCondLst>
                              <p:cond delay="0"/>
                            </p:stCondLst>
                            <p:childTnLst>
                              <p:par>
                                <p:cTn id="110" presetID="16" presetClass="entr" presetSubtype="21" fill="hold" nodeType="clickEffect">
                                  <p:stCondLst>
                                    <p:cond delay="0"/>
                                  </p:stCondLst>
                                  <p:childTnLst>
                                    <p:set>
                                      <p:cBhvr>
                                        <p:cTn id="111" dur="1" fill="hold">
                                          <p:stCondLst>
                                            <p:cond delay="0"/>
                                          </p:stCondLst>
                                        </p:cTn>
                                        <p:tgtEl>
                                          <p:spTgt spid="50"/>
                                        </p:tgtEl>
                                        <p:attrNameLst>
                                          <p:attrName>style.visibility</p:attrName>
                                        </p:attrNameLst>
                                      </p:cBhvr>
                                      <p:to>
                                        <p:strVal val="visible"/>
                                      </p:to>
                                    </p:set>
                                    <p:animEffect transition="in" filter="barn(inVertical)">
                                      <p:cBhvr>
                                        <p:cTn id="112"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1" name="Rectangle: Rounded Corners 43">
            <a:extLst>
              <a:ext uri="{FF2B5EF4-FFF2-40B4-BE49-F238E27FC236}">
                <a16:creationId xmlns:a16="http://schemas.microsoft.com/office/drawing/2014/main" id="{9D645240-D005-4810-AC9C-C05A048A4394}"/>
              </a:ext>
            </a:extLst>
          </p:cNvPr>
          <p:cNvSpPr/>
          <p:nvPr/>
        </p:nvSpPr>
        <p:spPr>
          <a:xfrm>
            <a:off x="1375223" y="183586"/>
            <a:ext cx="3942735" cy="765837"/>
          </a:xfrm>
          <a:custGeom>
            <a:avLst/>
            <a:gdLst>
              <a:gd name="connsiteX0" fmla="*/ 0 w 3942735"/>
              <a:gd name="connsiteY0" fmla="*/ 127642 h 765837"/>
              <a:gd name="connsiteX1" fmla="*/ 127642 w 3942735"/>
              <a:gd name="connsiteY1" fmla="*/ 0 h 765837"/>
              <a:gd name="connsiteX2" fmla="*/ 691295 w 3942735"/>
              <a:gd name="connsiteY2" fmla="*/ 0 h 765837"/>
              <a:gd name="connsiteX3" fmla="*/ 1107450 w 3942735"/>
              <a:gd name="connsiteY3" fmla="*/ 0 h 765837"/>
              <a:gd name="connsiteX4" fmla="*/ 1560480 w 3942735"/>
              <a:gd name="connsiteY4" fmla="*/ 0 h 765837"/>
              <a:gd name="connsiteX5" fmla="*/ 1976635 w 3942735"/>
              <a:gd name="connsiteY5" fmla="*/ 0 h 765837"/>
              <a:gd name="connsiteX6" fmla="*/ 2429665 w 3942735"/>
              <a:gd name="connsiteY6" fmla="*/ 0 h 765837"/>
              <a:gd name="connsiteX7" fmla="*/ 2993318 w 3942735"/>
              <a:gd name="connsiteY7" fmla="*/ 0 h 765837"/>
              <a:gd name="connsiteX8" fmla="*/ 3815093 w 3942735"/>
              <a:gd name="connsiteY8" fmla="*/ 0 h 765837"/>
              <a:gd name="connsiteX9" fmla="*/ 3942735 w 3942735"/>
              <a:gd name="connsiteY9" fmla="*/ 127642 h 765837"/>
              <a:gd name="connsiteX10" fmla="*/ 3942735 w 3942735"/>
              <a:gd name="connsiteY10" fmla="*/ 638195 h 765837"/>
              <a:gd name="connsiteX11" fmla="*/ 3815093 w 3942735"/>
              <a:gd name="connsiteY11" fmla="*/ 765837 h 765837"/>
              <a:gd name="connsiteX12" fmla="*/ 3251440 w 3942735"/>
              <a:gd name="connsiteY12" fmla="*/ 765837 h 765837"/>
              <a:gd name="connsiteX13" fmla="*/ 2798410 w 3942735"/>
              <a:gd name="connsiteY13" fmla="*/ 765837 h 765837"/>
              <a:gd name="connsiteX14" fmla="*/ 2345380 w 3942735"/>
              <a:gd name="connsiteY14" fmla="*/ 765837 h 765837"/>
              <a:gd name="connsiteX15" fmla="*/ 1744853 w 3942735"/>
              <a:gd name="connsiteY15" fmla="*/ 765837 h 765837"/>
              <a:gd name="connsiteX16" fmla="*/ 1181199 w 3942735"/>
              <a:gd name="connsiteY16" fmla="*/ 765837 h 765837"/>
              <a:gd name="connsiteX17" fmla="*/ 765044 w 3942735"/>
              <a:gd name="connsiteY17" fmla="*/ 765837 h 765837"/>
              <a:gd name="connsiteX18" fmla="*/ 127642 w 3942735"/>
              <a:gd name="connsiteY18" fmla="*/ 765837 h 765837"/>
              <a:gd name="connsiteX19" fmla="*/ 0 w 3942735"/>
              <a:gd name="connsiteY19" fmla="*/ 638195 h 765837"/>
              <a:gd name="connsiteX20" fmla="*/ 0 w 3942735"/>
              <a:gd name="connsiteY20" fmla="*/ 127642 h 76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42735" h="765837" fill="none" extrusionOk="0">
                <a:moveTo>
                  <a:pt x="0" y="127642"/>
                </a:moveTo>
                <a:cubicBezTo>
                  <a:pt x="-8585" y="70894"/>
                  <a:pt x="61608" y="5537"/>
                  <a:pt x="127642" y="0"/>
                </a:cubicBezTo>
                <a:cubicBezTo>
                  <a:pt x="350498" y="-62100"/>
                  <a:pt x="531543" y="12304"/>
                  <a:pt x="691295" y="0"/>
                </a:cubicBezTo>
                <a:cubicBezTo>
                  <a:pt x="851047" y="-12304"/>
                  <a:pt x="925215" y="21649"/>
                  <a:pt x="1107450" y="0"/>
                </a:cubicBezTo>
                <a:cubicBezTo>
                  <a:pt x="1289686" y="-21649"/>
                  <a:pt x="1425968" y="40064"/>
                  <a:pt x="1560480" y="0"/>
                </a:cubicBezTo>
                <a:cubicBezTo>
                  <a:pt x="1694992" y="-40064"/>
                  <a:pt x="1823309" y="22654"/>
                  <a:pt x="1976635" y="0"/>
                </a:cubicBezTo>
                <a:cubicBezTo>
                  <a:pt x="2129961" y="-22654"/>
                  <a:pt x="2227630" y="26565"/>
                  <a:pt x="2429665" y="0"/>
                </a:cubicBezTo>
                <a:cubicBezTo>
                  <a:pt x="2631700" y="-26565"/>
                  <a:pt x="2787173" y="46924"/>
                  <a:pt x="2993318" y="0"/>
                </a:cubicBezTo>
                <a:cubicBezTo>
                  <a:pt x="3199463" y="-46924"/>
                  <a:pt x="3650461" y="63357"/>
                  <a:pt x="3815093" y="0"/>
                </a:cubicBezTo>
                <a:cubicBezTo>
                  <a:pt x="3901203" y="-11130"/>
                  <a:pt x="3944062" y="56242"/>
                  <a:pt x="3942735" y="127642"/>
                </a:cubicBezTo>
                <a:cubicBezTo>
                  <a:pt x="3990040" y="327789"/>
                  <a:pt x="3931420" y="407646"/>
                  <a:pt x="3942735" y="638195"/>
                </a:cubicBezTo>
                <a:cubicBezTo>
                  <a:pt x="3958425" y="715739"/>
                  <a:pt x="3906607" y="765151"/>
                  <a:pt x="3815093" y="765837"/>
                </a:cubicBezTo>
                <a:cubicBezTo>
                  <a:pt x="3652134" y="824270"/>
                  <a:pt x="3427003" y="730747"/>
                  <a:pt x="3251440" y="765837"/>
                </a:cubicBezTo>
                <a:cubicBezTo>
                  <a:pt x="3075877" y="800927"/>
                  <a:pt x="2937692" y="741599"/>
                  <a:pt x="2798410" y="765837"/>
                </a:cubicBezTo>
                <a:cubicBezTo>
                  <a:pt x="2659128" y="790075"/>
                  <a:pt x="2562982" y="764819"/>
                  <a:pt x="2345380" y="765837"/>
                </a:cubicBezTo>
                <a:cubicBezTo>
                  <a:pt x="2127778" y="766855"/>
                  <a:pt x="1960480" y="699934"/>
                  <a:pt x="1744853" y="765837"/>
                </a:cubicBezTo>
                <a:cubicBezTo>
                  <a:pt x="1529226" y="831740"/>
                  <a:pt x="1427358" y="751939"/>
                  <a:pt x="1181199" y="765837"/>
                </a:cubicBezTo>
                <a:cubicBezTo>
                  <a:pt x="935040" y="779735"/>
                  <a:pt x="879796" y="730164"/>
                  <a:pt x="765044" y="765837"/>
                </a:cubicBezTo>
                <a:cubicBezTo>
                  <a:pt x="650293" y="801510"/>
                  <a:pt x="292234" y="723997"/>
                  <a:pt x="127642" y="765837"/>
                </a:cubicBezTo>
                <a:cubicBezTo>
                  <a:pt x="60095" y="777121"/>
                  <a:pt x="3109" y="726212"/>
                  <a:pt x="0" y="638195"/>
                </a:cubicBezTo>
                <a:cubicBezTo>
                  <a:pt x="-28902" y="502829"/>
                  <a:pt x="52285" y="354431"/>
                  <a:pt x="0" y="127642"/>
                </a:cubicBezTo>
                <a:close/>
              </a:path>
              <a:path w="3942735" h="765837" stroke="0" extrusionOk="0">
                <a:moveTo>
                  <a:pt x="0" y="127642"/>
                </a:moveTo>
                <a:cubicBezTo>
                  <a:pt x="-16561" y="52254"/>
                  <a:pt x="73190" y="12213"/>
                  <a:pt x="127642" y="0"/>
                </a:cubicBezTo>
                <a:cubicBezTo>
                  <a:pt x="360533" y="-23488"/>
                  <a:pt x="512009" y="50633"/>
                  <a:pt x="691295" y="0"/>
                </a:cubicBezTo>
                <a:cubicBezTo>
                  <a:pt x="870581" y="-50633"/>
                  <a:pt x="1061614" y="3661"/>
                  <a:pt x="1254948" y="0"/>
                </a:cubicBezTo>
                <a:cubicBezTo>
                  <a:pt x="1448282" y="-3661"/>
                  <a:pt x="1680364" y="61216"/>
                  <a:pt x="1818602" y="0"/>
                </a:cubicBezTo>
                <a:cubicBezTo>
                  <a:pt x="1956840" y="-61216"/>
                  <a:pt x="2229599" y="48633"/>
                  <a:pt x="2419129" y="0"/>
                </a:cubicBezTo>
                <a:cubicBezTo>
                  <a:pt x="2608659" y="-48633"/>
                  <a:pt x="2718197" y="1747"/>
                  <a:pt x="2872159" y="0"/>
                </a:cubicBezTo>
                <a:cubicBezTo>
                  <a:pt x="3026121" y="-1747"/>
                  <a:pt x="3464605" y="18780"/>
                  <a:pt x="3815093" y="0"/>
                </a:cubicBezTo>
                <a:cubicBezTo>
                  <a:pt x="3900256" y="2995"/>
                  <a:pt x="3930146" y="50899"/>
                  <a:pt x="3942735" y="127642"/>
                </a:cubicBezTo>
                <a:cubicBezTo>
                  <a:pt x="3972142" y="344715"/>
                  <a:pt x="3921741" y="501519"/>
                  <a:pt x="3942735" y="638195"/>
                </a:cubicBezTo>
                <a:cubicBezTo>
                  <a:pt x="3947513" y="720842"/>
                  <a:pt x="3896906" y="773911"/>
                  <a:pt x="3815093" y="765837"/>
                </a:cubicBezTo>
                <a:cubicBezTo>
                  <a:pt x="3677102" y="807381"/>
                  <a:pt x="3515577" y="732604"/>
                  <a:pt x="3251440" y="765837"/>
                </a:cubicBezTo>
                <a:cubicBezTo>
                  <a:pt x="2987303" y="799070"/>
                  <a:pt x="2982562" y="721547"/>
                  <a:pt x="2798410" y="765837"/>
                </a:cubicBezTo>
                <a:cubicBezTo>
                  <a:pt x="2614258" y="810127"/>
                  <a:pt x="2486344" y="724981"/>
                  <a:pt x="2345380" y="765837"/>
                </a:cubicBezTo>
                <a:cubicBezTo>
                  <a:pt x="2204416" y="806693"/>
                  <a:pt x="1911691" y="695501"/>
                  <a:pt x="1744853" y="765837"/>
                </a:cubicBezTo>
                <a:cubicBezTo>
                  <a:pt x="1578015" y="836173"/>
                  <a:pt x="1274598" y="730764"/>
                  <a:pt x="1144325" y="765837"/>
                </a:cubicBezTo>
                <a:cubicBezTo>
                  <a:pt x="1014052" y="800910"/>
                  <a:pt x="758012" y="749386"/>
                  <a:pt x="654421" y="765837"/>
                </a:cubicBezTo>
                <a:cubicBezTo>
                  <a:pt x="550830" y="782288"/>
                  <a:pt x="248754" y="743555"/>
                  <a:pt x="127642" y="765837"/>
                </a:cubicBezTo>
                <a:cubicBezTo>
                  <a:pt x="70771" y="758889"/>
                  <a:pt x="-227" y="705016"/>
                  <a:pt x="0" y="638195"/>
                </a:cubicBezTo>
                <a:cubicBezTo>
                  <a:pt x="-35566" y="516248"/>
                  <a:pt x="48730" y="299515"/>
                  <a:pt x="0" y="127642"/>
                </a:cubicBezTo>
                <a:close/>
              </a:path>
            </a:pathLst>
          </a:custGeom>
          <a:solidFill>
            <a:schemeClr val="accent2">
              <a:lumMod val="20000"/>
              <a:lumOff val="80000"/>
            </a:schemeClr>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2" name="Rectangle 21"/>
          <p:cNvSpPr/>
          <p:nvPr/>
        </p:nvSpPr>
        <p:spPr>
          <a:xfrm>
            <a:off x="-822492" y="230413"/>
            <a:ext cx="779810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Luyện</a:t>
            </a:r>
            <a:r>
              <a:rPr kumimoji="0" lang="en-US" altLang="zh-CN"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lại</a:t>
            </a:r>
            <a:endParaRPr kumimoji="0" lang="zh-CN" altLang="en-US"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endParaRPr>
          </a:p>
        </p:txBody>
      </p:sp>
      <p:pic>
        <p:nvPicPr>
          <p:cNvPr id="25" name="Picture 24"/>
          <p:cNvPicPr>
            <a:picLocks noChangeAspect="1"/>
          </p:cNvPicPr>
          <p:nvPr/>
        </p:nvPicPr>
        <p:blipFill>
          <a:blip r:embed="rId4">
            <a:clrChange>
              <a:clrFrom>
                <a:srgbClr val="F3FFD5"/>
              </a:clrFrom>
              <a:clrTo>
                <a:srgbClr val="F3FFD5">
                  <a:alpha val="0"/>
                </a:srgbClr>
              </a:clrTo>
            </a:clrChange>
          </a:blip>
          <a:stretch>
            <a:fillRect/>
          </a:stretch>
        </p:blipFill>
        <p:spPr>
          <a:xfrm>
            <a:off x="653503" y="263071"/>
            <a:ext cx="614857" cy="686352"/>
          </a:xfrm>
          <a:prstGeom prst="rect">
            <a:avLst/>
          </a:prstGeom>
        </p:spPr>
      </p:pic>
      <p:sp>
        <p:nvSpPr>
          <p:cNvPr id="26" name="Rounded Rectangle 25"/>
          <p:cNvSpPr/>
          <p:nvPr/>
        </p:nvSpPr>
        <p:spPr>
          <a:xfrm>
            <a:off x="1454451" y="2294784"/>
            <a:ext cx="599289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7" name="Rectangle 26"/>
          <p:cNvSpPr/>
          <p:nvPr/>
        </p:nvSpPr>
        <p:spPr>
          <a:xfrm>
            <a:off x="3404633" y="1326648"/>
            <a:ext cx="2702984" cy="574901"/>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28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Tiêu</a:t>
            </a:r>
            <a:r>
              <a:rPr kumimoji="0" lang="en-US" altLang="zh-CN" sz="28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chí</a:t>
            </a:r>
            <a:r>
              <a:rPr kumimoji="0" lang="en-US" altLang="zh-CN" sz="28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đánh</a:t>
            </a:r>
            <a:r>
              <a:rPr kumimoji="0" lang="en-US" altLang="zh-CN" sz="28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giá</a:t>
            </a:r>
            <a:endParaRPr kumimoji="0" lang="en-US" altLang="zh-CN" sz="28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28" name="Rectangle 27"/>
          <p:cNvSpPr/>
          <p:nvPr/>
        </p:nvSpPr>
        <p:spPr>
          <a:xfrm>
            <a:off x="1955263" y="2232017"/>
            <a:ext cx="5307863" cy="61439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Phát</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âm</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đúng</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tốc</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độ</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vừa</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phải</a:t>
            </a:r>
            <a:endPar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29" name="Oval 28"/>
          <p:cNvSpPr/>
          <p:nvPr/>
        </p:nvSpPr>
        <p:spPr>
          <a:xfrm>
            <a:off x="1546764" y="2340576"/>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grpSp>
        <p:nvGrpSpPr>
          <p:cNvPr id="30" name="Group 29"/>
          <p:cNvGrpSpPr/>
          <p:nvPr/>
        </p:nvGrpSpPr>
        <p:grpSpPr>
          <a:xfrm>
            <a:off x="1454450" y="2915576"/>
            <a:ext cx="5992892" cy="614399"/>
            <a:chOff x="1717198" y="4363552"/>
            <a:chExt cx="5992892" cy="614399"/>
          </a:xfrm>
        </p:grpSpPr>
        <p:sp>
          <p:nvSpPr>
            <p:cNvPr id="31" name="Rounded Rectangle 30"/>
            <p:cNvSpPr/>
            <p:nvPr/>
          </p:nvSpPr>
          <p:spPr>
            <a:xfrm>
              <a:off x="1717198" y="4407610"/>
              <a:ext cx="5992891"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2" name="Rectangle 31"/>
            <p:cNvSpPr/>
            <p:nvPr/>
          </p:nvSpPr>
          <p:spPr>
            <a:xfrm>
              <a:off x="2469553" y="4363552"/>
              <a:ext cx="5240537" cy="61439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to,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rõ</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ngắt</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nhịp</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thơ</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đúng</a:t>
              </a:r>
              <a:endPar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33" name="Oval 32"/>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grpSp>
        <p:nvGrpSpPr>
          <p:cNvPr id="34" name="Group 33"/>
          <p:cNvGrpSpPr/>
          <p:nvPr/>
        </p:nvGrpSpPr>
        <p:grpSpPr>
          <a:xfrm>
            <a:off x="1454450" y="3634231"/>
            <a:ext cx="6446676" cy="1282827"/>
            <a:chOff x="1717198" y="5179520"/>
            <a:chExt cx="5464092" cy="1282827"/>
          </a:xfrm>
        </p:grpSpPr>
        <p:sp>
          <p:nvSpPr>
            <p:cNvPr id="35" name="Rounded Rectangle 34"/>
            <p:cNvSpPr/>
            <p:nvPr/>
          </p:nvSpPr>
          <p:spPr>
            <a:xfrm>
              <a:off x="1717198" y="5179520"/>
              <a:ext cx="5291026" cy="1282827"/>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6" name="Rectangle 35"/>
            <p:cNvSpPr/>
            <p:nvPr/>
          </p:nvSpPr>
          <p:spPr>
            <a:xfrm>
              <a:off x="2230387" y="5235956"/>
              <a:ext cx="4950903" cy="1165960"/>
            </a:xfrm>
            <a:prstGeom prst="rect">
              <a:avLst/>
            </a:prstGeom>
          </p:spPr>
          <p:txBody>
            <a:bodyPr wrap="squar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Thể</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hiện</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được</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giọng</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của</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bài</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a:t>
              </a:r>
            </a:p>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nhấn</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giọng</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phù</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hợp</a:t>
              </a:r>
              <a:endParaRPr kumimoji="0" lang="zh-CN" alt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37" name="Oval 36"/>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38" name="Picture 2" descr="Star Cartoon Images, Stock Photos &amp;amp; Vectors | Shutterstock"/>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447341" y="2303271"/>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Star Cartoon Images, Stock Photos &amp;amp; Vectors | Shutterstock"/>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494301" y="3004973"/>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Star Cartoon Images, Stock Photos &amp;amp; Vectors | Shutterstock"/>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603995" y="3773141"/>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45" name="Group 44"/>
          <p:cNvGrpSpPr/>
          <p:nvPr/>
        </p:nvGrpSpPr>
        <p:grpSpPr>
          <a:xfrm rot="260226">
            <a:off x="8189993" y="498015"/>
            <a:ext cx="3295094" cy="1537277"/>
            <a:chOff x="561349" y="4656253"/>
            <a:chExt cx="3295094" cy="1537277"/>
          </a:xfrm>
        </p:grpSpPr>
        <p:pic>
          <p:nvPicPr>
            <p:cNvPr id="46" name="Picture 45"/>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47" name="Picture 46"/>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761850" y="4656253"/>
              <a:ext cx="1094593" cy="1373205"/>
            </a:xfrm>
            <a:prstGeom prst="rect">
              <a:avLst/>
            </a:prstGeom>
          </p:spPr>
        </p:pic>
        <p:pic>
          <p:nvPicPr>
            <p:cNvPr id="48" name="Picture 47"/>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spTree>
    <p:extLst>
      <p:ext uri="{BB962C8B-B14F-4D97-AF65-F5344CB8AC3E}">
        <p14:creationId xmlns:p14="http://schemas.microsoft.com/office/powerpoint/2010/main" val="103994843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randombar(horizontal)">
                                      <p:cBhvr>
                                        <p:cTn id="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5061DA6-B82E-46FE-9483-5608B8AEAD71}"/>
              </a:ext>
            </a:extLst>
          </p:cNvPr>
          <p:cNvPicPr>
            <a:picLocks noChangeAspect="1"/>
          </p:cNvPicPr>
          <p:nvPr/>
        </p:nvPicPr>
        <p:blipFill>
          <a:blip r:embed="rId2"/>
          <a:stretch>
            <a:fillRect/>
          </a:stretch>
        </p:blipFill>
        <p:spPr>
          <a:xfrm>
            <a:off x="0" y="1"/>
            <a:ext cx="12192000" cy="6857999"/>
          </a:xfrm>
          <a:prstGeom prst="rect">
            <a:avLst/>
          </a:prstGeom>
        </p:spPr>
      </p:pic>
      <p:pic>
        <p:nvPicPr>
          <p:cNvPr id="8" name="图片 7">
            <a:extLst>
              <a:ext uri="{FF2B5EF4-FFF2-40B4-BE49-F238E27FC236}">
                <a16:creationId xmlns:a16="http://schemas.microsoft.com/office/drawing/2014/main" id="{02F1AEF5-2BFD-4979-9ECC-DCDD42767BB1}"/>
              </a:ext>
            </a:extLst>
          </p:cNvPr>
          <p:cNvPicPr>
            <a:picLocks noChangeAspect="1"/>
          </p:cNvPicPr>
          <p:nvPr/>
        </p:nvPicPr>
        <p:blipFill>
          <a:blip r:embed="rId3" cstate="print">
            <a:extLst>
              <a:ext uri="{28A0092B-C50C-407E-A947-70E740481C1C}">
                <a14:useLocalDpi xmlns:a14="http://schemas.microsoft.com/office/drawing/2010/main" val="0"/>
              </a:ext>
            </a:extLst>
          </a:blip>
          <a:srcRect l="1492" t="20190" b="18095"/>
          <a:stretch>
            <a:fillRect/>
          </a:stretch>
        </p:blipFill>
        <p:spPr>
          <a:xfrm>
            <a:off x="1563188" y="427826"/>
            <a:ext cx="8752114" cy="5483117"/>
          </a:xfrm>
          <a:custGeom>
            <a:avLst/>
            <a:gdLst>
              <a:gd name="connsiteX0" fmla="*/ 0 w 6755674"/>
              <a:gd name="connsiteY0" fmla="*/ 0 h 4232366"/>
              <a:gd name="connsiteX1" fmla="*/ 6755674 w 6755674"/>
              <a:gd name="connsiteY1" fmla="*/ 0 h 4232366"/>
              <a:gd name="connsiteX2" fmla="*/ 6755674 w 6755674"/>
              <a:gd name="connsiteY2" fmla="*/ 4232366 h 4232366"/>
              <a:gd name="connsiteX3" fmla="*/ 0 w 6755674"/>
              <a:gd name="connsiteY3" fmla="*/ 4232366 h 4232366"/>
            </a:gdLst>
            <a:ahLst/>
            <a:cxnLst>
              <a:cxn ang="0">
                <a:pos x="connsiteX0" y="connsiteY0"/>
              </a:cxn>
              <a:cxn ang="0">
                <a:pos x="connsiteX1" y="connsiteY1"/>
              </a:cxn>
              <a:cxn ang="0">
                <a:pos x="connsiteX2" y="connsiteY2"/>
              </a:cxn>
              <a:cxn ang="0">
                <a:pos x="connsiteX3" y="connsiteY3"/>
              </a:cxn>
            </a:cxnLst>
            <a:rect l="l" t="t" r="r" b="b"/>
            <a:pathLst>
              <a:path w="6755674" h="4232366">
                <a:moveTo>
                  <a:pt x="0" y="0"/>
                </a:moveTo>
                <a:lnTo>
                  <a:pt x="6755674" y="0"/>
                </a:lnTo>
                <a:lnTo>
                  <a:pt x="6755674" y="4232366"/>
                </a:lnTo>
                <a:lnTo>
                  <a:pt x="0" y="4232366"/>
                </a:lnTo>
                <a:close/>
              </a:path>
            </a:pathLst>
          </a:custGeom>
        </p:spPr>
      </p:pic>
      <p:pic>
        <p:nvPicPr>
          <p:cNvPr id="3" name="Picture 2"/>
          <p:cNvPicPr>
            <a:picLocks noChangeAspect="1"/>
          </p:cNvPicPr>
          <p:nvPr/>
        </p:nvPicPr>
        <p:blipFill>
          <a:blip r:embed="rId4"/>
          <a:stretch>
            <a:fillRect/>
          </a:stretch>
        </p:blipFill>
        <p:spPr>
          <a:xfrm>
            <a:off x="2857450" y="2087250"/>
            <a:ext cx="6163590" cy="2164268"/>
          </a:xfrm>
          <a:prstGeom prst="rect">
            <a:avLst/>
          </a:prstGeom>
        </p:spPr>
      </p:pic>
    </p:spTree>
    <p:extLst>
      <p:ext uri="{BB962C8B-B14F-4D97-AF65-F5344CB8AC3E}">
        <p14:creationId xmlns:p14="http://schemas.microsoft.com/office/powerpoint/2010/main" val="207151286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5061DA6-B82E-46FE-9483-5608B8AEAD71}"/>
              </a:ext>
            </a:extLst>
          </p:cNvPr>
          <p:cNvPicPr>
            <a:picLocks noChangeAspect="1"/>
          </p:cNvPicPr>
          <p:nvPr/>
        </p:nvPicPr>
        <p:blipFill>
          <a:blip r:embed="rId2"/>
          <a:stretch>
            <a:fillRect/>
          </a:stretch>
        </p:blipFill>
        <p:spPr>
          <a:xfrm>
            <a:off x="0" y="1"/>
            <a:ext cx="12192000" cy="6857999"/>
          </a:xfrm>
          <a:prstGeom prst="rect">
            <a:avLst/>
          </a:prstGeom>
        </p:spPr>
      </p:pic>
      <p:pic>
        <p:nvPicPr>
          <p:cNvPr id="6" name="图片 8">
            <a:extLst>
              <a:ext uri="{FF2B5EF4-FFF2-40B4-BE49-F238E27FC236}">
                <a16:creationId xmlns:a16="http://schemas.microsoft.com/office/drawing/2014/main" id="{BC931DF1-8D69-43CF-9343-745949037EAB}"/>
              </a:ext>
            </a:extLst>
          </p:cNvPr>
          <p:cNvPicPr>
            <a:picLocks noChangeAspect="1"/>
          </p:cNvPicPr>
          <p:nvPr/>
        </p:nvPicPr>
        <p:blipFill>
          <a:blip r:embed="rId3"/>
          <a:stretch>
            <a:fillRect/>
          </a:stretch>
        </p:blipFill>
        <p:spPr>
          <a:xfrm>
            <a:off x="1615331" y="-228600"/>
            <a:ext cx="9067909" cy="6672789"/>
          </a:xfrm>
          <a:prstGeom prst="rect">
            <a:avLst/>
          </a:prstGeom>
          <a:effectLst>
            <a:outerShdw blurRad="63500" algn="ctr" rotWithShape="0">
              <a:prstClr val="black">
                <a:alpha val="40000"/>
              </a:prstClr>
            </a:outerShdw>
          </a:effectLst>
        </p:spPr>
      </p:pic>
      <p:sp>
        <p:nvSpPr>
          <p:cNvPr id="9" name="文本框 8">
            <a:extLst>
              <a:ext uri="{FF2B5EF4-FFF2-40B4-BE49-F238E27FC236}">
                <a16:creationId xmlns:a16="http://schemas.microsoft.com/office/drawing/2014/main" id="{75C01CC4-6FDF-408A-9B7E-E06091668D27}"/>
              </a:ext>
            </a:extLst>
          </p:cNvPr>
          <p:cNvSpPr txBox="1"/>
          <p:nvPr/>
        </p:nvSpPr>
        <p:spPr>
          <a:xfrm>
            <a:off x="2319788" y="3142125"/>
            <a:ext cx="6720113"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200" b="1" noProof="0" dirty="0" err="1">
                <a:solidFill>
                  <a:prstClr val="black"/>
                </a:solidFill>
                <a:latin typeface="Cambria" panose="02040503050406030204" pitchFamily="18" charset="0"/>
                <a:ea typeface="Cambria" panose="02040503050406030204" pitchFamily="18" charset="0"/>
              </a:rPr>
              <a:t>Đối</a:t>
            </a:r>
            <a:r>
              <a:rPr lang="en-US" altLang="zh-CN" sz="4200" b="1" noProof="0" dirty="0">
                <a:solidFill>
                  <a:prstClr val="black"/>
                </a:solidFill>
                <a:latin typeface="Cambria" panose="02040503050406030204" pitchFamily="18" charset="0"/>
                <a:ea typeface="Cambria" panose="02040503050406030204" pitchFamily="18" charset="0"/>
              </a:rPr>
              <a:t> </a:t>
            </a:r>
            <a:r>
              <a:rPr lang="en-US" altLang="zh-CN" sz="4200" b="1" noProof="0" dirty="0" err="1">
                <a:solidFill>
                  <a:prstClr val="black"/>
                </a:solidFill>
                <a:latin typeface="Cambria" panose="02040503050406030204" pitchFamily="18" charset="0"/>
                <a:ea typeface="Cambria" panose="02040503050406030204" pitchFamily="18" charset="0"/>
              </a:rPr>
              <a:t>với</a:t>
            </a:r>
            <a:r>
              <a:rPr lang="en-US" altLang="zh-CN" sz="4200" b="1" noProof="0" dirty="0">
                <a:solidFill>
                  <a:prstClr val="black"/>
                </a:solidFill>
                <a:latin typeface="Cambria" panose="02040503050406030204" pitchFamily="18" charset="0"/>
                <a:ea typeface="Cambria" panose="02040503050406030204" pitchFamily="18" charset="0"/>
              </a:rPr>
              <a:t> </a:t>
            </a:r>
            <a:r>
              <a:rPr lang="en-US" altLang="zh-CN" sz="4200" b="1" noProof="0" dirty="0" err="1">
                <a:solidFill>
                  <a:prstClr val="black"/>
                </a:solidFill>
                <a:latin typeface="Cambria" panose="02040503050406030204" pitchFamily="18" charset="0"/>
                <a:ea typeface="Cambria" panose="02040503050406030204" pitchFamily="18" charset="0"/>
              </a:rPr>
              <a:t>em</a:t>
            </a:r>
            <a:r>
              <a:rPr lang="en-US" altLang="zh-CN" sz="4200" b="1" noProof="0" dirty="0">
                <a:solidFill>
                  <a:prstClr val="black"/>
                </a:solidFill>
                <a:latin typeface="Cambria" panose="02040503050406030204" pitchFamily="18" charset="0"/>
                <a:ea typeface="Cambria" panose="02040503050406030204" pitchFamily="18" charset="0"/>
              </a:rPr>
              <a:t>, </a:t>
            </a:r>
            <a:r>
              <a:rPr lang="en-US" altLang="zh-CN" sz="4200" b="1" noProof="0" dirty="0" err="1">
                <a:solidFill>
                  <a:prstClr val="black"/>
                </a:solidFill>
                <a:latin typeface="Cambria" panose="02040503050406030204" pitchFamily="18" charset="0"/>
                <a:ea typeface="Cambria" panose="02040503050406030204" pitchFamily="18" charset="0"/>
              </a:rPr>
              <a:t>ngày</a:t>
            </a:r>
            <a:r>
              <a:rPr lang="en-US" altLang="zh-CN" sz="4200" b="1" noProof="0" dirty="0">
                <a:solidFill>
                  <a:prstClr val="black"/>
                </a:solidFill>
                <a:latin typeface="Cambria" panose="02040503050406030204" pitchFamily="18" charset="0"/>
                <a:ea typeface="Cambria" panose="02040503050406030204" pitchFamily="18" charset="0"/>
              </a:rPr>
              <a:t> </a:t>
            </a:r>
            <a:r>
              <a:rPr lang="en-US" altLang="zh-CN" sz="4200" b="1" noProof="0" dirty="0" err="1">
                <a:solidFill>
                  <a:prstClr val="black"/>
                </a:solidFill>
                <a:latin typeface="Cambria" panose="02040503050406030204" pitchFamily="18" charset="0"/>
                <a:ea typeface="Cambria" panose="02040503050406030204" pitchFamily="18" charset="0"/>
              </a:rPr>
              <a:t>hôm</a:t>
            </a:r>
            <a:r>
              <a:rPr lang="en-US" altLang="zh-CN" sz="4200" b="1" noProof="0" dirty="0">
                <a:solidFill>
                  <a:prstClr val="black"/>
                </a:solidFill>
                <a:latin typeface="Cambria" panose="02040503050406030204" pitchFamily="18" charset="0"/>
                <a:ea typeface="Cambria" panose="02040503050406030204" pitchFamily="18" charset="0"/>
              </a:rPr>
              <a:t> nay </a:t>
            </a:r>
            <a:r>
              <a:rPr lang="en-US" altLang="zh-CN" sz="4200" b="1" noProof="0" dirty="0" err="1">
                <a:solidFill>
                  <a:prstClr val="black"/>
                </a:solidFill>
                <a:latin typeface="Cambria" panose="02040503050406030204" pitchFamily="18" charset="0"/>
                <a:ea typeface="Cambria" panose="02040503050406030204" pitchFamily="18" charset="0"/>
              </a:rPr>
              <a:t>như</a:t>
            </a:r>
            <a:r>
              <a:rPr lang="en-US" altLang="zh-CN" sz="4200" b="1" noProof="0" dirty="0">
                <a:solidFill>
                  <a:prstClr val="black"/>
                </a:solidFill>
                <a:latin typeface="Cambria" panose="02040503050406030204" pitchFamily="18" charset="0"/>
                <a:ea typeface="Cambria" panose="02040503050406030204" pitchFamily="18" charset="0"/>
              </a:rPr>
              <a:t> </a:t>
            </a:r>
            <a:r>
              <a:rPr lang="en-US" altLang="zh-CN" sz="4200" b="1" noProof="0" dirty="0" err="1">
                <a:solidFill>
                  <a:prstClr val="black"/>
                </a:solidFill>
                <a:latin typeface="Cambria" panose="02040503050406030204" pitchFamily="18" charset="0"/>
                <a:ea typeface="Cambria" panose="02040503050406030204" pitchFamily="18" charset="0"/>
              </a:rPr>
              <a:t>thế</a:t>
            </a:r>
            <a:r>
              <a:rPr lang="en-US" altLang="zh-CN" sz="4200" b="1" noProof="0" dirty="0">
                <a:solidFill>
                  <a:prstClr val="black"/>
                </a:solidFill>
                <a:latin typeface="Cambria" panose="02040503050406030204" pitchFamily="18" charset="0"/>
                <a:ea typeface="Cambria" panose="02040503050406030204" pitchFamily="18" charset="0"/>
              </a:rPr>
              <a:t> </a:t>
            </a:r>
            <a:r>
              <a:rPr lang="en-US" altLang="zh-CN" sz="4200" b="1" noProof="0" dirty="0" err="1">
                <a:solidFill>
                  <a:prstClr val="black"/>
                </a:solidFill>
                <a:latin typeface="Cambria" panose="02040503050406030204" pitchFamily="18" charset="0"/>
                <a:ea typeface="Cambria" panose="02040503050406030204" pitchFamily="18" charset="0"/>
              </a:rPr>
              <a:t>nào</a:t>
            </a:r>
            <a:r>
              <a:rPr lang="en-US" altLang="zh-CN" sz="4200" b="1" noProof="0" dirty="0">
                <a:solidFill>
                  <a:prstClr val="black"/>
                </a:solidFill>
                <a:latin typeface="Cambria" panose="02040503050406030204" pitchFamily="18" charset="0"/>
                <a:ea typeface="Cambria" panose="02040503050406030204" pitchFamily="18" charset="0"/>
              </a:rPr>
              <a:t>? </a:t>
            </a:r>
            <a:r>
              <a:rPr lang="en-US" altLang="zh-CN" sz="4200" b="1" noProof="0" dirty="0" err="1">
                <a:solidFill>
                  <a:prstClr val="black"/>
                </a:solidFill>
                <a:latin typeface="Cambria" panose="02040503050406030204" pitchFamily="18" charset="0"/>
                <a:ea typeface="Cambria" panose="02040503050406030204" pitchFamily="18" charset="0"/>
              </a:rPr>
              <a:t>Vì</a:t>
            </a:r>
            <a:r>
              <a:rPr lang="en-US" altLang="zh-CN" sz="4200" b="1" noProof="0" dirty="0">
                <a:solidFill>
                  <a:prstClr val="black"/>
                </a:solidFill>
                <a:latin typeface="Cambria" panose="02040503050406030204" pitchFamily="18" charset="0"/>
                <a:ea typeface="Cambria" panose="02040503050406030204" pitchFamily="18" charset="0"/>
              </a:rPr>
              <a:t> </a:t>
            </a:r>
            <a:r>
              <a:rPr lang="en-US" altLang="zh-CN" sz="4200" b="1" noProof="0" dirty="0" err="1">
                <a:solidFill>
                  <a:prstClr val="black"/>
                </a:solidFill>
                <a:latin typeface="Cambria" panose="02040503050406030204" pitchFamily="18" charset="0"/>
                <a:ea typeface="Cambria" panose="02040503050406030204" pitchFamily="18" charset="0"/>
              </a:rPr>
              <a:t>sao</a:t>
            </a:r>
            <a:r>
              <a:rPr lang="en-US" altLang="zh-CN" sz="4200" b="1" noProof="0" dirty="0">
                <a:solidFill>
                  <a:prstClr val="black"/>
                </a:solidFill>
                <a:latin typeface="Cambria" panose="02040503050406030204" pitchFamily="18" charset="0"/>
                <a:ea typeface="Cambria" panose="02040503050406030204" pitchFamily="18" charset="0"/>
              </a:rPr>
              <a:t>?</a:t>
            </a:r>
            <a:endParaRPr kumimoji="0" lang="zh-CN" altLang="en-US" sz="4200" b="1" i="0" u="none" strike="noStrike" kern="1200" cap="none" spc="0" normalizeH="0" baseline="0" noProof="0" dirty="0">
              <a:ln>
                <a:noFill/>
              </a:ln>
              <a:solidFill>
                <a:srgbClr val="C00000"/>
              </a:solidFill>
              <a:effectLst/>
              <a:uLnTx/>
              <a:uFillTx/>
              <a:latin typeface="Cambria" panose="02040503050406030204" pitchFamily="18" charset="0"/>
              <a:ea typeface="字魂115号-刀刀体" panose="00000500000000000000" pitchFamily="2" charset="-122"/>
              <a:cs typeface="+mn-cs"/>
            </a:endParaRPr>
          </a:p>
        </p:txBody>
      </p:sp>
      <p:pic>
        <p:nvPicPr>
          <p:cNvPr id="11" name="图片 6">
            <a:extLst>
              <a:ext uri="{FF2B5EF4-FFF2-40B4-BE49-F238E27FC236}">
                <a16:creationId xmlns:a16="http://schemas.microsoft.com/office/drawing/2014/main" id="{245EE5CF-164A-4243-BC1A-2F58699E27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62404" y="2541091"/>
            <a:ext cx="4545510" cy="4545510"/>
          </a:xfrm>
          <a:prstGeom prst="rect">
            <a:avLst/>
          </a:prstGeom>
          <a:effectLst>
            <a:outerShdw blurRad="63500" algn="ctr" rotWithShape="0">
              <a:prstClr val="black">
                <a:alpha val="40000"/>
              </a:prstClr>
            </a:outerShdw>
          </a:effectLst>
        </p:spPr>
      </p:pic>
    </p:spTree>
    <p:extLst>
      <p:ext uri="{BB962C8B-B14F-4D97-AF65-F5344CB8AC3E}">
        <p14:creationId xmlns:p14="http://schemas.microsoft.com/office/powerpoint/2010/main" val="14089652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5061DA6-B82E-46FE-9483-5608B8AEAD71}"/>
              </a:ext>
            </a:extLst>
          </p:cNvPr>
          <p:cNvPicPr>
            <a:picLocks noChangeAspect="1"/>
          </p:cNvPicPr>
          <p:nvPr/>
        </p:nvPicPr>
        <p:blipFill>
          <a:blip r:embed="rId2"/>
          <a:stretch>
            <a:fillRect/>
          </a:stretch>
        </p:blipFill>
        <p:spPr>
          <a:xfrm>
            <a:off x="0" y="4796"/>
            <a:ext cx="12192000" cy="6857999"/>
          </a:xfrm>
          <a:prstGeom prst="rect">
            <a:avLst/>
          </a:prstGeom>
        </p:spPr>
      </p:pic>
      <p:sp>
        <p:nvSpPr>
          <p:cNvPr id="10" name="矩形: 圆角 3"/>
          <p:cNvSpPr/>
          <p:nvPr/>
        </p:nvSpPr>
        <p:spPr>
          <a:xfrm>
            <a:off x="235863" y="278853"/>
            <a:ext cx="11720273" cy="6300294"/>
          </a:xfrm>
          <a:custGeom>
            <a:avLst/>
            <a:gdLst>
              <a:gd name="connsiteX0" fmla="*/ 0 w 5538087"/>
              <a:gd name="connsiteY0" fmla="*/ 526811 h 1488166"/>
              <a:gd name="connsiteX1" fmla="*/ 526811 w 5538087"/>
              <a:gd name="connsiteY1" fmla="*/ 0 h 1488166"/>
              <a:gd name="connsiteX2" fmla="*/ 1167449 w 5538087"/>
              <a:gd name="connsiteY2" fmla="*/ 0 h 1488166"/>
              <a:gd name="connsiteX3" fmla="*/ 1808087 w 5538087"/>
              <a:gd name="connsiteY3" fmla="*/ 0 h 1488166"/>
              <a:gd name="connsiteX4" fmla="*/ 2448725 w 5538087"/>
              <a:gd name="connsiteY4" fmla="*/ 0 h 1488166"/>
              <a:gd name="connsiteX5" fmla="*/ 3044518 w 5538087"/>
              <a:gd name="connsiteY5" fmla="*/ 0 h 1488166"/>
              <a:gd name="connsiteX6" fmla="*/ 3774845 w 5538087"/>
              <a:gd name="connsiteY6" fmla="*/ 0 h 1488166"/>
              <a:gd name="connsiteX7" fmla="*/ 4325793 w 5538087"/>
              <a:gd name="connsiteY7" fmla="*/ 0 h 1488166"/>
              <a:gd name="connsiteX8" fmla="*/ 5011276 w 5538087"/>
              <a:gd name="connsiteY8" fmla="*/ 0 h 1488166"/>
              <a:gd name="connsiteX9" fmla="*/ 5538087 w 5538087"/>
              <a:gd name="connsiteY9" fmla="*/ 526811 h 1488166"/>
              <a:gd name="connsiteX10" fmla="*/ 5538087 w 5538087"/>
              <a:gd name="connsiteY10" fmla="*/ 961355 h 1488166"/>
              <a:gd name="connsiteX11" fmla="*/ 5011276 w 5538087"/>
              <a:gd name="connsiteY11" fmla="*/ 1488166 h 1488166"/>
              <a:gd name="connsiteX12" fmla="*/ 4460327 w 5538087"/>
              <a:gd name="connsiteY12" fmla="*/ 1488166 h 1488166"/>
              <a:gd name="connsiteX13" fmla="*/ 3819690 w 5538087"/>
              <a:gd name="connsiteY13" fmla="*/ 1488166 h 1488166"/>
              <a:gd name="connsiteX14" fmla="*/ 3313586 w 5538087"/>
              <a:gd name="connsiteY14" fmla="*/ 1488166 h 1488166"/>
              <a:gd name="connsiteX15" fmla="*/ 2672948 w 5538087"/>
              <a:gd name="connsiteY15" fmla="*/ 1488166 h 1488166"/>
              <a:gd name="connsiteX16" fmla="*/ 1987465 w 5538087"/>
              <a:gd name="connsiteY16" fmla="*/ 1488166 h 1488166"/>
              <a:gd name="connsiteX17" fmla="*/ 1301983 w 5538087"/>
              <a:gd name="connsiteY17" fmla="*/ 1488166 h 1488166"/>
              <a:gd name="connsiteX18" fmla="*/ 526811 w 5538087"/>
              <a:gd name="connsiteY18" fmla="*/ 1488166 h 1488166"/>
              <a:gd name="connsiteX19" fmla="*/ 0 w 5538087"/>
              <a:gd name="connsiteY19" fmla="*/ 961355 h 1488166"/>
              <a:gd name="connsiteX20" fmla="*/ 0 w 5538087"/>
              <a:gd name="connsiteY20" fmla="*/ 526811 h 148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38087" h="1488166" fill="none" extrusionOk="0">
                <a:moveTo>
                  <a:pt x="0" y="526811"/>
                </a:moveTo>
                <a:cubicBezTo>
                  <a:pt x="25961" y="223717"/>
                  <a:pt x="225585" y="-30731"/>
                  <a:pt x="526811" y="0"/>
                </a:cubicBezTo>
                <a:cubicBezTo>
                  <a:pt x="846848" y="15387"/>
                  <a:pt x="1009412" y="26790"/>
                  <a:pt x="1167449" y="0"/>
                </a:cubicBezTo>
                <a:cubicBezTo>
                  <a:pt x="1325486" y="-26790"/>
                  <a:pt x="1639624" y="-12226"/>
                  <a:pt x="1808087" y="0"/>
                </a:cubicBezTo>
                <a:cubicBezTo>
                  <a:pt x="1976550" y="12226"/>
                  <a:pt x="2209993" y="-3999"/>
                  <a:pt x="2448725" y="0"/>
                </a:cubicBezTo>
                <a:cubicBezTo>
                  <a:pt x="2687457" y="3999"/>
                  <a:pt x="2887074" y="16047"/>
                  <a:pt x="3044518" y="0"/>
                </a:cubicBezTo>
                <a:cubicBezTo>
                  <a:pt x="3201962" y="-16047"/>
                  <a:pt x="3508713" y="47"/>
                  <a:pt x="3774845" y="0"/>
                </a:cubicBezTo>
                <a:cubicBezTo>
                  <a:pt x="4040977" y="-47"/>
                  <a:pt x="4175704" y="-23876"/>
                  <a:pt x="4325793" y="0"/>
                </a:cubicBezTo>
                <a:cubicBezTo>
                  <a:pt x="4475882" y="23876"/>
                  <a:pt x="4737957" y="11821"/>
                  <a:pt x="5011276" y="0"/>
                </a:cubicBezTo>
                <a:cubicBezTo>
                  <a:pt x="5318727" y="-16935"/>
                  <a:pt x="5522707" y="229204"/>
                  <a:pt x="5538087" y="526811"/>
                </a:cubicBezTo>
                <a:cubicBezTo>
                  <a:pt x="5545074" y="700027"/>
                  <a:pt x="5548538" y="782965"/>
                  <a:pt x="5538087" y="961355"/>
                </a:cubicBezTo>
                <a:cubicBezTo>
                  <a:pt x="5598159" y="1262498"/>
                  <a:pt x="5262143" y="1532519"/>
                  <a:pt x="5011276" y="1488166"/>
                </a:cubicBezTo>
                <a:cubicBezTo>
                  <a:pt x="4846267" y="1506415"/>
                  <a:pt x="4603005" y="1484651"/>
                  <a:pt x="4460327" y="1488166"/>
                </a:cubicBezTo>
                <a:cubicBezTo>
                  <a:pt x="4317649" y="1491681"/>
                  <a:pt x="4099852" y="1456792"/>
                  <a:pt x="3819690" y="1488166"/>
                </a:cubicBezTo>
                <a:cubicBezTo>
                  <a:pt x="3539528" y="1519540"/>
                  <a:pt x="3564210" y="1482021"/>
                  <a:pt x="3313586" y="1488166"/>
                </a:cubicBezTo>
                <a:cubicBezTo>
                  <a:pt x="3062962" y="1494311"/>
                  <a:pt x="2851720" y="1458861"/>
                  <a:pt x="2672948" y="1488166"/>
                </a:cubicBezTo>
                <a:cubicBezTo>
                  <a:pt x="2494176" y="1517471"/>
                  <a:pt x="2249310" y="1484301"/>
                  <a:pt x="1987465" y="1488166"/>
                </a:cubicBezTo>
                <a:cubicBezTo>
                  <a:pt x="1725620" y="1492031"/>
                  <a:pt x="1621880" y="1497999"/>
                  <a:pt x="1301983" y="1488166"/>
                </a:cubicBezTo>
                <a:cubicBezTo>
                  <a:pt x="982086" y="1478333"/>
                  <a:pt x="824912" y="1520359"/>
                  <a:pt x="526811" y="1488166"/>
                </a:cubicBezTo>
                <a:cubicBezTo>
                  <a:pt x="244573" y="1472292"/>
                  <a:pt x="-11026" y="1321313"/>
                  <a:pt x="0" y="961355"/>
                </a:cubicBezTo>
                <a:cubicBezTo>
                  <a:pt x="14192" y="835032"/>
                  <a:pt x="-15120" y="698968"/>
                  <a:pt x="0" y="526811"/>
                </a:cubicBezTo>
                <a:close/>
              </a:path>
              <a:path w="5538087" h="1488166" stroke="0" extrusionOk="0">
                <a:moveTo>
                  <a:pt x="0" y="526811"/>
                </a:moveTo>
                <a:cubicBezTo>
                  <a:pt x="-14809" y="218442"/>
                  <a:pt x="211554" y="-31951"/>
                  <a:pt x="526811" y="0"/>
                </a:cubicBezTo>
                <a:cubicBezTo>
                  <a:pt x="770076" y="25946"/>
                  <a:pt x="920332" y="27117"/>
                  <a:pt x="1077760" y="0"/>
                </a:cubicBezTo>
                <a:cubicBezTo>
                  <a:pt x="1235188" y="-27117"/>
                  <a:pt x="1473325" y="10319"/>
                  <a:pt x="1763242" y="0"/>
                </a:cubicBezTo>
                <a:cubicBezTo>
                  <a:pt x="2053159" y="-10319"/>
                  <a:pt x="2161335" y="-8128"/>
                  <a:pt x="2269346" y="0"/>
                </a:cubicBezTo>
                <a:cubicBezTo>
                  <a:pt x="2377357" y="8128"/>
                  <a:pt x="2672881" y="-10373"/>
                  <a:pt x="2909984" y="0"/>
                </a:cubicBezTo>
                <a:cubicBezTo>
                  <a:pt x="3147087" y="10373"/>
                  <a:pt x="3189552" y="-229"/>
                  <a:pt x="3460932" y="0"/>
                </a:cubicBezTo>
                <a:cubicBezTo>
                  <a:pt x="3732312" y="229"/>
                  <a:pt x="3985047" y="-26615"/>
                  <a:pt x="4191260" y="0"/>
                </a:cubicBezTo>
                <a:cubicBezTo>
                  <a:pt x="4397473" y="26615"/>
                  <a:pt x="4830427" y="32988"/>
                  <a:pt x="5011276" y="0"/>
                </a:cubicBezTo>
                <a:cubicBezTo>
                  <a:pt x="5265588" y="-15896"/>
                  <a:pt x="5550715" y="238401"/>
                  <a:pt x="5538087" y="526811"/>
                </a:cubicBezTo>
                <a:cubicBezTo>
                  <a:pt x="5534211" y="721273"/>
                  <a:pt x="5540309" y="830123"/>
                  <a:pt x="5538087" y="961355"/>
                </a:cubicBezTo>
                <a:cubicBezTo>
                  <a:pt x="5532618" y="1185524"/>
                  <a:pt x="5287590" y="1493284"/>
                  <a:pt x="5011276" y="1488166"/>
                </a:cubicBezTo>
                <a:cubicBezTo>
                  <a:pt x="4778352" y="1501087"/>
                  <a:pt x="4698793" y="1473664"/>
                  <a:pt x="4460327" y="1488166"/>
                </a:cubicBezTo>
                <a:cubicBezTo>
                  <a:pt x="4221861" y="1502668"/>
                  <a:pt x="4109904" y="1512301"/>
                  <a:pt x="3864534" y="1488166"/>
                </a:cubicBezTo>
                <a:cubicBezTo>
                  <a:pt x="3619164" y="1464031"/>
                  <a:pt x="3535327" y="1475228"/>
                  <a:pt x="3268741" y="1488166"/>
                </a:cubicBezTo>
                <a:cubicBezTo>
                  <a:pt x="3002155" y="1501104"/>
                  <a:pt x="2864284" y="1501304"/>
                  <a:pt x="2628103" y="1488166"/>
                </a:cubicBezTo>
                <a:cubicBezTo>
                  <a:pt x="2391922" y="1475028"/>
                  <a:pt x="2367678" y="1485128"/>
                  <a:pt x="2121999" y="1488166"/>
                </a:cubicBezTo>
                <a:cubicBezTo>
                  <a:pt x="1876320" y="1491204"/>
                  <a:pt x="1727052" y="1459528"/>
                  <a:pt x="1481361" y="1488166"/>
                </a:cubicBezTo>
                <a:cubicBezTo>
                  <a:pt x="1235670" y="1516804"/>
                  <a:pt x="961382" y="1528263"/>
                  <a:pt x="526811" y="1488166"/>
                </a:cubicBezTo>
                <a:cubicBezTo>
                  <a:pt x="210050" y="1453487"/>
                  <a:pt x="9933" y="1239955"/>
                  <a:pt x="0" y="961355"/>
                </a:cubicBezTo>
                <a:cubicBezTo>
                  <a:pt x="-8318" y="749823"/>
                  <a:pt x="8943" y="694689"/>
                  <a:pt x="0" y="526811"/>
                </a:cubicBezTo>
                <a:close/>
              </a:path>
            </a:pathLst>
          </a:custGeom>
          <a:solidFill>
            <a:schemeClr val="bg1">
              <a:alpha val="87000"/>
            </a:schemeClr>
          </a:solidFill>
          <a:ln>
            <a:solidFill>
              <a:schemeClr val="accent6">
                <a:lumMod val="20000"/>
                <a:lumOff val="80000"/>
                <a:alpha val="50000"/>
              </a:schemeClr>
            </a:solidFill>
          </a:ln>
          <a:effectLst>
            <a:innerShdw blurRad="101600">
              <a:schemeClr val="bg1"/>
            </a:innerShdw>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outerShdw blurRad="50800" dist="50800" dir="5400000" algn="ctr" rotWithShape="0">
                  <a:srgbClr val="FFFF00"/>
                </a:outerShdw>
              </a:effectLst>
              <a:uLnTx/>
              <a:uFillTx/>
              <a:latin typeface="字魂70号-灵悦黑体" panose="00000500000000000000" pitchFamily="2" charset="-122"/>
              <a:ea typeface="字魂70号-灵悦黑体" panose="00000500000000000000" pitchFamily="2" charset="-122"/>
              <a:cs typeface="+mn-ea"/>
              <a:sym typeface="字魂70号-灵悦黑体" panose="00000500000000000000" pitchFamily="2" charset="-122"/>
            </a:endParaRPr>
          </a:p>
        </p:txBody>
      </p:sp>
      <p:pic>
        <p:nvPicPr>
          <p:cNvPr id="17" name="Picture 16">
            <a:extLst>
              <a:ext uri="{FF2B5EF4-FFF2-40B4-BE49-F238E27FC236}">
                <a16:creationId xmlns:a16="http://schemas.microsoft.com/office/drawing/2014/main" id="{6D0DDD63-54F0-E327-CA4B-2E36F06B888A}"/>
              </a:ext>
            </a:extLst>
          </p:cNvPr>
          <p:cNvPicPr>
            <a:picLocks noChangeAspect="1"/>
          </p:cNvPicPr>
          <p:nvPr/>
        </p:nvPicPr>
        <p:blipFill>
          <a:blip r:embed="rId3"/>
          <a:stretch>
            <a:fillRect/>
          </a:stretch>
        </p:blipFill>
        <p:spPr>
          <a:xfrm>
            <a:off x="2448688" y="116401"/>
            <a:ext cx="6594126" cy="1155512"/>
          </a:xfrm>
          <a:prstGeom prst="rect">
            <a:avLst/>
          </a:prstGeom>
        </p:spPr>
      </p:pic>
      <p:pic>
        <p:nvPicPr>
          <p:cNvPr id="19" name="图片 18">
            <a:extLst>
              <a:ext uri="{FF2B5EF4-FFF2-40B4-BE49-F238E27FC236}">
                <a16:creationId xmlns:a16="http://schemas.microsoft.com/office/drawing/2014/main" id="{E49E2A7F-0E0B-4C4A-9283-FE4A2E5B0DB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1085171" y="1029985"/>
            <a:ext cx="1114029" cy="2100943"/>
          </a:xfrm>
          <a:prstGeom prst="rect">
            <a:avLst/>
          </a:prstGeom>
        </p:spPr>
      </p:pic>
      <p:pic>
        <p:nvPicPr>
          <p:cNvPr id="20" name="图片 13">
            <a:extLst>
              <a:ext uri="{FF2B5EF4-FFF2-40B4-BE49-F238E27FC236}">
                <a16:creationId xmlns:a16="http://schemas.microsoft.com/office/drawing/2014/main" id="{C898C197-5498-415E-B0EE-9A83C3AC2E60}"/>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800428" y="5577159"/>
            <a:ext cx="1095770" cy="1288201"/>
          </a:xfrm>
          <a:prstGeom prst="rect">
            <a:avLst/>
          </a:prstGeom>
        </p:spPr>
      </p:pic>
      <p:pic>
        <p:nvPicPr>
          <p:cNvPr id="21" name="图片 15">
            <a:extLst>
              <a:ext uri="{FF2B5EF4-FFF2-40B4-BE49-F238E27FC236}">
                <a16:creationId xmlns:a16="http://schemas.microsoft.com/office/drawing/2014/main" id="{7F06B5C3-4C38-479F-B87B-CA57F01119F9}"/>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123214" y="5791349"/>
            <a:ext cx="1262743" cy="1081372"/>
          </a:xfrm>
          <a:prstGeom prst="rect">
            <a:avLst/>
          </a:prstGeom>
        </p:spPr>
      </p:pic>
      <p:grpSp>
        <p:nvGrpSpPr>
          <p:cNvPr id="4" name="Group 3">
            <a:extLst>
              <a:ext uri="{FF2B5EF4-FFF2-40B4-BE49-F238E27FC236}">
                <a16:creationId xmlns:a16="http://schemas.microsoft.com/office/drawing/2014/main" id="{38844841-672E-5426-50CA-3787C0F185CF}"/>
              </a:ext>
            </a:extLst>
          </p:cNvPr>
          <p:cNvGrpSpPr/>
          <p:nvPr/>
        </p:nvGrpSpPr>
        <p:grpSpPr>
          <a:xfrm>
            <a:off x="1200651" y="1439381"/>
            <a:ext cx="9995396" cy="1682000"/>
            <a:chOff x="887951" y="413357"/>
            <a:chExt cx="9995396" cy="1682000"/>
          </a:xfrm>
        </p:grpSpPr>
        <p:pic>
          <p:nvPicPr>
            <p:cNvPr id="5" name="Picture 4" descr="Cute happy smiling book Royalty Free Vector Image">
              <a:extLst>
                <a:ext uri="{FF2B5EF4-FFF2-40B4-BE49-F238E27FC236}">
                  <a16:creationId xmlns:a16="http://schemas.microsoft.com/office/drawing/2014/main" id="{7282A0AA-C7FB-A71C-89BE-420DDAC88B12}"/>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887951" y="413357"/>
              <a:ext cx="1349555" cy="1682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3B5FB4C-B0A2-1D30-7323-FAB72D184357}"/>
                </a:ext>
              </a:extLst>
            </p:cNvPr>
            <p:cNvSpPr txBox="1"/>
            <p:nvPr/>
          </p:nvSpPr>
          <p:spPr>
            <a:xfrm>
              <a:off x="2103528" y="979951"/>
              <a:ext cx="8779819" cy="715089"/>
            </a:xfrm>
            <a:prstGeom prst="roundRect">
              <a:avLst/>
            </a:prstGeom>
            <a:solidFill>
              <a:sysClr val="window" lastClr="FFFFFF"/>
            </a:solidFill>
            <a:ln w="12700" cap="flat" cmpd="sng" algn="ctr">
              <a:solidFill>
                <a:srgbClr val="5B9BD5"/>
              </a:solidFill>
              <a:prstDash val="solid"/>
              <a:miter lim="800000"/>
            </a:ln>
            <a:effectLst/>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Đọc</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đúng</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các</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từ</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khó</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ngắt</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nghỉ</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chính</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xác</a:t>
              </a:r>
              <a:endParaRPr kumimoji="0" lang="zh-CN" altLang="en-US"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endParaRPr>
            </a:p>
          </p:txBody>
        </p:sp>
      </p:grpSp>
      <p:sp>
        <p:nvSpPr>
          <p:cNvPr id="7" name="Rectangle: Rounded Corners 4">
            <a:extLst>
              <a:ext uri="{FF2B5EF4-FFF2-40B4-BE49-F238E27FC236}">
                <a16:creationId xmlns:a16="http://schemas.microsoft.com/office/drawing/2014/main" id="{A3B5B15D-8A0D-F93B-65FC-604C7A1EB084}"/>
              </a:ext>
            </a:extLst>
          </p:cNvPr>
          <p:cNvSpPr/>
          <p:nvPr/>
        </p:nvSpPr>
        <p:spPr>
          <a:xfrm>
            <a:off x="2496702" y="3328658"/>
            <a:ext cx="8779819" cy="1328023"/>
          </a:xfrm>
          <a:prstGeom prst="roundRect">
            <a:avLst/>
          </a:prstGeom>
          <a:solidFill>
            <a:sysClr val="window" lastClr="FFFFFF"/>
          </a:solidFill>
          <a:ln w="12700" cap="flat" cmpd="sng" algn="ctr">
            <a:solidFill>
              <a:srgbClr val="5B9BD5"/>
            </a:solidFill>
            <a:prstDash val="solid"/>
            <a:miter lim="800000"/>
          </a:ln>
          <a:effectLst/>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Đọc</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trôi</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chảy</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toàn</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bài</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bước</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đầu</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biết</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thể</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hiện</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cảm</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xúc</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a:t>
            </a:r>
            <a:endParaRPr kumimoji="0" lang="zh-CN" altLang="en-US"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endParaRPr>
          </a:p>
        </p:txBody>
      </p:sp>
      <p:pic>
        <p:nvPicPr>
          <p:cNvPr id="8" name="Picture 7" descr="Cute happy smiling book Royalty Free Vector Image">
            <a:extLst>
              <a:ext uri="{FF2B5EF4-FFF2-40B4-BE49-F238E27FC236}">
                <a16:creationId xmlns:a16="http://schemas.microsoft.com/office/drawing/2014/main" id="{17F17E36-C202-9AFF-FB3D-B099DE7EAFB6}"/>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1147147" y="2914103"/>
            <a:ext cx="1349555" cy="1682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Cute happy smiling book Royalty Free Vector Image">
            <a:extLst>
              <a:ext uri="{FF2B5EF4-FFF2-40B4-BE49-F238E27FC236}">
                <a16:creationId xmlns:a16="http://schemas.microsoft.com/office/drawing/2014/main" id="{2CB66BEF-9FBF-B6FC-8C53-6C09DE9AC7D5}"/>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1254156" y="4416657"/>
            <a:ext cx="1349555" cy="16820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CCFD1D77-9D61-3CD6-2D03-752F62C0DE11}"/>
              </a:ext>
            </a:extLst>
          </p:cNvPr>
          <p:cNvSpPr txBox="1"/>
          <p:nvPr/>
        </p:nvSpPr>
        <p:spPr>
          <a:xfrm>
            <a:off x="2416228" y="4836577"/>
            <a:ext cx="8779819" cy="715089"/>
          </a:xfrm>
          <a:prstGeom prst="roundRect">
            <a:avLst/>
          </a:prstGeom>
          <a:solidFill>
            <a:sysClr val="window" lastClr="FFFFFF"/>
          </a:solidFill>
          <a:ln w="12700" cap="flat" cmpd="sng" algn="ctr">
            <a:solidFill>
              <a:srgbClr val="5B9BD5"/>
            </a:solidFill>
            <a:prstDash val="solid"/>
            <a:miter lim="800000"/>
          </a:ln>
          <a:effectLst/>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Hiểu</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nghĩa</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của</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các</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từ</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khó</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hiểu</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nội</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dung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bài</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đọc</a:t>
            </a:r>
            <a:endParaRPr kumimoji="0" lang="zh-CN" altLang="en-US"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endParaRPr>
          </a:p>
        </p:txBody>
      </p:sp>
    </p:spTree>
    <p:extLst>
      <p:ext uri="{BB962C8B-B14F-4D97-AF65-F5344CB8AC3E}">
        <p14:creationId xmlns:p14="http://schemas.microsoft.com/office/powerpoint/2010/main" val="8508406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63A6537-AFE7-4C72-8D5B-8030C89F9B38}"/>
              </a:ext>
            </a:extLst>
          </p:cNvPr>
          <p:cNvSpPr/>
          <p:nvPr/>
        </p:nvSpPr>
        <p:spPr>
          <a:xfrm>
            <a:off x="0" y="0"/>
            <a:ext cx="12192000" cy="6858000"/>
          </a:xfrm>
          <a:prstGeom prst="rect">
            <a:avLst/>
          </a:prstGeom>
          <a:solidFill>
            <a:srgbClr val="99E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5" name="图片 4">
            <a:extLst>
              <a:ext uri="{FF2B5EF4-FFF2-40B4-BE49-F238E27FC236}">
                <a16:creationId xmlns:a16="http://schemas.microsoft.com/office/drawing/2014/main" id="{432122AE-2C63-4476-A488-121CF7EE8B6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图片 5">
            <a:extLst>
              <a:ext uri="{FF2B5EF4-FFF2-40B4-BE49-F238E27FC236}">
                <a16:creationId xmlns:a16="http://schemas.microsoft.com/office/drawing/2014/main" id="{0F148231-90FA-45FF-A003-31641AE9B23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900" y="0"/>
            <a:ext cx="12192000" cy="6858000"/>
          </a:xfrm>
          <a:prstGeom prst="rect">
            <a:avLst/>
          </a:prstGeom>
        </p:spPr>
      </p:pic>
      <p:pic>
        <p:nvPicPr>
          <p:cNvPr id="7" name="图片 6">
            <a:extLst>
              <a:ext uri="{FF2B5EF4-FFF2-40B4-BE49-F238E27FC236}">
                <a16:creationId xmlns:a16="http://schemas.microsoft.com/office/drawing/2014/main" id="{3E51F534-8342-46C3-851E-F571FBADBEE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217785" y="0"/>
            <a:ext cx="4937315" cy="1726671"/>
          </a:xfrm>
          <a:prstGeom prst="rect">
            <a:avLst/>
          </a:prstGeom>
        </p:spPr>
      </p:pic>
      <p:pic>
        <p:nvPicPr>
          <p:cNvPr id="8" name="图片 7">
            <a:extLst>
              <a:ext uri="{FF2B5EF4-FFF2-40B4-BE49-F238E27FC236}">
                <a16:creationId xmlns:a16="http://schemas.microsoft.com/office/drawing/2014/main" id="{44289225-26DF-4632-89E1-70FA3603B70C}"/>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724257" y="4535186"/>
            <a:ext cx="3467743" cy="2322814"/>
          </a:xfrm>
          <a:prstGeom prst="rect">
            <a:avLst/>
          </a:prstGeom>
        </p:spPr>
      </p:pic>
      <p:pic>
        <p:nvPicPr>
          <p:cNvPr id="9" name="图片 8">
            <a:extLst>
              <a:ext uri="{FF2B5EF4-FFF2-40B4-BE49-F238E27FC236}">
                <a16:creationId xmlns:a16="http://schemas.microsoft.com/office/drawing/2014/main" id="{19405695-C3EB-4AB3-A262-C2C755C5006C}"/>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0" y="25458"/>
            <a:ext cx="936172" cy="1557128"/>
          </a:xfrm>
          <a:prstGeom prst="rect">
            <a:avLst/>
          </a:prstGeom>
        </p:spPr>
      </p:pic>
      <p:pic>
        <p:nvPicPr>
          <p:cNvPr id="10" name="图片 9">
            <a:extLst>
              <a:ext uri="{FF2B5EF4-FFF2-40B4-BE49-F238E27FC236}">
                <a16:creationId xmlns:a16="http://schemas.microsoft.com/office/drawing/2014/main" id="{CE5E2E05-809A-4DEC-8AC1-D14AF99BE14C}"/>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5044884" y="113977"/>
            <a:ext cx="1034142" cy="878056"/>
          </a:xfrm>
          <a:prstGeom prst="rect">
            <a:avLst/>
          </a:prstGeom>
        </p:spPr>
      </p:pic>
      <p:pic>
        <p:nvPicPr>
          <p:cNvPr id="11" name="图片 10">
            <a:extLst>
              <a:ext uri="{FF2B5EF4-FFF2-40B4-BE49-F238E27FC236}">
                <a16:creationId xmlns:a16="http://schemas.microsoft.com/office/drawing/2014/main" id="{71727C80-BA09-40F4-B7D8-59B22BA397B3}"/>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2776136" y="0"/>
            <a:ext cx="1284515" cy="1030456"/>
          </a:xfrm>
          <a:prstGeom prst="rect">
            <a:avLst/>
          </a:prstGeom>
        </p:spPr>
      </p:pic>
      <p:pic>
        <p:nvPicPr>
          <p:cNvPr id="14" name="图片 13">
            <a:extLst>
              <a:ext uri="{FF2B5EF4-FFF2-40B4-BE49-F238E27FC236}">
                <a16:creationId xmlns:a16="http://schemas.microsoft.com/office/drawing/2014/main" id="{C898C197-5498-415E-B0EE-9A83C3AC2E60}"/>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7800428" y="5577159"/>
            <a:ext cx="1095770" cy="1288201"/>
          </a:xfrm>
          <a:prstGeom prst="rect">
            <a:avLst/>
          </a:prstGeom>
        </p:spPr>
      </p:pic>
      <p:pic>
        <p:nvPicPr>
          <p:cNvPr id="15" name="图片 14">
            <a:extLst>
              <a:ext uri="{FF2B5EF4-FFF2-40B4-BE49-F238E27FC236}">
                <a16:creationId xmlns:a16="http://schemas.microsoft.com/office/drawing/2014/main" id="{F08BE3D6-08B4-41A3-B4B0-8C252B4E19AE}"/>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8298599" y="4564478"/>
            <a:ext cx="950744" cy="1001486"/>
          </a:xfrm>
          <a:prstGeom prst="rect">
            <a:avLst/>
          </a:prstGeom>
        </p:spPr>
      </p:pic>
      <p:pic>
        <p:nvPicPr>
          <p:cNvPr id="16" name="图片 15">
            <a:extLst>
              <a:ext uri="{FF2B5EF4-FFF2-40B4-BE49-F238E27FC236}">
                <a16:creationId xmlns:a16="http://schemas.microsoft.com/office/drawing/2014/main" id="{7F06B5C3-4C38-479F-B87B-CA57F01119F9}"/>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6123214" y="5791349"/>
            <a:ext cx="1262743" cy="1081372"/>
          </a:xfrm>
          <a:prstGeom prst="rect">
            <a:avLst/>
          </a:prstGeom>
        </p:spPr>
      </p:pic>
      <p:pic>
        <p:nvPicPr>
          <p:cNvPr id="17" name="图片 16">
            <a:extLst>
              <a:ext uri="{FF2B5EF4-FFF2-40B4-BE49-F238E27FC236}">
                <a16:creationId xmlns:a16="http://schemas.microsoft.com/office/drawing/2014/main" id="{F0D77264-9EBC-420F-A3E1-306895F85A71}"/>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2740994" y="188394"/>
            <a:ext cx="2361159" cy="2153156"/>
          </a:xfrm>
          <a:prstGeom prst="rect">
            <a:avLst/>
          </a:prstGeom>
        </p:spPr>
      </p:pic>
      <p:pic>
        <p:nvPicPr>
          <p:cNvPr id="18" name="图片 17">
            <a:extLst>
              <a:ext uri="{FF2B5EF4-FFF2-40B4-BE49-F238E27FC236}">
                <a16:creationId xmlns:a16="http://schemas.microsoft.com/office/drawing/2014/main" id="{1F0C0603-7C09-476A-847D-430892FC96E7}"/>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11241257" y="-14721"/>
            <a:ext cx="950743" cy="878056"/>
          </a:xfrm>
          <a:prstGeom prst="rect">
            <a:avLst/>
          </a:prstGeom>
        </p:spPr>
      </p:pic>
      <p:pic>
        <p:nvPicPr>
          <p:cNvPr id="19" name="图片 18">
            <a:extLst>
              <a:ext uri="{FF2B5EF4-FFF2-40B4-BE49-F238E27FC236}">
                <a16:creationId xmlns:a16="http://schemas.microsoft.com/office/drawing/2014/main" id="{E49E2A7F-0E0B-4C4A-9283-FE4A2E5B0DBE}"/>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11085171" y="1029985"/>
            <a:ext cx="1114029" cy="2100943"/>
          </a:xfrm>
          <a:prstGeom prst="rect">
            <a:avLst/>
          </a:prstGeom>
        </p:spPr>
      </p:pic>
      <p:pic>
        <p:nvPicPr>
          <p:cNvPr id="20" name="图片 19">
            <a:extLst>
              <a:ext uri="{FF2B5EF4-FFF2-40B4-BE49-F238E27FC236}">
                <a16:creationId xmlns:a16="http://schemas.microsoft.com/office/drawing/2014/main" id="{DF76EEB3-FA04-4E96-8D0C-30DE0B28E6B5}"/>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10374086" y="3028797"/>
            <a:ext cx="1114029" cy="1099459"/>
          </a:xfrm>
          <a:prstGeom prst="rect">
            <a:avLst/>
          </a:prstGeom>
        </p:spPr>
      </p:pic>
      <p:pic>
        <p:nvPicPr>
          <p:cNvPr id="12" name="图片 11">
            <a:extLst>
              <a:ext uri="{FF2B5EF4-FFF2-40B4-BE49-F238E27FC236}">
                <a16:creationId xmlns:a16="http://schemas.microsoft.com/office/drawing/2014/main" id="{260AAB0A-2507-4F0A-86D5-67DF6E209B96}"/>
              </a:ext>
            </a:extLst>
          </p:cNvPr>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663107" y="801384"/>
            <a:ext cx="1741714" cy="1926772"/>
          </a:xfrm>
          <a:prstGeom prst="rect">
            <a:avLst/>
          </a:prstGeom>
        </p:spPr>
      </p:pic>
      <p:pic>
        <p:nvPicPr>
          <p:cNvPr id="40" name="图片 39">
            <a:extLst>
              <a:ext uri="{FF2B5EF4-FFF2-40B4-BE49-F238E27FC236}">
                <a16:creationId xmlns:a16="http://schemas.microsoft.com/office/drawing/2014/main" id="{F4055C42-907C-4F0A-8670-90109A38A12B}"/>
              </a:ext>
            </a:extLst>
          </p:cNvPr>
          <p:cNvPicPr>
            <a:picLocks noChangeAspect="1"/>
          </p:cNvPicPr>
          <p:nvPr/>
        </p:nvPicPr>
        <p:blipFill rotWithShape="1">
          <a:blip r:embed="rId17" cstate="email">
            <a:extLst>
              <a:ext uri="{28A0092B-C50C-407E-A947-70E740481C1C}">
                <a14:useLocalDpi xmlns:a14="http://schemas.microsoft.com/office/drawing/2010/main"/>
              </a:ext>
            </a:extLst>
          </a:blip>
          <a:srcRect/>
          <a:stretch/>
        </p:blipFill>
        <p:spPr>
          <a:xfrm rot="2571227" flipH="1">
            <a:off x="433569" y="1505926"/>
            <a:ext cx="1285954" cy="2709174"/>
          </a:xfrm>
          <a:prstGeom prst="rect">
            <a:avLst/>
          </a:prstGeom>
        </p:spPr>
      </p:pic>
      <p:pic>
        <p:nvPicPr>
          <p:cNvPr id="21" name="图片 20">
            <a:extLst>
              <a:ext uri="{FF2B5EF4-FFF2-40B4-BE49-F238E27FC236}">
                <a16:creationId xmlns:a16="http://schemas.microsoft.com/office/drawing/2014/main" id="{5BAE110D-AAEE-41A7-BB86-7BE746758BC9}"/>
              </a:ext>
            </a:extLst>
          </p:cNvPr>
          <p:cNvPicPr>
            <a:picLocks noChangeAspect="1"/>
          </p:cNvPicPr>
          <p:nvPr/>
        </p:nvPicPr>
        <p:blipFill rotWithShape="1">
          <a:blip r:embed="rId18" cstate="email">
            <a:extLst>
              <a:ext uri="{28A0092B-C50C-407E-A947-70E740481C1C}">
                <a14:useLocalDpi xmlns:a14="http://schemas.microsoft.com/office/drawing/2010/main"/>
              </a:ext>
            </a:extLst>
          </a:blip>
          <a:srcRect/>
          <a:stretch/>
        </p:blipFill>
        <p:spPr>
          <a:xfrm>
            <a:off x="11214213" y="4523012"/>
            <a:ext cx="950744" cy="2002973"/>
          </a:xfrm>
          <a:prstGeom prst="rect">
            <a:avLst/>
          </a:prstGeom>
        </p:spPr>
      </p:pic>
      <p:pic>
        <p:nvPicPr>
          <p:cNvPr id="28" name="Picture 27"/>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7036" y="-14721"/>
            <a:ext cx="1630815" cy="1630815"/>
          </a:xfrm>
          <a:prstGeom prst="rect">
            <a:avLst/>
          </a:prstGeom>
        </p:spPr>
      </p:pic>
      <p:pic>
        <p:nvPicPr>
          <p:cNvPr id="30" name="Picture 29"/>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0572057" y="5245173"/>
            <a:ext cx="574168" cy="976086"/>
          </a:xfrm>
          <a:prstGeom prst="rect">
            <a:avLst/>
          </a:prstGeom>
        </p:spPr>
      </p:pic>
      <p:pic>
        <p:nvPicPr>
          <p:cNvPr id="32" name="图片 6">
            <a:extLst>
              <a:ext uri="{FF2B5EF4-FFF2-40B4-BE49-F238E27FC236}">
                <a16:creationId xmlns:a16="http://schemas.microsoft.com/office/drawing/2014/main" id="{245EE5CF-164A-4243-BC1A-2F58699E27C6}"/>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flipH="1">
            <a:off x="439615" y="3764792"/>
            <a:ext cx="3293574" cy="3293574"/>
          </a:xfrm>
          <a:prstGeom prst="rect">
            <a:avLst/>
          </a:prstGeom>
          <a:effectLst>
            <a:outerShdw blurRad="63500" algn="ctr" rotWithShape="0">
              <a:prstClr val="black">
                <a:alpha val="40000"/>
              </a:prstClr>
            </a:outerShdw>
          </a:effectLst>
        </p:spPr>
      </p:pic>
      <p:pic>
        <p:nvPicPr>
          <p:cNvPr id="41" name="图片 15">
            <a:extLst>
              <a:ext uri="{FF2B5EF4-FFF2-40B4-BE49-F238E27FC236}">
                <a16:creationId xmlns:a16="http://schemas.microsoft.com/office/drawing/2014/main" id="{7F06B5C3-4C38-479F-B87B-CA57F01119F9}"/>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73800" y="4820455"/>
            <a:ext cx="1262743" cy="1081372"/>
          </a:xfrm>
          <a:prstGeom prst="rect">
            <a:avLst/>
          </a:prstGeom>
        </p:spPr>
      </p:pic>
      <p:pic>
        <p:nvPicPr>
          <p:cNvPr id="13" name="Picture 12"/>
          <p:cNvPicPr>
            <a:picLocks noChangeAspect="1"/>
          </p:cNvPicPr>
          <p:nvPr/>
        </p:nvPicPr>
        <p:blipFill>
          <a:blip r:embed="rId22"/>
          <a:stretch>
            <a:fillRect/>
          </a:stretch>
        </p:blipFill>
        <p:spPr>
          <a:xfrm>
            <a:off x="6152760" y="424307"/>
            <a:ext cx="5486876" cy="3090940"/>
          </a:xfrm>
          <a:prstGeom prst="rect">
            <a:avLst/>
          </a:prstGeom>
        </p:spPr>
      </p:pic>
      <p:pic>
        <p:nvPicPr>
          <p:cNvPr id="49" name="Picture 48"/>
          <p:cNvPicPr>
            <a:picLocks noChangeAspect="1"/>
          </p:cNvPicPr>
          <p:nvPr/>
        </p:nvPicPr>
        <p:blipFill>
          <a:blip r:embed="rId23"/>
          <a:stretch>
            <a:fillRect/>
          </a:stretch>
        </p:blipFill>
        <p:spPr>
          <a:xfrm>
            <a:off x="571094" y="1908404"/>
            <a:ext cx="9973920" cy="4017612"/>
          </a:xfrm>
          <a:prstGeom prst="rect">
            <a:avLst/>
          </a:prstGeom>
        </p:spPr>
      </p:pic>
      <p:pic>
        <p:nvPicPr>
          <p:cNvPr id="50" name="Picture 49"/>
          <p:cNvPicPr>
            <a:picLocks noChangeAspect="1"/>
          </p:cNvPicPr>
          <p:nvPr/>
        </p:nvPicPr>
        <p:blipFill>
          <a:blip r:embed="rId24"/>
          <a:stretch>
            <a:fillRect/>
          </a:stretch>
        </p:blipFill>
        <p:spPr>
          <a:xfrm>
            <a:off x="4460681" y="3522586"/>
            <a:ext cx="6291617" cy="3078747"/>
          </a:xfrm>
          <a:prstGeom prst="rect">
            <a:avLst/>
          </a:prstGeom>
        </p:spPr>
      </p:pic>
    </p:spTree>
    <p:extLst>
      <p:ext uri="{BB962C8B-B14F-4D97-AF65-F5344CB8AC3E}">
        <p14:creationId xmlns:p14="http://schemas.microsoft.com/office/powerpoint/2010/main" val="17500112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par>
                                <p:cTn id="11" presetID="31" presetClass="entr" presetSubtype="0" fill="hold" nodeType="withEffect">
                                  <p:stCondLst>
                                    <p:cond delay="0"/>
                                  </p:stCondLst>
                                  <p:childTnLst>
                                    <p:set>
                                      <p:cBhvr>
                                        <p:cTn id="12" dur="1" fill="hold">
                                          <p:stCondLst>
                                            <p:cond delay="0"/>
                                          </p:stCondLst>
                                        </p:cTn>
                                        <p:tgtEl>
                                          <p:spTgt spid="49"/>
                                        </p:tgtEl>
                                        <p:attrNameLst>
                                          <p:attrName>style.visibility</p:attrName>
                                        </p:attrNameLst>
                                      </p:cBhvr>
                                      <p:to>
                                        <p:strVal val="visible"/>
                                      </p:to>
                                    </p:set>
                                    <p:anim calcmode="lin" valueType="num">
                                      <p:cBhvr>
                                        <p:cTn id="13" dur="1000" fill="hold"/>
                                        <p:tgtEl>
                                          <p:spTgt spid="49"/>
                                        </p:tgtEl>
                                        <p:attrNameLst>
                                          <p:attrName>ppt_w</p:attrName>
                                        </p:attrNameLst>
                                      </p:cBhvr>
                                      <p:tavLst>
                                        <p:tav tm="0">
                                          <p:val>
                                            <p:fltVal val="0"/>
                                          </p:val>
                                        </p:tav>
                                        <p:tav tm="100000">
                                          <p:val>
                                            <p:strVal val="#ppt_w"/>
                                          </p:val>
                                        </p:tav>
                                      </p:tavLst>
                                    </p:anim>
                                    <p:anim calcmode="lin" valueType="num">
                                      <p:cBhvr>
                                        <p:cTn id="14" dur="1000" fill="hold"/>
                                        <p:tgtEl>
                                          <p:spTgt spid="49"/>
                                        </p:tgtEl>
                                        <p:attrNameLst>
                                          <p:attrName>ppt_h</p:attrName>
                                        </p:attrNameLst>
                                      </p:cBhvr>
                                      <p:tavLst>
                                        <p:tav tm="0">
                                          <p:val>
                                            <p:fltVal val="0"/>
                                          </p:val>
                                        </p:tav>
                                        <p:tav tm="100000">
                                          <p:val>
                                            <p:strVal val="#ppt_h"/>
                                          </p:val>
                                        </p:tav>
                                      </p:tavLst>
                                    </p:anim>
                                    <p:anim calcmode="lin" valueType="num">
                                      <p:cBhvr>
                                        <p:cTn id="15" dur="1000" fill="hold"/>
                                        <p:tgtEl>
                                          <p:spTgt spid="49"/>
                                        </p:tgtEl>
                                        <p:attrNameLst>
                                          <p:attrName>style.rotation</p:attrName>
                                        </p:attrNameLst>
                                      </p:cBhvr>
                                      <p:tavLst>
                                        <p:tav tm="0">
                                          <p:val>
                                            <p:fltVal val="90"/>
                                          </p:val>
                                        </p:tav>
                                        <p:tav tm="100000">
                                          <p:val>
                                            <p:fltVal val="0"/>
                                          </p:val>
                                        </p:tav>
                                      </p:tavLst>
                                    </p:anim>
                                    <p:animEffect transition="in" filter="fade">
                                      <p:cBhvr>
                                        <p:cTn id="16" dur="1000"/>
                                        <p:tgtEl>
                                          <p:spTgt spid="49"/>
                                        </p:tgtEl>
                                      </p:cBhvr>
                                    </p:animEffect>
                                  </p:childTnLst>
                                </p:cTn>
                              </p:par>
                              <p:par>
                                <p:cTn id="17" presetID="31" presetClass="entr" presetSubtype="0" fill="hold" nodeType="withEffect">
                                  <p:stCondLst>
                                    <p:cond delay="0"/>
                                  </p:stCondLst>
                                  <p:childTnLst>
                                    <p:set>
                                      <p:cBhvr>
                                        <p:cTn id="18" dur="1" fill="hold">
                                          <p:stCondLst>
                                            <p:cond delay="0"/>
                                          </p:stCondLst>
                                        </p:cTn>
                                        <p:tgtEl>
                                          <p:spTgt spid="50"/>
                                        </p:tgtEl>
                                        <p:attrNameLst>
                                          <p:attrName>style.visibility</p:attrName>
                                        </p:attrNameLst>
                                      </p:cBhvr>
                                      <p:to>
                                        <p:strVal val="visible"/>
                                      </p:to>
                                    </p:set>
                                    <p:anim calcmode="lin" valueType="num">
                                      <p:cBhvr>
                                        <p:cTn id="19" dur="1000" fill="hold"/>
                                        <p:tgtEl>
                                          <p:spTgt spid="50"/>
                                        </p:tgtEl>
                                        <p:attrNameLst>
                                          <p:attrName>ppt_w</p:attrName>
                                        </p:attrNameLst>
                                      </p:cBhvr>
                                      <p:tavLst>
                                        <p:tav tm="0">
                                          <p:val>
                                            <p:fltVal val="0"/>
                                          </p:val>
                                        </p:tav>
                                        <p:tav tm="100000">
                                          <p:val>
                                            <p:strVal val="#ppt_w"/>
                                          </p:val>
                                        </p:tav>
                                      </p:tavLst>
                                    </p:anim>
                                    <p:anim calcmode="lin" valueType="num">
                                      <p:cBhvr>
                                        <p:cTn id="20" dur="1000" fill="hold"/>
                                        <p:tgtEl>
                                          <p:spTgt spid="50"/>
                                        </p:tgtEl>
                                        <p:attrNameLst>
                                          <p:attrName>ppt_h</p:attrName>
                                        </p:attrNameLst>
                                      </p:cBhvr>
                                      <p:tavLst>
                                        <p:tav tm="0">
                                          <p:val>
                                            <p:fltVal val="0"/>
                                          </p:val>
                                        </p:tav>
                                        <p:tav tm="100000">
                                          <p:val>
                                            <p:strVal val="#ppt_h"/>
                                          </p:val>
                                        </p:tav>
                                      </p:tavLst>
                                    </p:anim>
                                    <p:anim calcmode="lin" valueType="num">
                                      <p:cBhvr>
                                        <p:cTn id="21" dur="1000" fill="hold"/>
                                        <p:tgtEl>
                                          <p:spTgt spid="50"/>
                                        </p:tgtEl>
                                        <p:attrNameLst>
                                          <p:attrName>style.rotation</p:attrName>
                                        </p:attrNameLst>
                                      </p:cBhvr>
                                      <p:tavLst>
                                        <p:tav tm="0">
                                          <p:val>
                                            <p:fltVal val="90"/>
                                          </p:val>
                                        </p:tav>
                                        <p:tav tm="100000">
                                          <p:val>
                                            <p:fltVal val="0"/>
                                          </p:val>
                                        </p:tav>
                                      </p:tavLst>
                                    </p:anim>
                                    <p:animEffect transition="in" filter="fade">
                                      <p:cBhvr>
                                        <p:cTn id="22" dur="10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57283960-9722-4575-9F78-C81CE86831B0}"/>
              </a:ext>
            </a:extLst>
          </p:cNvPr>
          <p:cNvPicPr>
            <a:picLocks noChangeAspect="1"/>
          </p:cNvPicPr>
          <p:nvPr/>
        </p:nvPicPr>
        <p:blipFill>
          <a:blip r:embed="rId3"/>
          <a:stretch>
            <a:fillRect/>
          </a:stretch>
        </p:blipFill>
        <p:spPr>
          <a:xfrm>
            <a:off x="0" y="0"/>
            <a:ext cx="12192000" cy="6857999"/>
          </a:xfrm>
          <a:prstGeom prst="rect">
            <a:avLst/>
          </a:prstGeom>
        </p:spPr>
      </p:pic>
      <p:sp>
        <p:nvSpPr>
          <p:cNvPr id="23" name="矩形 22">
            <a:extLst>
              <a:ext uri="{FF2B5EF4-FFF2-40B4-BE49-F238E27FC236}">
                <a16:creationId xmlns:a16="http://schemas.microsoft.com/office/drawing/2014/main" id="{5CF2B8A3-8FF7-443A-B49D-270C41D0385F}"/>
              </a:ext>
            </a:extLst>
          </p:cNvPr>
          <p:cNvSpPr/>
          <p:nvPr/>
        </p:nvSpPr>
        <p:spPr>
          <a:xfrm>
            <a:off x="0" y="312429"/>
            <a:ext cx="12192000" cy="1262586"/>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29" name="图片 28">
            <a:extLst>
              <a:ext uri="{FF2B5EF4-FFF2-40B4-BE49-F238E27FC236}">
                <a16:creationId xmlns:a16="http://schemas.microsoft.com/office/drawing/2014/main" id="{9421EDD4-0015-427A-8C6D-B944C22F4BC6}"/>
              </a:ext>
            </a:extLst>
          </p:cNvPr>
          <p:cNvPicPr>
            <a:picLocks noChangeAspect="1"/>
          </p:cNvPicPr>
          <p:nvPr/>
        </p:nvPicPr>
        <p:blipFill>
          <a:blip r:embed="rId4"/>
          <a:stretch>
            <a:fillRect/>
          </a:stretch>
        </p:blipFill>
        <p:spPr>
          <a:xfrm>
            <a:off x="0" y="5661425"/>
            <a:ext cx="1186258" cy="1196574"/>
          </a:xfrm>
          <a:prstGeom prst="rect">
            <a:avLst/>
          </a:prstGeom>
          <a:effectLst>
            <a:outerShdw blurRad="12700" dist="12700" dir="2700000" algn="tl" rotWithShape="0">
              <a:prstClr val="black">
                <a:alpha val="40000"/>
              </a:prstClr>
            </a:outerShdw>
          </a:effectLst>
        </p:spPr>
      </p:pic>
      <p:pic>
        <p:nvPicPr>
          <p:cNvPr id="30" name="图片 29">
            <a:extLst>
              <a:ext uri="{FF2B5EF4-FFF2-40B4-BE49-F238E27FC236}">
                <a16:creationId xmlns:a16="http://schemas.microsoft.com/office/drawing/2014/main" id="{ADD77BD4-6081-4EF0-A51E-6FCAF1D01E00}"/>
              </a:ext>
            </a:extLst>
          </p:cNvPr>
          <p:cNvPicPr>
            <a:picLocks noChangeAspect="1"/>
          </p:cNvPicPr>
          <p:nvPr/>
        </p:nvPicPr>
        <p:blipFill>
          <a:blip r:embed="rId5"/>
          <a:stretch>
            <a:fillRect/>
          </a:stretch>
        </p:blipFill>
        <p:spPr>
          <a:xfrm>
            <a:off x="9910711" y="5720074"/>
            <a:ext cx="2297452" cy="1271804"/>
          </a:xfrm>
          <a:prstGeom prst="rect">
            <a:avLst/>
          </a:prstGeom>
          <a:effectLst>
            <a:outerShdw blurRad="12700" dist="12700" dir="18900000" algn="bl" rotWithShape="0">
              <a:prstClr val="black">
                <a:alpha val="40000"/>
              </a:prstClr>
            </a:outerShdw>
          </a:effectLst>
        </p:spPr>
      </p:pic>
      <p:pic>
        <p:nvPicPr>
          <p:cNvPr id="3" name="Picture 2"/>
          <p:cNvPicPr>
            <a:picLocks noChangeAspect="1"/>
          </p:cNvPicPr>
          <p:nvPr/>
        </p:nvPicPr>
        <p:blipFill>
          <a:blip r:embed="rId6"/>
          <a:stretch>
            <a:fillRect/>
          </a:stretch>
        </p:blipFill>
        <p:spPr>
          <a:xfrm>
            <a:off x="-15769" y="395034"/>
            <a:ext cx="12223539" cy="1097375"/>
          </a:xfrm>
          <a:prstGeom prst="rect">
            <a:avLst/>
          </a:prstGeom>
        </p:spPr>
      </p:pic>
      <p:pic>
        <p:nvPicPr>
          <p:cNvPr id="6" name="Picture 5"/>
          <p:cNvPicPr>
            <a:picLocks noChangeAspect="1"/>
          </p:cNvPicPr>
          <p:nvPr/>
        </p:nvPicPr>
        <p:blipFill>
          <a:blip r:embed="rId7">
            <a:extLst>
              <a:ext uri="{BEBA8EAE-BF5A-486C-A8C5-ECC9F3942E4B}">
                <a14:imgProps xmlns:a14="http://schemas.microsoft.com/office/drawing/2010/main">
                  <a14:imgLayer r:embed="rId8">
                    <a14:imgEffect>
                      <a14:saturation sat="300000"/>
                    </a14:imgEffect>
                  </a14:imgLayer>
                </a14:imgProps>
              </a:ext>
            </a:extLst>
          </a:blip>
          <a:stretch>
            <a:fillRect/>
          </a:stretch>
        </p:blipFill>
        <p:spPr>
          <a:xfrm>
            <a:off x="243673" y="1887443"/>
            <a:ext cx="2751054" cy="2325862"/>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9">
            <a:extLst>
              <a:ext uri="{BEBA8EAE-BF5A-486C-A8C5-ECC9F3942E4B}">
                <a14:imgProps xmlns:a14="http://schemas.microsoft.com/office/drawing/2010/main">
                  <a14:imgLayer r:embed="rId10">
                    <a14:imgEffect>
                      <a14:saturation sat="300000"/>
                    </a14:imgEffect>
                  </a14:imgLayer>
                </a14:imgProps>
              </a:ext>
            </a:extLst>
          </a:blip>
          <a:stretch>
            <a:fillRect/>
          </a:stretch>
        </p:blipFill>
        <p:spPr>
          <a:xfrm>
            <a:off x="3209310" y="1887443"/>
            <a:ext cx="2751054" cy="2325862"/>
          </a:xfrm>
          <a:prstGeom prst="rect">
            <a:avLst/>
          </a:prstGeom>
          <a:ln>
            <a:noFill/>
          </a:ln>
          <a:effectLst>
            <a:outerShdw blurRad="292100" dist="139700" dir="2700000" algn="tl" rotWithShape="0">
              <a:srgbClr val="333333">
                <a:alpha val="65000"/>
              </a:srgbClr>
            </a:outerShdw>
          </a:effectLst>
        </p:spPr>
      </p:pic>
      <p:pic>
        <p:nvPicPr>
          <p:cNvPr id="13" name="Picture 12"/>
          <p:cNvPicPr>
            <a:picLocks noChangeAspect="1"/>
          </p:cNvPicPr>
          <p:nvPr/>
        </p:nvPicPr>
        <p:blipFill>
          <a:blip r:embed="rId11">
            <a:extLst>
              <a:ext uri="{BEBA8EAE-BF5A-486C-A8C5-ECC9F3942E4B}">
                <a14:imgProps xmlns:a14="http://schemas.microsoft.com/office/drawing/2010/main">
                  <a14:imgLayer r:embed="rId12">
                    <a14:imgEffect>
                      <a14:saturation sat="300000"/>
                    </a14:imgEffect>
                  </a14:imgLayer>
                </a14:imgProps>
              </a:ext>
            </a:extLst>
          </a:blip>
          <a:stretch>
            <a:fillRect/>
          </a:stretch>
        </p:blipFill>
        <p:spPr>
          <a:xfrm>
            <a:off x="6174947" y="1887443"/>
            <a:ext cx="2766921" cy="2340014"/>
          </a:xfrm>
          <a:prstGeom prst="rect">
            <a:avLst/>
          </a:prstGeom>
          <a:ln>
            <a:noFill/>
          </a:ln>
          <a:effectLst>
            <a:outerShdw blurRad="292100" dist="139700" dir="2700000" algn="tl" rotWithShape="0">
              <a:srgbClr val="333333">
                <a:alpha val="65000"/>
              </a:srgbClr>
            </a:outerShdw>
          </a:effectLst>
        </p:spPr>
      </p:pic>
      <p:pic>
        <p:nvPicPr>
          <p:cNvPr id="15" name="Picture 14"/>
          <p:cNvPicPr>
            <a:picLocks noChangeAspect="1"/>
          </p:cNvPicPr>
          <p:nvPr/>
        </p:nvPicPr>
        <p:blipFill>
          <a:blip r:embed="rId13">
            <a:extLst>
              <a:ext uri="{BEBA8EAE-BF5A-486C-A8C5-ECC9F3942E4B}">
                <a14:imgProps xmlns:a14="http://schemas.microsoft.com/office/drawing/2010/main">
                  <a14:imgLayer r:embed="rId14">
                    <a14:imgEffect>
                      <a14:saturation sat="300000"/>
                    </a14:imgEffect>
                  </a14:imgLayer>
                </a14:imgProps>
              </a:ext>
            </a:extLst>
          </a:blip>
          <a:stretch>
            <a:fillRect/>
          </a:stretch>
        </p:blipFill>
        <p:spPr>
          <a:xfrm>
            <a:off x="9156452" y="1887443"/>
            <a:ext cx="2754579" cy="2350561"/>
          </a:xfrm>
          <a:prstGeom prst="rect">
            <a:avLst/>
          </a:prstGeom>
          <a:ln>
            <a:noFill/>
          </a:ln>
          <a:effectLst>
            <a:outerShdw blurRad="292100" dist="139700" dir="2700000" algn="tl" rotWithShape="0">
              <a:srgbClr val="333333">
                <a:alpha val="65000"/>
              </a:srgbClr>
            </a:outerShdw>
          </a:effectLst>
        </p:spPr>
      </p:pic>
      <p:grpSp>
        <p:nvGrpSpPr>
          <p:cNvPr id="43" name="Group 42"/>
          <p:cNvGrpSpPr/>
          <p:nvPr/>
        </p:nvGrpSpPr>
        <p:grpSpPr>
          <a:xfrm>
            <a:off x="3854582" y="4605201"/>
            <a:ext cx="8072218" cy="1734173"/>
            <a:chOff x="3854582" y="4605201"/>
            <a:chExt cx="8072218" cy="1734173"/>
          </a:xfrm>
        </p:grpSpPr>
        <p:sp>
          <p:nvSpPr>
            <p:cNvPr id="40" name="矩形 26">
              <a:extLst>
                <a:ext uri="{FF2B5EF4-FFF2-40B4-BE49-F238E27FC236}">
                  <a16:creationId xmlns:a16="http://schemas.microsoft.com/office/drawing/2014/main" id="{902F907E-80C1-4F68-8630-618515348FFF}"/>
                </a:ext>
              </a:extLst>
            </p:cNvPr>
            <p:cNvSpPr/>
            <p:nvPr/>
          </p:nvSpPr>
          <p:spPr>
            <a:xfrm>
              <a:off x="3854582" y="4605201"/>
              <a:ext cx="8056449" cy="1734173"/>
            </a:xfrm>
            <a:prstGeom prst="rect">
              <a:avLst/>
            </a:prstGeom>
            <a:solidFill>
              <a:schemeClr val="bg1"/>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42" name="Rectangle 41"/>
            <p:cNvSpPr/>
            <p:nvPr/>
          </p:nvSpPr>
          <p:spPr>
            <a:xfrm>
              <a:off x="3870351" y="4787616"/>
              <a:ext cx="8056449" cy="1274195"/>
            </a:xfrm>
            <a:prstGeom prst="rect">
              <a:avLst/>
            </a:prstGeom>
          </p:spPr>
          <p:txBody>
            <a:bodyPr wrap="square">
              <a:spAutoFit/>
            </a:bodyPr>
            <a:lstStyle/>
            <a:p>
              <a:pPr algn="just">
                <a:lnSpc>
                  <a:spcPct val="120000"/>
                </a:lnSpc>
                <a:spcAft>
                  <a:spcPts val="0"/>
                </a:spcAft>
              </a:pPr>
              <a:r>
                <a:rPr lang="nl-NL" sz="3200" b="1" dirty="0">
                  <a:solidFill>
                    <a:schemeClr val="accent1"/>
                  </a:solidFill>
                  <a:latin typeface="Cambria" panose="02040503050406030204" pitchFamily="18" charset="0"/>
                  <a:ea typeface="Cambria" panose="02040503050406030204" pitchFamily="18" charset="0"/>
                </a:rPr>
                <a:t>Quan sát, nói tên các nhân vật trong tranh và kể lại điều em nhớ về các nhân vật.</a:t>
              </a:r>
              <a:endParaRPr lang="en-US" sz="2800" b="1" dirty="0">
                <a:solidFill>
                  <a:schemeClr val="accent1"/>
                </a:solidFill>
                <a:effectLst/>
                <a:latin typeface="Cambria" panose="02040503050406030204" pitchFamily="18" charset="0"/>
                <a:ea typeface="Cambria" panose="02040503050406030204" pitchFamily="18" charset="0"/>
              </a:endParaRPr>
            </a:p>
          </p:txBody>
        </p:sp>
      </p:grpSp>
      <p:pic>
        <p:nvPicPr>
          <p:cNvPr id="44" name="Picture 43"/>
          <p:cNvPicPr>
            <a:picLocks noChangeAspect="1"/>
          </p:cNvPicPr>
          <p:nvPr/>
        </p:nvPicPr>
        <p:blipFill>
          <a:blip r:embed="rId15"/>
          <a:stretch>
            <a:fillRect/>
          </a:stretch>
        </p:blipFill>
        <p:spPr>
          <a:xfrm>
            <a:off x="-197349" y="4423035"/>
            <a:ext cx="4249280" cy="2225233"/>
          </a:xfrm>
          <a:prstGeom prst="rect">
            <a:avLst/>
          </a:prstGeom>
        </p:spPr>
      </p:pic>
    </p:spTree>
    <p:extLst>
      <p:ext uri="{BB962C8B-B14F-4D97-AF65-F5344CB8AC3E}">
        <p14:creationId xmlns:p14="http://schemas.microsoft.com/office/powerpoint/2010/main" val="78555064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fade">
                                      <p:cBhvr>
                                        <p:cTn id="26" dur="1000"/>
                                        <p:tgtEl>
                                          <p:spTgt spid="44"/>
                                        </p:tgtEl>
                                      </p:cBhvr>
                                    </p:animEffect>
                                    <p:anim calcmode="lin" valueType="num">
                                      <p:cBhvr>
                                        <p:cTn id="27" dur="1000" fill="hold"/>
                                        <p:tgtEl>
                                          <p:spTgt spid="44"/>
                                        </p:tgtEl>
                                        <p:attrNameLst>
                                          <p:attrName>ppt_x</p:attrName>
                                        </p:attrNameLst>
                                      </p:cBhvr>
                                      <p:tavLst>
                                        <p:tav tm="0">
                                          <p:val>
                                            <p:strVal val="#ppt_x"/>
                                          </p:val>
                                        </p:tav>
                                        <p:tav tm="100000">
                                          <p:val>
                                            <p:strVal val="#ppt_x"/>
                                          </p:val>
                                        </p:tav>
                                      </p:tavLst>
                                    </p:anim>
                                    <p:anim calcmode="lin" valueType="num">
                                      <p:cBhvr>
                                        <p:cTn id="28"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43"/>
                                        </p:tgtEl>
                                        <p:attrNameLst>
                                          <p:attrName>style.visibility</p:attrName>
                                        </p:attrNameLst>
                                      </p:cBhvr>
                                      <p:to>
                                        <p:strVal val="visible"/>
                                      </p:to>
                                    </p:set>
                                    <p:animEffect transition="in" filter="fade">
                                      <p:cBhvr>
                                        <p:cTn id="33"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57283960-9722-4575-9F78-C81CE86831B0}"/>
              </a:ext>
            </a:extLst>
          </p:cNvPr>
          <p:cNvPicPr>
            <a:picLocks noChangeAspect="1"/>
          </p:cNvPicPr>
          <p:nvPr/>
        </p:nvPicPr>
        <p:blipFill>
          <a:blip r:embed="rId3"/>
          <a:stretch>
            <a:fillRect/>
          </a:stretch>
        </p:blipFill>
        <p:spPr>
          <a:xfrm>
            <a:off x="0" y="0"/>
            <a:ext cx="12192000" cy="6857999"/>
          </a:xfrm>
          <a:prstGeom prst="rect">
            <a:avLst/>
          </a:prstGeom>
        </p:spPr>
      </p:pic>
      <p:sp>
        <p:nvSpPr>
          <p:cNvPr id="23" name="矩形 22">
            <a:extLst>
              <a:ext uri="{FF2B5EF4-FFF2-40B4-BE49-F238E27FC236}">
                <a16:creationId xmlns:a16="http://schemas.microsoft.com/office/drawing/2014/main" id="{5CF2B8A3-8FF7-443A-B49D-270C41D0385F}"/>
              </a:ext>
            </a:extLst>
          </p:cNvPr>
          <p:cNvSpPr/>
          <p:nvPr/>
        </p:nvSpPr>
        <p:spPr>
          <a:xfrm>
            <a:off x="0" y="312429"/>
            <a:ext cx="12192000" cy="1262586"/>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29" name="图片 28">
            <a:extLst>
              <a:ext uri="{FF2B5EF4-FFF2-40B4-BE49-F238E27FC236}">
                <a16:creationId xmlns:a16="http://schemas.microsoft.com/office/drawing/2014/main" id="{9421EDD4-0015-427A-8C6D-B944C22F4BC6}"/>
              </a:ext>
            </a:extLst>
          </p:cNvPr>
          <p:cNvPicPr>
            <a:picLocks noChangeAspect="1"/>
          </p:cNvPicPr>
          <p:nvPr/>
        </p:nvPicPr>
        <p:blipFill>
          <a:blip r:embed="rId4"/>
          <a:stretch>
            <a:fillRect/>
          </a:stretch>
        </p:blipFill>
        <p:spPr>
          <a:xfrm>
            <a:off x="0" y="5661425"/>
            <a:ext cx="1186258" cy="1196574"/>
          </a:xfrm>
          <a:prstGeom prst="rect">
            <a:avLst/>
          </a:prstGeom>
          <a:effectLst>
            <a:outerShdw blurRad="12700" dist="12700" dir="2700000" algn="tl" rotWithShape="0">
              <a:prstClr val="black">
                <a:alpha val="40000"/>
              </a:prstClr>
            </a:outerShdw>
          </a:effectLst>
        </p:spPr>
      </p:pic>
      <p:pic>
        <p:nvPicPr>
          <p:cNvPr id="30" name="图片 29">
            <a:extLst>
              <a:ext uri="{FF2B5EF4-FFF2-40B4-BE49-F238E27FC236}">
                <a16:creationId xmlns:a16="http://schemas.microsoft.com/office/drawing/2014/main" id="{ADD77BD4-6081-4EF0-A51E-6FCAF1D01E00}"/>
              </a:ext>
            </a:extLst>
          </p:cNvPr>
          <p:cNvPicPr>
            <a:picLocks noChangeAspect="1"/>
          </p:cNvPicPr>
          <p:nvPr/>
        </p:nvPicPr>
        <p:blipFill>
          <a:blip r:embed="rId5"/>
          <a:stretch>
            <a:fillRect/>
          </a:stretch>
        </p:blipFill>
        <p:spPr>
          <a:xfrm>
            <a:off x="9910711" y="5720074"/>
            <a:ext cx="2297452" cy="1271804"/>
          </a:xfrm>
          <a:prstGeom prst="rect">
            <a:avLst/>
          </a:prstGeom>
          <a:effectLst>
            <a:outerShdw blurRad="12700" dist="12700" dir="18900000" algn="bl" rotWithShape="0">
              <a:prstClr val="black">
                <a:alpha val="40000"/>
              </a:prstClr>
            </a:outerShdw>
          </a:effectLst>
        </p:spPr>
      </p:pic>
      <p:pic>
        <p:nvPicPr>
          <p:cNvPr id="3" name="Picture 2"/>
          <p:cNvPicPr>
            <a:picLocks noChangeAspect="1"/>
          </p:cNvPicPr>
          <p:nvPr/>
        </p:nvPicPr>
        <p:blipFill>
          <a:blip r:embed="rId6"/>
          <a:stretch>
            <a:fillRect/>
          </a:stretch>
        </p:blipFill>
        <p:spPr>
          <a:xfrm>
            <a:off x="-15769" y="395034"/>
            <a:ext cx="12223539" cy="1097375"/>
          </a:xfrm>
          <a:prstGeom prst="rect">
            <a:avLst/>
          </a:prstGeom>
        </p:spPr>
      </p:pic>
      <p:pic>
        <p:nvPicPr>
          <p:cNvPr id="6" name="Picture 5"/>
          <p:cNvPicPr>
            <a:picLocks noChangeAspect="1"/>
          </p:cNvPicPr>
          <p:nvPr/>
        </p:nvPicPr>
        <p:blipFill>
          <a:blip r:embed="rId7">
            <a:extLst>
              <a:ext uri="{BEBA8EAE-BF5A-486C-A8C5-ECC9F3942E4B}">
                <a14:imgProps xmlns:a14="http://schemas.microsoft.com/office/drawing/2010/main">
                  <a14:imgLayer r:embed="rId8">
                    <a14:imgEffect>
                      <a14:saturation sat="300000"/>
                    </a14:imgEffect>
                  </a14:imgLayer>
                </a14:imgProps>
              </a:ext>
            </a:extLst>
          </a:blip>
          <a:stretch>
            <a:fillRect/>
          </a:stretch>
        </p:blipFill>
        <p:spPr>
          <a:xfrm>
            <a:off x="344714" y="2238761"/>
            <a:ext cx="3430355" cy="290017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nvGrpSpPr>
          <p:cNvPr id="4" name="Group 3"/>
          <p:cNvGrpSpPr/>
          <p:nvPr/>
        </p:nvGrpSpPr>
        <p:grpSpPr>
          <a:xfrm>
            <a:off x="3945929" y="2289581"/>
            <a:ext cx="7761869" cy="4401794"/>
            <a:chOff x="3945929" y="2289581"/>
            <a:chExt cx="7761869" cy="4401794"/>
          </a:xfrm>
        </p:grpSpPr>
        <p:sp>
          <p:nvSpPr>
            <p:cNvPr id="40" name="矩形 26">
              <a:extLst>
                <a:ext uri="{FF2B5EF4-FFF2-40B4-BE49-F238E27FC236}">
                  <a16:creationId xmlns:a16="http://schemas.microsoft.com/office/drawing/2014/main" id="{902F907E-80C1-4F68-8630-618515348FFF}"/>
                </a:ext>
              </a:extLst>
            </p:cNvPr>
            <p:cNvSpPr/>
            <p:nvPr/>
          </p:nvSpPr>
          <p:spPr>
            <a:xfrm>
              <a:off x="4013497" y="2289581"/>
              <a:ext cx="7694301" cy="3970131"/>
            </a:xfrm>
            <a:prstGeom prst="rect">
              <a:avLst/>
            </a:prstGeom>
            <a:solidFill>
              <a:schemeClr val="bg1"/>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2" name="Rectangle 1"/>
            <p:cNvSpPr/>
            <p:nvPr/>
          </p:nvSpPr>
          <p:spPr>
            <a:xfrm>
              <a:off x="4323846" y="2422755"/>
              <a:ext cx="7286171" cy="2308324"/>
            </a:xfrm>
            <a:prstGeom prst="rect">
              <a:avLst/>
            </a:prstGeom>
          </p:spPr>
          <p:txBody>
            <a:bodyPr wrap="square">
              <a:spAutoFit/>
            </a:bodyPr>
            <a:lstStyle/>
            <a:p>
              <a:pPr algn="just"/>
              <a:r>
                <a:rPr lang="en-US" sz="3600" b="1" i="0" dirty="0" err="1">
                  <a:solidFill>
                    <a:schemeClr val="accent1"/>
                  </a:solidFill>
                  <a:effectLst/>
                  <a:latin typeface="Cambria" panose="02040503050406030204" pitchFamily="18" charset="0"/>
                  <a:ea typeface="Cambria" panose="02040503050406030204" pitchFamily="18" charset="0"/>
                </a:rPr>
                <a:t>Châu</a:t>
              </a:r>
              <a:r>
                <a:rPr lang="en-US" sz="3600" b="1" i="0" dirty="0">
                  <a:solidFill>
                    <a:schemeClr val="accent1"/>
                  </a:solidFill>
                  <a:effectLst/>
                  <a:latin typeface="Cambria" panose="02040503050406030204" pitchFamily="18" charset="0"/>
                  <a:ea typeface="Cambria" panose="02040503050406030204" pitchFamily="18" charset="0"/>
                </a:rPr>
                <a:t> </a:t>
              </a:r>
              <a:r>
                <a:rPr lang="en-US" sz="3600" b="1" i="0" dirty="0" err="1">
                  <a:solidFill>
                    <a:schemeClr val="accent1"/>
                  </a:solidFill>
                  <a:effectLst/>
                  <a:latin typeface="Cambria" panose="02040503050406030204" pitchFamily="18" charset="0"/>
                  <a:ea typeface="Cambria" panose="02040503050406030204" pitchFamily="18" charset="0"/>
                </a:rPr>
                <a:t>chấu</a:t>
              </a:r>
              <a:r>
                <a:rPr lang="en-US" sz="3600" b="1" i="0" dirty="0">
                  <a:solidFill>
                    <a:schemeClr val="accent1"/>
                  </a:solidFill>
                  <a:effectLst/>
                  <a:latin typeface="Cambria" panose="02040503050406030204" pitchFamily="18" charset="0"/>
                  <a:ea typeface="Cambria" panose="02040503050406030204" pitchFamily="18" charset="0"/>
                </a:rPr>
                <a:t> </a:t>
              </a:r>
              <a:r>
                <a:rPr lang="en-US" sz="3600" b="1" i="0" dirty="0" err="1">
                  <a:solidFill>
                    <a:schemeClr val="accent1"/>
                  </a:solidFill>
                  <a:effectLst/>
                  <a:latin typeface="Cambria" panose="02040503050406030204" pitchFamily="18" charset="0"/>
                  <a:ea typeface="Cambria" panose="02040503050406030204" pitchFamily="18" charset="0"/>
                </a:rPr>
                <a:t>ra</a:t>
              </a:r>
              <a:r>
                <a:rPr lang="en-US" sz="3600" b="1" i="0" dirty="0">
                  <a:solidFill>
                    <a:schemeClr val="accent1"/>
                  </a:solidFill>
                  <a:effectLst/>
                  <a:latin typeface="Cambria" panose="02040503050406030204" pitchFamily="18" charset="0"/>
                  <a:ea typeface="Cambria" panose="02040503050406030204" pitchFamily="18" charset="0"/>
                </a:rPr>
                <a:t> </a:t>
              </a:r>
              <a:r>
                <a:rPr lang="en-US" sz="3600" b="1" i="0" dirty="0" err="1">
                  <a:solidFill>
                    <a:schemeClr val="accent1"/>
                  </a:solidFill>
                  <a:effectLst/>
                  <a:latin typeface="Cambria" panose="02040503050406030204" pitchFamily="18" charset="0"/>
                  <a:ea typeface="Cambria" panose="02040503050406030204" pitchFamily="18" charset="0"/>
                </a:rPr>
                <a:t>ngoài</a:t>
              </a:r>
              <a:r>
                <a:rPr lang="en-US" sz="3600" b="1" i="0" dirty="0">
                  <a:solidFill>
                    <a:schemeClr val="accent1"/>
                  </a:solidFill>
                  <a:effectLst/>
                  <a:latin typeface="Cambria" panose="02040503050406030204" pitchFamily="18" charset="0"/>
                  <a:ea typeface="Cambria" panose="02040503050406030204" pitchFamily="18" charset="0"/>
                </a:rPr>
                <a:t> </a:t>
              </a:r>
              <a:r>
                <a:rPr lang="en-US" sz="3600" b="1" i="0" dirty="0" err="1">
                  <a:solidFill>
                    <a:schemeClr val="accent1"/>
                  </a:solidFill>
                  <a:effectLst/>
                  <a:latin typeface="Cambria" panose="02040503050406030204" pitchFamily="18" charset="0"/>
                  <a:ea typeface="Cambria" panose="02040503050406030204" pitchFamily="18" charset="0"/>
                </a:rPr>
                <a:t>trời</a:t>
              </a:r>
              <a:r>
                <a:rPr lang="en-US" sz="3600" b="1" i="0" dirty="0">
                  <a:solidFill>
                    <a:schemeClr val="accent1"/>
                  </a:solidFill>
                  <a:effectLst/>
                  <a:latin typeface="Cambria" panose="02040503050406030204" pitchFamily="18" charset="0"/>
                  <a:ea typeface="Cambria" panose="02040503050406030204" pitchFamily="18" charset="0"/>
                </a:rPr>
                <a:t>, </a:t>
              </a:r>
              <a:r>
                <a:rPr lang="en-US" sz="3600" b="1" i="0" dirty="0" err="1">
                  <a:solidFill>
                    <a:schemeClr val="accent1"/>
                  </a:solidFill>
                  <a:effectLst/>
                  <a:latin typeface="Cambria" panose="02040503050406030204" pitchFamily="18" charset="0"/>
                  <a:ea typeface="Cambria" panose="02040503050406030204" pitchFamily="18" charset="0"/>
                </a:rPr>
                <a:t>thấy</a:t>
              </a:r>
              <a:r>
                <a:rPr lang="en-US" sz="3600" b="1" i="0" dirty="0">
                  <a:solidFill>
                    <a:schemeClr val="accent1"/>
                  </a:solidFill>
                  <a:effectLst/>
                  <a:latin typeface="Cambria" panose="02040503050406030204" pitchFamily="18" charset="0"/>
                  <a:ea typeface="Cambria" panose="02040503050406030204" pitchFamily="18" charset="0"/>
                </a:rPr>
                <a:t> </a:t>
              </a:r>
              <a:r>
                <a:rPr lang="en-US" sz="3600" b="1" i="0" dirty="0" err="1">
                  <a:solidFill>
                    <a:schemeClr val="accent1"/>
                  </a:solidFill>
                  <a:effectLst/>
                  <a:latin typeface="Cambria" panose="02040503050406030204" pitchFamily="18" charset="0"/>
                  <a:ea typeface="Cambria" panose="02040503050406030204" pitchFamily="18" charset="0"/>
                </a:rPr>
                <a:t>bầu</a:t>
              </a:r>
              <a:r>
                <a:rPr lang="en-US" sz="3600" b="1" i="0" dirty="0">
                  <a:solidFill>
                    <a:schemeClr val="accent1"/>
                  </a:solidFill>
                  <a:effectLst/>
                  <a:latin typeface="Cambria" panose="02040503050406030204" pitchFamily="18" charset="0"/>
                  <a:ea typeface="Cambria" panose="02040503050406030204" pitchFamily="18" charset="0"/>
                </a:rPr>
                <a:t> </a:t>
              </a:r>
              <a:r>
                <a:rPr lang="en-US" sz="3600" b="1" i="0" dirty="0" err="1">
                  <a:solidFill>
                    <a:schemeClr val="accent1"/>
                  </a:solidFill>
                  <a:effectLst/>
                  <a:latin typeface="Cambria" panose="02040503050406030204" pitchFamily="18" charset="0"/>
                  <a:ea typeface="Cambria" panose="02040503050406030204" pitchFamily="18" charset="0"/>
                </a:rPr>
                <a:t>trời</a:t>
              </a:r>
              <a:r>
                <a:rPr lang="en-US" sz="3600" b="1" i="0" dirty="0">
                  <a:solidFill>
                    <a:schemeClr val="accent1"/>
                  </a:solidFill>
                  <a:effectLst/>
                  <a:latin typeface="Cambria" panose="02040503050406030204" pitchFamily="18" charset="0"/>
                  <a:ea typeface="Cambria" panose="02040503050406030204" pitchFamily="18" charset="0"/>
                </a:rPr>
                <a:t> </a:t>
              </a:r>
              <a:r>
                <a:rPr lang="en-US" sz="3600" b="1" i="0" dirty="0" err="1">
                  <a:solidFill>
                    <a:schemeClr val="accent1"/>
                  </a:solidFill>
                  <a:effectLst/>
                  <a:latin typeface="Cambria" panose="02040503050406030204" pitchFamily="18" charset="0"/>
                  <a:ea typeface="Cambria" panose="02040503050406030204" pitchFamily="18" charset="0"/>
                </a:rPr>
                <a:t>trong</a:t>
              </a:r>
              <a:r>
                <a:rPr lang="en-US" sz="3600" b="1" i="0" dirty="0">
                  <a:solidFill>
                    <a:schemeClr val="accent1"/>
                  </a:solidFill>
                  <a:effectLst/>
                  <a:latin typeface="Cambria" panose="02040503050406030204" pitchFamily="18" charset="0"/>
                  <a:ea typeface="Cambria" panose="02040503050406030204" pitchFamily="18" charset="0"/>
                </a:rPr>
                <a:t> </a:t>
              </a:r>
              <a:r>
                <a:rPr lang="en-US" sz="3600" b="1" i="0" dirty="0" err="1">
                  <a:solidFill>
                    <a:schemeClr val="accent1"/>
                  </a:solidFill>
                  <a:effectLst/>
                  <a:latin typeface="Cambria" panose="02040503050406030204" pitchFamily="18" charset="0"/>
                  <a:ea typeface="Cambria" panose="02040503050406030204" pitchFamily="18" charset="0"/>
                </a:rPr>
                <a:t>xanh</a:t>
              </a:r>
              <a:r>
                <a:rPr lang="en-US" sz="3600" b="1" i="0" dirty="0">
                  <a:solidFill>
                    <a:schemeClr val="accent1"/>
                  </a:solidFill>
                  <a:effectLst/>
                  <a:latin typeface="Cambria" panose="02040503050406030204" pitchFamily="18" charset="0"/>
                  <a:ea typeface="Cambria" panose="02040503050406030204" pitchFamily="18" charset="0"/>
                </a:rPr>
                <a:t> </a:t>
              </a:r>
              <a:r>
                <a:rPr lang="en-US" sz="3600" b="1" i="0" dirty="0" err="1">
                  <a:solidFill>
                    <a:schemeClr val="accent1"/>
                  </a:solidFill>
                  <a:effectLst/>
                  <a:latin typeface="Cambria" panose="02040503050406030204" pitchFamily="18" charset="0"/>
                  <a:ea typeface="Cambria" panose="02040503050406030204" pitchFamily="18" charset="0"/>
                </a:rPr>
                <a:t>không</a:t>
              </a:r>
              <a:r>
                <a:rPr lang="en-US" sz="3600" b="1" i="0" dirty="0">
                  <a:solidFill>
                    <a:schemeClr val="accent1"/>
                  </a:solidFill>
                  <a:effectLst/>
                  <a:latin typeface="Cambria" panose="02040503050406030204" pitchFamily="18" charset="0"/>
                  <a:ea typeface="Cambria" panose="02040503050406030204" pitchFamily="18" charset="0"/>
                </a:rPr>
                <a:t> </a:t>
              </a:r>
              <a:r>
                <a:rPr lang="en-US" sz="3600" b="1" i="0" dirty="0" err="1">
                  <a:solidFill>
                    <a:schemeClr val="accent1"/>
                  </a:solidFill>
                  <a:effectLst/>
                  <a:latin typeface="Cambria" panose="02040503050406030204" pitchFamily="18" charset="0"/>
                  <a:ea typeface="Cambria" panose="02040503050406030204" pitchFamily="18" charset="0"/>
                </a:rPr>
                <a:t>một</a:t>
              </a:r>
              <a:r>
                <a:rPr lang="en-US" sz="3600" b="1" i="0" dirty="0">
                  <a:solidFill>
                    <a:schemeClr val="accent1"/>
                  </a:solidFill>
                  <a:effectLst/>
                  <a:latin typeface="Cambria" panose="02040503050406030204" pitchFamily="18" charset="0"/>
                  <a:ea typeface="Cambria" panose="02040503050406030204" pitchFamily="18" charset="0"/>
                </a:rPr>
                <a:t> </a:t>
              </a:r>
              <a:r>
                <a:rPr lang="en-US" sz="3600" b="1" i="0" dirty="0" err="1">
                  <a:solidFill>
                    <a:schemeClr val="accent1"/>
                  </a:solidFill>
                  <a:effectLst/>
                  <a:latin typeface="Cambria" panose="02040503050406030204" pitchFamily="18" charset="0"/>
                  <a:ea typeface="Cambria" panose="02040503050406030204" pitchFamily="18" charset="0"/>
                </a:rPr>
                <a:t>gợn</a:t>
              </a:r>
              <a:r>
                <a:rPr lang="en-US" sz="3600" b="1" i="0" dirty="0">
                  <a:solidFill>
                    <a:schemeClr val="accent1"/>
                  </a:solidFill>
                  <a:effectLst/>
                  <a:latin typeface="Cambria" panose="02040503050406030204" pitchFamily="18" charset="0"/>
                  <a:ea typeface="Cambria" panose="02040503050406030204" pitchFamily="18" charset="0"/>
                </a:rPr>
                <a:t> </a:t>
              </a:r>
              <a:r>
                <a:rPr lang="en-US" sz="3600" b="1" i="0" dirty="0" err="1">
                  <a:solidFill>
                    <a:schemeClr val="accent1"/>
                  </a:solidFill>
                  <a:effectLst/>
                  <a:latin typeface="Cambria" panose="02040503050406030204" pitchFamily="18" charset="0"/>
                  <a:ea typeface="Cambria" panose="02040503050406030204" pitchFamily="18" charset="0"/>
                </a:rPr>
                <a:t>mây</a:t>
              </a:r>
              <a:r>
                <a:rPr lang="en-US" sz="3600" b="1" i="0" dirty="0">
                  <a:solidFill>
                    <a:schemeClr val="accent1"/>
                  </a:solidFill>
                  <a:effectLst/>
                  <a:latin typeface="Cambria" panose="02040503050406030204" pitchFamily="18" charset="0"/>
                  <a:ea typeface="Cambria" panose="02040503050406030204" pitchFamily="18" charset="0"/>
                </a:rPr>
                <a:t>, </a:t>
              </a:r>
              <a:r>
                <a:rPr lang="en-US" sz="3600" b="1" i="0" dirty="0" err="1">
                  <a:solidFill>
                    <a:schemeClr val="accent1"/>
                  </a:solidFill>
                  <a:effectLst/>
                  <a:latin typeface="Cambria" panose="02040503050406030204" pitchFamily="18" charset="0"/>
                  <a:ea typeface="Cambria" panose="02040503050406030204" pitchFamily="18" charset="0"/>
                </a:rPr>
                <a:t>mặt</a:t>
              </a:r>
              <a:r>
                <a:rPr lang="en-US" sz="3600" b="1" i="0" dirty="0">
                  <a:solidFill>
                    <a:schemeClr val="accent1"/>
                  </a:solidFill>
                  <a:effectLst/>
                  <a:latin typeface="Cambria" panose="02040503050406030204" pitchFamily="18" charset="0"/>
                  <a:ea typeface="Cambria" panose="02040503050406030204" pitchFamily="18" charset="0"/>
                </a:rPr>
                <a:t> </a:t>
              </a:r>
              <a:r>
                <a:rPr lang="en-US" sz="3600" b="1" i="0" dirty="0" err="1">
                  <a:solidFill>
                    <a:schemeClr val="accent1"/>
                  </a:solidFill>
                  <a:effectLst/>
                  <a:latin typeface="Cambria" panose="02040503050406030204" pitchFamily="18" charset="0"/>
                  <a:ea typeface="Cambria" panose="02040503050406030204" pitchFamily="18" charset="0"/>
                </a:rPr>
                <a:t>trời</a:t>
              </a:r>
              <a:r>
                <a:rPr lang="en-US" sz="3600" b="1" i="0" dirty="0">
                  <a:solidFill>
                    <a:schemeClr val="accent1"/>
                  </a:solidFill>
                  <a:effectLst/>
                  <a:latin typeface="Cambria" panose="02040503050406030204" pitchFamily="18" charset="0"/>
                  <a:ea typeface="Cambria" panose="02040503050406030204" pitchFamily="18" charset="0"/>
                </a:rPr>
                <a:t> </a:t>
              </a:r>
              <a:r>
                <a:rPr lang="en-US" sz="3600" b="1" i="0" dirty="0" err="1">
                  <a:solidFill>
                    <a:schemeClr val="accent1"/>
                  </a:solidFill>
                  <a:effectLst/>
                  <a:latin typeface="Cambria" panose="02040503050406030204" pitchFamily="18" charset="0"/>
                  <a:ea typeface="Cambria" panose="02040503050406030204" pitchFamily="18" charset="0"/>
                </a:rPr>
                <a:t>tỏa</a:t>
              </a:r>
              <a:r>
                <a:rPr lang="en-US" sz="3600" b="1" i="0" dirty="0">
                  <a:solidFill>
                    <a:schemeClr val="accent1"/>
                  </a:solidFill>
                  <a:effectLst/>
                  <a:latin typeface="Cambria" panose="02040503050406030204" pitchFamily="18" charset="0"/>
                  <a:ea typeface="Cambria" panose="02040503050406030204" pitchFamily="18" charset="0"/>
                </a:rPr>
                <a:t> </a:t>
              </a:r>
              <a:r>
                <a:rPr lang="en-US" sz="3600" b="1" i="0" dirty="0" err="1">
                  <a:solidFill>
                    <a:schemeClr val="accent1"/>
                  </a:solidFill>
                  <a:effectLst/>
                  <a:latin typeface="Cambria" panose="02040503050406030204" pitchFamily="18" charset="0"/>
                  <a:ea typeface="Cambria" panose="02040503050406030204" pitchFamily="18" charset="0"/>
                </a:rPr>
                <a:t>nắng</a:t>
              </a:r>
              <a:r>
                <a:rPr lang="en-US" sz="3600" b="1" i="0" dirty="0">
                  <a:solidFill>
                    <a:schemeClr val="accent1"/>
                  </a:solidFill>
                  <a:effectLst/>
                  <a:latin typeface="Cambria" panose="02040503050406030204" pitchFamily="18" charset="0"/>
                  <a:ea typeface="Cambria" panose="02040503050406030204" pitchFamily="18" charset="0"/>
                </a:rPr>
                <a:t> </a:t>
              </a:r>
              <a:r>
                <a:rPr lang="en-US" sz="3600" b="1" i="0" dirty="0" err="1">
                  <a:solidFill>
                    <a:schemeClr val="accent1"/>
                  </a:solidFill>
                  <a:effectLst/>
                  <a:latin typeface="Cambria" panose="02040503050406030204" pitchFamily="18" charset="0"/>
                  <a:ea typeface="Cambria" panose="02040503050406030204" pitchFamily="18" charset="0"/>
                </a:rPr>
                <a:t>và</a:t>
              </a:r>
              <a:r>
                <a:rPr lang="en-US" sz="3600" b="1" i="0" dirty="0">
                  <a:solidFill>
                    <a:schemeClr val="accent1"/>
                  </a:solidFill>
                  <a:effectLst/>
                  <a:latin typeface="Cambria" panose="02040503050406030204" pitchFamily="18" charset="0"/>
                  <a:ea typeface="Cambria" panose="02040503050406030204" pitchFamily="18" charset="0"/>
                </a:rPr>
                <a:t> </a:t>
              </a:r>
              <a:r>
                <a:rPr lang="en-US" sz="3600" b="1" i="0" dirty="0" err="1">
                  <a:solidFill>
                    <a:schemeClr val="accent1"/>
                  </a:solidFill>
                  <a:effectLst/>
                  <a:latin typeface="Cambria" panose="02040503050406030204" pitchFamily="18" charset="0"/>
                  <a:ea typeface="Cambria" panose="02040503050406030204" pitchFamily="18" charset="0"/>
                </a:rPr>
                <a:t>châu</a:t>
              </a:r>
              <a:r>
                <a:rPr lang="en-US" sz="3600" b="1" i="0" dirty="0">
                  <a:solidFill>
                    <a:schemeClr val="accent1"/>
                  </a:solidFill>
                  <a:effectLst/>
                  <a:latin typeface="Cambria" panose="02040503050406030204" pitchFamily="18" charset="0"/>
                  <a:ea typeface="Cambria" panose="02040503050406030204" pitchFamily="18" charset="0"/>
                </a:rPr>
                <a:t> </a:t>
              </a:r>
              <a:r>
                <a:rPr lang="en-US" sz="3600" b="1" i="0" dirty="0" err="1">
                  <a:solidFill>
                    <a:schemeClr val="accent1"/>
                  </a:solidFill>
                  <a:effectLst/>
                  <a:latin typeface="Cambria" panose="02040503050406030204" pitchFamily="18" charset="0"/>
                  <a:ea typeface="Cambria" panose="02040503050406030204" pitchFamily="18" charset="0"/>
                </a:rPr>
                <a:t>chấu</a:t>
              </a:r>
              <a:r>
                <a:rPr lang="en-US" sz="3600" b="1" i="0" dirty="0">
                  <a:solidFill>
                    <a:schemeClr val="accent1"/>
                  </a:solidFill>
                  <a:effectLst/>
                  <a:latin typeface="Cambria" panose="02040503050406030204" pitchFamily="18" charset="0"/>
                  <a:ea typeface="Cambria" panose="02040503050406030204" pitchFamily="18" charset="0"/>
                </a:rPr>
                <a:t> </a:t>
              </a:r>
              <a:r>
                <a:rPr lang="en-US" sz="3600" b="1" i="0" dirty="0" err="1">
                  <a:solidFill>
                    <a:schemeClr val="accent1"/>
                  </a:solidFill>
                  <a:effectLst/>
                  <a:latin typeface="Cambria" panose="02040503050406030204" pitchFamily="18" charset="0"/>
                  <a:ea typeface="Cambria" panose="02040503050406030204" pitchFamily="18" charset="0"/>
                </a:rPr>
                <a:t>cảm</a:t>
              </a:r>
              <a:r>
                <a:rPr lang="en-US" sz="3600" b="1" i="0" dirty="0">
                  <a:solidFill>
                    <a:schemeClr val="accent1"/>
                  </a:solidFill>
                  <a:effectLst/>
                  <a:latin typeface="Cambria" panose="02040503050406030204" pitchFamily="18" charset="0"/>
                  <a:ea typeface="Cambria" panose="02040503050406030204" pitchFamily="18" charset="0"/>
                </a:rPr>
                <a:t> </a:t>
              </a:r>
              <a:r>
                <a:rPr lang="en-US" sz="3600" b="1" i="0" dirty="0" err="1">
                  <a:solidFill>
                    <a:schemeClr val="accent1"/>
                  </a:solidFill>
                  <a:effectLst/>
                  <a:latin typeface="Cambria" panose="02040503050406030204" pitchFamily="18" charset="0"/>
                  <a:ea typeface="Cambria" panose="02040503050406030204" pitchFamily="18" charset="0"/>
                </a:rPr>
                <a:t>thấy</a:t>
              </a:r>
              <a:r>
                <a:rPr lang="en-US" sz="3600" b="1" i="0" dirty="0">
                  <a:solidFill>
                    <a:schemeClr val="accent1"/>
                  </a:solidFill>
                  <a:effectLst/>
                  <a:latin typeface="Cambria" panose="02040503050406030204" pitchFamily="18" charset="0"/>
                  <a:ea typeface="Cambria" panose="02040503050406030204" pitchFamily="18" charset="0"/>
                </a:rPr>
                <a:t> </a:t>
              </a:r>
              <a:r>
                <a:rPr lang="en-US" sz="3600" b="1" i="0" dirty="0" err="1">
                  <a:solidFill>
                    <a:schemeClr val="accent1"/>
                  </a:solidFill>
                  <a:effectLst/>
                  <a:latin typeface="Cambria" panose="02040503050406030204" pitchFamily="18" charset="0"/>
                  <a:ea typeface="Cambria" panose="02040503050406030204" pitchFamily="18" charset="0"/>
                </a:rPr>
                <a:t>rất</a:t>
              </a:r>
              <a:r>
                <a:rPr lang="en-US" sz="3600" b="1" i="0" dirty="0">
                  <a:solidFill>
                    <a:schemeClr val="accent1"/>
                  </a:solidFill>
                  <a:effectLst/>
                  <a:latin typeface="Cambria" panose="02040503050406030204" pitchFamily="18" charset="0"/>
                  <a:ea typeface="Cambria" panose="02040503050406030204" pitchFamily="18" charset="0"/>
                </a:rPr>
                <a:t> </a:t>
              </a:r>
              <a:r>
                <a:rPr lang="en-US" sz="3600" b="1" i="0" dirty="0" err="1">
                  <a:solidFill>
                    <a:schemeClr val="accent1"/>
                  </a:solidFill>
                  <a:effectLst/>
                  <a:latin typeface="Cambria" panose="02040503050406030204" pitchFamily="18" charset="0"/>
                  <a:ea typeface="Cambria" panose="02040503050406030204" pitchFamily="18" charset="0"/>
                </a:rPr>
                <a:t>tuyệt</a:t>
              </a:r>
              <a:r>
                <a:rPr lang="en-US" sz="3600" b="1" i="0" dirty="0">
                  <a:solidFill>
                    <a:schemeClr val="accent1"/>
                  </a:solidFill>
                  <a:effectLst/>
                  <a:latin typeface="Cambria" panose="02040503050406030204" pitchFamily="18" charset="0"/>
                  <a:ea typeface="Cambria" panose="02040503050406030204" pitchFamily="18" charset="0"/>
                </a:rPr>
                <a:t> </a:t>
              </a:r>
              <a:r>
                <a:rPr lang="en-US" sz="3600" b="1" i="0" dirty="0" err="1">
                  <a:solidFill>
                    <a:schemeClr val="accent1"/>
                  </a:solidFill>
                  <a:effectLst/>
                  <a:latin typeface="Cambria" panose="02040503050406030204" pitchFamily="18" charset="0"/>
                  <a:ea typeface="Cambria" panose="02040503050406030204" pitchFamily="18" charset="0"/>
                </a:rPr>
                <a:t>vời</a:t>
              </a:r>
              <a:r>
                <a:rPr lang="en-US" sz="3600" b="1" i="0" dirty="0">
                  <a:solidFill>
                    <a:schemeClr val="accent1"/>
                  </a:solidFill>
                  <a:effectLst/>
                  <a:latin typeface="Cambria" panose="02040503050406030204" pitchFamily="18" charset="0"/>
                  <a:ea typeface="Cambria" panose="02040503050406030204" pitchFamily="18" charset="0"/>
                </a:rPr>
                <a:t>.</a:t>
              </a:r>
              <a:endParaRPr lang="en-US" sz="3600" b="1" dirty="0">
                <a:solidFill>
                  <a:schemeClr val="accent1"/>
                </a:solidFill>
                <a:latin typeface="Cambria" panose="02040503050406030204" pitchFamily="18" charset="0"/>
                <a:ea typeface="Cambria" panose="02040503050406030204" pitchFamily="18" charset="0"/>
              </a:endParaRPr>
            </a:p>
          </p:txBody>
        </p:sp>
        <p:pic>
          <p:nvPicPr>
            <p:cNvPr id="20" name="图片 23">
              <a:extLst>
                <a:ext uri="{FF2B5EF4-FFF2-40B4-BE49-F238E27FC236}">
                  <a16:creationId xmlns:a16="http://schemas.microsoft.com/office/drawing/2014/main" id="{09308D3A-2165-40FE-8793-F0275D348FC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45929" y="4250743"/>
              <a:ext cx="2440632" cy="2440632"/>
            </a:xfrm>
            <a:prstGeom prst="rect">
              <a:avLst/>
            </a:prstGeom>
          </p:spPr>
        </p:pic>
      </p:grpSp>
    </p:spTree>
    <p:extLst>
      <p:ext uri="{BB962C8B-B14F-4D97-AF65-F5344CB8AC3E}">
        <p14:creationId xmlns:p14="http://schemas.microsoft.com/office/powerpoint/2010/main" val="384458163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57283960-9722-4575-9F78-C81CE86831B0}"/>
              </a:ext>
            </a:extLst>
          </p:cNvPr>
          <p:cNvPicPr>
            <a:picLocks noChangeAspect="1"/>
          </p:cNvPicPr>
          <p:nvPr/>
        </p:nvPicPr>
        <p:blipFill>
          <a:blip r:embed="rId3"/>
          <a:stretch>
            <a:fillRect/>
          </a:stretch>
        </p:blipFill>
        <p:spPr>
          <a:xfrm>
            <a:off x="0" y="0"/>
            <a:ext cx="12192000" cy="6857999"/>
          </a:xfrm>
          <a:prstGeom prst="rect">
            <a:avLst/>
          </a:prstGeom>
        </p:spPr>
      </p:pic>
      <p:sp>
        <p:nvSpPr>
          <p:cNvPr id="23" name="矩形 22">
            <a:extLst>
              <a:ext uri="{FF2B5EF4-FFF2-40B4-BE49-F238E27FC236}">
                <a16:creationId xmlns:a16="http://schemas.microsoft.com/office/drawing/2014/main" id="{5CF2B8A3-8FF7-443A-B49D-270C41D0385F}"/>
              </a:ext>
            </a:extLst>
          </p:cNvPr>
          <p:cNvSpPr/>
          <p:nvPr/>
        </p:nvSpPr>
        <p:spPr>
          <a:xfrm>
            <a:off x="0" y="312429"/>
            <a:ext cx="12192000" cy="1262586"/>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29" name="图片 28">
            <a:extLst>
              <a:ext uri="{FF2B5EF4-FFF2-40B4-BE49-F238E27FC236}">
                <a16:creationId xmlns:a16="http://schemas.microsoft.com/office/drawing/2014/main" id="{9421EDD4-0015-427A-8C6D-B944C22F4BC6}"/>
              </a:ext>
            </a:extLst>
          </p:cNvPr>
          <p:cNvPicPr>
            <a:picLocks noChangeAspect="1"/>
          </p:cNvPicPr>
          <p:nvPr/>
        </p:nvPicPr>
        <p:blipFill>
          <a:blip r:embed="rId4"/>
          <a:stretch>
            <a:fillRect/>
          </a:stretch>
        </p:blipFill>
        <p:spPr>
          <a:xfrm>
            <a:off x="0" y="5661425"/>
            <a:ext cx="1186258" cy="1196574"/>
          </a:xfrm>
          <a:prstGeom prst="rect">
            <a:avLst/>
          </a:prstGeom>
          <a:effectLst>
            <a:outerShdw blurRad="12700" dist="12700" dir="2700000" algn="tl" rotWithShape="0">
              <a:prstClr val="black">
                <a:alpha val="40000"/>
              </a:prstClr>
            </a:outerShdw>
          </a:effectLst>
        </p:spPr>
      </p:pic>
      <p:pic>
        <p:nvPicPr>
          <p:cNvPr id="30" name="图片 29">
            <a:extLst>
              <a:ext uri="{FF2B5EF4-FFF2-40B4-BE49-F238E27FC236}">
                <a16:creationId xmlns:a16="http://schemas.microsoft.com/office/drawing/2014/main" id="{ADD77BD4-6081-4EF0-A51E-6FCAF1D01E00}"/>
              </a:ext>
            </a:extLst>
          </p:cNvPr>
          <p:cNvPicPr>
            <a:picLocks noChangeAspect="1"/>
          </p:cNvPicPr>
          <p:nvPr/>
        </p:nvPicPr>
        <p:blipFill>
          <a:blip r:embed="rId5"/>
          <a:stretch>
            <a:fillRect/>
          </a:stretch>
        </p:blipFill>
        <p:spPr>
          <a:xfrm>
            <a:off x="9910711" y="5720074"/>
            <a:ext cx="2297452" cy="1271804"/>
          </a:xfrm>
          <a:prstGeom prst="rect">
            <a:avLst/>
          </a:prstGeom>
          <a:effectLst>
            <a:outerShdw blurRad="12700" dist="12700" dir="18900000" algn="bl" rotWithShape="0">
              <a:prstClr val="black">
                <a:alpha val="40000"/>
              </a:prstClr>
            </a:outerShdw>
          </a:effectLst>
        </p:spPr>
      </p:pic>
      <p:pic>
        <p:nvPicPr>
          <p:cNvPr id="3" name="Picture 2"/>
          <p:cNvPicPr>
            <a:picLocks noChangeAspect="1"/>
          </p:cNvPicPr>
          <p:nvPr/>
        </p:nvPicPr>
        <p:blipFill>
          <a:blip r:embed="rId6"/>
          <a:stretch>
            <a:fillRect/>
          </a:stretch>
        </p:blipFill>
        <p:spPr>
          <a:xfrm>
            <a:off x="-15769" y="395034"/>
            <a:ext cx="12223539" cy="1097375"/>
          </a:xfrm>
          <a:prstGeom prst="rect">
            <a:avLst/>
          </a:prstGeom>
        </p:spPr>
      </p:pic>
      <p:grpSp>
        <p:nvGrpSpPr>
          <p:cNvPr id="4" name="Group 3"/>
          <p:cNvGrpSpPr/>
          <p:nvPr/>
        </p:nvGrpSpPr>
        <p:grpSpPr>
          <a:xfrm>
            <a:off x="4013497" y="2289581"/>
            <a:ext cx="7694301" cy="2180819"/>
            <a:chOff x="4013497" y="2289581"/>
            <a:chExt cx="7694301" cy="2180819"/>
          </a:xfrm>
        </p:grpSpPr>
        <p:sp>
          <p:nvSpPr>
            <p:cNvPr id="40" name="矩形 26">
              <a:extLst>
                <a:ext uri="{FF2B5EF4-FFF2-40B4-BE49-F238E27FC236}">
                  <a16:creationId xmlns:a16="http://schemas.microsoft.com/office/drawing/2014/main" id="{902F907E-80C1-4F68-8630-618515348FFF}"/>
                </a:ext>
              </a:extLst>
            </p:cNvPr>
            <p:cNvSpPr/>
            <p:nvPr/>
          </p:nvSpPr>
          <p:spPr>
            <a:xfrm>
              <a:off x="4013497" y="2289581"/>
              <a:ext cx="7694301" cy="2180819"/>
            </a:xfrm>
            <a:prstGeom prst="rect">
              <a:avLst/>
            </a:prstGeom>
            <a:solidFill>
              <a:schemeClr val="bg1"/>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2" name="Rectangle 1"/>
            <p:cNvSpPr/>
            <p:nvPr/>
          </p:nvSpPr>
          <p:spPr>
            <a:xfrm>
              <a:off x="4323846" y="2422755"/>
              <a:ext cx="7286171" cy="1754326"/>
            </a:xfrm>
            <a:prstGeom prst="rect">
              <a:avLst/>
            </a:prstGeom>
          </p:spPr>
          <p:txBody>
            <a:bodyPr wrap="square">
              <a:spAutoFit/>
            </a:bodyPr>
            <a:lstStyle/>
            <a:p>
              <a:pPr lvl="0" algn="just"/>
              <a:r>
                <a:rPr lang="vi-VN" sz="3600" b="1" dirty="0">
                  <a:solidFill>
                    <a:schemeClr val="accent1"/>
                  </a:solidFill>
                  <a:latin typeface="Cambria" panose="02040503050406030204" pitchFamily="18" charset="0"/>
                  <a:ea typeface="Cambria" panose="02040503050406030204" pitchFamily="18" charset="0"/>
                </a:rPr>
                <a:t>Giun đất thích với những ngày mưa bụi và những vũng nước đục.</a:t>
              </a:r>
              <a:endParaRPr kumimoji="0" lang="en-US" sz="3600" b="1" i="0" u="none" strike="noStrike" kern="1200" cap="none" spc="0" normalizeH="0" baseline="0" noProof="0" dirty="0">
                <a:ln>
                  <a:noFill/>
                </a:ln>
                <a:solidFill>
                  <a:schemeClr val="accent1"/>
                </a:solidFill>
                <a:effectLst/>
                <a:uLnTx/>
                <a:uFillTx/>
                <a:latin typeface="Cambria" panose="02040503050406030204" pitchFamily="18" charset="0"/>
                <a:ea typeface="Cambria" panose="02040503050406030204" pitchFamily="18" charset="0"/>
              </a:endParaRPr>
            </a:p>
          </p:txBody>
        </p:sp>
      </p:grpSp>
      <p:pic>
        <p:nvPicPr>
          <p:cNvPr id="13" name="Picture 12"/>
          <p:cNvPicPr>
            <a:picLocks noChangeAspect="1"/>
          </p:cNvPicPr>
          <p:nvPr/>
        </p:nvPicPr>
        <p:blipFill>
          <a:blip r:embed="rId7">
            <a:extLst>
              <a:ext uri="{BEBA8EAE-BF5A-486C-A8C5-ECC9F3942E4B}">
                <a14:imgProps xmlns:a14="http://schemas.microsoft.com/office/drawing/2010/main">
                  <a14:imgLayer r:embed="rId8">
                    <a14:imgEffect>
                      <a14:saturation sat="300000"/>
                    </a14:imgEffect>
                  </a14:imgLayer>
                </a14:imgProps>
              </a:ext>
            </a:extLst>
          </a:blip>
          <a:stretch>
            <a:fillRect/>
          </a:stretch>
        </p:blipFill>
        <p:spPr>
          <a:xfrm>
            <a:off x="344713" y="2234846"/>
            <a:ext cx="3430355" cy="290408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4" name="图片 13">
            <a:extLst>
              <a:ext uri="{FF2B5EF4-FFF2-40B4-BE49-F238E27FC236}">
                <a16:creationId xmlns:a16="http://schemas.microsoft.com/office/drawing/2014/main" id="{C898C197-5498-415E-B0EE-9A83C3AC2E60}"/>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5165623" y="5543492"/>
            <a:ext cx="1095770" cy="1288201"/>
          </a:xfrm>
          <a:prstGeom prst="rect">
            <a:avLst/>
          </a:prstGeom>
        </p:spPr>
      </p:pic>
      <p:pic>
        <p:nvPicPr>
          <p:cNvPr id="15" name="图片 15">
            <a:extLst>
              <a:ext uri="{FF2B5EF4-FFF2-40B4-BE49-F238E27FC236}">
                <a16:creationId xmlns:a16="http://schemas.microsoft.com/office/drawing/2014/main" id="{7F06B5C3-4C38-479F-B87B-CA57F01119F9}"/>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3488409" y="5757682"/>
            <a:ext cx="1262743" cy="1081372"/>
          </a:xfrm>
          <a:prstGeom prst="rect">
            <a:avLst/>
          </a:prstGeom>
        </p:spPr>
      </p:pic>
      <p:pic>
        <p:nvPicPr>
          <p:cNvPr id="16" name="图片 20">
            <a:extLst>
              <a:ext uri="{FF2B5EF4-FFF2-40B4-BE49-F238E27FC236}">
                <a16:creationId xmlns:a16="http://schemas.microsoft.com/office/drawing/2014/main" id="{5BAE110D-AAEE-41A7-BB86-7BE746758BC9}"/>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11232426" y="4425268"/>
            <a:ext cx="950744" cy="2002973"/>
          </a:xfrm>
          <a:prstGeom prst="rect">
            <a:avLst/>
          </a:prstGeom>
        </p:spPr>
      </p:pic>
    </p:spTree>
    <p:extLst>
      <p:ext uri="{BB962C8B-B14F-4D97-AF65-F5344CB8AC3E}">
        <p14:creationId xmlns:p14="http://schemas.microsoft.com/office/powerpoint/2010/main" val="239313419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57283960-9722-4575-9F78-C81CE86831B0}"/>
              </a:ext>
            </a:extLst>
          </p:cNvPr>
          <p:cNvPicPr>
            <a:picLocks noChangeAspect="1"/>
          </p:cNvPicPr>
          <p:nvPr/>
        </p:nvPicPr>
        <p:blipFill>
          <a:blip r:embed="rId3"/>
          <a:stretch>
            <a:fillRect/>
          </a:stretch>
        </p:blipFill>
        <p:spPr>
          <a:xfrm>
            <a:off x="0" y="0"/>
            <a:ext cx="12192000" cy="6857999"/>
          </a:xfrm>
          <a:prstGeom prst="rect">
            <a:avLst/>
          </a:prstGeom>
        </p:spPr>
      </p:pic>
      <p:sp>
        <p:nvSpPr>
          <p:cNvPr id="23" name="矩形 22">
            <a:extLst>
              <a:ext uri="{FF2B5EF4-FFF2-40B4-BE49-F238E27FC236}">
                <a16:creationId xmlns:a16="http://schemas.microsoft.com/office/drawing/2014/main" id="{5CF2B8A3-8FF7-443A-B49D-270C41D0385F}"/>
              </a:ext>
            </a:extLst>
          </p:cNvPr>
          <p:cNvSpPr/>
          <p:nvPr/>
        </p:nvSpPr>
        <p:spPr>
          <a:xfrm>
            <a:off x="0" y="312429"/>
            <a:ext cx="12192000" cy="1262586"/>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29" name="图片 28">
            <a:extLst>
              <a:ext uri="{FF2B5EF4-FFF2-40B4-BE49-F238E27FC236}">
                <a16:creationId xmlns:a16="http://schemas.microsoft.com/office/drawing/2014/main" id="{9421EDD4-0015-427A-8C6D-B944C22F4BC6}"/>
              </a:ext>
            </a:extLst>
          </p:cNvPr>
          <p:cNvPicPr>
            <a:picLocks noChangeAspect="1"/>
          </p:cNvPicPr>
          <p:nvPr/>
        </p:nvPicPr>
        <p:blipFill>
          <a:blip r:embed="rId4"/>
          <a:stretch>
            <a:fillRect/>
          </a:stretch>
        </p:blipFill>
        <p:spPr>
          <a:xfrm>
            <a:off x="0" y="5661425"/>
            <a:ext cx="1186258" cy="1196574"/>
          </a:xfrm>
          <a:prstGeom prst="rect">
            <a:avLst/>
          </a:prstGeom>
          <a:effectLst>
            <a:outerShdw blurRad="12700" dist="12700" dir="2700000" algn="tl" rotWithShape="0">
              <a:prstClr val="black">
                <a:alpha val="40000"/>
              </a:prstClr>
            </a:outerShdw>
          </a:effectLst>
        </p:spPr>
      </p:pic>
      <p:pic>
        <p:nvPicPr>
          <p:cNvPr id="30" name="图片 29">
            <a:extLst>
              <a:ext uri="{FF2B5EF4-FFF2-40B4-BE49-F238E27FC236}">
                <a16:creationId xmlns:a16="http://schemas.microsoft.com/office/drawing/2014/main" id="{ADD77BD4-6081-4EF0-A51E-6FCAF1D01E00}"/>
              </a:ext>
            </a:extLst>
          </p:cNvPr>
          <p:cNvPicPr>
            <a:picLocks noChangeAspect="1"/>
          </p:cNvPicPr>
          <p:nvPr/>
        </p:nvPicPr>
        <p:blipFill>
          <a:blip r:embed="rId5"/>
          <a:stretch>
            <a:fillRect/>
          </a:stretch>
        </p:blipFill>
        <p:spPr>
          <a:xfrm>
            <a:off x="9910711" y="5720074"/>
            <a:ext cx="2297452" cy="1271804"/>
          </a:xfrm>
          <a:prstGeom prst="rect">
            <a:avLst/>
          </a:prstGeom>
          <a:effectLst>
            <a:outerShdw blurRad="12700" dist="12700" dir="18900000" algn="bl" rotWithShape="0">
              <a:prstClr val="black">
                <a:alpha val="40000"/>
              </a:prstClr>
            </a:outerShdw>
          </a:effectLst>
        </p:spPr>
      </p:pic>
      <p:pic>
        <p:nvPicPr>
          <p:cNvPr id="3" name="Picture 2"/>
          <p:cNvPicPr>
            <a:picLocks noChangeAspect="1"/>
          </p:cNvPicPr>
          <p:nvPr/>
        </p:nvPicPr>
        <p:blipFill>
          <a:blip r:embed="rId6"/>
          <a:stretch>
            <a:fillRect/>
          </a:stretch>
        </p:blipFill>
        <p:spPr>
          <a:xfrm>
            <a:off x="-15769" y="395034"/>
            <a:ext cx="12223539" cy="1097375"/>
          </a:xfrm>
          <a:prstGeom prst="rect">
            <a:avLst/>
          </a:prstGeom>
        </p:spPr>
      </p:pic>
      <p:grpSp>
        <p:nvGrpSpPr>
          <p:cNvPr id="7" name="Group 6"/>
          <p:cNvGrpSpPr/>
          <p:nvPr/>
        </p:nvGrpSpPr>
        <p:grpSpPr>
          <a:xfrm>
            <a:off x="254297" y="1857918"/>
            <a:ext cx="7694301" cy="2031911"/>
            <a:chOff x="254297" y="1857918"/>
            <a:chExt cx="7694301" cy="2031911"/>
          </a:xfrm>
        </p:grpSpPr>
        <p:sp>
          <p:nvSpPr>
            <p:cNvPr id="40" name="矩形 26">
              <a:extLst>
                <a:ext uri="{FF2B5EF4-FFF2-40B4-BE49-F238E27FC236}">
                  <a16:creationId xmlns:a16="http://schemas.microsoft.com/office/drawing/2014/main" id="{902F907E-80C1-4F68-8630-618515348FFF}"/>
                </a:ext>
              </a:extLst>
            </p:cNvPr>
            <p:cNvSpPr/>
            <p:nvPr/>
          </p:nvSpPr>
          <p:spPr>
            <a:xfrm>
              <a:off x="254297" y="1857918"/>
              <a:ext cx="7694301" cy="2031911"/>
            </a:xfrm>
            <a:prstGeom prst="rect">
              <a:avLst/>
            </a:prstGeom>
            <a:solidFill>
              <a:schemeClr val="bg1"/>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5" name="Rectangle 4"/>
            <p:cNvSpPr/>
            <p:nvPr/>
          </p:nvSpPr>
          <p:spPr>
            <a:xfrm>
              <a:off x="449942" y="1970049"/>
              <a:ext cx="7358743" cy="1754326"/>
            </a:xfrm>
            <a:prstGeom prst="rect">
              <a:avLst/>
            </a:prstGeom>
          </p:spPr>
          <p:txBody>
            <a:bodyPr wrap="square">
              <a:spAutoFit/>
            </a:bodyPr>
            <a:lstStyle/>
            <a:p>
              <a:pPr algn="just"/>
              <a:r>
                <a:rPr lang="vi-VN" sz="3600" b="1" i="0" dirty="0">
                  <a:solidFill>
                    <a:schemeClr val="accent1"/>
                  </a:solidFill>
                  <a:effectLst/>
                  <a:latin typeface="Cambria" panose="02040503050406030204" pitchFamily="18" charset="0"/>
                  <a:ea typeface="Cambria" panose="02040503050406030204" pitchFamily="18" charset="0"/>
                </a:rPr>
                <a:t>Châu chấu và giun đất gặp bác kiến đang chăm chỉ làm việc để hỏi về ngày đẹp là như thế nào.</a:t>
              </a:r>
              <a:endParaRPr lang="en-US" sz="3600" b="1" dirty="0">
                <a:solidFill>
                  <a:schemeClr val="accent1"/>
                </a:solidFill>
                <a:latin typeface="Cambria" panose="02040503050406030204" pitchFamily="18" charset="0"/>
                <a:ea typeface="Cambria" panose="02040503050406030204" pitchFamily="18" charset="0"/>
              </a:endParaRPr>
            </a:p>
          </p:txBody>
        </p:sp>
      </p:grpSp>
      <p:pic>
        <p:nvPicPr>
          <p:cNvPr id="14" name="Picture 13"/>
          <p:cNvPicPr>
            <a:picLocks noChangeAspect="1"/>
          </p:cNvPicPr>
          <p:nvPr/>
        </p:nvPicPr>
        <p:blipFill>
          <a:blip r:embed="rId7">
            <a:extLst>
              <a:ext uri="{BEBA8EAE-BF5A-486C-A8C5-ECC9F3942E4B}">
                <a14:imgProps xmlns:a14="http://schemas.microsoft.com/office/drawing/2010/main">
                  <a14:imgLayer r:embed="rId8">
                    <a14:imgEffect>
                      <a14:saturation sat="300000"/>
                    </a14:imgEffect>
                  </a14:imgLayer>
                </a14:imgProps>
              </a:ext>
            </a:extLst>
          </a:blip>
          <a:stretch>
            <a:fillRect/>
          </a:stretch>
        </p:blipFill>
        <p:spPr>
          <a:xfrm>
            <a:off x="8420015" y="1656303"/>
            <a:ext cx="3275257" cy="2769919"/>
          </a:xfrm>
          <a:prstGeom prst="rect">
            <a:avLst/>
          </a:prstGeom>
          <a:ln>
            <a:noFill/>
          </a:ln>
          <a:effectLst>
            <a:outerShdw blurRad="292100" dist="139700" dir="2700000" algn="tl" rotWithShape="0">
              <a:srgbClr val="333333">
                <a:alpha val="65000"/>
              </a:srgbClr>
            </a:outerShdw>
          </a:effectLst>
        </p:spPr>
      </p:pic>
      <p:pic>
        <p:nvPicPr>
          <p:cNvPr id="15" name="Picture 14"/>
          <p:cNvPicPr>
            <a:picLocks noChangeAspect="1"/>
          </p:cNvPicPr>
          <p:nvPr/>
        </p:nvPicPr>
        <p:blipFill>
          <a:blip r:embed="rId9">
            <a:extLst>
              <a:ext uri="{BEBA8EAE-BF5A-486C-A8C5-ECC9F3942E4B}">
                <a14:imgProps xmlns:a14="http://schemas.microsoft.com/office/drawing/2010/main">
                  <a14:imgLayer r:embed="rId10">
                    <a14:imgEffect>
                      <a14:saturation sat="300000"/>
                    </a14:imgEffect>
                  </a14:imgLayer>
                </a14:imgProps>
              </a:ext>
            </a:extLst>
          </a:blip>
          <a:stretch>
            <a:fillRect/>
          </a:stretch>
        </p:blipFill>
        <p:spPr>
          <a:xfrm>
            <a:off x="236956" y="3996768"/>
            <a:ext cx="3227703" cy="2754291"/>
          </a:xfrm>
          <a:prstGeom prst="rect">
            <a:avLst/>
          </a:prstGeom>
          <a:ln>
            <a:noFill/>
          </a:ln>
          <a:effectLst>
            <a:outerShdw blurRad="292100" dist="139700" dir="2700000" algn="tl" rotWithShape="0">
              <a:srgbClr val="333333">
                <a:alpha val="65000"/>
              </a:srgbClr>
            </a:outerShdw>
          </a:effectLst>
        </p:spPr>
      </p:pic>
      <p:grpSp>
        <p:nvGrpSpPr>
          <p:cNvPr id="16" name="Group 15"/>
          <p:cNvGrpSpPr/>
          <p:nvPr/>
        </p:nvGrpSpPr>
        <p:grpSpPr>
          <a:xfrm>
            <a:off x="3701615" y="4538353"/>
            <a:ext cx="7694301" cy="2031911"/>
            <a:chOff x="254297" y="1857918"/>
            <a:chExt cx="7694301" cy="2031911"/>
          </a:xfrm>
        </p:grpSpPr>
        <p:sp>
          <p:nvSpPr>
            <p:cNvPr id="17" name="矩形 26">
              <a:extLst>
                <a:ext uri="{FF2B5EF4-FFF2-40B4-BE49-F238E27FC236}">
                  <a16:creationId xmlns:a16="http://schemas.microsoft.com/office/drawing/2014/main" id="{902F907E-80C1-4F68-8630-618515348FFF}"/>
                </a:ext>
              </a:extLst>
            </p:cNvPr>
            <p:cNvSpPr/>
            <p:nvPr/>
          </p:nvSpPr>
          <p:spPr>
            <a:xfrm>
              <a:off x="254297" y="1857918"/>
              <a:ext cx="7694301" cy="2031911"/>
            </a:xfrm>
            <a:prstGeom prst="rect">
              <a:avLst/>
            </a:prstGeom>
            <a:solidFill>
              <a:schemeClr val="bg1"/>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18" name="Rectangle 17"/>
            <p:cNvSpPr/>
            <p:nvPr/>
          </p:nvSpPr>
          <p:spPr>
            <a:xfrm>
              <a:off x="422075" y="2031197"/>
              <a:ext cx="7358743" cy="1569660"/>
            </a:xfrm>
            <a:prstGeom prst="rect">
              <a:avLst/>
            </a:prstGeom>
          </p:spPr>
          <p:txBody>
            <a:bodyPr wrap="square">
              <a:spAutoFit/>
            </a:bodyPr>
            <a:lstStyle/>
            <a:p>
              <a:pPr algn="just"/>
              <a:r>
                <a:rPr lang="vi-VN" sz="3200" b="1" i="0" dirty="0">
                  <a:solidFill>
                    <a:schemeClr val="accent1"/>
                  </a:solidFill>
                  <a:effectLst/>
                  <a:latin typeface="Cambria" panose="02040503050406030204" pitchFamily="18" charset="0"/>
                  <a:ea typeface="Cambria" panose="02040503050406030204" pitchFamily="18" charset="0"/>
                </a:rPr>
                <a:t>Sau một ngày làm việc vất vả, bác kiến cảm thấy hôm nay là một ngày tuyệt vời và có thể nghỉ ngơi thoải mái.</a:t>
              </a:r>
              <a:endParaRPr lang="en-US" sz="3200" b="1" dirty="0">
                <a:solidFill>
                  <a:schemeClr val="accent1"/>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5837784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5061DA6-B82E-46FE-9483-5608B8AEAD71}"/>
              </a:ext>
            </a:extLst>
          </p:cNvPr>
          <p:cNvPicPr>
            <a:picLocks noChangeAspect="1"/>
          </p:cNvPicPr>
          <p:nvPr/>
        </p:nvPicPr>
        <p:blipFill>
          <a:blip r:embed="rId2"/>
          <a:stretch>
            <a:fillRect/>
          </a:stretch>
        </p:blipFill>
        <p:spPr>
          <a:xfrm>
            <a:off x="0" y="4796"/>
            <a:ext cx="12192000" cy="6857999"/>
          </a:xfrm>
          <a:prstGeom prst="rect">
            <a:avLst/>
          </a:prstGeom>
        </p:spPr>
      </p:pic>
      <p:pic>
        <p:nvPicPr>
          <p:cNvPr id="8" name="图片 7">
            <a:extLst>
              <a:ext uri="{FF2B5EF4-FFF2-40B4-BE49-F238E27FC236}">
                <a16:creationId xmlns:a16="http://schemas.microsoft.com/office/drawing/2014/main" id="{4B9F73B0-ABBF-4CA1-9D34-781B471159A1}"/>
              </a:ext>
            </a:extLst>
          </p:cNvPr>
          <p:cNvPicPr>
            <a:picLocks noChangeAspect="1"/>
          </p:cNvPicPr>
          <p:nvPr/>
        </p:nvPicPr>
        <p:blipFill>
          <a:blip r:embed="rId3"/>
          <a:stretch>
            <a:fillRect/>
          </a:stretch>
        </p:blipFill>
        <p:spPr>
          <a:xfrm>
            <a:off x="0" y="-1064645"/>
            <a:ext cx="11363692" cy="8449003"/>
          </a:xfrm>
          <a:prstGeom prst="rect">
            <a:avLst/>
          </a:prstGeom>
        </p:spPr>
      </p:pic>
      <p:pic>
        <p:nvPicPr>
          <p:cNvPr id="3" name="Picture 2"/>
          <p:cNvPicPr>
            <a:picLocks noChangeAspect="1"/>
          </p:cNvPicPr>
          <p:nvPr/>
        </p:nvPicPr>
        <p:blipFill>
          <a:blip r:embed="rId4"/>
          <a:stretch>
            <a:fillRect/>
          </a:stretch>
        </p:blipFill>
        <p:spPr>
          <a:xfrm>
            <a:off x="874733" y="1626174"/>
            <a:ext cx="9614225" cy="3615241"/>
          </a:xfrm>
          <a:prstGeom prst="rect">
            <a:avLst/>
          </a:prstGeom>
        </p:spPr>
      </p:pic>
      <p:pic>
        <p:nvPicPr>
          <p:cNvPr id="4" name="Picture 3"/>
          <p:cNvPicPr>
            <a:picLocks noChangeAspect="1"/>
          </p:cNvPicPr>
          <p:nvPr/>
        </p:nvPicPr>
        <p:blipFill>
          <a:blip r:embed="rId5"/>
          <a:stretch>
            <a:fillRect/>
          </a:stretch>
        </p:blipFill>
        <p:spPr>
          <a:xfrm>
            <a:off x="2958654" y="690357"/>
            <a:ext cx="1920406" cy="1871634"/>
          </a:xfrm>
          <a:prstGeom prst="rect">
            <a:avLst/>
          </a:prstGeom>
        </p:spPr>
      </p:pic>
    </p:spTree>
    <p:extLst>
      <p:ext uri="{BB962C8B-B14F-4D97-AF65-F5344CB8AC3E}">
        <p14:creationId xmlns:p14="http://schemas.microsoft.com/office/powerpoint/2010/main" val="64137825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57283960-9722-4575-9F78-C81CE86831B0}"/>
              </a:ext>
            </a:extLst>
          </p:cNvPr>
          <p:cNvPicPr>
            <a:picLocks noChangeAspect="1"/>
          </p:cNvPicPr>
          <p:nvPr/>
        </p:nvPicPr>
        <p:blipFill>
          <a:blip r:embed="rId3"/>
          <a:stretch>
            <a:fillRect/>
          </a:stretch>
        </p:blipFill>
        <p:spPr>
          <a:xfrm>
            <a:off x="0" y="0"/>
            <a:ext cx="12192000" cy="6857999"/>
          </a:xfrm>
          <a:prstGeom prst="rect">
            <a:avLst/>
          </a:prstGeom>
        </p:spPr>
      </p:pic>
      <p:sp>
        <p:nvSpPr>
          <p:cNvPr id="23" name="矩形 22">
            <a:extLst>
              <a:ext uri="{FF2B5EF4-FFF2-40B4-BE49-F238E27FC236}">
                <a16:creationId xmlns:a16="http://schemas.microsoft.com/office/drawing/2014/main" id="{5CF2B8A3-8FF7-443A-B49D-270C41D0385F}"/>
              </a:ext>
            </a:extLst>
          </p:cNvPr>
          <p:cNvSpPr/>
          <p:nvPr/>
        </p:nvSpPr>
        <p:spPr>
          <a:xfrm>
            <a:off x="0" y="312429"/>
            <a:ext cx="12192000" cy="1262586"/>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29" name="图片 28">
            <a:extLst>
              <a:ext uri="{FF2B5EF4-FFF2-40B4-BE49-F238E27FC236}">
                <a16:creationId xmlns:a16="http://schemas.microsoft.com/office/drawing/2014/main" id="{9421EDD4-0015-427A-8C6D-B944C22F4BC6}"/>
              </a:ext>
            </a:extLst>
          </p:cNvPr>
          <p:cNvPicPr>
            <a:picLocks noChangeAspect="1"/>
          </p:cNvPicPr>
          <p:nvPr/>
        </p:nvPicPr>
        <p:blipFill>
          <a:blip r:embed="rId4"/>
          <a:stretch>
            <a:fillRect/>
          </a:stretch>
        </p:blipFill>
        <p:spPr>
          <a:xfrm>
            <a:off x="0" y="5661425"/>
            <a:ext cx="1186258" cy="1196574"/>
          </a:xfrm>
          <a:prstGeom prst="rect">
            <a:avLst/>
          </a:prstGeom>
          <a:effectLst>
            <a:outerShdw blurRad="12700" dist="12700" dir="2700000" algn="tl" rotWithShape="0">
              <a:prstClr val="black">
                <a:alpha val="40000"/>
              </a:prstClr>
            </a:outerShdw>
          </a:effectLst>
        </p:spPr>
      </p:pic>
      <p:pic>
        <p:nvPicPr>
          <p:cNvPr id="30" name="图片 29">
            <a:extLst>
              <a:ext uri="{FF2B5EF4-FFF2-40B4-BE49-F238E27FC236}">
                <a16:creationId xmlns:a16="http://schemas.microsoft.com/office/drawing/2014/main" id="{ADD77BD4-6081-4EF0-A51E-6FCAF1D01E00}"/>
              </a:ext>
            </a:extLst>
          </p:cNvPr>
          <p:cNvPicPr>
            <a:picLocks noChangeAspect="1"/>
          </p:cNvPicPr>
          <p:nvPr/>
        </p:nvPicPr>
        <p:blipFill>
          <a:blip r:embed="rId5"/>
          <a:stretch>
            <a:fillRect/>
          </a:stretch>
        </p:blipFill>
        <p:spPr>
          <a:xfrm>
            <a:off x="9910711" y="5720074"/>
            <a:ext cx="2297452" cy="1271804"/>
          </a:xfrm>
          <a:prstGeom prst="rect">
            <a:avLst/>
          </a:prstGeom>
          <a:effectLst>
            <a:outerShdw blurRad="12700" dist="12700" dir="18900000" algn="bl" rotWithShape="0">
              <a:prstClr val="black">
                <a:alpha val="40000"/>
              </a:prstClr>
            </a:outerShdw>
          </a:effectLst>
        </p:spPr>
      </p:pic>
      <p:pic>
        <p:nvPicPr>
          <p:cNvPr id="2" name="Picture 1"/>
          <p:cNvPicPr>
            <a:picLocks noChangeAspect="1"/>
          </p:cNvPicPr>
          <p:nvPr/>
        </p:nvPicPr>
        <p:blipFill>
          <a:blip r:embed="rId6"/>
          <a:stretch>
            <a:fillRect/>
          </a:stretch>
        </p:blipFill>
        <p:spPr>
          <a:xfrm>
            <a:off x="-27963" y="453631"/>
            <a:ext cx="12247926" cy="1944793"/>
          </a:xfrm>
          <a:prstGeom prst="rect">
            <a:avLst/>
          </a:prstGeom>
        </p:spPr>
      </p:pic>
      <p:pic>
        <p:nvPicPr>
          <p:cNvPr id="25" name="Picture 24"/>
          <p:cNvPicPr>
            <a:picLocks noChangeAspect="1"/>
          </p:cNvPicPr>
          <p:nvPr/>
        </p:nvPicPr>
        <p:blipFill>
          <a:blip r:embed="rId7">
            <a:extLst>
              <a:ext uri="{BEBA8EAE-BF5A-486C-A8C5-ECC9F3942E4B}">
                <a14:imgProps xmlns:a14="http://schemas.microsoft.com/office/drawing/2010/main">
                  <a14:imgLayer r:embed="rId8">
                    <a14:imgEffect>
                      <a14:saturation sat="300000"/>
                    </a14:imgEffect>
                  </a14:imgLayer>
                </a14:imgProps>
              </a:ext>
            </a:extLst>
          </a:blip>
          <a:stretch>
            <a:fillRect/>
          </a:stretch>
        </p:blipFill>
        <p:spPr>
          <a:xfrm>
            <a:off x="200130" y="1716217"/>
            <a:ext cx="2751054" cy="2325862"/>
          </a:xfrm>
          <a:prstGeom prst="rect">
            <a:avLst/>
          </a:prstGeom>
          <a:ln>
            <a:noFill/>
          </a:ln>
          <a:effectLst>
            <a:outerShdw blurRad="292100" dist="139700" dir="2700000" algn="tl" rotWithShape="0">
              <a:srgbClr val="333333">
                <a:alpha val="65000"/>
              </a:srgbClr>
            </a:outerShdw>
          </a:effectLst>
        </p:spPr>
      </p:pic>
      <p:pic>
        <p:nvPicPr>
          <p:cNvPr id="26" name="Picture 25"/>
          <p:cNvPicPr>
            <a:picLocks noChangeAspect="1"/>
          </p:cNvPicPr>
          <p:nvPr/>
        </p:nvPicPr>
        <p:blipFill>
          <a:blip r:embed="rId9">
            <a:extLst>
              <a:ext uri="{BEBA8EAE-BF5A-486C-A8C5-ECC9F3942E4B}">
                <a14:imgProps xmlns:a14="http://schemas.microsoft.com/office/drawing/2010/main">
                  <a14:imgLayer r:embed="rId10">
                    <a14:imgEffect>
                      <a14:saturation sat="300000"/>
                    </a14:imgEffect>
                  </a14:imgLayer>
                </a14:imgProps>
              </a:ext>
            </a:extLst>
          </a:blip>
          <a:stretch>
            <a:fillRect/>
          </a:stretch>
        </p:blipFill>
        <p:spPr>
          <a:xfrm>
            <a:off x="3165767" y="1716217"/>
            <a:ext cx="2751054" cy="2325862"/>
          </a:xfrm>
          <a:prstGeom prst="rect">
            <a:avLst/>
          </a:prstGeom>
          <a:ln>
            <a:noFill/>
          </a:ln>
          <a:effectLst>
            <a:outerShdw blurRad="292100" dist="139700" dir="2700000" algn="tl" rotWithShape="0">
              <a:srgbClr val="333333">
                <a:alpha val="65000"/>
              </a:srgbClr>
            </a:outerShdw>
          </a:effectLst>
        </p:spPr>
      </p:pic>
      <p:pic>
        <p:nvPicPr>
          <p:cNvPr id="27" name="Picture 26"/>
          <p:cNvPicPr>
            <a:picLocks noChangeAspect="1"/>
          </p:cNvPicPr>
          <p:nvPr/>
        </p:nvPicPr>
        <p:blipFill>
          <a:blip r:embed="rId11">
            <a:extLst>
              <a:ext uri="{BEBA8EAE-BF5A-486C-A8C5-ECC9F3942E4B}">
                <a14:imgProps xmlns:a14="http://schemas.microsoft.com/office/drawing/2010/main">
                  <a14:imgLayer r:embed="rId12">
                    <a14:imgEffect>
                      <a14:saturation sat="300000"/>
                    </a14:imgEffect>
                  </a14:imgLayer>
                </a14:imgProps>
              </a:ext>
            </a:extLst>
          </a:blip>
          <a:stretch>
            <a:fillRect/>
          </a:stretch>
        </p:blipFill>
        <p:spPr>
          <a:xfrm>
            <a:off x="6131404" y="1716217"/>
            <a:ext cx="2766921" cy="2340014"/>
          </a:xfrm>
          <a:prstGeom prst="rect">
            <a:avLst/>
          </a:prstGeom>
          <a:ln>
            <a:noFill/>
          </a:ln>
          <a:effectLst>
            <a:outerShdw blurRad="292100" dist="139700" dir="2700000" algn="tl" rotWithShape="0">
              <a:srgbClr val="333333">
                <a:alpha val="65000"/>
              </a:srgbClr>
            </a:outerShdw>
          </a:effectLst>
        </p:spPr>
      </p:pic>
      <p:pic>
        <p:nvPicPr>
          <p:cNvPr id="28" name="Picture 27"/>
          <p:cNvPicPr>
            <a:picLocks noChangeAspect="1"/>
          </p:cNvPicPr>
          <p:nvPr/>
        </p:nvPicPr>
        <p:blipFill>
          <a:blip r:embed="rId13">
            <a:extLst>
              <a:ext uri="{BEBA8EAE-BF5A-486C-A8C5-ECC9F3942E4B}">
                <a14:imgProps xmlns:a14="http://schemas.microsoft.com/office/drawing/2010/main">
                  <a14:imgLayer r:embed="rId14">
                    <a14:imgEffect>
                      <a14:saturation sat="300000"/>
                    </a14:imgEffect>
                  </a14:imgLayer>
                </a14:imgProps>
              </a:ext>
            </a:extLst>
          </a:blip>
          <a:stretch>
            <a:fillRect/>
          </a:stretch>
        </p:blipFill>
        <p:spPr>
          <a:xfrm>
            <a:off x="9112909" y="1716217"/>
            <a:ext cx="2754579" cy="2350561"/>
          </a:xfrm>
          <a:prstGeom prst="rect">
            <a:avLst/>
          </a:prstGeom>
          <a:ln>
            <a:noFill/>
          </a:ln>
          <a:effectLst>
            <a:outerShdw blurRad="292100" dist="139700" dir="2700000" algn="tl" rotWithShape="0">
              <a:srgbClr val="333333">
                <a:alpha val="65000"/>
              </a:srgbClr>
            </a:outerShdw>
          </a:effectLst>
        </p:spPr>
      </p:pic>
      <p:grpSp>
        <p:nvGrpSpPr>
          <p:cNvPr id="6" name="Group 5"/>
          <p:cNvGrpSpPr/>
          <p:nvPr/>
        </p:nvGrpSpPr>
        <p:grpSpPr>
          <a:xfrm>
            <a:off x="200130" y="4223457"/>
            <a:ext cx="11667358" cy="2308964"/>
            <a:chOff x="200130" y="4223457"/>
            <a:chExt cx="11667358" cy="2308964"/>
          </a:xfrm>
        </p:grpSpPr>
        <p:sp>
          <p:nvSpPr>
            <p:cNvPr id="31" name="矩形 26">
              <a:extLst>
                <a:ext uri="{FF2B5EF4-FFF2-40B4-BE49-F238E27FC236}">
                  <a16:creationId xmlns:a16="http://schemas.microsoft.com/office/drawing/2014/main" id="{902F907E-80C1-4F68-8630-618515348FFF}"/>
                </a:ext>
              </a:extLst>
            </p:cNvPr>
            <p:cNvSpPr/>
            <p:nvPr/>
          </p:nvSpPr>
          <p:spPr>
            <a:xfrm>
              <a:off x="200130" y="4223457"/>
              <a:ext cx="11667358" cy="2308964"/>
            </a:xfrm>
            <a:prstGeom prst="rect">
              <a:avLst/>
            </a:prstGeom>
            <a:solidFill>
              <a:schemeClr val="bg1"/>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4" name="Rectangle 3"/>
            <p:cNvSpPr/>
            <p:nvPr/>
          </p:nvSpPr>
          <p:spPr>
            <a:xfrm>
              <a:off x="200130" y="4389299"/>
              <a:ext cx="11642395" cy="1754326"/>
            </a:xfrm>
            <a:prstGeom prst="rect">
              <a:avLst/>
            </a:prstGeom>
          </p:spPr>
          <p:txBody>
            <a:bodyPr wrap="square">
              <a:spAutoFit/>
            </a:bodyPr>
            <a:lstStyle/>
            <a:p>
              <a:pPr algn="just"/>
              <a:r>
                <a:rPr lang="en-US" sz="3600" b="1" dirty="0" err="1">
                  <a:solidFill>
                    <a:srgbClr val="000000"/>
                  </a:solidFill>
                  <a:latin typeface="Cambria" panose="02040503050406030204" pitchFamily="18" charset="0"/>
                  <a:ea typeface="Cambria" panose="02040503050406030204" pitchFamily="18" charset="0"/>
                </a:rPr>
                <a:t>Đoạn</a:t>
              </a:r>
              <a:r>
                <a:rPr lang="en-US" sz="3600" b="1" dirty="0">
                  <a:solidFill>
                    <a:srgbClr val="000000"/>
                  </a:solidFill>
                  <a:latin typeface="Cambria" panose="02040503050406030204" pitchFamily="18" charset="0"/>
                  <a:ea typeface="Cambria" panose="02040503050406030204" pitchFamily="18" charset="0"/>
                </a:rPr>
                <a:t> 1</a:t>
              </a:r>
              <a:r>
                <a:rPr lang="en-US" sz="3600" dirty="0">
                  <a:solidFill>
                    <a:srgbClr val="000000"/>
                  </a:solidFill>
                  <a:latin typeface="Cambria" panose="02040503050406030204" pitchFamily="18" charset="0"/>
                  <a:ea typeface="Cambria" panose="02040503050406030204" pitchFamily="18" charset="0"/>
                </a:rPr>
                <a:t>: </a:t>
              </a:r>
              <a:r>
                <a:rPr lang="vi-VN" sz="3600" b="0" i="0" dirty="0">
                  <a:solidFill>
                    <a:srgbClr val="FF0000"/>
                  </a:solidFill>
                  <a:effectLst/>
                  <a:latin typeface="Cambria" panose="02040503050406030204" pitchFamily="18" charset="0"/>
                  <a:ea typeface="Cambria" panose="02040503050406030204" pitchFamily="18" charset="0"/>
                </a:rPr>
                <a:t>Vào một buổi sáng sớm ánh nắng chan hòa, châu chấu nhảy lên gò phơi nắng. Nó búng chân tanh tách và bảo: “Một ngày tuyệt đẹp”.</a:t>
              </a:r>
              <a:endParaRPr lang="en-US" sz="3600" dirty="0">
                <a:solidFill>
                  <a:srgbClr val="FF0000"/>
                </a:solidFill>
                <a:latin typeface="Cambria" panose="02040503050406030204" pitchFamily="18" charset="0"/>
                <a:ea typeface="Cambria" panose="02040503050406030204" pitchFamily="18" charset="0"/>
              </a:endParaRPr>
            </a:p>
          </p:txBody>
        </p:sp>
      </p:grpSp>
      <p:grpSp>
        <p:nvGrpSpPr>
          <p:cNvPr id="35" name="Group 34"/>
          <p:cNvGrpSpPr/>
          <p:nvPr/>
        </p:nvGrpSpPr>
        <p:grpSpPr>
          <a:xfrm>
            <a:off x="208212" y="4232524"/>
            <a:ext cx="11667358" cy="2308964"/>
            <a:chOff x="200130" y="4223457"/>
            <a:chExt cx="11667358" cy="2308964"/>
          </a:xfrm>
        </p:grpSpPr>
        <p:sp>
          <p:nvSpPr>
            <p:cNvPr id="36" name="矩形 26">
              <a:extLst>
                <a:ext uri="{FF2B5EF4-FFF2-40B4-BE49-F238E27FC236}">
                  <a16:creationId xmlns:a16="http://schemas.microsoft.com/office/drawing/2014/main" id="{902F907E-80C1-4F68-8630-618515348FFF}"/>
                </a:ext>
              </a:extLst>
            </p:cNvPr>
            <p:cNvSpPr/>
            <p:nvPr/>
          </p:nvSpPr>
          <p:spPr>
            <a:xfrm>
              <a:off x="200130" y="4223457"/>
              <a:ext cx="11667358" cy="2308964"/>
            </a:xfrm>
            <a:prstGeom prst="rect">
              <a:avLst/>
            </a:prstGeom>
            <a:solidFill>
              <a:schemeClr val="bg1"/>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37" name="Rectangle 36"/>
            <p:cNvSpPr/>
            <p:nvPr/>
          </p:nvSpPr>
          <p:spPr>
            <a:xfrm>
              <a:off x="200130" y="4389299"/>
              <a:ext cx="11642395" cy="1938992"/>
            </a:xfrm>
            <a:prstGeom prst="rect">
              <a:avLst/>
            </a:prstGeom>
          </p:spPr>
          <p:txBody>
            <a:bodyPr wrap="square">
              <a:spAutoFit/>
            </a:bodyPr>
            <a:lstStyle/>
            <a:p>
              <a:pPr algn="just"/>
              <a:r>
                <a:rPr lang="en-US" sz="3000" b="1" dirty="0" err="1">
                  <a:solidFill>
                    <a:srgbClr val="000000"/>
                  </a:solidFill>
                  <a:latin typeface="Cambria" panose="02040503050406030204" pitchFamily="18" charset="0"/>
                  <a:ea typeface="Cambria" panose="02040503050406030204" pitchFamily="18" charset="0"/>
                </a:rPr>
                <a:t>Đoạn</a:t>
              </a:r>
              <a:r>
                <a:rPr lang="en-US" sz="3000" b="1" dirty="0">
                  <a:solidFill>
                    <a:srgbClr val="000000"/>
                  </a:solidFill>
                  <a:latin typeface="Cambria" panose="02040503050406030204" pitchFamily="18" charset="0"/>
                  <a:ea typeface="Cambria" panose="02040503050406030204" pitchFamily="18" charset="0"/>
                </a:rPr>
                <a:t> 2</a:t>
              </a:r>
              <a:r>
                <a:rPr lang="en-US" sz="3000" dirty="0">
                  <a:solidFill>
                    <a:srgbClr val="000000"/>
                  </a:solidFill>
                  <a:latin typeface="Cambria" panose="02040503050406030204" pitchFamily="18" charset="0"/>
                  <a:ea typeface="Cambria" panose="02040503050406030204" pitchFamily="18" charset="0"/>
                </a:rPr>
                <a:t>: </a:t>
              </a:r>
              <a:r>
                <a:rPr lang="vi-VN" sz="3000" b="0" i="0" dirty="0">
                  <a:solidFill>
                    <a:srgbClr val="FF0000"/>
                  </a:solidFill>
                  <a:effectLst/>
                  <a:latin typeface="Cambria" panose="02040503050406030204" pitchFamily="18" charset="0"/>
                  <a:ea typeface="Cambria" panose="02040503050406030204" pitchFamily="18" charset="0"/>
                </a:rPr>
                <a:t>Giun đất lại thốt lên: “Thật khó chịu” và cố rúc đầu sâu thêm vào lớp đất khô. Châu chấu phản bác lại giun đất “Thế là thế nào? Trên trời không một gợn mây, mặt trời tỏa nắng huy hoàng”. Giun đất cãi lại “Không! Mưa bụi và những vũng nước đục mới là một ngày tuyệt đẹp”.</a:t>
              </a:r>
              <a:endParaRPr lang="en-US" sz="3000" dirty="0">
                <a:solidFill>
                  <a:srgbClr val="FF0000"/>
                </a:solidFill>
                <a:latin typeface="Cambria" panose="02040503050406030204" pitchFamily="18" charset="0"/>
                <a:ea typeface="Cambria" panose="02040503050406030204" pitchFamily="18" charset="0"/>
              </a:endParaRPr>
            </a:p>
          </p:txBody>
        </p:sp>
      </p:grpSp>
      <p:grpSp>
        <p:nvGrpSpPr>
          <p:cNvPr id="38" name="Group 37"/>
          <p:cNvGrpSpPr/>
          <p:nvPr/>
        </p:nvGrpSpPr>
        <p:grpSpPr>
          <a:xfrm>
            <a:off x="200130" y="4223457"/>
            <a:ext cx="11667358" cy="2308964"/>
            <a:chOff x="200130" y="4223457"/>
            <a:chExt cx="11667358" cy="2308964"/>
          </a:xfrm>
        </p:grpSpPr>
        <p:sp>
          <p:nvSpPr>
            <p:cNvPr id="39" name="矩形 26">
              <a:extLst>
                <a:ext uri="{FF2B5EF4-FFF2-40B4-BE49-F238E27FC236}">
                  <a16:creationId xmlns:a16="http://schemas.microsoft.com/office/drawing/2014/main" id="{902F907E-80C1-4F68-8630-618515348FFF}"/>
                </a:ext>
              </a:extLst>
            </p:cNvPr>
            <p:cNvSpPr/>
            <p:nvPr/>
          </p:nvSpPr>
          <p:spPr>
            <a:xfrm>
              <a:off x="200130" y="4223457"/>
              <a:ext cx="11667358" cy="2308964"/>
            </a:xfrm>
            <a:prstGeom prst="rect">
              <a:avLst/>
            </a:prstGeom>
            <a:solidFill>
              <a:schemeClr val="bg1"/>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41" name="Rectangle 40"/>
            <p:cNvSpPr/>
            <p:nvPr/>
          </p:nvSpPr>
          <p:spPr>
            <a:xfrm>
              <a:off x="200130" y="4389299"/>
              <a:ext cx="11642395" cy="1815882"/>
            </a:xfrm>
            <a:prstGeom prst="rect">
              <a:avLst/>
            </a:prstGeom>
          </p:spPr>
          <p:txBody>
            <a:bodyPr wrap="square">
              <a:spAutoFit/>
            </a:bodyPr>
            <a:lstStyle/>
            <a:p>
              <a:pPr algn="just"/>
              <a:r>
                <a:rPr lang="en-US" sz="2800" b="1" dirty="0" err="1">
                  <a:solidFill>
                    <a:srgbClr val="000000"/>
                  </a:solidFill>
                  <a:latin typeface="Cambria" panose="02040503050406030204" pitchFamily="18" charset="0"/>
                  <a:ea typeface="Cambria" panose="02040503050406030204" pitchFamily="18" charset="0"/>
                </a:rPr>
                <a:t>Đoạn</a:t>
              </a:r>
              <a:r>
                <a:rPr lang="en-US" sz="2800" b="1" dirty="0">
                  <a:solidFill>
                    <a:srgbClr val="000000"/>
                  </a:solidFill>
                  <a:latin typeface="Cambria" panose="02040503050406030204" pitchFamily="18" charset="0"/>
                  <a:ea typeface="Cambria" panose="02040503050406030204" pitchFamily="18" charset="0"/>
                </a:rPr>
                <a:t> 3</a:t>
              </a:r>
              <a:r>
                <a:rPr lang="en-US" sz="2800" dirty="0">
                  <a:solidFill>
                    <a:srgbClr val="000000"/>
                  </a:solidFill>
                  <a:latin typeface="Cambria" panose="02040503050406030204" pitchFamily="18" charset="0"/>
                  <a:ea typeface="Cambria" panose="02040503050406030204" pitchFamily="18" charset="0"/>
                </a:rPr>
                <a:t>: </a:t>
              </a:r>
              <a:r>
                <a:rPr lang="vi-VN" sz="2800" b="0" i="0" dirty="0">
                  <a:solidFill>
                    <a:srgbClr val="FF0000"/>
                  </a:solidFill>
                  <a:effectLst/>
                  <a:latin typeface="Cambria" panose="02040503050406030204" pitchFamily="18" charset="0"/>
                  <a:ea typeface="Cambria" panose="02040503050406030204" pitchFamily="18" charset="0"/>
                </a:rPr>
                <a:t>Châu chấu không đồng ý với giun đất và chúng quyết định đi hỏi mọi người. Vừa hay lúc đó gặp bác kiến tha nhành thông đi qua, dừng lại nghỉ ngơi. Châu chấu liền hỏi kiến xem hôm nay là một ngày tuyệt đẹp hay đáng ghét. Kiến lau mồ hôi và hẹn chúng câu trả lời sau khi mặt trời lặn.</a:t>
              </a:r>
              <a:endParaRPr lang="en-US" sz="2800" dirty="0">
                <a:solidFill>
                  <a:srgbClr val="FF0000"/>
                </a:solidFill>
                <a:latin typeface="Cambria" panose="02040503050406030204" pitchFamily="18" charset="0"/>
                <a:ea typeface="Cambria" panose="02040503050406030204" pitchFamily="18" charset="0"/>
              </a:endParaRPr>
            </a:p>
          </p:txBody>
        </p:sp>
      </p:grpSp>
      <p:grpSp>
        <p:nvGrpSpPr>
          <p:cNvPr id="42" name="Group 41"/>
          <p:cNvGrpSpPr/>
          <p:nvPr/>
        </p:nvGrpSpPr>
        <p:grpSpPr>
          <a:xfrm>
            <a:off x="208212" y="4248156"/>
            <a:ext cx="11667358" cy="2324596"/>
            <a:chOff x="200130" y="4223457"/>
            <a:chExt cx="11667358" cy="2324596"/>
          </a:xfrm>
        </p:grpSpPr>
        <p:sp>
          <p:nvSpPr>
            <p:cNvPr id="43" name="矩形 26">
              <a:extLst>
                <a:ext uri="{FF2B5EF4-FFF2-40B4-BE49-F238E27FC236}">
                  <a16:creationId xmlns:a16="http://schemas.microsoft.com/office/drawing/2014/main" id="{902F907E-80C1-4F68-8630-618515348FFF}"/>
                </a:ext>
              </a:extLst>
            </p:cNvPr>
            <p:cNvSpPr/>
            <p:nvPr/>
          </p:nvSpPr>
          <p:spPr>
            <a:xfrm>
              <a:off x="200130" y="4223457"/>
              <a:ext cx="11667358" cy="2308964"/>
            </a:xfrm>
            <a:prstGeom prst="rect">
              <a:avLst/>
            </a:prstGeom>
            <a:solidFill>
              <a:schemeClr val="bg1"/>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44" name="Rectangle 43"/>
            <p:cNvSpPr/>
            <p:nvPr/>
          </p:nvSpPr>
          <p:spPr>
            <a:xfrm>
              <a:off x="200130" y="4239729"/>
              <a:ext cx="11642395" cy="2308324"/>
            </a:xfrm>
            <a:prstGeom prst="rect">
              <a:avLst/>
            </a:prstGeom>
          </p:spPr>
          <p:txBody>
            <a:bodyPr wrap="square">
              <a:spAutoFit/>
            </a:bodyPr>
            <a:lstStyle/>
            <a:p>
              <a:pPr algn="just"/>
              <a:r>
                <a:rPr lang="en-US" sz="3600" b="1" dirty="0" err="1">
                  <a:solidFill>
                    <a:srgbClr val="000000"/>
                  </a:solidFill>
                  <a:latin typeface="Cambria" panose="02040503050406030204" pitchFamily="18" charset="0"/>
                  <a:ea typeface="Cambria" panose="02040503050406030204" pitchFamily="18" charset="0"/>
                </a:rPr>
                <a:t>Đoạn</a:t>
              </a:r>
              <a:r>
                <a:rPr lang="en-US" sz="3600" b="1" dirty="0">
                  <a:solidFill>
                    <a:srgbClr val="000000"/>
                  </a:solidFill>
                  <a:latin typeface="Cambria" panose="02040503050406030204" pitchFamily="18" charset="0"/>
                  <a:ea typeface="Cambria" panose="02040503050406030204" pitchFamily="18" charset="0"/>
                </a:rPr>
                <a:t> 4</a:t>
              </a:r>
              <a:r>
                <a:rPr lang="en-US" sz="3600" dirty="0">
                  <a:solidFill>
                    <a:srgbClr val="000000"/>
                  </a:solidFill>
                  <a:latin typeface="Cambria" panose="02040503050406030204" pitchFamily="18" charset="0"/>
                  <a:ea typeface="Cambria" panose="02040503050406030204" pitchFamily="18" charset="0"/>
                </a:rPr>
                <a:t>: </a:t>
              </a:r>
              <a:r>
                <a:rPr lang="vi-VN" sz="3600" b="0" i="0" dirty="0">
                  <a:solidFill>
                    <a:srgbClr val="FF0000"/>
                  </a:solidFill>
                  <a:effectLst/>
                  <a:latin typeface="Cambria" panose="02040503050406030204" pitchFamily="18" charset="0"/>
                  <a:ea typeface="Cambria" panose="02040503050406030204" pitchFamily="18" charset="0"/>
                </a:rPr>
                <a:t>Sau khi mặt trời lặn, châu chấu và giun đất đi đến tổ kiến để hỏi lại. Bác kiến đáp: “Hôm nay là một ngày tuyệt đẹp! Tôi đã làm việc rất tốt và bây giờ có thể nghỉ ngơi thoải mái.”</a:t>
              </a:r>
              <a:endParaRPr lang="en-US" sz="3600" dirty="0">
                <a:solidFill>
                  <a:srgbClr val="FF000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26583153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circle(in)">
                                      <p:cBhvr>
                                        <p:cTn id="14" dur="2000"/>
                                        <p:tgtEl>
                                          <p:spTgt spid="25"/>
                                        </p:tgtEl>
                                      </p:cBhvr>
                                    </p:animEffect>
                                  </p:childTnLst>
                                </p:cTn>
                              </p:par>
                              <p:par>
                                <p:cTn id="15" presetID="6" presetClass="entr" presetSubtype="16"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circle(in)">
                                      <p:cBhvr>
                                        <p:cTn id="17" dur="2000"/>
                                        <p:tgtEl>
                                          <p:spTgt spid="26"/>
                                        </p:tgtEl>
                                      </p:cBhvr>
                                    </p:animEffect>
                                  </p:childTnLst>
                                </p:cTn>
                              </p:par>
                              <p:par>
                                <p:cTn id="18" presetID="6" presetClass="entr" presetSubtype="16"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circle(in)">
                                      <p:cBhvr>
                                        <p:cTn id="20" dur="2000"/>
                                        <p:tgtEl>
                                          <p:spTgt spid="27"/>
                                        </p:tgtEl>
                                      </p:cBhvr>
                                    </p:animEffect>
                                  </p:childTnLst>
                                </p:cTn>
                              </p:par>
                              <p:par>
                                <p:cTn id="21" presetID="6" presetClass="entr" presetSubtype="16"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circle(in)">
                                      <p:cBhvr>
                                        <p:cTn id="23" dur="2000"/>
                                        <p:tgtEl>
                                          <p:spTgt spid="2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fade">
                                      <p:cBhvr>
                                        <p:cTn id="33" dur="500"/>
                                        <p:tgtEl>
                                          <p:spTgt spid="3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fade">
                                      <p:cBhvr>
                                        <p:cTn id="38" dur="500"/>
                                        <p:tgtEl>
                                          <p:spTgt spid="3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42"/>
                                        </p:tgtEl>
                                        <p:attrNameLst>
                                          <p:attrName>style.visibility</p:attrName>
                                        </p:attrNameLst>
                                      </p:cBhvr>
                                      <p:to>
                                        <p:strVal val="visible"/>
                                      </p:to>
                                    </p:set>
                                    <p:animEffect transition="in" filter="fade">
                                      <p:cBhvr>
                                        <p:cTn id="43"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5061DA6-B82E-46FE-9483-5608B8AEAD71}"/>
              </a:ext>
            </a:extLst>
          </p:cNvPr>
          <p:cNvPicPr>
            <a:picLocks noChangeAspect="1"/>
          </p:cNvPicPr>
          <p:nvPr/>
        </p:nvPicPr>
        <p:blipFill>
          <a:blip r:embed="rId2"/>
          <a:stretch>
            <a:fillRect/>
          </a:stretch>
        </p:blipFill>
        <p:spPr>
          <a:xfrm>
            <a:off x="0" y="1"/>
            <a:ext cx="12192000" cy="6857999"/>
          </a:xfrm>
          <a:prstGeom prst="rect">
            <a:avLst/>
          </a:prstGeom>
        </p:spPr>
      </p:pic>
      <p:pic>
        <p:nvPicPr>
          <p:cNvPr id="8" name="图片 7">
            <a:extLst>
              <a:ext uri="{FF2B5EF4-FFF2-40B4-BE49-F238E27FC236}">
                <a16:creationId xmlns:a16="http://schemas.microsoft.com/office/drawing/2014/main" id="{02F1AEF5-2BFD-4979-9ECC-DCDD42767BB1}"/>
              </a:ext>
            </a:extLst>
          </p:cNvPr>
          <p:cNvPicPr>
            <a:picLocks noChangeAspect="1"/>
          </p:cNvPicPr>
          <p:nvPr/>
        </p:nvPicPr>
        <p:blipFill>
          <a:blip r:embed="rId3" cstate="print">
            <a:extLst>
              <a:ext uri="{28A0092B-C50C-407E-A947-70E740481C1C}">
                <a14:useLocalDpi xmlns:a14="http://schemas.microsoft.com/office/drawing/2010/main" val="0"/>
              </a:ext>
            </a:extLst>
          </a:blip>
          <a:srcRect l="1492" t="20190" b="18095"/>
          <a:stretch>
            <a:fillRect/>
          </a:stretch>
        </p:blipFill>
        <p:spPr>
          <a:xfrm>
            <a:off x="1563188" y="427826"/>
            <a:ext cx="8752114" cy="5483117"/>
          </a:xfrm>
          <a:custGeom>
            <a:avLst/>
            <a:gdLst>
              <a:gd name="connsiteX0" fmla="*/ 0 w 6755674"/>
              <a:gd name="connsiteY0" fmla="*/ 0 h 4232366"/>
              <a:gd name="connsiteX1" fmla="*/ 6755674 w 6755674"/>
              <a:gd name="connsiteY1" fmla="*/ 0 h 4232366"/>
              <a:gd name="connsiteX2" fmla="*/ 6755674 w 6755674"/>
              <a:gd name="connsiteY2" fmla="*/ 4232366 h 4232366"/>
              <a:gd name="connsiteX3" fmla="*/ 0 w 6755674"/>
              <a:gd name="connsiteY3" fmla="*/ 4232366 h 4232366"/>
            </a:gdLst>
            <a:ahLst/>
            <a:cxnLst>
              <a:cxn ang="0">
                <a:pos x="connsiteX0" y="connsiteY0"/>
              </a:cxn>
              <a:cxn ang="0">
                <a:pos x="connsiteX1" y="connsiteY1"/>
              </a:cxn>
              <a:cxn ang="0">
                <a:pos x="connsiteX2" y="connsiteY2"/>
              </a:cxn>
              <a:cxn ang="0">
                <a:pos x="connsiteX3" y="connsiteY3"/>
              </a:cxn>
            </a:cxnLst>
            <a:rect l="l" t="t" r="r" b="b"/>
            <a:pathLst>
              <a:path w="6755674" h="4232366">
                <a:moveTo>
                  <a:pt x="0" y="0"/>
                </a:moveTo>
                <a:lnTo>
                  <a:pt x="6755674" y="0"/>
                </a:lnTo>
                <a:lnTo>
                  <a:pt x="6755674" y="4232366"/>
                </a:lnTo>
                <a:lnTo>
                  <a:pt x="0" y="4232366"/>
                </a:lnTo>
                <a:close/>
              </a:path>
            </a:pathLst>
          </a:custGeom>
        </p:spPr>
      </p:pic>
      <p:pic>
        <p:nvPicPr>
          <p:cNvPr id="3" name="Picture 2"/>
          <p:cNvPicPr>
            <a:picLocks noChangeAspect="1"/>
          </p:cNvPicPr>
          <p:nvPr/>
        </p:nvPicPr>
        <p:blipFill>
          <a:blip r:embed="rId4"/>
          <a:stretch>
            <a:fillRect/>
          </a:stretch>
        </p:blipFill>
        <p:spPr>
          <a:xfrm>
            <a:off x="2857450" y="2087250"/>
            <a:ext cx="6163590" cy="2164268"/>
          </a:xfrm>
          <a:prstGeom prst="rect">
            <a:avLst/>
          </a:prstGeom>
        </p:spPr>
      </p:pic>
    </p:spTree>
    <p:extLst>
      <p:ext uri="{BB962C8B-B14F-4D97-AF65-F5344CB8AC3E}">
        <p14:creationId xmlns:p14="http://schemas.microsoft.com/office/powerpoint/2010/main" val="327531662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5061DA6-B82E-46FE-9483-5608B8AEAD71}"/>
              </a:ext>
            </a:extLst>
          </p:cNvPr>
          <p:cNvPicPr>
            <a:picLocks noChangeAspect="1"/>
          </p:cNvPicPr>
          <p:nvPr/>
        </p:nvPicPr>
        <p:blipFill>
          <a:blip r:embed="rId2"/>
          <a:stretch>
            <a:fillRect/>
          </a:stretch>
        </p:blipFill>
        <p:spPr>
          <a:xfrm>
            <a:off x="0" y="1"/>
            <a:ext cx="12192000" cy="6857999"/>
          </a:xfrm>
          <a:prstGeom prst="rect">
            <a:avLst/>
          </a:prstGeom>
        </p:spPr>
      </p:pic>
      <p:pic>
        <p:nvPicPr>
          <p:cNvPr id="6" name="图片 8">
            <a:extLst>
              <a:ext uri="{FF2B5EF4-FFF2-40B4-BE49-F238E27FC236}">
                <a16:creationId xmlns:a16="http://schemas.microsoft.com/office/drawing/2014/main" id="{BC931DF1-8D69-43CF-9343-745949037EAB}"/>
              </a:ext>
            </a:extLst>
          </p:cNvPr>
          <p:cNvPicPr>
            <a:picLocks noChangeAspect="1"/>
          </p:cNvPicPr>
          <p:nvPr/>
        </p:nvPicPr>
        <p:blipFill>
          <a:blip r:embed="rId3"/>
          <a:stretch>
            <a:fillRect/>
          </a:stretch>
        </p:blipFill>
        <p:spPr>
          <a:xfrm>
            <a:off x="1615331" y="-228600"/>
            <a:ext cx="9067909" cy="6672789"/>
          </a:xfrm>
          <a:prstGeom prst="rect">
            <a:avLst/>
          </a:prstGeom>
          <a:effectLst>
            <a:outerShdw blurRad="63500" algn="ctr" rotWithShape="0">
              <a:prstClr val="black">
                <a:alpha val="40000"/>
              </a:prstClr>
            </a:outerShdw>
          </a:effectLst>
        </p:spPr>
      </p:pic>
      <p:sp>
        <p:nvSpPr>
          <p:cNvPr id="9" name="文本框 8">
            <a:extLst>
              <a:ext uri="{FF2B5EF4-FFF2-40B4-BE49-F238E27FC236}">
                <a16:creationId xmlns:a16="http://schemas.microsoft.com/office/drawing/2014/main" id="{75C01CC4-6FDF-408A-9B7E-E06091668D27}"/>
              </a:ext>
            </a:extLst>
          </p:cNvPr>
          <p:cNvSpPr txBox="1"/>
          <p:nvPr/>
        </p:nvSpPr>
        <p:spPr>
          <a:xfrm>
            <a:off x="2319788" y="3142125"/>
            <a:ext cx="6720113"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200" b="1" dirty="0">
                <a:solidFill>
                  <a:prstClr val="black"/>
                </a:solidFill>
                <a:latin typeface="Cambria" panose="02040503050406030204" pitchFamily="18" charset="0"/>
                <a:ea typeface="Cambria" panose="02040503050406030204" pitchFamily="18" charset="0"/>
              </a:rPr>
              <a:t>Chia </a:t>
            </a:r>
            <a:r>
              <a:rPr lang="en-US" altLang="zh-CN" sz="4200" b="1" dirty="0" err="1">
                <a:solidFill>
                  <a:prstClr val="black"/>
                </a:solidFill>
                <a:latin typeface="Cambria" panose="02040503050406030204" pitchFamily="18" charset="0"/>
                <a:ea typeface="Cambria" panose="02040503050406030204" pitchFamily="18" charset="0"/>
              </a:rPr>
              <a:t>sẻ</a:t>
            </a:r>
            <a:r>
              <a:rPr lang="en-US" altLang="zh-CN" sz="4200" b="1" dirty="0">
                <a:solidFill>
                  <a:prstClr val="black"/>
                </a:solidFill>
                <a:latin typeface="Cambria" panose="02040503050406030204" pitchFamily="18" charset="0"/>
                <a:ea typeface="Cambria" panose="02040503050406030204" pitchFamily="18" charset="0"/>
              </a:rPr>
              <a:t> </a:t>
            </a:r>
            <a:r>
              <a:rPr lang="en-US" altLang="zh-CN" sz="4200" b="1" dirty="0" err="1">
                <a:solidFill>
                  <a:prstClr val="black"/>
                </a:solidFill>
                <a:latin typeface="Cambria" panose="02040503050406030204" pitchFamily="18" charset="0"/>
                <a:ea typeface="Cambria" panose="02040503050406030204" pitchFamily="18" charset="0"/>
              </a:rPr>
              <a:t>một</a:t>
            </a:r>
            <a:r>
              <a:rPr lang="en-US" altLang="zh-CN" sz="4200" b="1" dirty="0">
                <a:solidFill>
                  <a:prstClr val="black"/>
                </a:solidFill>
                <a:latin typeface="Cambria" panose="02040503050406030204" pitchFamily="18" charset="0"/>
                <a:ea typeface="Cambria" panose="02040503050406030204" pitchFamily="18" charset="0"/>
              </a:rPr>
              <a:t> </a:t>
            </a:r>
            <a:r>
              <a:rPr lang="en-US" altLang="zh-CN" sz="4200" b="1" dirty="0" err="1">
                <a:solidFill>
                  <a:prstClr val="black"/>
                </a:solidFill>
                <a:latin typeface="Cambria" panose="02040503050406030204" pitchFamily="18" charset="0"/>
                <a:ea typeface="Cambria" panose="02040503050406030204" pitchFamily="18" charset="0"/>
              </a:rPr>
              <a:t>việc</a:t>
            </a:r>
            <a:r>
              <a:rPr lang="en-US" altLang="zh-CN" sz="4200" b="1" dirty="0">
                <a:solidFill>
                  <a:prstClr val="black"/>
                </a:solidFill>
                <a:latin typeface="Cambria" panose="02040503050406030204" pitchFamily="18" charset="0"/>
                <a:ea typeface="Cambria" panose="02040503050406030204" pitchFamily="18" charset="0"/>
              </a:rPr>
              <a:t> </a:t>
            </a:r>
            <a:r>
              <a:rPr lang="en-US" altLang="zh-CN" sz="4200" b="1" dirty="0" err="1">
                <a:solidFill>
                  <a:prstClr val="black"/>
                </a:solidFill>
                <a:latin typeface="Cambria" panose="02040503050406030204" pitchFamily="18" charset="0"/>
                <a:ea typeface="Cambria" panose="02040503050406030204" pitchFamily="18" charset="0"/>
              </a:rPr>
              <a:t>làm</a:t>
            </a:r>
            <a:r>
              <a:rPr lang="en-US" altLang="zh-CN" sz="4200" b="1" dirty="0">
                <a:solidFill>
                  <a:prstClr val="black"/>
                </a:solidFill>
                <a:latin typeface="Cambria" panose="02040503050406030204" pitchFamily="18" charset="0"/>
                <a:ea typeface="Cambria" panose="02040503050406030204" pitchFamily="18" charset="0"/>
              </a:rPr>
              <a:t> </a:t>
            </a:r>
            <a:r>
              <a:rPr lang="en-US" altLang="zh-CN" sz="4200" b="1" dirty="0" err="1">
                <a:solidFill>
                  <a:prstClr val="black"/>
                </a:solidFill>
                <a:latin typeface="Cambria" panose="02040503050406030204" pitchFamily="18" charset="0"/>
                <a:ea typeface="Cambria" panose="02040503050406030204" pitchFamily="18" charset="0"/>
              </a:rPr>
              <a:t>tốt</a:t>
            </a:r>
            <a:r>
              <a:rPr lang="en-US" altLang="zh-CN" sz="4200" b="1" dirty="0">
                <a:solidFill>
                  <a:prstClr val="black"/>
                </a:solidFill>
                <a:latin typeface="Cambria" panose="02040503050406030204" pitchFamily="18" charset="0"/>
                <a:ea typeface="Cambria" panose="02040503050406030204" pitchFamily="18" charset="0"/>
              </a:rPr>
              <a:t> </a:t>
            </a:r>
            <a:r>
              <a:rPr lang="en-US" altLang="zh-CN" sz="4200" b="1" dirty="0" err="1">
                <a:solidFill>
                  <a:prstClr val="black"/>
                </a:solidFill>
                <a:latin typeface="Cambria" panose="02040503050406030204" pitchFamily="18" charset="0"/>
                <a:ea typeface="Cambria" panose="02040503050406030204" pitchFamily="18" charset="0"/>
              </a:rPr>
              <a:t>mà</a:t>
            </a:r>
            <a:r>
              <a:rPr lang="en-US" altLang="zh-CN" sz="4200" b="1" dirty="0">
                <a:solidFill>
                  <a:prstClr val="black"/>
                </a:solidFill>
                <a:latin typeface="Cambria" panose="02040503050406030204" pitchFamily="18" charset="0"/>
                <a:ea typeface="Cambria" panose="02040503050406030204" pitchFamily="18" charset="0"/>
              </a:rPr>
              <a:t> </a:t>
            </a:r>
            <a:r>
              <a:rPr lang="en-US" altLang="zh-CN" sz="4200" b="1" dirty="0" err="1">
                <a:solidFill>
                  <a:prstClr val="black"/>
                </a:solidFill>
                <a:latin typeface="Cambria" panose="02040503050406030204" pitchFamily="18" charset="0"/>
                <a:ea typeface="Cambria" panose="02040503050406030204" pitchFamily="18" charset="0"/>
              </a:rPr>
              <a:t>em</a:t>
            </a:r>
            <a:r>
              <a:rPr lang="en-US" altLang="zh-CN" sz="4200" b="1" dirty="0">
                <a:solidFill>
                  <a:prstClr val="black"/>
                </a:solidFill>
                <a:latin typeface="Cambria" panose="02040503050406030204" pitchFamily="18" charset="0"/>
                <a:ea typeface="Cambria" panose="02040503050406030204" pitchFamily="18" charset="0"/>
              </a:rPr>
              <a:t> </a:t>
            </a:r>
            <a:r>
              <a:rPr lang="en-US" altLang="zh-CN" sz="4200" b="1" dirty="0" err="1">
                <a:solidFill>
                  <a:prstClr val="black"/>
                </a:solidFill>
                <a:latin typeface="Cambria" panose="02040503050406030204" pitchFamily="18" charset="0"/>
                <a:ea typeface="Cambria" panose="02040503050406030204" pitchFamily="18" charset="0"/>
              </a:rPr>
              <a:t>đã</a:t>
            </a:r>
            <a:r>
              <a:rPr lang="en-US" altLang="zh-CN" sz="4200" b="1" dirty="0">
                <a:solidFill>
                  <a:prstClr val="black"/>
                </a:solidFill>
                <a:latin typeface="Cambria" panose="02040503050406030204" pitchFamily="18" charset="0"/>
                <a:ea typeface="Cambria" panose="02040503050406030204" pitchFamily="18" charset="0"/>
              </a:rPr>
              <a:t> </a:t>
            </a:r>
            <a:r>
              <a:rPr lang="en-US" altLang="zh-CN" sz="4200" b="1" dirty="0" err="1">
                <a:solidFill>
                  <a:prstClr val="black"/>
                </a:solidFill>
                <a:latin typeface="Cambria" panose="02040503050406030204" pitchFamily="18" charset="0"/>
                <a:ea typeface="Cambria" panose="02040503050406030204" pitchFamily="18" charset="0"/>
              </a:rPr>
              <a:t>làm</a:t>
            </a:r>
            <a:endParaRPr kumimoji="0" lang="zh-CN" altLang="en-US" sz="4200" b="1" i="0" u="none" strike="noStrike" kern="1200" cap="none" spc="0" normalizeH="0" baseline="0" noProof="0" dirty="0">
              <a:ln>
                <a:noFill/>
              </a:ln>
              <a:solidFill>
                <a:srgbClr val="C00000"/>
              </a:solidFill>
              <a:effectLst/>
              <a:uLnTx/>
              <a:uFillTx/>
              <a:latin typeface="Cambria" panose="02040503050406030204" pitchFamily="18" charset="0"/>
              <a:ea typeface="字魂115号-刀刀体" panose="00000500000000000000" pitchFamily="2" charset="-122"/>
              <a:cs typeface="+mn-cs"/>
            </a:endParaRPr>
          </a:p>
        </p:txBody>
      </p:sp>
      <p:pic>
        <p:nvPicPr>
          <p:cNvPr id="11" name="图片 6">
            <a:extLst>
              <a:ext uri="{FF2B5EF4-FFF2-40B4-BE49-F238E27FC236}">
                <a16:creationId xmlns:a16="http://schemas.microsoft.com/office/drawing/2014/main" id="{245EE5CF-164A-4243-BC1A-2F58699E27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62404" y="2541091"/>
            <a:ext cx="4545510" cy="4545510"/>
          </a:xfrm>
          <a:prstGeom prst="rect">
            <a:avLst/>
          </a:prstGeom>
          <a:effectLst>
            <a:outerShdw blurRad="63500" algn="ctr" rotWithShape="0">
              <a:prstClr val="black">
                <a:alpha val="40000"/>
              </a:prstClr>
            </a:outerShdw>
          </a:effectLst>
        </p:spPr>
      </p:pic>
    </p:spTree>
    <p:extLst>
      <p:ext uri="{BB962C8B-B14F-4D97-AF65-F5344CB8AC3E}">
        <p14:creationId xmlns:p14="http://schemas.microsoft.com/office/powerpoint/2010/main" val="173395856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57283960-9722-4575-9F78-C81CE86831B0}"/>
              </a:ext>
            </a:extLst>
          </p:cNvPr>
          <p:cNvPicPr>
            <a:picLocks noChangeAspect="1"/>
          </p:cNvPicPr>
          <p:nvPr/>
        </p:nvPicPr>
        <p:blipFill>
          <a:blip r:embed="rId3"/>
          <a:stretch>
            <a:fillRect/>
          </a:stretch>
        </p:blipFill>
        <p:spPr>
          <a:xfrm>
            <a:off x="0" y="0"/>
            <a:ext cx="12192000" cy="6857999"/>
          </a:xfrm>
          <a:prstGeom prst="rect">
            <a:avLst/>
          </a:prstGeom>
        </p:spPr>
      </p:pic>
      <p:sp>
        <p:nvSpPr>
          <p:cNvPr id="23" name="矩形 22">
            <a:extLst>
              <a:ext uri="{FF2B5EF4-FFF2-40B4-BE49-F238E27FC236}">
                <a16:creationId xmlns:a16="http://schemas.microsoft.com/office/drawing/2014/main" id="{5CF2B8A3-8FF7-443A-B49D-270C41D0385F}"/>
              </a:ext>
            </a:extLst>
          </p:cNvPr>
          <p:cNvSpPr/>
          <p:nvPr/>
        </p:nvSpPr>
        <p:spPr>
          <a:xfrm>
            <a:off x="0" y="312429"/>
            <a:ext cx="12192000" cy="1262586"/>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29" name="图片 28">
            <a:extLst>
              <a:ext uri="{FF2B5EF4-FFF2-40B4-BE49-F238E27FC236}">
                <a16:creationId xmlns:a16="http://schemas.microsoft.com/office/drawing/2014/main" id="{9421EDD4-0015-427A-8C6D-B944C22F4BC6}"/>
              </a:ext>
            </a:extLst>
          </p:cNvPr>
          <p:cNvPicPr>
            <a:picLocks noChangeAspect="1"/>
          </p:cNvPicPr>
          <p:nvPr/>
        </p:nvPicPr>
        <p:blipFill>
          <a:blip r:embed="rId4"/>
          <a:stretch>
            <a:fillRect/>
          </a:stretch>
        </p:blipFill>
        <p:spPr>
          <a:xfrm>
            <a:off x="0" y="5661425"/>
            <a:ext cx="1186258" cy="1196574"/>
          </a:xfrm>
          <a:prstGeom prst="rect">
            <a:avLst/>
          </a:prstGeom>
          <a:effectLst>
            <a:outerShdw blurRad="12700" dist="12700" dir="2700000" algn="tl" rotWithShape="0">
              <a:prstClr val="black">
                <a:alpha val="40000"/>
              </a:prstClr>
            </a:outerShdw>
          </a:effectLst>
        </p:spPr>
      </p:pic>
      <p:pic>
        <p:nvPicPr>
          <p:cNvPr id="30" name="图片 29">
            <a:extLst>
              <a:ext uri="{FF2B5EF4-FFF2-40B4-BE49-F238E27FC236}">
                <a16:creationId xmlns:a16="http://schemas.microsoft.com/office/drawing/2014/main" id="{ADD77BD4-6081-4EF0-A51E-6FCAF1D01E00}"/>
              </a:ext>
            </a:extLst>
          </p:cNvPr>
          <p:cNvPicPr>
            <a:picLocks noChangeAspect="1"/>
          </p:cNvPicPr>
          <p:nvPr/>
        </p:nvPicPr>
        <p:blipFill>
          <a:blip r:embed="rId5"/>
          <a:stretch>
            <a:fillRect/>
          </a:stretch>
        </p:blipFill>
        <p:spPr>
          <a:xfrm>
            <a:off x="9910711" y="5720074"/>
            <a:ext cx="2297452" cy="1271804"/>
          </a:xfrm>
          <a:prstGeom prst="rect">
            <a:avLst/>
          </a:prstGeom>
          <a:effectLst>
            <a:outerShdw blurRad="12700" dist="12700" dir="18900000" algn="bl" rotWithShape="0">
              <a:prstClr val="black">
                <a:alpha val="40000"/>
              </a:prstClr>
            </a:outerShdw>
          </a:effectLst>
        </p:spPr>
      </p:pic>
      <p:pic>
        <p:nvPicPr>
          <p:cNvPr id="24" name="Picture 23">
            <a:extLst>
              <a:ext uri="{FF2B5EF4-FFF2-40B4-BE49-F238E27FC236}">
                <a16:creationId xmlns:a16="http://schemas.microsoft.com/office/drawing/2014/main" id="{DEE632FD-05A9-E158-4442-E4937947F7A0}"/>
              </a:ext>
            </a:extLst>
          </p:cNvPr>
          <p:cNvPicPr>
            <a:picLocks noChangeAspect="1"/>
          </p:cNvPicPr>
          <p:nvPr/>
        </p:nvPicPr>
        <p:blipFill>
          <a:blip r:embed="rId6"/>
          <a:stretch>
            <a:fillRect/>
          </a:stretch>
        </p:blipFill>
        <p:spPr>
          <a:xfrm>
            <a:off x="2691089" y="312429"/>
            <a:ext cx="6809822" cy="1347333"/>
          </a:xfrm>
          <a:prstGeom prst="rect">
            <a:avLst/>
          </a:prstGeom>
        </p:spPr>
      </p:pic>
      <p:sp>
        <p:nvSpPr>
          <p:cNvPr id="32" name="TextBox 31">
            <a:extLst>
              <a:ext uri="{FF2B5EF4-FFF2-40B4-BE49-F238E27FC236}">
                <a16:creationId xmlns:a16="http://schemas.microsoft.com/office/drawing/2014/main" id="{31C6F62E-1027-8F53-5E4C-0ACE5D039D2B}"/>
              </a:ext>
            </a:extLst>
          </p:cNvPr>
          <p:cNvSpPr txBox="1"/>
          <p:nvPr/>
        </p:nvSpPr>
        <p:spPr>
          <a:xfrm>
            <a:off x="1186258" y="2664841"/>
            <a:ext cx="7181328" cy="646331"/>
          </a:xfrm>
          <a:prstGeom prst="rect">
            <a:avLst/>
          </a:prstGeom>
          <a:solidFill>
            <a:schemeClr val="bg1"/>
          </a:solidFill>
          <a:ln w="28575">
            <a:solidFill>
              <a:srgbClr val="DB3A76"/>
            </a:solidFill>
          </a:ln>
        </p:spPr>
        <p:txBody>
          <a:bodyPr wrap="square" rtlCol="0">
            <a:spAutoFit/>
          </a:bodyPr>
          <a:lstStyle/>
          <a:p>
            <a:pPr lvl="0" algn="ctr">
              <a:defRPr/>
            </a:pPr>
            <a:r>
              <a:rPr lang="pt-BR" sz="3600" b="1" kern="0" dirty="0">
                <a:solidFill>
                  <a:srgbClr val="FF0066"/>
                </a:solidFill>
                <a:latin typeface="Cambria" panose="02040503050406030204" pitchFamily="18" charset="0"/>
                <a:cs typeface="Times New Roman" pitchFamily="18" charset="0"/>
              </a:rPr>
              <a:t>Chia sẻ bài học với người thân</a:t>
            </a:r>
            <a:endParaRPr lang="vi-VN" sz="2800" kern="0" dirty="0">
              <a:solidFill>
                <a:srgbClr val="FF0066"/>
              </a:solidFill>
              <a:latin typeface="Cambria" panose="02040503050406030204" pitchFamily="18" charset="0"/>
            </a:endParaRPr>
          </a:p>
        </p:txBody>
      </p:sp>
      <p:sp>
        <p:nvSpPr>
          <p:cNvPr id="33" name="TextBox 32">
            <a:extLst>
              <a:ext uri="{FF2B5EF4-FFF2-40B4-BE49-F238E27FC236}">
                <a16:creationId xmlns:a16="http://schemas.microsoft.com/office/drawing/2014/main" id="{531E6CE7-5981-AB1A-4B04-E5534C79E31D}"/>
              </a:ext>
            </a:extLst>
          </p:cNvPr>
          <p:cNvSpPr txBox="1"/>
          <p:nvPr/>
        </p:nvSpPr>
        <p:spPr>
          <a:xfrm>
            <a:off x="4924970" y="4163133"/>
            <a:ext cx="7181328" cy="646331"/>
          </a:xfrm>
          <a:prstGeom prst="rect">
            <a:avLst/>
          </a:prstGeom>
          <a:solidFill>
            <a:schemeClr val="bg1"/>
          </a:solidFill>
          <a:ln w="28575">
            <a:solidFill>
              <a:srgbClr val="DB3A76"/>
            </a:solidFill>
          </a:ln>
        </p:spPr>
        <p:txBody>
          <a:bodyPr wrap="square" rtlCol="0">
            <a:spAutoFit/>
          </a:bodyPr>
          <a:lstStyle/>
          <a:p>
            <a:pPr lvl="0" algn="ctr">
              <a:defRPr/>
            </a:pPr>
            <a:r>
              <a:rPr lang="pt-BR" sz="3600" b="1" kern="0" dirty="0">
                <a:solidFill>
                  <a:srgbClr val="FF0066"/>
                </a:solidFill>
                <a:latin typeface="Cambria" panose="02040503050406030204" pitchFamily="18" charset="0"/>
                <a:cs typeface="Times New Roman" pitchFamily="18" charset="0"/>
              </a:rPr>
              <a:t>Chuẩn bị bài tiếp theo</a:t>
            </a:r>
            <a:endParaRPr lang="vi-VN" sz="2800" kern="0" dirty="0">
              <a:solidFill>
                <a:srgbClr val="FF0066"/>
              </a:solidFill>
              <a:latin typeface="Cambria" panose="02040503050406030204" pitchFamily="18" charset="0"/>
            </a:endParaRPr>
          </a:p>
        </p:txBody>
      </p:sp>
      <p:pic>
        <p:nvPicPr>
          <p:cNvPr id="47" name="图片 6">
            <a:extLst>
              <a:ext uri="{FF2B5EF4-FFF2-40B4-BE49-F238E27FC236}">
                <a16:creationId xmlns:a16="http://schemas.microsoft.com/office/drawing/2014/main" id="{245EE5CF-164A-4243-BC1A-2F58699E27C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2569" y="4193899"/>
            <a:ext cx="4972968" cy="4545510"/>
          </a:xfrm>
          <a:prstGeom prst="rect">
            <a:avLst/>
          </a:prstGeom>
          <a:effectLst>
            <a:outerShdw blurRad="63500" algn="ctr" rotWithShape="0">
              <a:prstClr val="black">
                <a:alpha val="40000"/>
              </a:prstClr>
            </a:outerShdw>
          </a:effectLst>
        </p:spPr>
      </p:pic>
      <p:pic>
        <p:nvPicPr>
          <p:cNvPr id="3" name="Picture 2"/>
          <p:cNvPicPr>
            <a:picLocks noChangeAspect="1"/>
          </p:cNvPicPr>
          <p:nvPr/>
        </p:nvPicPr>
        <p:blipFill>
          <a:blip r:embed="rId8"/>
          <a:stretch>
            <a:fillRect/>
          </a:stretch>
        </p:blipFill>
        <p:spPr>
          <a:xfrm>
            <a:off x="-32524" y="1295868"/>
            <a:ext cx="1914310" cy="2164268"/>
          </a:xfrm>
          <a:prstGeom prst="rect">
            <a:avLst/>
          </a:prstGeom>
        </p:spPr>
      </p:pic>
      <p:pic>
        <p:nvPicPr>
          <p:cNvPr id="5" name="Picture 4"/>
          <p:cNvPicPr>
            <a:picLocks noChangeAspect="1"/>
          </p:cNvPicPr>
          <p:nvPr/>
        </p:nvPicPr>
        <p:blipFill>
          <a:blip r:embed="rId9"/>
          <a:stretch>
            <a:fillRect/>
          </a:stretch>
        </p:blipFill>
        <p:spPr>
          <a:xfrm>
            <a:off x="4334761" y="2993742"/>
            <a:ext cx="1835055" cy="2164268"/>
          </a:xfrm>
          <a:prstGeom prst="rect">
            <a:avLst/>
          </a:prstGeom>
        </p:spPr>
      </p:pic>
    </p:spTree>
    <p:extLst>
      <p:ext uri="{BB962C8B-B14F-4D97-AF65-F5344CB8AC3E}">
        <p14:creationId xmlns:p14="http://schemas.microsoft.com/office/powerpoint/2010/main" val="394998558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1000"/>
                                        <p:tgtEl>
                                          <p:spTgt spid="32"/>
                                        </p:tgtEl>
                                      </p:cBhvr>
                                    </p:animEffect>
                                    <p:anim calcmode="lin" valueType="num">
                                      <p:cBhvr>
                                        <p:cTn id="20" dur="1000" fill="hold"/>
                                        <p:tgtEl>
                                          <p:spTgt spid="32"/>
                                        </p:tgtEl>
                                        <p:attrNameLst>
                                          <p:attrName>ppt_x</p:attrName>
                                        </p:attrNameLst>
                                      </p:cBhvr>
                                      <p:tavLst>
                                        <p:tav tm="0">
                                          <p:val>
                                            <p:strVal val="#ppt_x"/>
                                          </p:val>
                                        </p:tav>
                                        <p:tav tm="100000">
                                          <p:val>
                                            <p:strVal val="#ppt_x"/>
                                          </p:val>
                                        </p:tav>
                                      </p:tavLst>
                                    </p:anim>
                                    <p:anim calcmode="lin" valueType="num">
                                      <p:cBhvr>
                                        <p:cTn id="21"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1000"/>
                                        <p:tgtEl>
                                          <p:spTgt spid="33"/>
                                        </p:tgtEl>
                                      </p:cBhvr>
                                    </p:animEffect>
                                    <p:anim calcmode="lin" valueType="num">
                                      <p:cBhvr>
                                        <p:cTn id="32" dur="1000" fill="hold"/>
                                        <p:tgtEl>
                                          <p:spTgt spid="33"/>
                                        </p:tgtEl>
                                        <p:attrNameLst>
                                          <p:attrName>ppt_x</p:attrName>
                                        </p:attrNameLst>
                                      </p:cBhvr>
                                      <p:tavLst>
                                        <p:tav tm="0">
                                          <p:val>
                                            <p:strVal val="#ppt_x"/>
                                          </p:val>
                                        </p:tav>
                                        <p:tav tm="100000">
                                          <p:val>
                                            <p:strVal val="#ppt_x"/>
                                          </p:val>
                                        </p:tav>
                                      </p:tavLst>
                                    </p:anim>
                                    <p:anim calcmode="lin" valueType="num">
                                      <p:cBhvr>
                                        <p:cTn id="33"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5061DA6-B82E-46FE-9483-5608B8AEAD71}"/>
              </a:ext>
            </a:extLst>
          </p:cNvPr>
          <p:cNvPicPr>
            <a:picLocks noChangeAspect="1"/>
          </p:cNvPicPr>
          <p:nvPr/>
        </p:nvPicPr>
        <p:blipFill>
          <a:blip r:embed="rId2"/>
          <a:stretch>
            <a:fillRect/>
          </a:stretch>
        </p:blipFill>
        <p:spPr>
          <a:xfrm>
            <a:off x="0" y="1"/>
            <a:ext cx="12192000" cy="6857999"/>
          </a:xfrm>
          <a:prstGeom prst="rect">
            <a:avLst/>
          </a:prstGeom>
        </p:spPr>
      </p:pic>
      <p:pic>
        <p:nvPicPr>
          <p:cNvPr id="8" name="图片 7">
            <a:extLst>
              <a:ext uri="{FF2B5EF4-FFF2-40B4-BE49-F238E27FC236}">
                <a16:creationId xmlns:a16="http://schemas.microsoft.com/office/drawing/2014/main" id="{02F1AEF5-2BFD-4979-9ECC-DCDD42767BB1}"/>
              </a:ext>
            </a:extLst>
          </p:cNvPr>
          <p:cNvPicPr>
            <a:picLocks noChangeAspect="1"/>
          </p:cNvPicPr>
          <p:nvPr/>
        </p:nvPicPr>
        <p:blipFill>
          <a:blip r:embed="rId3" cstate="print">
            <a:extLst>
              <a:ext uri="{28A0092B-C50C-407E-A947-70E740481C1C}">
                <a14:useLocalDpi xmlns:a14="http://schemas.microsoft.com/office/drawing/2010/main" val="0"/>
              </a:ext>
            </a:extLst>
          </a:blip>
          <a:srcRect l="1492" t="20190" b="18095"/>
          <a:stretch>
            <a:fillRect/>
          </a:stretch>
        </p:blipFill>
        <p:spPr>
          <a:xfrm>
            <a:off x="1563188" y="427826"/>
            <a:ext cx="8752114" cy="5483117"/>
          </a:xfrm>
          <a:custGeom>
            <a:avLst/>
            <a:gdLst>
              <a:gd name="connsiteX0" fmla="*/ 0 w 6755674"/>
              <a:gd name="connsiteY0" fmla="*/ 0 h 4232366"/>
              <a:gd name="connsiteX1" fmla="*/ 6755674 w 6755674"/>
              <a:gd name="connsiteY1" fmla="*/ 0 h 4232366"/>
              <a:gd name="connsiteX2" fmla="*/ 6755674 w 6755674"/>
              <a:gd name="connsiteY2" fmla="*/ 4232366 h 4232366"/>
              <a:gd name="connsiteX3" fmla="*/ 0 w 6755674"/>
              <a:gd name="connsiteY3" fmla="*/ 4232366 h 4232366"/>
            </a:gdLst>
            <a:ahLst/>
            <a:cxnLst>
              <a:cxn ang="0">
                <a:pos x="connsiteX0" y="connsiteY0"/>
              </a:cxn>
              <a:cxn ang="0">
                <a:pos x="connsiteX1" y="connsiteY1"/>
              </a:cxn>
              <a:cxn ang="0">
                <a:pos x="connsiteX2" y="connsiteY2"/>
              </a:cxn>
              <a:cxn ang="0">
                <a:pos x="connsiteX3" y="connsiteY3"/>
              </a:cxn>
            </a:cxnLst>
            <a:rect l="l" t="t" r="r" b="b"/>
            <a:pathLst>
              <a:path w="6755674" h="4232366">
                <a:moveTo>
                  <a:pt x="0" y="0"/>
                </a:moveTo>
                <a:lnTo>
                  <a:pt x="6755674" y="0"/>
                </a:lnTo>
                <a:lnTo>
                  <a:pt x="6755674" y="4232366"/>
                </a:lnTo>
                <a:lnTo>
                  <a:pt x="0" y="4232366"/>
                </a:lnTo>
                <a:close/>
              </a:path>
            </a:pathLst>
          </a:custGeom>
        </p:spPr>
      </p:pic>
      <p:pic>
        <p:nvPicPr>
          <p:cNvPr id="3" name="Picture 2"/>
          <p:cNvPicPr>
            <a:picLocks noChangeAspect="1"/>
          </p:cNvPicPr>
          <p:nvPr/>
        </p:nvPicPr>
        <p:blipFill>
          <a:blip r:embed="rId4"/>
          <a:stretch>
            <a:fillRect/>
          </a:stretch>
        </p:blipFill>
        <p:spPr>
          <a:xfrm>
            <a:off x="2636833" y="2529762"/>
            <a:ext cx="6163590" cy="1798476"/>
          </a:xfrm>
          <a:prstGeom prst="rect">
            <a:avLst/>
          </a:prstGeom>
        </p:spPr>
      </p:pic>
    </p:spTree>
    <p:extLst>
      <p:ext uri="{BB962C8B-B14F-4D97-AF65-F5344CB8AC3E}">
        <p14:creationId xmlns:p14="http://schemas.microsoft.com/office/powerpoint/2010/main" val="176211661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5061DA6-B82E-46FE-9483-5608B8AEAD71}"/>
              </a:ext>
            </a:extLst>
          </p:cNvPr>
          <p:cNvPicPr>
            <a:picLocks noChangeAspect="1"/>
          </p:cNvPicPr>
          <p:nvPr/>
        </p:nvPicPr>
        <p:blipFill>
          <a:blip r:embed="rId2"/>
          <a:stretch>
            <a:fillRect/>
          </a:stretch>
        </p:blipFill>
        <p:spPr>
          <a:xfrm>
            <a:off x="0" y="4796"/>
            <a:ext cx="12192000" cy="6857999"/>
          </a:xfrm>
          <a:prstGeom prst="rect">
            <a:avLst/>
          </a:prstGeom>
        </p:spPr>
      </p:pic>
      <p:sp>
        <p:nvSpPr>
          <p:cNvPr id="9" name="矩形: 圆角 3"/>
          <p:cNvSpPr/>
          <p:nvPr/>
        </p:nvSpPr>
        <p:spPr>
          <a:xfrm>
            <a:off x="190373" y="288075"/>
            <a:ext cx="11720273" cy="6300294"/>
          </a:xfrm>
          <a:custGeom>
            <a:avLst/>
            <a:gdLst>
              <a:gd name="connsiteX0" fmla="*/ 0 w 5538087"/>
              <a:gd name="connsiteY0" fmla="*/ 526811 h 1488166"/>
              <a:gd name="connsiteX1" fmla="*/ 526811 w 5538087"/>
              <a:gd name="connsiteY1" fmla="*/ 0 h 1488166"/>
              <a:gd name="connsiteX2" fmla="*/ 1167449 w 5538087"/>
              <a:gd name="connsiteY2" fmla="*/ 0 h 1488166"/>
              <a:gd name="connsiteX3" fmla="*/ 1808087 w 5538087"/>
              <a:gd name="connsiteY3" fmla="*/ 0 h 1488166"/>
              <a:gd name="connsiteX4" fmla="*/ 2448725 w 5538087"/>
              <a:gd name="connsiteY4" fmla="*/ 0 h 1488166"/>
              <a:gd name="connsiteX5" fmla="*/ 3044518 w 5538087"/>
              <a:gd name="connsiteY5" fmla="*/ 0 h 1488166"/>
              <a:gd name="connsiteX6" fmla="*/ 3774845 w 5538087"/>
              <a:gd name="connsiteY6" fmla="*/ 0 h 1488166"/>
              <a:gd name="connsiteX7" fmla="*/ 4325793 w 5538087"/>
              <a:gd name="connsiteY7" fmla="*/ 0 h 1488166"/>
              <a:gd name="connsiteX8" fmla="*/ 5011276 w 5538087"/>
              <a:gd name="connsiteY8" fmla="*/ 0 h 1488166"/>
              <a:gd name="connsiteX9" fmla="*/ 5538087 w 5538087"/>
              <a:gd name="connsiteY9" fmla="*/ 526811 h 1488166"/>
              <a:gd name="connsiteX10" fmla="*/ 5538087 w 5538087"/>
              <a:gd name="connsiteY10" fmla="*/ 961355 h 1488166"/>
              <a:gd name="connsiteX11" fmla="*/ 5011276 w 5538087"/>
              <a:gd name="connsiteY11" fmla="*/ 1488166 h 1488166"/>
              <a:gd name="connsiteX12" fmla="*/ 4460327 w 5538087"/>
              <a:gd name="connsiteY12" fmla="*/ 1488166 h 1488166"/>
              <a:gd name="connsiteX13" fmla="*/ 3819690 w 5538087"/>
              <a:gd name="connsiteY13" fmla="*/ 1488166 h 1488166"/>
              <a:gd name="connsiteX14" fmla="*/ 3313586 w 5538087"/>
              <a:gd name="connsiteY14" fmla="*/ 1488166 h 1488166"/>
              <a:gd name="connsiteX15" fmla="*/ 2672948 w 5538087"/>
              <a:gd name="connsiteY15" fmla="*/ 1488166 h 1488166"/>
              <a:gd name="connsiteX16" fmla="*/ 1987465 w 5538087"/>
              <a:gd name="connsiteY16" fmla="*/ 1488166 h 1488166"/>
              <a:gd name="connsiteX17" fmla="*/ 1301983 w 5538087"/>
              <a:gd name="connsiteY17" fmla="*/ 1488166 h 1488166"/>
              <a:gd name="connsiteX18" fmla="*/ 526811 w 5538087"/>
              <a:gd name="connsiteY18" fmla="*/ 1488166 h 1488166"/>
              <a:gd name="connsiteX19" fmla="*/ 0 w 5538087"/>
              <a:gd name="connsiteY19" fmla="*/ 961355 h 1488166"/>
              <a:gd name="connsiteX20" fmla="*/ 0 w 5538087"/>
              <a:gd name="connsiteY20" fmla="*/ 526811 h 148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38087" h="1488166" fill="none" extrusionOk="0">
                <a:moveTo>
                  <a:pt x="0" y="526811"/>
                </a:moveTo>
                <a:cubicBezTo>
                  <a:pt x="25961" y="223717"/>
                  <a:pt x="225585" y="-30731"/>
                  <a:pt x="526811" y="0"/>
                </a:cubicBezTo>
                <a:cubicBezTo>
                  <a:pt x="846848" y="15387"/>
                  <a:pt x="1009412" y="26790"/>
                  <a:pt x="1167449" y="0"/>
                </a:cubicBezTo>
                <a:cubicBezTo>
                  <a:pt x="1325486" y="-26790"/>
                  <a:pt x="1639624" y="-12226"/>
                  <a:pt x="1808087" y="0"/>
                </a:cubicBezTo>
                <a:cubicBezTo>
                  <a:pt x="1976550" y="12226"/>
                  <a:pt x="2209993" y="-3999"/>
                  <a:pt x="2448725" y="0"/>
                </a:cubicBezTo>
                <a:cubicBezTo>
                  <a:pt x="2687457" y="3999"/>
                  <a:pt x="2887074" y="16047"/>
                  <a:pt x="3044518" y="0"/>
                </a:cubicBezTo>
                <a:cubicBezTo>
                  <a:pt x="3201962" y="-16047"/>
                  <a:pt x="3508713" y="47"/>
                  <a:pt x="3774845" y="0"/>
                </a:cubicBezTo>
                <a:cubicBezTo>
                  <a:pt x="4040977" y="-47"/>
                  <a:pt x="4175704" y="-23876"/>
                  <a:pt x="4325793" y="0"/>
                </a:cubicBezTo>
                <a:cubicBezTo>
                  <a:pt x="4475882" y="23876"/>
                  <a:pt x="4737957" y="11821"/>
                  <a:pt x="5011276" y="0"/>
                </a:cubicBezTo>
                <a:cubicBezTo>
                  <a:pt x="5318727" y="-16935"/>
                  <a:pt x="5522707" y="229204"/>
                  <a:pt x="5538087" y="526811"/>
                </a:cubicBezTo>
                <a:cubicBezTo>
                  <a:pt x="5545074" y="700027"/>
                  <a:pt x="5548538" y="782965"/>
                  <a:pt x="5538087" y="961355"/>
                </a:cubicBezTo>
                <a:cubicBezTo>
                  <a:pt x="5598159" y="1262498"/>
                  <a:pt x="5262143" y="1532519"/>
                  <a:pt x="5011276" y="1488166"/>
                </a:cubicBezTo>
                <a:cubicBezTo>
                  <a:pt x="4846267" y="1506415"/>
                  <a:pt x="4603005" y="1484651"/>
                  <a:pt x="4460327" y="1488166"/>
                </a:cubicBezTo>
                <a:cubicBezTo>
                  <a:pt x="4317649" y="1491681"/>
                  <a:pt x="4099852" y="1456792"/>
                  <a:pt x="3819690" y="1488166"/>
                </a:cubicBezTo>
                <a:cubicBezTo>
                  <a:pt x="3539528" y="1519540"/>
                  <a:pt x="3564210" y="1482021"/>
                  <a:pt x="3313586" y="1488166"/>
                </a:cubicBezTo>
                <a:cubicBezTo>
                  <a:pt x="3062962" y="1494311"/>
                  <a:pt x="2851720" y="1458861"/>
                  <a:pt x="2672948" y="1488166"/>
                </a:cubicBezTo>
                <a:cubicBezTo>
                  <a:pt x="2494176" y="1517471"/>
                  <a:pt x="2249310" y="1484301"/>
                  <a:pt x="1987465" y="1488166"/>
                </a:cubicBezTo>
                <a:cubicBezTo>
                  <a:pt x="1725620" y="1492031"/>
                  <a:pt x="1621880" y="1497999"/>
                  <a:pt x="1301983" y="1488166"/>
                </a:cubicBezTo>
                <a:cubicBezTo>
                  <a:pt x="982086" y="1478333"/>
                  <a:pt x="824912" y="1520359"/>
                  <a:pt x="526811" y="1488166"/>
                </a:cubicBezTo>
                <a:cubicBezTo>
                  <a:pt x="244573" y="1472292"/>
                  <a:pt x="-11026" y="1321313"/>
                  <a:pt x="0" y="961355"/>
                </a:cubicBezTo>
                <a:cubicBezTo>
                  <a:pt x="14192" y="835032"/>
                  <a:pt x="-15120" y="698968"/>
                  <a:pt x="0" y="526811"/>
                </a:cubicBezTo>
                <a:close/>
              </a:path>
              <a:path w="5538087" h="1488166" stroke="0" extrusionOk="0">
                <a:moveTo>
                  <a:pt x="0" y="526811"/>
                </a:moveTo>
                <a:cubicBezTo>
                  <a:pt x="-14809" y="218442"/>
                  <a:pt x="211554" y="-31951"/>
                  <a:pt x="526811" y="0"/>
                </a:cubicBezTo>
                <a:cubicBezTo>
                  <a:pt x="770076" y="25946"/>
                  <a:pt x="920332" y="27117"/>
                  <a:pt x="1077760" y="0"/>
                </a:cubicBezTo>
                <a:cubicBezTo>
                  <a:pt x="1235188" y="-27117"/>
                  <a:pt x="1473325" y="10319"/>
                  <a:pt x="1763242" y="0"/>
                </a:cubicBezTo>
                <a:cubicBezTo>
                  <a:pt x="2053159" y="-10319"/>
                  <a:pt x="2161335" y="-8128"/>
                  <a:pt x="2269346" y="0"/>
                </a:cubicBezTo>
                <a:cubicBezTo>
                  <a:pt x="2377357" y="8128"/>
                  <a:pt x="2672881" y="-10373"/>
                  <a:pt x="2909984" y="0"/>
                </a:cubicBezTo>
                <a:cubicBezTo>
                  <a:pt x="3147087" y="10373"/>
                  <a:pt x="3189552" y="-229"/>
                  <a:pt x="3460932" y="0"/>
                </a:cubicBezTo>
                <a:cubicBezTo>
                  <a:pt x="3732312" y="229"/>
                  <a:pt x="3985047" y="-26615"/>
                  <a:pt x="4191260" y="0"/>
                </a:cubicBezTo>
                <a:cubicBezTo>
                  <a:pt x="4397473" y="26615"/>
                  <a:pt x="4830427" y="32988"/>
                  <a:pt x="5011276" y="0"/>
                </a:cubicBezTo>
                <a:cubicBezTo>
                  <a:pt x="5265588" y="-15896"/>
                  <a:pt x="5550715" y="238401"/>
                  <a:pt x="5538087" y="526811"/>
                </a:cubicBezTo>
                <a:cubicBezTo>
                  <a:pt x="5534211" y="721273"/>
                  <a:pt x="5540309" y="830123"/>
                  <a:pt x="5538087" y="961355"/>
                </a:cubicBezTo>
                <a:cubicBezTo>
                  <a:pt x="5532618" y="1185524"/>
                  <a:pt x="5287590" y="1493284"/>
                  <a:pt x="5011276" y="1488166"/>
                </a:cubicBezTo>
                <a:cubicBezTo>
                  <a:pt x="4778352" y="1501087"/>
                  <a:pt x="4698793" y="1473664"/>
                  <a:pt x="4460327" y="1488166"/>
                </a:cubicBezTo>
                <a:cubicBezTo>
                  <a:pt x="4221861" y="1502668"/>
                  <a:pt x="4109904" y="1512301"/>
                  <a:pt x="3864534" y="1488166"/>
                </a:cubicBezTo>
                <a:cubicBezTo>
                  <a:pt x="3619164" y="1464031"/>
                  <a:pt x="3535327" y="1475228"/>
                  <a:pt x="3268741" y="1488166"/>
                </a:cubicBezTo>
                <a:cubicBezTo>
                  <a:pt x="3002155" y="1501104"/>
                  <a:pt x="2864284" y="1501304"/>
                  <a:pt x="2628103" y="1488166"/>
                </a:cubicBezTo>
                <a:cubicBezTo>
                  <a:pt x="2391922" y="1475028"/>
                  <a:pt x="2367678" y="1485128"/>
                  <a:pt x="2121999" y="1488166"/>
                </a:cubicBezTo>
                <a:cubicBezTo>
                  <a:pt x="1876320" y="1491204"/>
                  <a:pt x="1727052" y="1459528"/>
                  <a:pt x="1481361" y="1488166"/>
                </a:cubicBezTo>
                <a:cubicBezTo>
                  <a:pt x="1235670" y="1516804"/>
                  <a:pt x="961382" y="1528263"/>
                  <a:pt x="526811" y="1488166"/>
                </a:cubicBezTo>
                <a:cubicBezTo>
                  <a:pt x="210050" y="1453487"/>
                  <a:pt x="9933" y="1239955"/>
                  <a:pt x="0" y="961355"/>
                </a:cubicBezTo>
                <a:cubicBezTo>
                  <a:pt x="-8318" y="749823"/>
                  <a:pt x="8943" y="694689"/>
                  <a:pt x="0" y="526811"/>
                </a:cubicBezTo>
                <a:close/>
              </a:path>
            </a:pathLst>
          </a:custGeom>
          <a:solidFill>
            <a:schemeClr val="bg1">
              <a:alpha val="87000"/>
            </a:schemeClr>
          </a:solidFill>
          <a:ln>
            <a:solidFill>
              <a:schemeClr val="accent6">
                <a:lumMod val="20000"/>
                <a:lumOff val="80000"/>
                <a:alpha val="50000"/>
              </a:schemeClr>
            </a:solidFill>
          </a:ln>
          <a:effectLst>
            <a:innerShdw blurRad="101600">
              <a:schemeClr val="bg1"/>
            </a:innerShdw>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outerShdw blurRad="50800" dist="50800" dir="5400000" algn="ctr" rotWithShape="0">
                  <a:srgbClr val="FFFF00"/>
                </a:outerShdw>
              </a:effectLst>
              <a:uLnTx/>
              <a:uFillTx/>
              <a:latin typeface="字魂70号-灵悦黑体" panose="00000500000000000000" pitchFamily="2" charset="-122"/>
              <a:ea typeface="字魂70号-灵悦黑体" panose="00000500000000000000" pitchFamily="2" charset="-122"/>
              <a:cs typeface="+mn-ea"/>
              <a:sym typeface="字魂70号-灵悦黑体" panose="00000500000000000000" pitchFamily="2" charset="-122"/>
            </a:endParaRPr>
          </a:p>
        </p:txBody>
      </p:sp>
      <p:pic>
        <p:nvPicPr>
          <p:cNvPr id="23" name="Picture 22">
            <a:extLst>
              <a:ext uri="{FF2B5EF4-FFF2-40B4-BE49-F238E27FC236}">
                <a16:creationId xmlns:a16="http://schemas.microsoft.com/office/drawing/2014/main" id="{E44CF611-40DD-4FA8-CA69-8B503B9B702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38" t="2240" r="20179" b="-4049"/>
          <a:stretch/>
        </p:blipFill>
        <p:spPr>
          <a:xfrm>
            <a:off x="1698693" y="2442755"/>
            <a:ext cx="9002358" cy="3726642"/>
          </a:xfrm>
          <a:prstGeom prst="rect">
            <a:avLst/>
          </a:prstGeom>
        </p:spPr>
      </p:pic>
      <p:grpSp>
        <p:nvGrpSpPr>
          <p:cNvPr id="6" name="Group 5"/>
          <p:cNvGrpSpPr/>
          <p:nvPr/>
        </p:nvGrpSpPr>
        <p:grpSpPr>
          <a:xfrm>
            <a:off x="862793" y="780044"/>
            <a:ext cx="10235488" cy="1388285"/>
            <a:chOff x="862793" y="780044"/>
            <a:chExt cx="10235488" cy="1388285"/>
          </a:xfrm>
        </p:grpSpPr>
        <p:grpSp>
          <p:nvGrpSpPr>
            <p:cNvPr id="25" name="Group 24">
              <a:extLst>
                <a:ext uri="{FF2B5EF4-FFF2-40B4-BE49-F238E27FC236}">
                  <a16:creationId xmlns:a16="http://schemas.microsoft.com/office/drawing/2014/main" id="{26325AAF-DF2B-743F-5660-8F4E10AB4C10}"/>
                </a:ext>
              </a:extLst>
            </p:cNvPr>
            <p:cNvGrpSpPr/>
            <p:nvPr/>
          </p:nvGrpSpPr>
          <p:grpSpPr>
            <a:xfrm>
              <a:off x="2643007" y="780044"/>
              <a:ext cx="8455274" cy="1300374"/>
              <a:chOff x="1763488" y="2892491"/>
              <a:chExt cx="8455274" cy="1300374"/>
            </a:xfrm>
          </p:grpSpPr>
          <p:sp>
            <p:nvSpPr>
              <p:cNvPr id="26" name="Speech Bubble: Rectangle with Corners Rounded 2">
                <a:extLst>
                  <a:ext uri="{FF2B5EF4-FFF2-40B4-BE49-F238E27FC236}">
                    <a16:creationId xmlns:a16="http://schemas.microsoft.com/office/drawing/2014/main" id="{D29B9E01-BF6F-3588-F3BE-76196075B014}"/>
                  </a:ext>
                </a:extLst>
              </p:cNvPr>
              <p:cNvSpPr/>
              <p:nvPr/>
            </p:nvSpPr>
            <p:spPr>
              <a:xfrm>
                <a:off x="1763488" y="2892491"/>
                <a:ext cx="8455274" cy="1300374"/>
              </a:xfrm>
              <a:prstGeom prst="wedgeRoundRectCallout">
                <a:avLst>
                  <a:gd name="adj1" fmla="val -54434"/>
                  <a:gd name="adj2" fmla="val 38603"/>
                  <a:gd name="adj3" fmla="val 16667"/>
                </a:avLst>
              </a:prstGeom>
              <a:solidFill>
                <a:schemeClr val="bg1"/>
              </a:solidFill>
              <a:ln w="28575" cap="flat" cmpd="sng" algn="ctr">
                <a:solidFill>
                  <a:srgbClr val="0070C0"/>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Light"/>
                  <a:ea typeface="微软雅黑"/>
                  <a:cs typeface="+mn-cs"/>
                </a:endParaRPr>
              </a:p>
            </p:txBody>
          </p:sp>
          <p:sp>
            <p:nvSpPr>
              <p:cNvPr id="27" name="TextBox 26">
                <a:extLst>
                  <a:ext uri="{FF2B5EF4-FFF2-40B4-BE49-F238E27FC236}">
                    <a16:creationId xmlns:a16="http://schemas.microsoft.com/office/drawing/2014/main" id="{47E7A3FC-9D0C-8C54-B930-118D398DB7EC}"/>
                  </a:ext>
                </a:extLst>
              </p:cNvPr>
              <p:cNvSpPr txBox="1"/>
              <p:nvPr/>
            </p:nvSpPr>
            <p:spPr>
              <a:xfrm>
                <a:off x="1891543" y="3154697"/>
                <a:ext cx="8199163" cy="64633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FF0000"/>
                    </a:solidFill>
                    <a:effectLst/>
                    <a:uLnTx/>
                    <a:uFillTx/>
                    <a:latin typeface="Cambria" panose="02040503050406030204" pitchFamily="18" charset="0"/>
                    <a:ea typeface="微软雅黑"/>
                  </a:rPr>
                  <a:t>Kể</a:t>
                </a:r>
                <a:r>
                  <a:rPr kumimoji="0" lang="en-US" sz="3600" b="1" i="0" u="none" strike="noStrike" kern="0" cap="none" spc="0" normalizeH="0" noProof="0" dirty="0">
                    <a:ln>
                      <a:noFill/>
                    </a:ln>
                    <a:solidFill>
                      <a:srgbClr val="FF0000"/>
                    </a:solidFill>
                    <a:effectLst/>
                    <a:uLnTx/>
                    <a:uFillTx/>
                    <a:latin typeface="Cambria" panose="02040503050406030204" pitchFamily="18" charset="0"/>
                    <a:ea typeface="微软雅黑"/>
                  </a:rPr>
                  <a:t> </a:t>
                </a:r>
                <a:r>
                  <a:rPr kumimoji="0" lang="en-US" sz="3600" b="1" i="0" u="none" strike="noStrike" kern="0" cap="none" spc="0" normalizeH="0" noProof="0" dirty="0" err="1">
                    <a:ln>
                      <a:noFill/>
                    </a:ln>
                    <a:solidFill>
                      <a:srgbClr val="FF0000"/>
                    </a:solidFill>
                    <a:effectLst/>
                    <a:uLnTx/>
                    <a:uFillTx/>
                    <a:latin typeface="Cambria" panose="02040503050406030204" pitchFamily="18" charset="0"/>
                    <a:ea typeface="微软雅黑"/>
                  </a:rPr>
                  <a:t>lại</a:t>
                </a:r>
                <a:r>
                  <a:rPr kumimoji="0" lang="en-US" sz="3600" b="1" i="0" u="none" strike="noStrike" kern="0" cap="none" spc="0" normalizeH="0" noProof="0" dirty="0">
                    <a:ln>
                      <a:noFill/>
                    </a:ln>
                    <a:solidFill>
                      <a:srgbClr val="FF0000"/>
                    </a:solidFill>
                    <a:effectLst/>
                    <a:uLnTx/>
                    <a:uFillTx/>
                    <a:latin typeface="Cambria" panose="02040503050406030204" pitchFamily="18" charset="0"/>
                    <a:ea typeface="微软雅黑"/>
                  </a:rPr>
                  <a:t> </a:t>
                </a:r>
                <a:r>
                  <a:rPr kumimoji="0" lang="en-US" sz="3600" b="1" i="0" u="none" strike="noStrike" kern="0" cap="none" spc="0" normalizeH="0" noProof="0" dirty="0" err="1">
                    <a:ln>
                      <a:noFill/>
                    </a:ln>
                    <a:solidFill>
                      <a:srgbClr val="FF0000"/>
                    </a:solidFill>
                    <a:effectLst/>
                    <a:uLnTx/>
                    <a:uFillTx/>
                    <a:latin typeface="Cambria" panose="02040503050406030204" pitchFamily="18" charset="0"/>
                    <a:ea typeface="微软雅黑"/>
                  </a:rPr>
                  <a:t>một</a:t>
                </a:r>
                <a:r>
                  <a:rPr kumimoji="0" lang="en-US" sz="3600" b="1" i="0" u="none" strike="noStrike" kern="0" cap="none" spc="0" normalizeH="0" noProof="0" dirty="0">
                    <a:ln>
                      <a:noFill/>
                    </a:ln>
                    <a:solidFill>
                      <a:srgbClr val="FF0000"/>
                    </a:solidFill>
                    <a:effectLst/>
                    <a:uLnTx/>
                    <a:uFillTx/>
                    <a:latin typeface="Cambria" panose="02040503050406030204" pitchFamily="18" charset="0"/>
                    <a:ea typeface="微软雅黑"/>
                  </a:rPr>
                  <a:t> </a:t>
                </a:r>
                <a:r>
                  <a:rPr kumimoji="0" lang="en-US" sz="3600" b="1" i="0" u="none" strike="noStrike" kern="0" cap="none" spc="0" normalizeH="0" noProof="0" dirty="0" err="1">
                    <a:ln>
                      <a:noFill/>
                    </a:ln>
                    <a:solidFill>
                      <a:srgbClr val="FF0000"/>
                    </a:solidFill>
                    <a:effectLst/>
                    <a:uLnTx/>
                    <a:uFillTx/>
                    <a:latin typeface="Cambria" panose="02040503050406030204" pitchFamily="18" charset="0"/>
                    <a:ea typeface="微软雅黑"/>
                  </a:rPr>
                  <a:t>ngày</a:t>
                </a:r>
                <a:r>
                  <a:rPr kumimoji="0" lang="en-US" sz="3600" b="1" i="0" u="none" strike="noStrike" kern="0" cap="none" spc="0" normalizeH="0" noProof="0" dirty="0">
                    <a:ln>
                      <a:noFill/>
                    </a:ln>
                    <a:solidFill>
                      <a:srgbClr val="FF0000"/>
                    </a:solidFill>
                    <a:effectLst/>
                    <a:uLnTx/>
                    <a:uFillTx/>
                    <a:latin typeface="Cambria" panose="02040503050406030204" pitchFamily="18" charset="0"/>
                    <a:ea typeface="微软雅黑"/>
                  </a:rPr>
                  <a:t> </a:t>
                </a:r>
                <a:r>
                  <a:rPr kumimoji="0" lang="en-US" sz="3600" b="1" i="0" u="none" strike="noStrike" kern="0" cap="none" spc="0" normalizeH="0" noProof="0" dirty="0" err="1">
                    <a:ln>
                      <a:noFill/>
                    </a:ln>
                    <a:solidFill>
                      <a:srgbClr val="FF0000"/>
                    </a:solidFill>
                    <a:effectLst/>
                    <a:uLnTx/>
                    <a:uFillTx/>
                    <a:latin typeface="Cambria" panose="02040503050406030204" pitchFamily="18" charset="0"/>
                    <a:ea typeface="微软雅黑"/>
                  </a:rPr>
                  <a:t>em</a:t>
                </a:r>
                <a:r>
                  <a:rPr kumimoji="0" lang="en-US" sz="3600" b="1" i="0" u="none" strike="noStrike" kern="0" cap="none" spc="0" normalizeH="0" noProof="0" dirty="0">
                    <a:ln>
                      <a:noFill/>
                    </a:ln>
                    <a:solidFill>
                      <a:srgbClr val="FF0000"/>
                    </a:solidFill>
                    <a:effectLst/>
                    <a:uLnTx/>
                    <a:uFillTx/>
                    <a:latin typeface="Cambria" panose="02040503050406030204" pitchFamily="18" charset="0"/>
                    <a:ea typeface="微软雅黑"/>
                  </a:rPr>
                  <a:t> </a:t>
                </a:r>
                <a:r>
                  <a:rPr kumimoji="0" lang="en-US" sz="3600" b="1" i="0" u="none" strike="noStrike" kern="0" cap="none" spc="0" normalizeH="0" noProof="0" dirty="0" err="1">
                    <a:ln>
                      <a:noFill/>
                    </a:ln>
                    <a:solidFill>
                      <a:srgbClr val="FF0000"/>
                    </a:solidFill>
                    <a:effectLst/>
                    <a:uLnTx/>
                    <a:uFillTx/>
                    <a:latin typeface="Cambria" panose="02040503050406030204" pitchFamily="18" charset="0"/>
                    <a:ea typeface="微软雅黑"/>
                  </a:rPr>
                  <a:t>cảm</a:t>
                </a:r>
                <a:r>
                  <a:rPr kumimoji="0" lang="en-US" sz="3600" b="1" i="0" u="none" strike="noStrike" kern="0" cap="none" spc="0" normalizeH="0" noProof="0" dirty="0">
                    <a:ln>
                      <a:noFill/>
                    </a:ln>
                    <a:solidFill>
                      <a:srgbClr val="FF0000"/>
                    </a:solidFill>
                    <a:effectLst/>
                    <a:uLnTx/>
                    <a:uFillTx/>
                    <a:latin typeface="Cambria" panose="02040503050406030204" pitchFamily="18" charset="0"/>
                    <a:ea typeface="微软雅黑"/>
                  </a:rPr>
                  <a:t> </a:t>
                </a:r>
                <a:r>
                  <a:rPr kumimoji="0" lang="en-US" sz="3600" b="1" i="0" u="none" strike="noStrike" kern="0" cap="none" spc="0" normalizeH="0" noProof="0" dirty="0" err="1">
                    <a:ln>
                      <a:noFill/>
                    </a:ln>
                    <a:solidFill>
                      <a:srgbClr val="FF0000"/>
                    </a:solidFill>
                    <a:effectLst/>
                    <a:uLnTx/>
                    <a:uFillTx/>
                    <a:latin typeface="Cambria" panose="02040503050406030204" pitchFamily="18" charset="0"/>
                    <a:ea typeface="微软雅黑"/>
                  </a:rPr>
                  <a:t>thấy</a:t>
                </a:r>
                <a:r>
                  <a:rPr kumimoji="0" lang="en-US" sz="3600" b="1" i="0" u="none" strike="noStrike" kern="0" cap="none" spc="0" normalizeH="0" noProof="0" dirty="0">
                    <a:ln>
                      <a:noFill/>
                    </a:ln>
                    <a:solidFill>
                      <a:srgbClr val="FF0000"/>
                    </a:solidFill>
                    <a:effectLst/>
                    <a:uLnTx/>
                    <a:uFillTx/>
                    <a:latin typeface="Cambria" panose="02040503050406030204" pitchFamily="18" charset="0"/>
                    <a:ea typeface="微软雅黑"/>
                  </a:rPr>
                  <a:t> </a:t>
                </a:r>
                <a:r>
                  <a:rPr kumimoji="0" lang="en-US" sz="3600" b="1" i="0" u="none" strike="noStrike" kern="0" cap="none" spc="0" normalizeH="0" noProof="0" dirty="0" err="1">
                    <a:ln>
                      <a:noFill/>
                    </a:ln>
                    <a:solidFill>
                      <a:srgbClr val="FF0000"/>
                    </a:solidFill>
                    <a:effectLst/>
                    <a:uLnTx/>
                    <a:uFillTx/>
                    <a:latin typeface="Cambria" panose="02040503050406030204" pitchFamily="18" charset="0"/>
                    <a:ea typeface="微软雅黑"/>
                  </a:rPr>
                  <a:t>rất</a:t>
                </a:r>
                <a:r>
                  <a:rPr kumimoji="0" lang="en-US" sz="3600" b="1" i="0" u="none" strike="noStrike" kern="0" cap="none" spc="0" normalizeH="0" noProof="0" dirty="0">
                    <a:ln>
                      <a:noFill/>
                    </a:ln>
                    <a:solidFill>
                      <a:srgbClr val="FF0000"/>
                    </a:solidFill>
                    <a:effectLst/>
                    <a:uLnTx/>
                    <a:uFillTx/>
                    <a:latin typeface="Cambria" panose="02040503050406030204" pitchFamily="18" charset="0"/>
                    <a:ea typeface="微软雅黑"/>
                  </a:rPr>
                  <a:t> </a:t>
                </a:r>
                <a:r>
                  <a:rPr kumimoji="0" lang="en-US" sz="3600" b="1" i="0" u="none" strike="noStrike" kern="0" cap="none" spc="0" normalizeH="0" noProof="0" dirty="0" err="1">
                    <a:ln>
                      <a:noFill/>
                    </a:ln>
                    <a:solidFill>
                      <a:srgbClr val="FF0000"/>
                    </a:solidFill>
                    <a:effectLst/>
                    <a:uLnTx/>
                    <a:uFillTx/>
                    <a:latin typeface="Cambria" panose="02040503050406030204" pitchFamily="18" charset="0"/>
                    <a:ea typeface="微软雅黑"/>
                  </a:rPr>
                  <a:t>vui</a:t>
                </a:r>
                <a:r>
                  <a:rPr kumimoji="0" lang="en-US" sz="3600" b="1" i="0" u="none" strike="noStrike" kern="0" cap="none" spc="0" normalizeH="0" noProof="0" dirty="0">
                    <a:ln>
                      <a:noFill/>
                    </a:ln>
                    <a:solidFill>
                      <a:srgbClr val="FF0000"/>
                    </a:solidFill>
                    <a:effectLst/>
                    <a:uLnTx/>
                    <a:uFillTx/>
                    <a:latin typeface="Cambria" panose="02040503050406030204" pitchFamily="18" charset="0"/>
                    <a:ea typeface="微软雅黑"/>
                  </a:rPr>
                  <a:t>.</a:t>
                </a:r>
                <a:endParaRPr kumimoji="0" lang="en-US" sz="3600" b="0" i="0" u="none" strike="noStrike" kern="0" cap="none" spc="0" normalizeH="0" baseline="0" noProof="0" dirty="0">
                  <a:ln>
                    <a:noFill/>
                  </a:ln>
                  <a:solidFill>
                    <a:srgbClr val="FF0000"/>
                  </a:solidFill>
                  <a:effectLst/>
                  <a:uLnTx/>
                  <a:uFillTx/>
                  <a:latin typeface="Cambria" panose="02040503050406030204" pitchFamily="18" charset="0"/>
                  <a:ea typeface="微软雅黑"/>
                </a:endParaRPr>
              </a:p>
            </p:txBody>
          </p:sp>
        </p:grpSp>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27523" y1="85816" x2="35780" y2="90071"/>
                          <a14:foregroundMark x1="35780" y1="84397" x2="46330" y2="95035"/>
                          <a14:foregroundMark x1="58257" y1="78014" x2="80734" y2="85816"/>
                          <a14:foregroundMark x1="80734" y1="85816" x2="85780" y2="99291"/>
                          <a14:foregroundMark x1="18807" y1="82979" x2="12844" y2="95035"/>
                          <a14:foregroundMark x1="9174" y1="93617" x2="4128" y2="99291"/>
                          <a14:foregroundMark x1="88532" y1="91489" x2="97706" y2="99291"/>
                        </a14:backgroundRemoval>
                      </a14:imgEffect>
                      <a14:imgEffect>
                        <a14:saturation sat="200000"/>
                      </a14:imgEffect>
                    </a14:imgLayer>
                  </a14:imgProps>
                </a:ext>
              </a:extLst>
            </a:blip>
            <a:stretch>
              <a:fillRect/>
            </a:stretch>
          </p:blipFill>
          <p:spPr>
            <a:xfrm>
              <a:off x="862793" y="1308718"/>
              <a:ext cx="1329043" cy="859611"/>
            </a:xfrm>
            <a:prstGeom prst="rect">
              <a:avLst/>
            </a:prstGeom>
          </p:spPr>
        </p:pic>
      </p:grpSp>
    </p:spTree>
    <p:extLst>
      <p:ext uri="{BB962C8B-B14F-4D97-AF65-F5344CB8AC3E}">
        <p14:creationId xmlns:p14="http://schemas.microsoft.com/office/powerpoint/2010/main" val="136322422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5061DA6-B82E-46FE-9483-5608B8AEAD71}"/>
              </a:ext>
            </a:extLst>
          </p:cNvPr>
          <p:cNvPicPr>
            <a:picLocks noChangeAspect="1"/>
          </p:cNvPicPr>
          <p:nvPr/>
        </p:nvPicPr>
        <p:blipFill>
          <a:blip r:embed="rId2"/>
          <a:stretch>
            <a:fillRect/>
          </a:stretch>
        </p:blipFill>
        <p:spPr>
          <a:xfrm>
            <a:off x="0" y="4796"/>
            <a:ext cx="12192000" cy="6857999"/>
          </a:xfrm>
          <a:prstGeom prst="rect">
            <a:avLst/>
          </a:prstGeom>
        </p:spPr>
      </p:pic>
      <p:pic>
        <p:nvPicPr>
          <p:cNvPr id="8" name="图片 7">
            <a:extLst>
              <a:ext uri="{FF2B5EF4-FFF2-40B4-BE49-F238E27FC236}">
                <a16:creationId xmlns:a16="http://schemas.microsoft.com/office/drawing/2014/main" id="{4B9F73B0-ABBF-4CA1-9D34-781B471159A1}"/>
              </a:ext>
            </a:extLst>
          </p:cNvPr>
          <p:cNvPicPr>
            <a:picLocks noChangeAspect="1"/>
          </p:cNvPicPr>
          <p:nvPr/>
        </p:nvPicPr>
        <p:blipFill>
          <a:blip r:embed="rId3"/>
          <a:stretch>
            <a:fillRect/>
          </a:stretch>
        </p:blipFill>
        <p:spPr>
          <a:xfrm>
            <a:off x="0" y="-1064645"/>
            <a:ext cx="11363692" cy="8449003"/>
          </a:xfrm>
          <a:prstGeom prst="rect">
            <a:avLst/>
          </a:prstGeom>
        </p:spPr>
      </p:pic>
      <p:pic>
        <p:nvPicPr>
          <p:cNvPr id="3" name="Picture 2"/>
          <p:cNvPicPr>
            <a:picLocks noChangeAspect="1"/>
          </p:cNvPicPr>
          <p:nvPr/>
        </p:nvPicPr>
        <p:blipFill>
          <a:blip r:embed="rId4"/>
          <a:stretch>
            <a:fillRect/>
          </a:stretch>
        </p:blipFill>
        <p:spPr>
          <a:xfrm>
            <a:off x="655841" y="1700715"/>
            <a:ext cx="9614225" cy="3615241"/>
          </a:xfrm>
          <a:prstGeom prst="rect">
            <a:avLst/>
          </a:prstGeom>
        </p:spPr>
      </p:pic>
      <p:pic>
        <p:nvPicPr>
          <p:cNvPr id="4" name="Picture 3"/>
          <p:cNvPicPr>
            <a:picLocks noChangeAspect="1"/>
          </p:cNvPicPr>
          <p:nvPr/>
        </p:nvPicPr>
        <p:blipFill>
          <a:blip r:embed="rId5"/>
          <a:stretch>
            <a:fillRect/>
          </a:stretch>
        </p:blipFill>
        <p:spPr>
          <a:xfrm>
            <a:off x="3002197" y="533755"/>
            <a:ext cx="1920406" cy="1871634"/>
          </a:xfrm>
          <a:prstGeom prst="rect">
            <a:avLst/>
          </a:prstGeom>
        </p:spPr>
      </p:pic>
    </p:spTree>
    <p:extLst>
      <p:ext uri="{BB962C8B-B14F-4D97-AF65-F5344CB8AC3E}">
        <p14:creationId xmlns:p14="http://schemas.microsoft.com/office/powerpoint/2010/main" val="30631445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5061DA6-B82E-46FE-9483-5608B8AEAD71}"/>
              </a:ext>
            </a:extLst>
          </p:cNvPr>
          <p:cNvPicPr>
            <a:picLocks noChangeAspect="1"/>
          </p:cNvPicPr>
          <p:nvPr/>
        </p:nvPicPr>
        <p:blipFill>
          <a:blip r:embed="rId2"/>
          <a:stretch>
            <a:fillRect/>
          </a:stretch>
        </p:blipFill>
        <p:spPr>
          <a:xfrm>
            <a:off x="0" y="4796"/>
            <a:ext cx="12192000" cy="6857999"/>
          </a:xfrm>
          <a:prstGeom prst="rect">
            <a:avLst/>
          </a:prstGeom>
        </p:spPr>
      </p:pic>
      <p:sp>
        <p:nvSpPr>
          <p:cNvPr id="9" name="矩形: 圆角 3"/>
          <p:cNvSpPr/>
          <p:nvPr/>
        </p:nvSpPr>
        <p:spPr>
          <a:xfrm>
            <a:off x="1" y="147918"/>
            <a:ext cx="12191999" cy="6589058"/>
          </a:xfrm>
          <a:custGeom>
            <a:avLst/>
            <a:gdLst>
              <a:gd name="connsiteX0" fmla="*/ 0 w 5538087"/>
              <a:gd name="connsiteY0" fmla="*/ 526811 h 1488166"/>
              <a:gd name="connsiteX1" fmla="*/ 526811 w 5538087"/>
              <a:gd name="connsiteY1" fmla="*/ 0 h 1488166"/>
              <a:gd name="connsiteX2" fmla="*/ 1167449 w 5538087"/>
              <a:gd name="connsiteY2" fmla="*/ 0 h 1488166"/>
              <a:gd name="connsiteX3" fmla="*/ 1808087 w 5538087"/>
              <a:gd name="connsiteY3" fmla="*/ 0 h 1488166"/>
              <a:gd name="connsiteX4" fmla="*/ 2448725 w 5538087"/>
              <a:gd name="connsiteY4" fmla="*/ 0 h 1488166"/>
              <a:gd name="connsiteX5" fmla="*/ 3044518 w 5538087"/>
              <a:gd name="connsiteY5" fmla="*/ 0 h 1488166"/>
              <a:gd name="connsiteX6" fmla="*/ 3774845 w 5538087"/>
              <a:gd name="connsiteY6" fmla="*/ 0 h 1488166"/>
              <a:gd name="connsiteX7" fmla="*/ 4325793 w 5538087"/>
              <a:gd name="connsiteY7" fmla="*/ 0 h 1488166"/>
              <a:gd name="connsiteX8" fmla="*/ 5011276 w 5538087"/>
              <a:gd name="connsiteY8" fmla="*/ 0 h 1488166"/>
              <a:gd name="connsiteX9" fmla="*/ 5538087 w 5538087"/>
              <a:gd name="connsiteY9" fmla="*/ 526811 h 1488166"/>
              <a:gd name="connsiteX10" fmla="*/ 5538087 w 5538087"/>
              <a:gd name="connsiteY10" fmla="*/ 961355 h 1488166"/>
              <a:gd name="connsiteX11" fmla="*/ 5011276 w 5538087"/>
              <a:gd name="connsiteY11" fmla="*/ 1488166 h 1488166"/>
              <a:gd name="connsiteX12" fmla="*/ 4460327 w 5538087"/>
              <a:gd name="connsiteY12" fmla="*/ 1488166 h 1488166"/>
              <a:gd name="connsiteX13" fmla="*/ 3819690 w 5538087"/>
              <a:gd name="connsiteY13" fmla="*/ 1488166 h 1488166"/>
              <a:gd name="connsiteX14" fmla="*/ 3313586 w 5538087"/>
              <a:gd name="connsiteY14" fmla="*/ 1488166 h 1488166"/>
              <a:gd name="connsiteX15" fmla="*/ 2672948 w 5538087"/>
              <a:gd name="connsiteY15" fmla="*/ 1488166 h 1488166"/>
              <a:gd name="connsiteX16" fmla="*/ 1987465 w 5538087"/>
              <a:gd name="connsiteY16" fmla="*/ 1488166 h 1488166"/>
              <a:gd name="connsiteX17" fmla="*/ 1301983 w 5538087"/>
              <a:gd name="connsiteY17" fmla="*/ 1488166 h 1488166"/>
              <a:gd name="connsiteX18" fmla="*/ 526811 w 5538087"/>
              <a:gd name="connsiteY18" fmla="*/ 1488166 h 1488166"/>
              <a:gd name="connsiteX19" fmla="*/ 0 w 5538087"/>
              <a:gd name="connsiteY19" fmla="*/ 961355 h 1488166"/>
              <a:gd name="connsiteX20" fmla="*/ 0 w 5538087"/>
              <a:gd name="connsiteY20" fmla="*/ 526811 h 148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38087" h="1488166" fill="none" extrusionOk="0">
                <a:moveTo>
                  <a:pt x="0" y="526811"/>
                </a:moveTo>
                <a:cubicBezTo>
                  <a:pt x="25961" y="223717"/>
                  <a:pt x="225585" y="-30731"/>
                  <a:pt x="526811" y="0"/>
                </a:cubicBezTo>
                <a:cubicBezTo>
                  <a:pt x="846848" y="15387"/>
                  <a:pt x="1009412" y="26790"/>
                  <a:pt x="1167449" y="0"/>
                </a:cubicBezTo>
                <a:cubicBezTo>
                  <a:pt x="1325486" y="-26790"/>
                  <a:pt x="1639624" y="-12226"/>
                  <a:pt x="1808087" y="0"/>
                </a:cubicBezTo>
                <a:cubicBezTo>
                  <a:pt x="1976550" y="12226"/>
                  <a:pt x="2209993" y="-3999"/>
                  <a:pt x="2448725" y="0"/>
                </a:cubicBezTo>
                <a:cubicBezTo>
                  <a:pt x="2687457" y="3999"/>
                  <a:pt x="2887074" y="16047"/>
                  <a:pt x="3044518" y="0"/>
                </a:cubicBezTo>
                <a:cubicBezTo>
                  <a:pt x="3201962" y="-16047"/>
                  <a:pt x="3508713" y="47"/>
                  <a:pt x="3774845" y="0"/>
                </a:cubicBezTo>
                <a:cubicBezTo>
                  <a:pt x="4040977" y="-47"/>
                  <a:pt x="4175704" y="-23876"/>
                  <a:pt x="4325793" y="0"/>
                </a:cubicBezTo>
                <a:cubicBezTo>
                  <a:pt x="4475882" y="23876"/>
                  <a:pt x="4737957" y="11821"/>
                  <a:pt x="5011276" y="0"/>
                </a:cubicBezTo>
                <a:cubicBezTo>
                  <a:pt x="5318727" y="-16935"/>
                  <a:pt x="5522707" y="229204"/>
                  <a:pt x="5538087" y="526811"/>
                </a:cubicBezTo>
                <a:cubicBezTo>
                  <a:pt x="5545074" y="700027"/>
                  <a:pt x="5548538" y="782965"/>
                  <a:pt x="5538087" y="961355"/>
                </a:cubicBezTo>
                <a:cubicBezTo>
                  <a:pt x="5598159" y="1262498"/>
                  <a:pt x="5262143" y="1532519"/>
                  <a:pt x="5011276" y="1488166"/>
                </a:cubicBezTo>
                <a:cubicBezTo>
                  <a:pt x="4846267" y="1506415"/>
                  <a:pt x="4603005" y="1484651"/>
                  <a:pt x="4460327" y="1488166"/>
                </a:cubicBezTo>
                <a:cubicBezTo>
                  <a:pt x="4317649" y="1491681"/>
                  <a:pt x="4099852" y="1456792"/>
                  <a:pt x="3819690" y="1488166"/>
                </a:cubicBezTo>
                <a:cubicBezTo>
                  <a:pt x="3539528" y="1519540"/>
                  <a:pt x="3564210" y="1482021"/>
                  <a:pt x="3313586" y="1488166"/>
                </a:cubicBezTo>
                <a:cubicBezTo>
                  <a:pt x="3062962" y="1494311"/>
                  <a:pt x="2851720" y="1458861"/>
                  <a:pt x="2672948" y="1488166"/>
                </a:cubicBezTo>
                <a:cubicBezTo>
                  <a:pt x="2494176" y="1517471"/>
                  <a:pt x="2249310" y="1484301"/>
                  <a:pt x="1987465" y="1488166"/>
                </a:cubicBezTo>
                <a:cubicBezTo>
                  <a:pt x="1725620" y="1492031"/>
                  <a:pt x="1621880" y="1497999"/>
                  <a:pt x="1301983" y="1488166"/>
                </a:cubicBezTo>
                <a:cubicBezTo>
                  <a:pt x="982086" y="1478333"/>
                  <a:pt x="824912" y="1520359"/>
                  <a:pt x="526811" y="1488166"/>
                </a:cubicBezTo>
                <a:cubicBezTo>
                  <a:pt x="244573" y="1472292"/>
                  <a:pt x="-11026" y="1321313"/>
                  <a:pt x="0" y="961355"/>
                </a:cubicBezTo>
                <a:cubicBezTo>
                  <a:pt x="14192" y="835032"/>
                  <a:pt x="-15120" y="698968"/>
                  <a:pt x="0" y="526811"/>
                </a:cubicBezTo>
                <a:close/>
              </a:path>
              <a:path w="5538087" h="1488166" stroke="0" extrusionOk="0">
                <a:moveTo>
                  <a:pt x="0" y="526811"/>
                </a:moveTo>
                <a:cubicBezTo>
                  <a:pt x="-14809" y="218442"/>
                  <a:pt x="211554" y="-31951"/>
                  <a:pt x="526811" y="0"/>
                </a:cubicBezTo>
                <a:cubicBezTo>
                  <a:pt x="770076" y="25946"/>
                  <a:pt x="920332" y="27117"/>
                  <a:pt x="1077760" y="0"/>
                </a:cubicBezTo>
                <a:cubicBezTo>
                  <a:pt x="1235188" y="-27117"/>
                  <a:pt x="1473325" y="10319"/>
                  <a:pt x="1763242" y="0"/>
                </a:cubicBezTo>
                <a:cubicBezTo>
                  <a:pt x="2053159" y="-10319"/>
                  <a:pt x="2161335" y="-8128"/>
                  <a:pt x="2269346" y="0"/>
                </a:cubicBezTo>
                <a:cubicBezTo>
                  <a:pt x="2377357" y="8128"/>
                  <a:pt x="2672881" y="-10373"/>
                  <a:pt x="2909984" y="0"/>
                </a:cubicBezTo>
                <a:cubicBezTo>
                  <a:pt x="3147087" y="10373"/>
                  <a:pt x="3189552" y="-229"/>
                  <a:pt x="3460932" y="0"/>
                </a:cubicBezTo>
                <a:cubicBezTo>
                  <a:pt x="3732312" y="229"/>
                  <a:pt x="3985047" y="-26615"/>
                  <a:pt x="4191260" y="0"/>
                </a:cubicBezTo>
                <a:cubicBezTo>
                  <a:pt x="4397473" y="26615"/>
                  <a:pt x="4830427" y="32988"/>
                  <a:pt x="5011276" y="0"/>
                </a:cubicBezTo>
                <a:cubicBezTo>
                  <a:pt x="5265588" y="-15896"/>
                  <a:pt x="5550715" y="238401"/>
                  <a:pt x="5538087" y="526811"/>
                </a:cubicBezTo>
                <a:cubicBezTo>
                  <a:pt x="5534211" y="721273"/>
                  <a:pt x="5540309" y="830123"/>
                  <a:pt x="5538087" y="961355"/>
                </a:cubicBezTo>
                <a:cubicBezTo>
                  <a:pt x="5532618" y="1185524"/>
                  <a:pt x="5287590" y="1493284"/>
                  <a:pt x="5011276" y="1488166"/>
                </a:cubicBezTo>
                <a:cubicBezTo>
                  <a:pt x="4778352" y="1501087"/>
                  <a:pt x="4698793" y="1473664"/>
                  <a:pt x="4460327" y="1488166"/>
                </a:cubicBezTo>
                <a:cubicBezTo>
                  <a:pt x="4221861" y="1502668"/>
                  <a:pt x="4109904" y="1512301"/>
                  <a:pt x="3864534" y="1488166"/>
                </a:cubicBezTo>
                <a:cubicBezTo>
                  <a:pt x="3619164" y="1464031"/>
                  <a:pt x="3535327" y="1475228"/>
                  <a:pt x="3268741" y="1488166"/>
                </a:cubicBezTo>
                <a:cubicBezTo>
                  <a:pt x="3002155" y="1501104"/>
                  <a:pt x="2864284" y="1501304"/>
                  <a:pt x="2628103" y="1488166"/>
                </a:cubicBezTo>
                <a:cubicBezTo>
                  <a:pt x="2391922" y="1475028"/>
                  <a:pt x="2367678" y="1485128"/>
                  <a:pt x="2121999" y="1488166"/>
                </a:cubicBezTo>
                <a:cubicBezTo>
                  <a:pt x="1876320" y="1491204"/>
                  <a:pt x="1727052" y="1459528"/>
                  <a:pt x="1481361" y="1488166"/>
                </a:cubicBezTo>
                <a:cubicBezTo>
                  <a:pt x="1235670" y="1516804"/>
                  <a:pt x="961382" y="1528263"/>
                  <a:pt x="526811" y="1488166"/>
                </a:cubicBezTo>
                <a:cubicBezTo>
                  <a:pt x="210050" y="1453487"/>
                  <a:pt x="9933" y="1239955"/>
                  <a:pt x="0" y="961355"/>
                </a:cubicBezTo>
                <a:cubicBezTo>
                  <a:pt x="-8318" y="749823"/>
                  <a:pt x="8943" y="694689"/>
                  <a:pt x="0" y="526811"/>
                </a:cubicBezTo>
                <a:close/>
              </a:path>
            </a:pathLst>
          </a:custGeom>
          <a:solidFill>
            <a:schemeClr val="bg1"/>
          </a:solidFill>
          <a:ln>
            <a:solidFill>
              <a:schemeClr val="accent6">
                <a:lumMod val="20000"/>
                <a:lumOff val="80000"/>
                <a:alpha val="94000"/>
              </a:schemeClr>
            </a:solidFill>
          </a:ln>
          <a:effectLst>
            <a:innerShdw blurRad="101600">
              <a:schemeClr val="bg1"/>
            </a:innerShdw>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outerShdw blurRad="50800" dist="50800" dir="5400000" algn="ctr" rotWithShape="0">
                  <a:srgbClr val="FFFF00"/>
                </a:outerShdw>
              </a:effectLst>
              <a:uLnTx/>
              <a:uFillTx/>
              <a:latin typeface="字魂70号-灵悦黑体" panose="00000500000000000000" pitchFamily="2" charset="-122"/>
              <a:ea typeface="字魂70号-灵悦黑体" panose="00000500000000000000" pitchFamily="2" charset="-122"/>
              <a:cs typeface="+mn-ea"/>
              <a:sym typeface="字魂70号-灵悦黑体" panose="00000500000000000000" pitchFamily="2" charset="-122"/>
            </a:endParaRP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0" b="100000" l="0" r="99524"/>
                    </a14:imgEffect>
                    <a14:imgEffect>
                      <a14:saturation sat="300000"/>
                    </a14:imgEffect>
                  </a14:imgLayer>
                </a14:imgProps>
              </a:ext>
            </a:extLst>
          </a:blip>
          <a:stretch>
            <a:fillRect/>
          </a:stretch>
        </p:blipFill>
        <p:spPr>
          <a:xfrm>
            <a:off x="0" y="479978"/>
            <a:ext cx="1280271" cy="1005927"/>
          </a:xfrm>
          <a:prstGeom prst="rect">
            <a:avLst/>
          </a:prstGeom>
        </p:spPr>
      </p:pic>
      <p:sp>
        <p:nvSpPr>
          <p:cNvPr id="11" name="TextBox 10"/>
          <p:cNvSpPr txBox="1"/>
          <p:nvPr/>
        </p:nvSpPr>
        <p:spPr>
          <a:xfrm>
            <a:off x="460949" y="1174910"/>
            <a:ext cx="11317328" cy="5847755"/>
          </a:xfrm>
          <a:prstGeom prst="rect">
            <a:avLst/>
          </a:prstGeom>
          <a:noFill/>
        </p:spPr>
        <p:txBody>
          <a:bodyPr wrap="square" rtlCol="0">
            <a:spAutoFit/>
          </a:bodyPr>
          <a:lstStyle/>
          <a:p>
            <a:pPr algn="just"/>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Châu</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chấu</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nhảy</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lên</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gò</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chìa</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cái</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lưng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màu</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xanh</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ra</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phơi</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nắng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Nó</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búng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chân</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tanh</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tách</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cọ</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giũa</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đôi</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càng</a:t>
            </a:r>
            <a:r>
              <a:rPr lang="en-US" sz="2200" dirty="0">
                <a:latin typeface="Cambria" panose="02040503050406030204" pitchFamily="18" charset="0"/>
                <a:ea typeface="Cambria" panose="02040503050406030204" pitchFamily="18" charset="0"/>
              </a:rPr>
              <a:t>:</a:t>
            </a:r>
          </a:p>
          <a:p>
            <a:pPr marL="285750" indent="-285750" algn="just">
              <a:buFontTx/>
              <a:buChar char="-"/>
            </a:pPr>
            <a:r>
              <a:rPr lang="en-US" sz="2200" dirty="0" err="1">
                <a:latin typeface="Cambria" panose="02040503050406030204" pitchFamily="18" charset="0"/>
                <a:ea typeface="Cambria" panose="02040503050406030204" pitchFamily="18" charset="0"/>
              </a:rPr>
              <a:t>Một</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ngày</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tuyệt</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đẹp</a:t>
            </a:r>
            <a:r>
              <a:rPr lang="en-US" sz="2200" dirty="0">
                <a:latin typeface="Cambria" panose="02040503050406030204" pitchFamily="18" charset="0"/>
                <a:ea typeface="Cambria" panose="02040503050406030204" pitchFamily="18" charset="0"/>
              </a:rPr>
              <a:t>!</a:t>
            </a:r>
          </a:p>
          <a:p>
            <a:pPr marL="285750" indent="-285750" algn="just">
              <a:buFontTx/>
              <a:buChar char="-"/>
            </a:pPr>
            <a:r>
              <a:rPr lang="en-US" sz="2200" dirty="0" err="1">
                <a:latin typeface="Cambria" panose="02040503050406030204" pitchFamily="18" charset="0"/>
                <a:ea typeface="Cambria" panose="02040503050406030204" pitchFamily="18" charset="0"/>
              </a:rPr>
              <a:t>Thật</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khó</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chịu</a:t>
            </a:r>
            <a:r>
              <a:rPr lang="en-US" sz="2200" dirty="0">
                <a:latin typeface="Cambria" panose="02040503050406030204" pitchFamily="18" charset="0"/>
                <a:ea typeface="Cambria" panose="02040503050406030204" pitchFamily="18" charset="0"/>
              </a:rPr>
              <a:t>! – </a:t>
            </a:r>
            <a:r>
              <a:rPr lang="en-US" sz="2200" dirty="0" err="1">
                <a:latin typeface="Cambria" panose="02040503050406030204" pitchFamily="18" charset="0"/>
                <a:ea typeface="Cambria" panose="02040503050406030204" pitchFamily="18" charset="0"/>
              </a:rPr>
              <a:t>Giun</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đất</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thốt</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lên</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cố</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rúc</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đầu</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sâu</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thêm</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vào</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lớp</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đất</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khô</a:t>
            </a:r>
            <a:r>
              <a:rPr lang="en-US" sz="2200" dirty="0">
                <a:latin typeface="Cambria" panose="02040503050406030204" pitchFamily="18" charset="0"/>
                <a:ea typeface="Cambria" panose="02040503050406030204" pitchFamily="18" charset="0"/>
              </a:rPr>
              <a:t>.</a:t>
            </a:r>
          </a:p>
          <a:p>
            <a:pPr marL="285750" indent="-285750" algn="just">
              <a:buFontTx/>
              <a:buChar char="-"/>
            </a:pPr>
            <a:r>
              <a:rPr lang="en-US" sz="2200" dirty="0" err="1">
                <a:latin typeface="Cambria" panose="02040503050406030204" pitchFamily="18" charset="0"/>
                <a:ea typeface="Cambria" panose="02040503050406030204" pitchFamily="18" charset="0"/>
              </a:rPr>
              <a:t>Thế</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là</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thế</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nào</a:t>
            </a:r>
            <a:r>
              <a:rPr lang="en-US" sz="2200" dirty="0">
                <a:latin typeface="Cambria" panose="02040503050406030204" pitchFamily="18" charset="0"/>
                <a:ea typeface="Cambria" panose="02040503050406030204" pitchFamily="18" charset="0"/>
              </a:rPr>
              <a:t>? – </a:t>
            </a:r>
            <a:r>
              <a:rPr lang="en-US" sz="2200" dirty="0" err="1">
                <a:latin typeface="Cambria" panose="02040503050406030204" pitchFamily="18" charset="0"/>
                <a:ea typeface="Cambria" panose="02040503050406030204" pitchFamily="18" charset="0"/>
              </a:rPr>
              <a:t>Châu</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chấu</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nhảy</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lên</a:t>
            </a:r>
            <a:r>
              <a:rPr lang="en-US" sz="2200" dirty="0">
                <a:latin typeface="Cambria" panose="02040503050406030204" pitchFamily="18" charset="0"/>
                <a:ea typeface="Cambria" panose="02040503050406030204" pitchFamily="18" charset="0"/>
              </a:rPr>
              <a:t>. – </a:t>
            </a:r>
            <a:r>
              <a:rPr lang="en-US" sz="2200" dirty="0" err="1">
                <a:latin typeface="Cambria" panose="02040503050406030204" pitchFamily="18" charset="0"/>
                <a:ea typeface="Cambria" panose="02040503050406030204" pitchFamily="18" charset="0"/>
              </a:rPr>
              <a:t>Trên</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trời</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một</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gợn</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mây</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mặt</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trời</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toả</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nắng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huy</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hoàng</a:t>
            </a:r>
            <a:r>
              <a:rPr lang="en-US" sz="2200" dirty="0">
                <a:latin typeface="Cambria" panose="02040503050406030204" pitchFamily="18" charset="0"/>
                <a:ea typeface="Cambria" panose="02040503050406030204" pitchFamily="18" charset="0"/>
              </a:rPr>
              <a:t>.</a:t>
            </a:r>
          </a:p>
          <a:p>
            <a:pPr marL="285750" indent="-285750" algn="just">
              <a:buFontTx/>
              <a:buChar char="-"/>
            </a:pPr>
            <a:r>
              <a:rPr lang="en-US" sz="2200" dirty="0" err="1">
                <a:latin typeface="Cambria" panose="02040503050406030204" pitchFamily="18" charset="0"/>
                <a:ea typeface="Cambria" panose="02040503050406030204" pitchFamily="18" charset="0"/>
              </a:rPr>
              <a:t>Không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Mưa</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bụi</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và</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những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vũng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nước</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đục</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đó</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mới</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là</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một</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ngày</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tuyệt</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đẹp</a:t>
            </a:r>
            <a:r>
              <a:rPr lang="en-US" sz="2200" dirty="0">
                <a:latin typeface="Cambria" panose="02040503050406030204" pitchFamily="18" charset="0"/>
                <a:ea typeface="Cambria" panose="02040503050406030204" pitchFamily="18" charset="0"/>
              </a:rPr>
              <a:t>! – </a:t>
            </a:r>
            <a:r>
              <a:rPr lang="en-US" sz="2200" dirty="0" err="1">
                <a:latin typeface="Cambria" panose="02040503050406030204" pitchFamily="18" charset="0"/>
                <a:ea typeface="Cambria" panose="02040503050406030204" pitchFamily="18" charset="0"/>
              </a:rPr>
              <a:t>Giun</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đất</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cãi</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lại</a:t>
            </a:r>
            <a:r>
              <a:rPr lang="en-US" sz="2200" dirty="0">
                <a:latin typeface="Cambria" panose="02040503050406030204" pitchFamily="18" charset="0"/>
                <a:ea typeface="Cambria" panose="02040503050406030204" pitchFamily="18" charset="0"/>
              </a:rPr>
              <a:t>.</a:t>
            </a:r>
          </a:p>
          <a:p>
            <a:pPr algn="just"/>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Châu</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chấu</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không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đồng</a:t>
            </a:r>
            <a:r>
              <a:rPr lang="en-US" sz="2200" dirty="0">
                <a:latin typeface="Cambria" panose="02040503050406030204" pitchFamily="18" charset="0"/>
                <a:ea typeface="Cambria" panose="02040503050406030204" pitchFamily="18" charset="0"/>
              </a:rPr>
              <a:t> ý </a:t>
            </a:r>
            <a:r>
              <a:rPr lang="en-US" sz="2200" dirty="0" err="1">
                <a:latin typeface="Cambria" panose="02040503050406030204" pitchFamily="18" charset="0"/>
                <a:ea typeface="Cambria" panose="02040503050406030204" pitchFamily="18" charset="0"/>
              </a:rPr>
              <a:t>với</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giun</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đất</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Chúng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quyết</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định</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đi</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hỏi</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Vừa</a:t>
            </a:r>
            <a:r>
              <a:rPr lang="en-US" sz="2200" dirty="0">
                <a:latin typeface="Cambria" panose="02040503050406030204" pitchFamily="18" charset="0"/>
                <a:ea typeface="Cambria" panose="02040503050406030204" pitchFamily="18" charset="0"/>
              </a:rPr>
              <a:t> hay </a:t>
            </a:r>
            <a:r>
              <a:rPr lang="en-US" sz="2200" dirty="0" err="1">
                <a:latin typeface="Cambria" panose="02040503050406030204" pitchFamily="18" charset="0"/>
                <a:ea typeface="Cambria" panose="02040503050406030204" pitchFamily="18" charset="0"/>
              </a:rPr>
              <a:t>lúc</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đó</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kiến</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tha</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nhành</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thông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đi</a:t>
            </a:r>
            <a:r>
              <a:rPr lang="en-US" sz="2200" dirty="0">
                <a:latin typeface="Cambria" panose="02040503050406030204" pitchFamily="18" charset="0"/>
                <a:ea typeface="Cambria" panose="02040503050406030204" pitchFamily="18" charset="0"/>
              </a:rPr>
              <a:t> qua, </a:t>
            </a:r>
            <a:r>
              <a:rPr lang="en-US" sz="2200" dirty="0" err="1">
                <a:latin typeface="Cambria" panose="02040503050406030204" pitchFamily="18" charset="0"/>
                <a:ea typeface="Cambria" panose="02040503050406030204" pitchFamily="18" charset="0"/>
              </a:rPr>
              <a:t>dừng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lại</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nghỉ</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Châu</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chấu</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hỏi</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kiến</a:t>
            </a:r>
            <a:r>
              <a:rPr lang="en-US" sz="2200" dirty="0">
                <a:latin typeface="Cambria" panose="02040503050406030204" pitchFamily="18" charset="0"/>
                <a:ea typeface="Cambria" panose="02040503050406030204" pitchFamily="18" charset="0"/>
              </a:rPr>
              <a:t>:</a:t>
            </a:r>
          </a:p>
          <a:p>
            <a:pPr marL="285750" indent="-285750" algn="just">
              <a:buFontTx/>
              <a:buChar char="-"/>
            </a:pPr>
            <a:r>
              <a:rPr lang="en-US" sz="2200" dirty="0" err="1">
                <a:latin typeface="Cambria" panose="02040503050406030204" pitchFamily="18" charset="0"/>
                <a:ea typeface="Cambria" panose="02040503050406030204" pitchFamily="18" charset="0"/>
              </a:rPr>
              <a:t>Bác</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kiến</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ơi</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bác</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hãy</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nói</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giúp</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xem</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hôm</a:t>
            </a:r>
            <a:r>
              <a:rPr lang="en-US" sz="2200" dirty="0">
                <a:latin typeface="Cambria" panose="02040503050406030204" pitchFamily="18" charset="0"/>
                <a:ea typeface="Cambria" panose="02040503050406030204" pitchFamily="18" charset="0"/>
              </a:rPr>
              <a:t> nay </a:t>
            </a:r>
            <a:r>
              <a:rPr lang="en-US" sz="2200" dirty="0" err="1">
                <a:latin typeface="Cambria" panose="02040503050406030204" pitchFamily="18" charset="0"/>
                <a:ea typeface="Cambria" panose="02040503050406030204" pitchFamily="18" charset="0"/>
              </a:rPr>
              <a:t>là</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một</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ngày</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tuyệt</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đẹp</a:t>
            </a:r>
            <a:r>
              <a:rPr lang="en-US" sz="2200" dirty="0">
                <a:latin typeface="Cambria" panose="02040503050406030204" pitchFamily="18" charset="0"/>
                <a:ea typeface="Cambria" panose="02040503050406030204" pitchFamily="18" charset="0"/>
              </a:rPr>
              <a:t> hay </a:t>
            </a:r>
            <a:r>
              <a:rPr lang="en-US" sz="2200" dirty="0" err="1">
                <a:latin typeface="Cambria" panose="02040503050406030204" pitchFamily="18" charset="0"/>
                <a:ea typeface="Cambria" panose="02040503050406030204" pitchFamily="18" charset="0"/>
              </a:rPr>
              <a:t>đáng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ghét</a:t>
            </a:r>
            <a:r>
              <a:rPr lang="en-US" sz="2200" dirty="0">
                <a:latin typeface="Cambria" panose="02040503050406030204" pitchFamily="18" charset="0"/>
                <a:ea typeface="Cambria" panose="02040503050406030204" pitchFamily="18" charset="0"/>
              </a:rPr>
              <a:t>?</a:t>
            </a:r>
          </a:p>
          <a:p>
            <a:pPr algn="just"/>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Kiến</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lau</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mồ</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hôi</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ngẫm</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nghĩ</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một</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lát</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rồi</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nói</a:t>
            </a:r>
            <a:r>
              <a:rPr lang="en-US" sz="2200" dirty="0">
                <a:latin typeface="Cambria" panose="02040503050406030204" pitchFamily="18" charset="0"/>
                <a:ea typeface="Cambria" panose="02040503050406030204" pitchFamily="18" charset="0"/>
              </a:rPr>
              <a:t>:</a:t>
            </a:r>
          </a:p>
          <a:p>
            <a:pPr marL="285750" indent="-285750" algn="just">
              <a:buFontTx/>
              <a:buChar char="-"/>
            </a:pPr>
            <a:r>
              <a:rPr lang="en-US" sz="2200" dirty="0" err="1">
                <a:latin typeface="Cambria" panose="02040503050406030204" pitchFamily="18" charset="0"/>
                <a:ea typeface="Cambria" panose="02040503050406030204" pitchFamily="18" charset="0"/>
              </a:rPr>
              <a:t>Tôi</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sẽ</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trả</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lời</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câu</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hỏi</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của</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các</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bạn</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sau</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khi</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mặt</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trời</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lặn</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nhé</a:t>
            </a:r>
            <a:r>
              <a:rPr lang="en-US" sz="2200" dirty="0">
                <a:latin typeface="Cambria" panose="02040503050406030204" pitchFamily="18" charset="0"/>
                <a:ea typeface="Cambria" panose="02040503050406030204" pitchFamily="18" charset="0"/>
              </a:rPr>
              <a:t>!</a:t>
            </a:r>
          </a:p>
          <a:p>
            <a:pPr algn="just"/>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Mặt</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trời</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lặn</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chúng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đi</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đến</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tổ</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kiến</a:t>
            </a:r>
            <a:r>
              <a:rPr lang="en-US" sz="2200" dirty="0">
                <a:latin typeface="Cambria" panose="02040503050406030204" pitchFamily="18" charset="0"/>
                <a:ea typeface="Cambria" panose="02040503050406030204" pitchFamily="18" charset="0"/>
              </a:rPr>
              <a:t>.</a:t>
            </a:r>
          </a:p>
          <a:p>
            <a:pPr marL="285750" indent="-285750" algn="just">
              <a:buFontTx/>
              <a:buChar char="-"/>
            </a:pPr>
            <a:r>
              <a:rPr lang="en-US" sz="2200" dirty="0" err="1">
                <a:latin typeface="Cambria" panose="02040503050406030204" pitchFamily="18" charset="0"/>
                <a:ea typeface="Cambria" panose="02040503050406030204" pitchFamily="18" charset="0"/>
              </a:rPr>
              <a:t>Hôm</a:t>
            </a:r>
            <a:r>
              <a:rPr lang="en-US" sz="2200" dirty="0">
                <a:latin typeface="Cambria" panose="02040503050406030204" pitchFamily="18" charset="0"/>
                <a:ea typeface="Cambria" panose="02040503050406030204" pitchFamily="18" charset="0"/>
              </a:rPr>
              <a:t> nay </a:t>
            </a:r>
            <a:r>
              <a:rPr lang="en-US" sz="2200" dirty="0" err="1">
                <a:latin typeface="Cambria" panose="02040503050406030204" pitchFamily="18" charset="0"/>
                <a:ea typeface="Cambria" panose="02040503050406030204" pitchFamily="18" charset="0"/>
              </a:rPr>
              <a:t>là</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một</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ngày</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thế</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nào</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hả</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bác</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kiến</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đáng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kính</a:t>
            </a:r>
            <a:r>
              <a:rPr lang="en-US" sz="2200" dirty="0">
                <a:latin typeface="Cambria" panose="02040503050406030204" pitchFamily="18" charset="0"/>
                <a:ea typeface="Cambria" panose="02040503050406030204" pitchFamily="18" charset="0"/>
              </a:rPr>
              <a:t>?</a:t>
            </a:r>
          </a:p>
          <a:p>
            <a:pPr marL="285750" indent="-285750" algn="just">
              <a:buFontTx/>
              <a:buChar char="-"/>
            </a:pPr>
            <a:r>
              <a:rPr lang="en-US" sz="2200" dirty="0" err="1">
                <a:latin typeface="Cambria" panose="02040503050406030204" pitchFamily="18" charset="0"/>
                <a:ea typeface="Cambria" panose="02040503050406030204" pitchFamily="18" charset="0"/>
              </a:rPr>
              <a:t>Hôm</a:t>
            </a:r>
            <a:r>
              <a:rPr lang="en-US" sz="2200" dirty="0">
                <a:latin typeface="Cambria" panose="02040503050406030204" pitchFamily="18" charset="0"/>
                <a:ea typeface="Cambria" panose="02040503050406030204" pitchFamily="18" charset="0"/>
              </a:rPr>
              <a:t> nay </a:t>
            </a:r>
            <a:r>
              <a:rPr lang="en-US" sz="2200" dirty="0" err="1">
                <a:latin typeface="Cambria" panose="02040503050406030204" pitchFamily="18" charset="0"/>
                <a:ea typeface="Cambria" panose="02040503050406030204" pitchFamily="18" charset="0"/>
              </a:rPr>
              <a:t>là</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một</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ngày</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tuyệt</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đẹp</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Tôi</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đã</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làm</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việc</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rất</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tốt</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và</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bây</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giờ</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có</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thể</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nghỉ</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ngơi</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thoải</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mái</a:t>
            </a:r>
            <a:r>
              <a:rPr lang="en-US" sz="2200" dirty="0">
                <a:latin typeface="Cambria" panose="02040503050406030204" pitchFamily="18" charset="0"/>
                <a:ea typeface="Cambria" panose="02040503050406030204" pitchFamily="18" charset="0"/>
              </a:rPr>
              <a:t>.</a:t>
            </a:r>
          </a:p>
          <a:p>
            <a:pPr algn="just"/>
            <a:endParaRPr lang="en-US" sz="2200" dirty="0">
              <a:latin typeface="Cambria" panose="02040503050406030204" pitchFamily="18" charset="0"/>
              <a:ea typeface="Cambria" panose="02040503050406030204" pitchFamily="18" charset="0"/>
            </a:endParaRPr>
          </a:p>
        </p:txBody>
      </p:sp>
      <p:pic>
        <p:nvPicPr>
          <p:cNvPr id="10" name="Picture 9">
            <a:extLst>
              <a:ext uri="{FF2B5EF4-FFF2-40B4-BE49-F238E27FC236}">
                <a16:creationId xmlns:a16="http://schemas.microsoft.com/office/drawing/2014/main" id="{AEEA0C36-05AF-79C1-E266-370E254AA639}"/>
              </a:ext>
            </a:extLst>
          </p:cNvPr>
          <p:cNvPicPr>
            <a:picLocks noChangeAspect="1"/>
          </p:cNvPicPr>
          <p:nvPr/>
        </p:nvPicPr>
        <p:blipFill>
          <a:blip r:embed="rId5"/>
          <a:stretch>
            <a:fillRect/>
          </a:stretch>
        </p:blipFill>
        <p:spPr>
          <a:xfrm>
            <a:off x="925627" y="44922"/>
            <a:ext cx="2714241" cy="1262865"/>
          </a:xfrm>
          <a:prstGeom prst="rect">
            <a:avLst/>
          </a:prstGeom>
        </p:spPr>
      </p:pic>
      <p:sp>
        <p:nvSpPr>
          <p:cNvPr id="16" name="Rectangle 15"/>
          <p:cNvSpPr/>
          <p:nvPr/>
        </p:nvSpPr>
        <p:spPr>
          <a:xfrm>
            <a:off x="7758413" y="6296400"/>
            <a:ext cx="3733394" cy="430887"/>
          </a:xfrm>
          <a:prstGeom prst="rect">
            <a:avLst/>
          </a:prstGeom>
        </p:spPr>
        <p:txBody>
          <a:bodyPr wrap="none">
            <a:spAutoFit/>
          </a:bodyPr>
          <a:lstStyle/>
          <a:p>
            <a:r>
              <a:rPr lang="en-US" sz="2200" b="1" i="1" dirty="0">
                <a:solidFill>
                  <a:srgbClr val="002060"/>
                </a:solidFill>
                <a:effectLst/>
                <a:latin typeface="Cambria" panose="02040503050406030204" pitchFamily="18" charset="0"/>
                <a:ea typeface="Cambria" panose="02040503050406030204" pitchFamily="18" charset="0"/>
              </a:rPr>
              <a:t>(Ô-</a:t>
            </a:r>
            <a:r>
              <a:rPr lang="en-US" sz="2200" b="1" i="1" dirty="0" err="1">
                <a:solidFill>
                  <a:srgbClr val="002060"/>
                </a:solidFill>
                <a:effectLst/>
                <a:latin typeface="Cambria" panose="02040503050406030204" pitchFamily="18" charset="0"/>
                <a:ea typeface="Cambria" panose="02040503050406030204" pitchFamily="18" charset="0"/>
              </a:rPr>
              <a:t>xê</a:t>
            </a:r>
            <a:r>
              <a:rPr lang="en-US" sz="2200" b="1" i="1" dirty="0">
                <a:solidFill>
                  <a:srgbClr val="002060"/>
                </a:solidFill>
                <a:effectLst/>
                <a:latin typeface="Cambria" panose="02040503050406030204" pitchFamily="18" charset="0"/>
                <a:ea typeface="Cambria" panose="02040503050406030204" pitchFamily="18" charset="0"/>
              </a:rPr>
              <a:t>-ê-</a:t>
            </a:r>
            <a:r>
              <a:rPr lang="en-US" sz="2200" b="1" i="1" dirty="0" err="1">
                <a:solidFill>
                  <a:srgbClr val="002060"/>
                </a:solidFill>
                <a:effectLst/>
                <a:latin typeface="Cambria" panose="02040503050406030204" pitchFamily="18" charset="0"/>
                <a:ea typeface="Cambria" panose="02040503050406030204" pitchFamily="18" charset="0"/>
              </a:rPr>
              <a:t>va</a:t>
            </a:r>
            <a:r>
              <a:rPr lang="en-US" sz="2200" b="1" i="1" dirty="0">
                <a:solidFill>
                  <a:srgbClr val="002060"/>
                </a:solidFill>
                <a:effectLst/>
                <a:latin typeface="Cambria" panose="02040503050406030204" pitchFamily="18" charset="0"/>
                <a:ea typeface="Cambria" panose="02040503050406030204" pitchFamily="18" charset="0"/>
              </a:rPr>
              <a:t> - </a:t>
            </a:r>
            <a:r>
              <a:rPr lang="en-US" sz="2200" b="1" i="1" dirty="0" err="1">
                <a:solidFill>
                  <a:srgbClr val="002060"/>
                </a:solidFill>
                <a:effectLst/>
                <a:latin typeface="Cambria" panose="02040503050406030204" pitchFamily="18" charset="0"/>
                <a:ea typeface="Cambria" panose="02040503050406030204" pitchFamily="18" charset="0"/>
              </a:rPr>
              <a:t>Thúy</a:t>
            </a:r>
            <a:r>
              <a:rPr lang="en-US" sz="2200" b="1" i="1" dirty="0">
                <a:solidFill>
                  <a:srgbClr val="002060"/>
                </a:solidFill>
                <a:effectLst/>
                <a:latin typeface="Cambria" panose="02040503050406030204" pitchFamily="18" charset="0"/>
                <a:ea typeface="Cambria" panose="02040503050406030204" pitchFamily="18" charset="0"/>
              </a:rPr>
              <a:t> </a:t>
            </a:r>
            <a:r>
              <a:rPr lang="en-US" sz="2200" b="1" i="1" dirty="0" err="1">
                <a:solidFill>
                  <a:srgbClr val="002060"/>
                </a:solidFill>
                <a:effectLst/>
                <a:latin typeface="Cambria" panose="02040503050406030204" pitchFamily="18" charset="0"/>
                <a:ea typeface="Cambria" panose="02040503050406030204" pitchFamily="18" charset="0"/>
              </a:rPr>
              <a:t>Toàn</a:t>
            </a:r>
            <a:r>
              <a:rPr lang="en-US" sz="2200" b="1" i="1" dirty="0">
                <a:solidFill>
                  <a:srgbClr val="002060"/>
                </a:solidFill>
                <a:effectLst/>
                <a:latin typeface="Cambria" panose="02040503050406030204" pitchFamily="18" charset="0"/>
                <a:ea typeface="Cambria" panose="02040503050406030204" pitchFamily="18" charset="0"/>
              </a:rPr>
              <a:t> </a:t>
            </a:r>
            <a:r>
              <a:rPr lang="en-US" sz="2200" b="1" i="1" dirty="0" err="1">
                <a:solidFill>
                  <a:srgbClr val="002060"/>
                </a:solidFill>
                <a:effectLst/>
                <a:latin typeface="Cambria" panose="02040503050406030204" pitchFamily="18" charset="0"/>
                <a:ea typeface="Cambria" panose="02040503050406030204" pitchFamily="18" charset="0"/>
              </a:rPr>
              <a:t>dịch</a:t>
            </a:r>
            <a:r>
              <a:rPr lang="en-US" sz="2200" b="1" i="1" dirty="0">
                <a:solidFill>
                  <a:srgbClr val="002060"/>
                </a:solidFill>
                <a:effectLst/>
                <a:latin typeface="Cambria" panose="02040503050406030204" pitchFamily="18" charset="0"/>
                <a:ea typeface="Cambria" panose="02040503050406030204" pitchFamily="18" charset="0"/>
              </a:rPr>
              <a:t>)</a:t>
            </a:r>
            <a:endParaRPr lang="en-US" sz="2200" b="1" i="1" dirty="0">
              <a:solidFill>
                <a:srgbClr val="002060"/>
              </a:solidFill>
              <a:latin typeface="Cambria" panose="02040503050406030204" pitchFamily="18" charset="0"/>
              <a:ea typeface="Cambria" panose="02040503050406030204" pitchFamily="18" charset="0"/>
            </a:endParaRPr>
          </a:p>
        </p:txBody>
      </p:sp>
      <p:pic>
        <p:nvPicPr>
          <p:cNvPr id="17" name="Picture 16"/>
          <p:cNvPicPr>
            <a:picLocks noChangeAspect="1"/>
          </p:cNvPicPr>
          <p:nvPr/>
        </p:nvPicPr>
        <p:blipFill>
          <a:blip r:embed="rId6"/>
          <a:stretch>
            <a:fillRect/>
          </a:stretch>
        </p:blipFill>
        <p:spPr>
          <a:xfrm>
            <a:off x="2736284" y="303106"/>
            <a:ext cx="9455716" cy="871804"/>
          </a:xfrm>
          <a:prstGeom prst="rect">
            <a:avLst/>
          </a:prstGeom>
        </p:spPr>
      </p:pic>
    </p:spTree>
    <p:extLst>
      <p:ext uri="{BB962C8B-B14F-4D97-AF65-F5344CB8AC3E}">
        <p14:creationId xmlns:p14="http://schemas.microsoft.com/office/powerpoint/2010/main" val="283216255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1000"/>
                                        <p:tgtEl>
                                          <p:spTgt spid="17"/>
                                        </p:tgtEl>
                                      </p:cBhvr>
                                    </p:animEffect>
                                    <p:anim calcmode="lin" valueType="num">
                                      <p:cBhvr>
                                        <p:cTn id="16" dur="1000" fill="hold"/>
                                        <p:tgtEl>
                                          <p:spTgt spid="17"/>
                                        </p:tgtEl>
                                        <p:attrNameLst>
                                          <p:attrName>ppt_x</p:attrName>
                                        </p:attrNameLst>
                                      </p:cBhvr>
                                      <p:tavLst>
                                        <p:tav tm="0">
                                          <p:val>
                                            <p:strVal val="#ppt_x"/>
                                          </p:val>
                                        </p:tav>
                                        <p:tav tm="100000">
                                          <p:val>
                                            <p:strVal val="#ppt_x"/>
                                          </p:val>
                                        </p:tav>
                                      </p:tavLst>
                                    </p:anim>
                                    <p:anim calcmode="lin" valueType="num">
                                      <p:cBhvr>
                                        <p:cTn id="1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nodeType="withEffect">
                                  <p:stCondLst>
                                    <p:cond delay="0"/>
                                  </p:stCondLst>
                                  <p:childTnLst>
                                    <p:set>
                                      <p:cBhvr>
                                        <p:cTn id="24" dur="1" fill="hold">
                                          <p:stCondLst>
                                            <p:cond delay="0"/>
                                          </p:stCondLst>
                                        </p:cTn>
                                        <p:tgtEl>
                                          <p:spTgt spid="16">
                                            <p:txEl>
                                              <p:pRg st="0" end="0"/>
                                            </p:txEl>
                                          </p:spTgt>
                                        </p:tgtEl>
                                        <p:attrNameLst>
                                          <p:attrName>style.visibility</p:attrName>
                                        </p:attrNameLst>
                                      </p:cBhvr>
                                      <p:to>
                                        <p:strVal val="visible"/>
                                      </p:to>
                                    </p:set>
                                    <p:animEffect transition="in" filter="fade">
                                      <p:cBhvr>
                                        <p:cTn id="25"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57283960-9722-4575-9F78-C81CE86831B0}"/>
              </a:ext>
            </a:extLst>
          </p:cNvPr>
          <p:cNvPicPr>
            <a:picLocks noChangeAspect="1"/>
          </p:cNvPicPr>
          <p:nvPr/>
        </p:nvPicPr>
        <p:blipFill>
          <a:blip r:embed="rId3"/>
          <a:stretch>
            <a:fillRect/>
          </a:stretch>
        </p:blipFill>
        <p:spPr>
          <a:xfrm>
            <a:off x="0" y="0"/>
            <a:ext cx="12192000" cy="6857999"/>
          </a:xfrm>
          <a:prstGeom prst="rect">
            <a:avLst/>
          </a:prstGeom>
        </p:spPr>
      </p:pic>
      <p:sp>
        <p:nvSpPr>
          <p:cNvPr id="23" name="矩形 22">
            <a:extLst>
              <a:ext uri="{FF2B5EF4-FFF2-40B4-BE49-F238E27FC236}">
                <a16:creationId xmlns:a16="http://schemas.microsoft.com/office/drawing/2014/main" id="{5CF2B8A3-8FF7-443A-B49D-270C41D0385F}"/>
              </a:ext>
            </a:extLst>
          </p:cNvPr>
          <p:cNvSpPr/>
          <p:nvPr/>
        </p:nvSpPr>
        <p:spPr>
          <a:xfrm>
            <a:off x="0" y="312429"/>
            <a:ext cx="12192000" cy="1262586"/>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29" name="图片 28">
            <a:extLst>
              <a:ext uri="{FF2B5EF4-FFF2-40B4-BE49-F238E27FC236}">
                <a16:creationId xmlns:a16="http://schemas.microsoft.com/office/drawing/2014/main" id="{9421EDD4-0015-427A-8C6D-B944C22F4BC6}"/>
              </a:ext>
            </a:extLst>
          </p:cNvPr>
          <p:cNvPicPr>
            <a:picLocks noChangeAspect="1"/>
          </p:cNvPicPr>
          <p:nvPr/>
        </p:nvPicPr>
        <p:blipFill>
          <a:blip r:embed="rId4"/>
          <a:stretch>
            <a:fillRect/>
          </a:stretch>
        </p:blipFill>
        <p:spPr>
          <a:xfrm>
            <a:off x="0" y="5661425"/>
            <a:ext cx="1186258" cy="1196574"/>
          </a:xfrm>
          <a:prstGeom prst="rect">
            <a:avLst/>
          </a:prstGeom>
          <a:effectLst>
            <a:outerShdw blurRad="12700" dist="12700" dir="2700000" algn="tl" rotWithShape="0">
              <a:prstClr val="black">
                <a:alpha val="40000"/>
              </a:prstClr>
            </a:outerShdw>
          </a:effectLst>
        </p:spPr>
      </p:pic>
      <p:pic>
        <p:nvPicPr>
          <p:cNvPr id="30" name="图片 29">
            <a:extLst>
              <a:ext uri="{FF2B5EF4-FFF2-40B4-BE49-F238E27FC236}">
                <a16:creationId xmlns:a16="http://schemas.microsoft.com/office/drawing/2014/main" id="{ADD77BD4-6081-4EF0-A51E-6FCAF1D01E00}"/>
              </a:ext>
            </a:extLst>
          </p:cNvPr>
          <p:cNvPicPr>
            <a:picLocks noChangeAspect="1"/>
          </p:cNvPicPr>
          <p:nvPr/>
        </p:nvPicPr>
        <p:blipFill>
          <a:blip r:embed="rId5"/>
          <a:stretch>
            <a:fillRect/>
          </a:stretch>
        </p:blipFill>
        <p:spPr>
          <a:xfrm>
            <a:off x="9910711" y="5720074"/>
            <a:ext cx="2297452" cy="1271804"/>
          </a:xfrm>
          <a:prstGeom prst="rect">
            <a:avLst/>
          </a:prstGeom>
          <a:effectLst>
            <a:outerShdw blurRad="12700" dist="12700" dir="18900000" algn="bl" rotWithShape="0">
              <a:prstClr val="black">
                <a:alpha val="40000"/>
              </a:prstClr>
            </a:outerShdw>
          </a:effectLst>
        </p:spPr>
      </p:pic>
      <p:pic>
        <p:nvPicPr>
          <p:cNvPr id="2" name="Picture 1"/>
          <p:cNvPicPr>
            <a:picLocks noChangeAspect="1"/>
          </p:cNvPicPr>
          <p:nvPr/>
        </p:nvPicPr>
        <p:blipFill>
          <a:blip r:embed="rId6"/>
          <a:stretch>
            <a:fillRect/>
          </a:stretch>
        </p:blipFill>
        <p:spPr>
          <a:xfrm>
            <a:off x="1368142" y="-104982"/>
            <a:ext cx="9455716" cy="2139881"/>
          </a:xfrm>
          <a:prstGeom prst="rect">
            <a:avLst/>
          </a:prstGeom>
        </p:spPr>
      </p:pic>
      <p:sp>
        <p:nvSpPr>
          <p:cNvPr id="32" name="TextBox 31">
            <a:extLst>
              <a:ext uri="{FF2B5EF4-FFF2-40B4-BE49-F238E27FC236}">
                <a16:creationId xmlns:a16="http://schemas.microsoft.com/office/drawing/2014/main" id="{31C6F62E-1027-8F53-5E4C-0ACE5D039D2B}"/>
              </a:ext>
            </a:extLst>
          </p:cNvPr>
          <p:cNvSpPr txBox="1"/>
          <p:nvPr/>
        </p:nvSpPr>
        <p:spPr>
          <a:xfrm>
            <a:off x="1428090" y="2157373"/>
            <a:ext cx="7181328" cy="646331"/>
          </a:xfrm>
          <a:prstGeom prst="rect">
            <a:avLst/>
          </a:prstGeom>
          <a:solidFill>
            <a:schemeClr val="bg1"/>
          </a:solidFill>
          <a:ln w="28575">
            <a:solidFill>
              <a:srgbClr val="DB3A76"/>
            </a:solidFill>
          </a:ln>
        </p:spPr>
        <p:txBody>
          <a:bodyPr wrap="square" rtlCol="0">
            <a:spAutoFit/>
          </a:bodyPr>
          <a:lstStyle/>
          <a:p>
            <a:r>
              <a:rPr lang="en-US" sz="3600" b="1" dirty="0" err="1">
                <a:solidFill>
                  <a:srgbClr val="DB3A76"/>
                </a:solidFill>
                <a:latin typeface="Cambria" panose="02040503050406030204" pitchFamily="18" charset="0"/>
                <a:ea typeface="Cambria" panose="02040503050406030204" pitchFamily="18" charset="0"/>
              </a:rPr>
              <a:t>Đoạn</a:t>
            </a:r>
            <a:r>
              <a:rPr lang="en-US" sz="3600" b="1" dirty="0">
                <a:solidFill>
                  <a:srgbClr val="DB3A76"/>
                </a:solidFill>
                <a:latin typeface="Cambria" panose="02040503050406030204" pitchFamily="18" charset="0"/>
                <a:ea typeface="Cambria" panose="02040503050406030204" pitchFamily="18" charset="0"/>
              </a:rPr>
              <a:t> 1: </a:t>
            </a:r>
            <a:r>
              <a:rPr lang="en-US" sz="3600" dirty="0" err="1">
                <a:latin typeface="Cambria" panose="02040503050406030204" pitchFamily="18" charset="0"/>
                <a:ea typeface="Cambria" panose="02040503050406030204" pitchFamily="18" charset="0"/>
              </a:rPr>
              <a:t>Từ</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đầu</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đến</a:t>
            </a:r>
            <a:r>
              <a:rPr lang="en-US" sz="3600"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giun</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đất</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cãi</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lại</a:t>
            </a:r>
            <a:r>
              <a:rPr lang="en-US" sz="3600" dirty="0">
                <a:latin typeface="Cambria" panose="02040503050406030204" pitchFamily="18" charset="0"/>
                <a:ea typeface="Cambria" panose="02040503050406030204" pitchFamily="18" charset="0"/>
              </a:rPr>
              <a:t>.</a:t>
            </a:r>
            <a:endParaRPr lang="en-US" sz="3600" dirty="0">
              <a:solidFill>
                <a:schemeClr val="bg2">
                  <a:lumMod val="10000"/>
                </a:schemeClr>
              </a:solidFill>
              <a:latin typeface="Cambria" panose="02040503050406030204" pitchFamily="18" charset="0"/>
              <a:ea typeface="Cambria" panose="02040503050406030204" pitchFamily="18" charset="0"/>
            </a:endParaRPr>
          </a:p>
        </p:txBody>
      </p:sp>
      <p:sp>
        <p:nvSpPr>
          <p:cNvPr id="33" name="TextBox 32">
            <a:extLst>
              <a:ext uri="{FF2B5EF4-FFF2-40B4-BE49-F238E27FC236}">
                <a16:creationId xmlns:a16="http://schemas.microsoft.com/office/drawing/2014/main" id="{531E6CE7-5981-AB1A-4B04-E5534C79E31D}"/>
              </a:ext>
            </a:extLst>
          </p:cNvPr>
          <p:cNvSpPr txBox="1"/>
          <p:nvPr/>
        </p:nvSpPr>
        <p:spPr>
          <a:xfrm>
            <a:off x="1828800" y="3581985"/>
            <a:ext cx="10160000" cy="646331"/>
          </a:xfrm>
          <a:prstGeom prst="rect">
            <a:avLst/>
          </a:prstGeom>
          <a:solidFill>
            <a:schemeClr val="bg1"/>
          </a:solidFill>
          <a:ln w="28575">
            <a:solidFill>
              <a:srgbClr val="DB3A76"/>
            </a:solidFill>
          </a:ln>
        </p:spPr>
        <p:txBody>
          <a:bodyPr wrap="square" rtlCol="0">
            <a:spAutoFit/>
          </a:bodyPr>
          <a:lstStyle/>
          <a:p>
            <a:pPr algn="just"/>
            <a:r>
              <a:rPr lang="en-US" sz="3600" b="1" dirty="0" err="1">
                <a:solidFill>
                  <a:srgbClr val="DB3A76"/>
                </a:solidFill>
                <a:latin typeface="Cambria" panose="02040503050406030204" pitchFamily="18" charset="0"/>
                <a:ea typeface="Cambria" panose="02040503050406030204" pitchFamily="18" charset="0"/>
              </a:rPr>
              <a:t>Đoạn</a:t>
            </a:r>
            <a:r>
              <a:rPr lang="en-US" sz="3600" b="1" dirty="0">
                <a:solidFill>
                  <a:srgbClr val="DB3A76"/>
                </a:solidFill>
                <a:latin typeface="Cambria" panose="02040503050406030204" pitchFamily="18" charset="0"/>
                <a:ea typeface="Cambria" panose="02040503050406030204" pitchFamily="18" charset="0"/>
              </a:rPr>
              <a:t> 2: </a:t>
            </a:r>
            <a:r>
              <a:rPr lang="en-US" sz="3600" dirty="0" err="1">
                <a:latin typeface="Cambria" panose="02040503050406030204" pitchFamily="18" charset="0"/>
                <a:ea typeface="Cambria" panose="02040503050406030204" pitchFamily="18" charset="0"/>
              </a:rPr>
              <a:t>Tiếp</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theo</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cho</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đến</a:t>
            </a:r>
            <a:r>
              <a:rPr lang="en-US" sz="3600"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sau</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khi</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mặt</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trời</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lặn</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nhé</a:t>
            </a:r>
            <a:r>
              <a:rPr lang="en-US" sz="3600" dirty="0">
                <a:latin typeface="Cambria" panose="02040503050406030204" pitchFamily="18" charset="0"/>
                <a:ea typeface="Cambria" panose="02040503050406030204" pitchFamily="18" charset="0"/>
              </a:rPr>
              <a:t>.</a:t>
            </a:r>
          </a:p>
        </p:txBody>
      </p:sp>
      <p:sp>
        <p:nvSpPr>
          <p:cNvPr id="34" name="TextBox 33">
            <a:extLst>
              <a:ext uri="{FF2B5EF4-FFF2-40B4-BE49-F238E27FC236}">
                <a16:creationId xmlns:a16="http://schemas.microsoft.com/office/drawing/2014/main" id="{B0BC3BED-DFAD-01F6-99E5-AB25B872DF7E}"/>
              </a:ext>
            </a:extLst>
          </p:cNvPr>
          <p:cNvSpPr txBox="1"/>
          <p:nvPr/>
        </p:nvSpPr>
        <p:spPr>
          <a:xfrm>
            <a:off x="3321749" y="5006598"/>
            <a:ext cx="3587051" cy="646331"/>
          </a:xfrm>
          <a:prstGeom prst="rect">
            <a:avLst/>
          </a:prstGeom>
          <a:solidFill>
            <a:schemeClr val="bg1"/>
          </a:solidFill>
          <a:ln w="28575">
            <a:solidFill>
              <a:srgbClr val="DB3A76"/>
            </a:solidFill>
          </a:ln>
        </p:spPr>
        <p:txBody>
          <a:bodyPr wrap="square" rtlCol="0">
            <a:spAutoFit/>
          </a:bodyPr>
          <a:lstStyle/>
          <a:p>
            <a:r>
              <a:rPr lang="en-US" sz="3600" b="1" dirty="0" err="1">
                <a:solidFill>
                  <a:srgbClr val="DB3A76"/>
                </a:solidFill>
                <a:latin typeface="Cambria" panose="02040503050406030204" pitchFamily="18" charset="0"/>
                <a:ea typeface="Cambria" panose="02040503050406030204" pitchFamily="18" charset="0"/>
              </a:rPr>
              <a:t>Đoạn</a:t>
            </a:r>
            <a:r>
              <a:rPr lang="en-US" sz="3600" b="1" dirty="0">
                <a:solidFill>
                  <a:srgbClr val="DB3A76"/>
                </a:solidFill>
                <a:latin typeface="Cambria" panose="02040503050406030204" pitchFamily="18" charset="0"/>
                <a:ea typeface="Cambria" panose="02040503050406030204" pitchFamily="18" charset="0"/>
              </a:rPr>
              <a:t> 3: </a:t>
            </a:r>
            <a:r>
              <a:rPr lang="en-US" sz="3600" dirty="0" err="1">
                <a:latin typeface="Cambria" panose="02040503050406030204" pitchFamily="18" charset="0"/>
                <a:ea typeface="Cambria" panose="02040503050406030204" pitchFamily="18" charset="0"/>
              </a:rPr>
              <a:t>Còn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lại</a:t>
            </a:r>
            <a:endParaRPr lang="en-US" sz="3600" i="1" dirty="0">
              <a:solidFill>
                <a:schemeClr val="bg2">
                  <a:lumMod val="1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54941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fade">
                                      <p:cBhvr>
                                        <p:cTn id="14" dur="500"/>
                                        <p:tgtEl>
                                          <p:spTgt spid="3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5061DA6-B82E-46FE-9483-5608B8AEAD71}"/>
              </a:ext>
            </a:extLst>
          </p:cNvPr>
          <p:cNvPicPr>
            <a:picLocks noChangeAspect="1"/>
          </p:cNvPicPr>
          <p:nvPr/>
        </p:nvPicPr>
        <p:blipFill>
          <a:blip r:embed="rId2"/>
          <a:stretch>
            <a:fillRect/>
          </a:stretch>
        </p:blipFill>
        <p:spPr>
          <a:xfrm>
            <a:off x="0" y="4796"/>
            <a:ext cx="12192000" cy="6857999"/>
          </a:xfrm>
          <a:prstGeom prst="rect">
            <a:avLst/>
          </a:prstGeom>
        </p:spPr>
      </p:pic>
      <p:sp>
        <p:nvSpPr>
          <p:cNvPr id="9" name="矩形: 圆角 3"/>
          <p:cNvSpPr/>
          <p:nvPr/>
        </p:nvSpPr>
        <p:spPr>
          <a:xfrm>
            <a:off x="1" y="147918"/>
            <a:ext cx="12191999" cy="6589058"/>
          </a:xfrm>
          <a:custGeom>
            <a:avLst/>
            <a:gdLst>
              <a:gd name="connsiteX0" fmla="*/ 0 w 5538087"/>
              <a:gd name="connsiteY0" fmla="*/ 526811 h 1488166"/>
              <a:gd name="connsiteX1" fmla="*/ 526811 w 5538087"/>
              <a:gd name="connsiteY1" fmla="*/ 0 h 1488166"/>
              <a:gd name="connsiteX2" fmla="*/ 1167449 w 5538087"/>
              <a:gd name="connsiteY2" fmla="*/ 0 h 1488166"/>
              <a:gd name="connsiteX3" fmla="*/ 1808087 w 5538087"/>
              <a:gd name="connsiteY3" fmla="*/ 0 h 1488166"/>
              <a:gd name="connsiteX4" fmla="*/ 2448725 w 5538087"/>
              <a:gd name="connsiteY4" fmla="*/ 0 h 1488166"/>
              <a:gd name="connsiteX5" fmla="*/ 3044518 w 5538087"/>
              <a:gd name="connsiteY5" fmla="*/ 0 h 1488166"/>
              <a:gd name="connsiteX6" fmla="*/ 3774845 w 5538087"/>
              <a:gd name="connsiteY6" fmla="*/ 0 h 1488166"/>
              <a:gd name="connsiteX7" fmla="*/ 4325793 w 5538087"/>
              <a:gd name="connsiteY7" fmla="*/ 0 h 1488166"/>
              <a:gd name="connsiteX8" fmla="*/ 5011276 w 5538087"/>
              <a:gd name="connsiteY8" fmla="*/ 0 h 1488166"/>
              <a:gd name="connsiteX9" fmla="*/ 5538087 w 5538087"/>
              <a:gd name="connsiteY9" fmla="*/ 526811 h 1488166"/>
              <a:gd name="connsiteX10" fmla="*/ 5538087 w 5538087"/>
              <a:gd name="connsiteY10" fmla="*/ 961355 h 1488166"/>
              <a:gd name="connsiteX11" fmla="*/ 5011276 w 5538087"/>
              <a:gd name="connsiteY11" fmla="*/ 1488166 h 1488166"/>
              <a:gd name="connsiteX12" fmla="*/ 4460327 w 5538087"/>
              <a:gd name="connsiteY12" fmla="*/ 1488166 h 1488166"/>
              <a:gd name="connsiteX13" fmla="*/ 3819690 w 5538087"/>
              <a:gd name="connsiteY13" fmla="*/ 1488166 h 1488166"/>
              <a:gd name="connsiteX14" fmla="*/ 3313586 w 5538087"/>
              <a:gd name="connsiteY14" fmla="*/ 1488166 h 1488166"/>
              <a:gd name="connsiteX15" fmla="*/ 2672948 w 5538087"/>
              <a:gd name="connsiteY15" fmla="*/ 1488166 h 1488166"/>
              <a:gd name="connsiteX16" fmla="*/ 1987465 w 5538087"/>
              <a:gd name="connsiteY16" fmla="*/ 1488166 h 1488166"/>
              <a:gd name="connsiteX17" fmla="*/ 1301983 w 5538087"/>
              <a:gd name="connsiteY17" fmla="*/ 1488166 h 1488166"/>
              <a:gd name="connsiteX18" fmla="*/ 526811 w 5538087"/>
              <a:gd name="connsiteY18" fmla="*/ 1488166 h 1488166"/>
              <a:gd name="connsiteX19" fmla="*/ 0 w 5538087"/>
              <a:gd name="connsiteY19" fmla="*/ 961355 h 1488166"/>
              <a:gd name="connsiteX20" fmla="*/ 0 w 5538087"/>
              <a:gd name="connsiteY20" fmla="*/ 526811 h 148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38087" h="1488166" fill="none" extrusionOk="0">
                <a:moveTo>
                  <a:pt x="0" y="526811"/>
                </a:moveTo>
                <a:cubicBezTo>
                  <a:pt x="25961" y="223717"/>
                  <a:pt x="225585" y="-30731"/>
                  <a:pt x="526811" y="0"/>
                </a:cubicBezTo>
                <a:cubicBezTo>
                  <a:pt x="846848" y="15387"/>
                  <a:pt x="1009412" y="26790"/>
                  <a:pt x="1167449" y="0"/>
                </a:cubicBezTo>
                <a:cubicBezTo>
                  <a:pt x="1325486" y="-26790"/>
                  <a:pt x="1639624" y="-12226"/>
                  <a:pt x="1808087" y="0"/>
                </a:cubicBezTo>
                <a:cubicBezTo>
                  <a:pt x="1976550" y="12226"/>
                  <a:pt x="2209993" y="-3999"/>
                  <a:pt x="2448725" y="0"/>
                </a:cubicBezTo>
                <a:cubicBezTo>
                  <a:pt x="2687457" y="3999"/>
                  <a:pt x="2887074" y="16047"/>
                  <a:pt x="3044518" y="0"/>
                </a:cubicBezTo>
                <a:cubicBezTo>
                  <a:pt x="3201962" y="-16047"/>
                  <a:pt x="3508713" y="47"/>
                  <a:pt x="3774845" y="0"/>
                </a:cubicBezTo>
                <a:cubicBezTo>
                  <a:pt x="4040977" y="-47"/>
                  <a:pt x="4175704" y="-23876"/>
                  <a:pt x="4325793" y="0"/>
                </a:cubicBezTo>
                <a:cubicBezTo>
                  <a:pt x="4475882" y="23876"/>
                  <a:pt x="4737957" y="11821"/>
                  <a:pt x="5011276" y="0"/>
                </a:cubicBezTo>
                <a:cubicBezTo>
                  <a:pt x="5318727" y="-16935"/>
                  <a:pt x="5522707" y="229204"/>
                  <a:pt x="5538087" y="526811"/>
                </a:cubicBezTo>
                <a:cubicBezTo>
                  <a:pt x="5545074" y="700027"/>
                  <a:pt x="5548538" y="782965"/>
                  <a:pt x="5538087" y="961355"/>
                </a:cubicBezTo>
                <a:cubicBezTo>
                  <a:pt x="5598159" y="1262498"/>
                  <a:pt x="5262143" y="1532519"/>
                  <a:pt x="5011276" y="1488166"/>
                </a:cubicBezTo>
                <a:cubicBezTo>
                  <a:pt x="4846267" y="1506415"/>
                  <a:pt x="4603005" y="1484651"/>
                  <a:pt x="4460327" y="1488166"/>
                </a:cubicBezTo>
                <a:cubicBezTo>
                  <a:pt x="4317649" y="1491681"/>
                  <a:pt x="4099852" y="1456792"/>
                  <a:pt x="3819690" y="1488166"/>
                </a:cubicBezTo>
                <a:cubicBezTo>
                  <a:pt x="3539528" y="1519540"/>
                  <a:pt x="3564210" y="1482021"/>
                  <a:pt x="3313586" y="1488166"/>
                </a:cubicBezTo>
                <a:cubicBezTo>
                  <a:pt x="3062962" y="1494311"/>
                  <a:pt x="2851720" y="1458861"/>
                  <a:pt x="2672948" y="1488166"/>
                </a:cubicBezTo>
                <a:cubicBezTo>
                  <a:pt x="2494176" y="1517471"/>
                  <a:pt x="2249310" y="1484301"/>
                  <a:pt x="1987465" y="1488166"/>
                </a:cubicBezTo>
                <a:cubicBezTo>
                  <a:pt x="1725620" y="1492031"/>
                  <a:pt x="1621880" y="1497999"/>
                  <a:pt x="1301983" y="1488166"/>
                </a:cubicBezTo>
                <a:cubicBezTo>
                  <a:pt x="982086" y="1478333"/>
                  <a:pt x="824912" y="1520359"/>
                  <a:pt x="526811" y="1488166"/>
                </a:cubicBezTo>
                <a:cubicBezTo>
                  <a:pt x="244573" y="1472292"/>
                  <a:pt x="-11026" y="1321313"/>
                  <a:pt x="0" y="961355"/>
                </a:cubicBezTo>
                <a:cubicBezTo>
                  <a:pt x="14192" y="835032"/>
                  <a:pt x="-15120" y="698968"/>
                  <a:pt x="0" y="526811"/>
                </a:cubicBezTo>
                <a:close/>
              </a:path>
              <a:path w="5538087" h="1488166" stroke="0" extrusionOk="0">
                <a:moveTo>
                  <a:pt x="0" y="526811"/>
                </a:moveTo>
                <a:cubicBezTo>
                  <a:pt x="-14809" y="218442"/>
                  <a:pt x="211554" y="-31951"/>
                  <a:pt x="526811" y="0"/>
                </a:cubicBezTo>
                <a:cubicBezTo>
                  <a:pt x="770076" y="25946"/>
                  <a:pt x="920332" y="27117"/>
                  <a:pt x="1077760" y="0"/>
                </a:cubicBezTo>
                <a:cubicBezTo>
                  <a:pt x="1235188" y="-27117"/>
                  <a:pt x="1473325" y="10319"/>
                  <a:pt x="1763242" y="0"/>
                </a:cubicBezTo>
                <a:cubicBezTo>
                  <a:pt x="2053159" y="-10319"/>
                  <a:pt x="2161335" y="-8128"/>
                  <a:pt x="2269346" y="0"/>
                </a:cubicBezTo>
                <a:cubicBezTo>
                  <a:pt x="2377357" y="8128"/>
                  <a:pt x="2672881" y="-10373"/>
                  <a:pt x="2909984" y="0"/>
                </a:cubicBezTo>
                <a:cubicBezTo>
                  <a:pt x="3147087" y="10373"/>
                  <a:pt x="3189552" y="-229"/>
                  <a:pt x="3460932" y="0"/>
                </a:cubicBezTo>
                <a:cubicBezTo>
                  <a:pt x="3732312" y="229"/>
                  <a:pt x="3985047" y="-26615"/>
                  <a:pt x="4191260" y="0"/>
                </a:cubicBezTo>
                <a:cubicBezTo>
                  <a:pt x="4397473" y="26615"/>
                  <a:pt x="4830427" y="32988"/>
                  <a:pt x="5011276" y="0"/>
                </a:cubicBezTo>
                <a:cubicBezTo>
                  <a:pt x="5265588" y="-15896"/>
                  <a:pt x="5550715" y="238401"/>
                  <a:pt x="5538087" y="526811"/>
                </a:cubicBezTo>
                <a:cubicBezTo>
                  <a:pt x="5534211" y="721273"/>
                  <a:pt x="5540309" y="830123"/>
                  <a:pt x="5538087" y="961355"/>
                </a:cubicBezTo>
                <a:cubicBezTo>
                  <a:pt x="5532618" y="1185524"/>
                  <a:pt x="5287590" y="1493284"/>
                  <a:pt x="5011276" y="1488166"/>
                </a:cubicBezTo>
                <a:cubicBezTo>
                  <a:pt x="4778352" y="1501087"/>
                  <a:pt x="4698793" y="1473664"/>
                  <a:pt x="4460327" y="1488166"/>
                </a:cubicBezTo>
                <a:cubicBezTo>
                  <a:pt x="4221861" y="1502668"/>
                  <a:pt x="4109904" y="1512301"/>
                  <a:pt x="3864534" y="1488166"/>
                </a:cubicBezTo>
                <a:cubicBezTo>
                  <a:pt x="3619164" y="1464031"/>
                  <a:pt x="3535327" y="1475228"/>
                  <a:pt x="3268741" y="1488166"/>
                </a:cubicBezTo>
                <a:cubicBezTo>
                  <a:pt x="3002155" y="1501104"/>
                  <a:pt x="2864284" y="1501304"/>
                  <a:pt x="2628103" y="1488166"/>
                </a:cubicBezTo>
                <a:cubicBezTo>
                  <a:pt x="2391922" y="1475028"/>
                  <a:pt x="2367678" y="1485128"/>
                  <a:pt x="2121999" y="1488166"/>
                </a:cubicBezTo>
                <a:cubicBezTo>
                  <a:pt x="1876320" y="1491204"/>
                  <a:pt x="1727052" y="1459528"/>
                  <a:pt x="1481361" y="1488166"/>
                </a:cubicBezTo>
                <a:cubicBezTo>
                  <a:pt x="1235670" y="1516804"/>
                  <a:pt x="961382" y="1528263"/>
                  <a:pt x="526811" y="1488166"/>
                </a:cubicBezTo>
                <a:cubicBezTo>
                  <a:pt x="210050" y="1453487"/>
                  <a:pt x="9933" y="1239955"/>
                  <a:pt x="0" y="961355"/>
                </a:cubicBezTo>
                <a:cubicBezTo>
                  <a:pt x="-8318" y="749823"/>
                  <a:pt x="8943" y="694689"/>
                  <a:pt x="0" y="526811"/>
                </a:cubicBezTo>
                <a:close/>
              </a:path>
            </a:pathLst>
          </a:custGeom>
          <a:solidFill>
            <a:schemeClr val="bg1"/>
          </a:solidFill>
          <a:ln>
            <a:solidFill>
              <a:schemeClr val="accent6">
                <a:lumMod val="20000"/>
                <a:lumOff val="80000"/>
                <a:alpha val="94000"/>
              </a:schemeClr>
            </a:solidFill>
          </a:ln>
          <a:effectLst>
            <a:innerShdw blurRad="101600">
              <a:schemeClr val="bg1"/>
            </a:innerShdw>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outerShdw blurRad="50800" dist="50800" dir="5400000" algn="ctr" rotWithShape="0">
                  <a:srgbClr val="FFFF00"/>
                </a:outerShdw>
              </a:effectLst>
              <a:uLnTx/>
              <a:uFillTx/>
              <a:latin typeface="字魂70号-灵悦黑体" panose="00000500000000000000" pitchFamily="2" charset="-122"/>
              <a:ea typeface="字魂70号-灵悦黑体" panose="00000500000000000000" pitchFamily="2" charset="-122"/>
              <a:cs typeface="+mn-ea"/>
              <a:sym typeface="字魂70号-灵悦黑体" panose="00000500000000000000" pitchFamily="2" charset="-122"/>
            </a:endParaRPr>
          </a:p>
        </p:txBody>
      </p:sp>
      <p:sp>
        <p:nvSpPr>
          <p:cNvPr id="11" name="TextBox 10"/>
          <p:cNvSpPr txBox="1"/>
          <p:nvPr/>
        </p:nvSpPr>
        <p:spPr>
          <a:xfrm>
            <a:off x="460949" y="1174910"/>
            <a:ext cx="11317328" cy="584775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Châu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chấu</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nhảy</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lên</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gò</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a:t>
            </a:r>
            <a:r>
              <a:rPr lang="en-US" sz="2200" dirty="0">
                <a:solidFill>
                  <a:prstClr val="black"/>
                </a:solidFill>
                <a:latin typeface="Cambria" panose="02040503050406030204" pitchFamily="18" charset="0"/>
                <a:ea typeface="Cambria" panose="02040503050406030204" pitchFamily="18" charset="0"/>
              </a:rPr>
              <a:t>ì</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cái</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lưng</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màu</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xanh</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ra</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phơi</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nắng</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Nó</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búng</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chân</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tanh</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tách</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cọ</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giũa</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đôi</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càng</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Một</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ngày</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tuyệt</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đẹp</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Thật</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khó</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chịu</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Giun</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đất</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thốt</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lên</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cố</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rúc</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đầu</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sâu</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thêm</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vào</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lớp</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đất</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khô</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Thế</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thế</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nào</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Châu</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chấu</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nhảy</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lên</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Trên</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trời</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một</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gợn</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mây</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mặt</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trời</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toả</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nắng</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huy</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hoàng</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Không</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Mưa</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bụi</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những</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vũng</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nước</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đục</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đó</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mới</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một</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ngày</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tuyệt</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đẹp</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Giun</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đất</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cãi</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lại</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Châu</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chấu</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không</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đồng</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ý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với</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giun</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đất</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Chúng</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quyết</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định</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đi</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hỏi</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Vừa</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hay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lúc</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đó</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kiến</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tha</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nhành</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thông</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đi</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qua,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dừng</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lại</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nghỉ</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Châu</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chấu</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hỏi</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kiến</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Bác</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kiến</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ơi</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bác</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hãy</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nói</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giúp</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xem</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hôm</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nay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một</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ngày</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tuyệt</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đẹp</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hay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đáng</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ghét</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Kiến</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lau</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mồ</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hôi</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ngẫm</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nghĩ</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một</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lát</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rồi</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nói</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Tôi</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sẽ</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trả</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lời</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hỏi</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bạn</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sau</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khi</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mặt</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trời</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lặn</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nhé</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Mặt</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trời</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lặn</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chúng</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đi</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đến</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tổ</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kiến</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Hôm</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nay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một</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ngày</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thế</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nào</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hả</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bác</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kiến</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đáng</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kính</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Hôm</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nay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một</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ngày</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tuyệt</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đẹp</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Tôi</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đã</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làm</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việc</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rất</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tốt</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bây</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giờ</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thể</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nghỉ</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ngơi</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thoải</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mái</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6" name="Rectangle 15"/>
          <p:cNvSpPr/>
          <p:nvPr/>
        </p:nvSpPr>
        <p:spPr>
          <a:xfrm>
            <a:off x="7758413" y="6296400"/>
            <a:ext cx="3733394"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(Ô-</a:t>
            </a:r>
            <a:r>
              <a:rPr kumimoji="0" lang="en-US" sz="22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xê</a:t>
            </a:r>
            <a:r>
              <a:rPr kumimoji="0" lang="en-US" sz="22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-ê-</a:t>
            </a:r>
            <a:r>
              <a:rPr kumimoji="0" lang="en-US" sz="22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va</a:t>
            </a:r>
            <a:r>
              <a:rPr kumimoji="0" lang="en-US" sz="22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 </a:t>
            </a:r>
            <a:r>
              <a:rPr kumimoji="0" lang="en-US" sz="22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Thúy</a:t>
            </a:r>
            <a:r>
              <a:rPr kumimoji="0" lang="en-US" sz="22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2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Toàn</a:t>
            </a:r>
            <a:r>
              <a:rPr kumimoji="0" lang="en-US" sz="22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2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dịch</a:t>
            </a:r>
            <a:r>
              <a:rPr kumimoji="0" lang="en-US" sz="22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pic>
        <p:nvPicPr>
          <p:cNvPr id="3" name="Picture 2"/>
          <p:cNvPicPr>
            <a:picLocks noChangeAspect="1"/>
          </p:cNvPicPr>
          <p:nvPr/>
        </p:nvPicPr>
        <p:blipFill>
          <a:blip r:embed="rId3"/>
          <a:stretch>
            <a:fillRect/>
          </a:stretch>
        </p:blipFill>
        <p:spPr>
          <a:xfrm>
            <a:off x="460948" y="1174910"/>
            <a:ext cx="490733" cy="546207"/>
          </a:xfrm>
          <a:prstGeom prst="rect">
            <a:avLst/>
          </a:prstGeom>
        </p:spPr>
      </p:pic>
      <p:pic>
        <p:nvPicPr>
          <p:cNvPr id="5" name="Picture 4"/>
          <p:cNvPicPr>
            <a:picLocks noChangeAspect="1"/>
          </p:cNvPicPr>
          <p:nvPr/>
        </p:nvPicPr>
        <p:blipFill>
          <a:blip r:embed="rId4"/>
          <a:stretch>
            <a:fillRect/>
          </a:stretch>
        </p:blipFill>
        <p:spPr>
          <a:xfrm>
            <a:off x="406400" y="3442446"/>
            <a:ext cx="528086" cy="592939"/>
          </a:xfrm>
          <a:prstGeom prst="rect">
            <a:avLst/>
          </a:prstGeom>
        </p:spPr>
      </p:pic>
      <p:pic>
        <p:nvPicPr>
          <p:cNvPr id="6" name="Picture 5"/>
          <p:cNvPicPr>
            <a:picLocks noChangeAspect="1"/>
          </p:cNvPicPr>
          <p:nvPr/>
        </p:nvPicPr>
        <p:blipFill>
          <a:blip r:embed="rId5"/>
          <a:stretch>
            <a:fillRect/>
          </a:stretch>
        </p:blipFill>
        <p:spPr>
          <a:xfrm>
            <a:off x="400708" y="5215965"/>
            <a:ext cx="517668" cy="591621"/>
          </a:xfrm>
          <a:prstGeom prst="rect">
            <a:avLst/>
          </a:prstGeom>
        </p:spPr>
      </p:pic>
      <p:pic>
        <p:nvPicPr>
          <p:cNvPr id="7" name="Picture 6"/>
          <p:cNvPicPr>
            <a:picLocks noChangeAspect="1"/>
          </p:cNvPicPr>
          <p:nvPr/>
        </p:nvPicPr>
        <p:blipFill>
          <a:blip r:embed="rId6"/>
          <a:stretch>
            <a:fillRect/>
          </a:stretch>
        </p:blipFill>
        <p:spPr>
          <a:xfrm>
            <a:off x="1365094" y="321249"/>
            <a:ext cx="9461812" cy="871804"/>
          </a:xfrm>
          <a:prstGeom prst="rect">
            <a:avLst/>
          </a:prstGeom>
        </p:spPr>
      </p:pic>
    </p:spTree>
    <p:extLst>
      <p:ext uri="{BB962C8B-B14F-4D97-AF65-F5344CB8AC3E}">
        <p14:creationId xmlns:p14="http://schemas.microsoft.com/office/powerpoint/2010/main" val="218067069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自定义 1">
      <a:dk1>
        <a:srgbClr val="000000"/>
      </a:dk1>
      <a:lt1>
        <a:srgbClr val="FFFFFF"/>
      </a:lt1>
      <a:dk2>
        <a:srgbClr val="768395"/>
      </a:dk2>
      <a:lt2>
        <a:srgbClr val="F0F0F0"/>
      </a:lt2>
      <a:accent1>
        <a:srgbClr val="5FE0FF"/>
      </a:accent1>
      <a:accent2>
        <a:srgbClr val="5FE0FF"/>
      </a:accent2>
      <a:accent3>
        <a:srgbClr val="5FE0FF"/>
      </a:accent3>
      <a:accent4>
        <a:srgbClr val="5FE0FF"/>
      </a:accent4>
      <a:accent5>
        <a:srgbClr val="5FE0FF"/>
      </a:accent5>
      <a:accent6>
        <a:srgbClr val="5FE0FF"/>
      </a:accent6>
      <a:hlink>
        <a:srgbClr val="5FE0FF"/>
      </a:hlink>
      <a:folHlink>
        <a:srgbClr val="BFBFBF"/>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1412</TotalTime>
  <Words>2599</Words>
  <Application>Microsoft Office PowerPoint</Application>
  <PresentationFormat>Widescreen</PresentationFormat>
  <Paragraphs>183</Paragraphs>
  <Slides>44</Slides>
  <Notes>21</Notes>
  <HiddenSlides>0</HiddenSlides>
  <MMClips>0</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44</vt:i4>
      </vt:variant>
    </vt:vector>
  </HeadingPairs>
  <TitlesOfParts>
    <vt:vector size="63" baseType="lpstr">
      <vt:lpstr>等线</vt:lpstr>
      <vt:lpstr>#9Slide03 Ample</vt:lpstr>
      <vt:lpstr>#9Slide03 Arima Madurai ExtraBo</vt:lpstr>
      <vt:lpstr>Arial</vt:lpstr>
      <vt:lpstr>Arial-Rounded</vt:lpstr>
      <vt:lpstr>Bubblegum Sans</vt:lpstr>
      <vt:lpstr>Calibri</vt:lpstr>
      <vt:lpstr>Calibri Light</vt:lpstr>
      <vt:lpstr>Cambria</vt:lpstr>
      <vt:lpstr>Nunito Black</vt:lpstr>
      <vt:lpstr>Times New Roman</vt:lpstr>
      <vt:lpstr>Wingdings</vt:lpstr>
      <vt:lpstr>字魂37号-波纹乖乖体</vt:lpstr>
      <vt:lpstr>字魂52号-阿开漫画体</vt:lpstr>
      <vt:lpstr>字魂70号-灵悦黑体</vt:lpstr>
      <vt:lpstr>1_Office 主题​​</vt:lpstr>
      <vt:lpstr>Office 主题​​</vt:lpstr>
      <vt:lpstr>Office 主题</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Cảm Nguyễn</dc:creator>
  <cp:keywords>Măng Non</cp:keywords>
  <cp:lastModifiedBy>Admin</cp:lastModifiedBy>
  <cp:revision>58</cp:revision>
  <dcterms:created xsi:type="dcterms:W3CDTF">2023-03-04T08:37:18Z</dcterms:created>
  <dcterms:modified xsi:type="dcterms:W3CDTF">2024-03-10T13:26:59Z</dcterms:modified>
</cp:coreProperties>
</file>