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1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2.xml" ContentType="application/vnd.openxmlformats-officedocument.presentationml.notesSlide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8" r:id="rId2"/>
  </p:sldMasterIdLst>
  <p:notesMasterIdLst>
    <p:notesMasterId r:id="rId19"/>
  </p:notesMasterIdLst>
  <p:sldIdLst>
    <p:sldId id="257" r:id="rId3"/>
    <p:sldId id="258" r:id="rId4"/>
    <p:sldId id="259" r:id="rId5"/>
    <p:sldId id="260" r:id="rId6"/>
    <p:sldId id="261" r:id="rId7"/>
    <p:sldId id="267" r:id="rId8"/>
    <p:sldId id="262" r:id="rId9"/>
    <p:sldId id="263" r:id="rId10"/>
    <p:sldId id="264" r:id="rId11"/>
    <p:sldId id="265" r:id="rId12"/>
    <p:sldId id="266" r:id="rId13"/>
    <p:sldId id="268" r:id="rId14"/>
    <p:sldId id="269" r:id="rId15"/>
    <p:sldId id="270" r:id="rId16"/>
    <p:sldId id="271" r:id="rId17"/>
    <p:sldId id="27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33" d="100"/>
          <a:sy n="33" d="100"/>
        </p:scale>
        <p:origin x="2736" y="13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46B816-7C3C-4553-9D76-6CF501DE3A81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786DC3-77C3-422C-A6DC-80A32688A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5579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85454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22173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4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2953677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47524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49815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2/22/2024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833453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7524" y="2791114"/>
            <a:ext cx="9256755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7524" y="3954318"/>
            <a:ext cx="9256755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642541" y="2791114"/>
            <a:ext cx="9260391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642541" y="3954318"/>
            <a:ext cx="9260391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2/22/2024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671028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2/22/2024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389064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2/22/2024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147912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6455"/>
            <a:ext cx="6892555" cy="2112818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91047" y="496457"/>
            <a:ext cx="11711885" cy="10642024"/>
          </a:xfrm>
          <a:prstGeom prst="rect">
            <a:avLst/>
          </a:prstGeom>
        </p:spPr>
        <p:txBody>
          <a:bodyPr/>
          <a:lstStyle>
            <a:lvl1pPr>
              <a:defRPr sz="5818"/>
            </a:lvl1pPr>
            <a:lvl2pPr>
              <a:defRPr sz="5091"/>
            </a:lvl2pPr>
            <a:lvl3pPr>
              <a:defRPr sz="4364"/>
            </a:lvl3pPr>
            <a:lvl4pPr>
              <a:defRPr sz="3636"/>
            </a:lvl4pPr>
            <a:lvl5pPr>
              <a:defRPr sz="3636"/>
            </a:lvl5pPr>
            <a:lvl6pPr>
              <a:defRPr sz="3636"/>
            </a:lvl6pPr>
            <a:lvl7pPr>
              <a:defRPr sz="3636"/>
            </a:lvl7pPr>
            <a:lvl8pPr>
              <a:defRPr sz="3636"/>
            </a:lvl8pPr>
            <a:lvl9pPr>
              <a:defRPr sz="363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7524" y="2609276"/>
            <a:ext cx="6892555" cy="85292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2/22/2024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877789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6434" y="8728364"/>
            <a:ext cx="12570273" cy="1030433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06434" y="1114136"/>
            <a:ext cx="12570273" cy="74814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818"/>
            </a:lvl1pPr>
            <a:lvl2pPr marL="831281" indent="0">
              <a:buNone/>
              <a:defRPr sz="5091"/>
            </a:lvl2pPr>
            <a:lvl3pPr marL="1662562" indent="0">
              <a:buNone/>
              <a:defRPr sz="4364"/>
            </a:lvl3pPr>
            <a:lvl4pPr marL="2493843" indent="0">
              <a:buNone/>
              <a:defRPr sz="3636"/>
            </a:lvl4pPr>
            <a:lvl5pPr marL="3325124" indent="0">
              <a:buNone/>
              <a:defRPr sz="3636"/>
            </a:lvl5pPr>
            <a:lvl6pPr marL="4156405" indent="0">
              <a:buNone/>
              <a:defRPr sz="3636"/>
            </a:lvl6pPr>
            <a:lvl7pPr marL="4987686" indent="0">
              <a:buNone/>
              <a:defRPr sz="3636"/>
            </a:lvl7pPr>
            <a:lvl8pPr marL="5818967" indent="0">
              <a:buNone/>
              <a:defRPr sz="3636"/>
            </a:lvl8pPr>
            <a:lvl9pPr marL="6650248" indent="0">
              <a:buNone/>
              <a:defRPr sz="363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06434" y="9758797"/>
            <a:ext cx="12570273" cy="14633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2/22/2024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193127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2/22/2024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578819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189079" y="499345"/>
            <a:ext cx="4713853" cy="10639136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2" y="499345"/>
            <a:ext cx="13792382" cy="1063913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2/22/2024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098430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3705752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9814739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3681864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119398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564336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1285" y="3873503"/>
            <a:ext cx="17807885" cy="26727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42568" y="7065818"/>
            <a:ext cx="14665318" cy="318654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312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625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93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325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1564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987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8189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650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2/22/2024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836499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2/22/2024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365195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4943" y="8012548"/>
            <a:ext cx="17807885" cy="2476500"/>
          </a:xfrm>
          <a:prstGeom prst="rect">
            <a:avLst/>
          </a:prstGeom>
        </p:spPr>
        <p:txBody>
          <a:bodyPr anchor="t"/>
          <a:lstStyle>
            <a:lvl1pPr algn="l">
              <a:defRPr sz="727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4943" y="5284935"/>
            <a:ext cx="17807885" cy="272761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36">
                <a:solidFill>
                  <a:schemeClr val="tx1">
                    <a:tint val="75000"/>
                  </a:schemeClr>
                </a:solidFill>
              </a:defRPr>
            </a:lvl1pPr>
            <a:lvl2pPr marL="831281" indent="0">
              <a:buNone/>
              <a:defRPr sz="3273">
                <a:solidFill>
                  <a:schemeClr val="tx1">
                    <a:tint val="75000"/>
                  </a:schemeClr>
                </a:solidFill>
              </a:defRPr>
            </a:lvl2pPr>
            <a:lvl3pPr marL="1662562" indent="0">
              <a:buNone/>
              <a:defRPr sz="2909">
                <a:solidFill>
                  <a:schemeClr val="tx1">
                    <a:tint val="75000"/>
                  </a:schemeClr>
                </a:solidFill>
              </a:defRPr>
            </a:lvl3pPr>
            <a:lvl4pPr marL="2493843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4pPr>
            <a:lvl5pPr marL="3325124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5pPr>
            <a:lvl6pPr marL="415640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6pPr>
            <a:lvl7pPr marL="4987686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7pPr>
            <a:lvl8pPr marL="5818967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8pPr>
            <a:lvl9pPr marL="6650248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2/22/2024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453793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1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ags" Target="../tags/tag3.xml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 userDrawn="1"/>
        </p:nvGrpSpPr>
        <p:grpSpPr>
          <a:xfrm>
            <a:off x="0" y="0"/>
            <a:ext cx="12192000" cy="6858000"/>
            <a:chOff x="0" y="0"/>
            <a:chExt cx="19200" cy="10800"/>
          </a:xfrm>
        </p:grpSpPr>
        <p:pic>
          <p:nvPicPr>
            <p:cNvPr id="4" name="图片 3" descr="组 1"/>
            <p:cNvPicPr>
              <a:picLocks noChangeAspect="1"/>
            </p:cNvPicPr>
            <p:nvPr userDrawn="1">
              <p:custDataLst>
                <p:tags r:id="rId9"/>
              </p:custDataLst>
            </p:nvPr>
          </p:nvPicPr>
          <p:blipFill>
            <a:blip r:embed="rId11"/>
            <a:stretch>
              <a:fillRect/>
            </a:stretch>
          </p:blipFill>
          <p:spPr>
            <a:xfrm>
              <a:off x="0" y="0"/>
              <a:ext cx="19200" cy="10800"/>
            </a:xfrm>
            <a:prstGeom prst="rect">
              <a:avLst/>
            </a:prstGeom>
          </p:spPr>
        </p:pic>
        <p:pic>
          <p:nvPicPr>
            <p:cNvPr id="5" name="图片 4" descr="组 3"/>
            <p:cNvPicPr>
              <a:picLocks noChangeAspect="1"/>
            </p:cNvPicPr>
            <p:nvPr userDrawn="1">
              <p:custDataLst>
                <p:tags r:id="rId10"/>
              </p:custDataLst>
            </p:nvPr>
          </p:nvPicPr>
          <p:blipFill>
            <a:blip r:embed="rId12"/>
            <a:stretch>
              <a:fillRect/>
            </a:stretch>
          </p:blipFill>
          <p:spPr>
            <a:xfrm>
              <a:off x="284" y="242"/>
              <a:ext cx="18633" cy="10316"/>
            </a:xfrm>
            <a:prstGeom prst="rect">
              <a:avLst/>
            </a:prstGeom>
            <a:effectLst>
              <a:outerShdw blurRad="406400" sx="102000" sy="102000" algn="ctr" rotWithShape="0">
                <a:prstClr val="black">
                  <a:alpha val="16000"/>
                </a:prstClr>
              </a:outerShdw>
            </a:effectLst>
          </p:spPr>
        </p:pic>
      </p:grp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E26CEF4E-DF5F-35FC-2C6C-2BE1F9A40C8D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58B6E5">
                    <a:lumMod val="5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58B6E5">
                    <a:lumMod val="5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9F99666-CE53-00C4-90B8-8C4ADA60090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FA26C8A-4C8C-F90A-9B70-07DD6EDC9D3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74F78FD-9FD5-4855-3A73-0C8C2D7A84C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2B09494-2AB4-F9A3-2C75-6FF94395B43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xmlns="" id="{E14A0ABD-BFC6-0236-485B-252724BCE3B5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90" b="0" i="0" u="none" strike="noStrike" kern="1200" cap="none" spc="0" normalizeH="0" baseline="0" noProof="0" dirty="0" err="1">
                <a:ln>
                  <a:noFill/>
                </a:ln>
                <a:solidFill>
                  <a:srgbClr val="56CA9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990" b="0" i="0" u="none" strike="noStrike" kern="1200" cap="none" spc="0" normalizeH="0" baseline="0" noProof="0" dirty="0">
                <a:ln>
                  <a:noFill/>
                </a:ln>
                <a:solidFill>
                  <a:srgbClr val="56CA9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custDataLst>
      <p:tags r:id="rId8"/>
    </p:custDataLst>
    <p:extLst>
      <p:ext uri="{BB962C8B-B14F-4D97-AF65-F5344CB8AC3E}">
        <p14:creationId xmlns:p14="http://schemas.microsoft.com/office/powerpoint/2010/main" val="611906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7" r:id="rId4"/>
    <p:sldLayoutId id="2147483676" r:id="rId5"/>
    <p:sldLayoutId id="2147483677" r:id="rId6"/>
  </p:sldLayoutIdLst>
  <p:transition spd="slow">
    <p:fade/>
  </p:transition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410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ctr" defTabSz="1662562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461" indent="-623461" algn="l" defTabSz="1662562" rtl="0" eaLnBrk="1" latinLnBrk="0" hangingPunct="1">
        <a:spcBef>
          <a:spcPct val="20000"/>
        </a:spcBef>
        <a:buFont typeface="Arial" pitchFamily="34" charset="0"/>
        <a:buChar char="•"/>
        <a:defRPr sz="5818" kern="1200">
          <a:solidFill>
            <a:schemeClr val="tx1"/>
          </a:solidFill>
          <a:latin typeface="+mn-lt"/>
          <a:ea typeface="+mn-ea"/>
          <a:cs typeface="+mn-cs"/>
        </a:defRPr>
      </a:lvl1pPr>
      <a:lvl2pPr marL="1350832" indent="-519551" algn="l" defTabSz="1662562" rtl="0" eaLnBrk="1" latinLnBrk="0" hangingPunct="1">
        <a:spcBef>
          <a:spcPct val="20000"/>
        </a:spcBef>
        <a:buFont typeface="Arial" pitchFamily="34" charset="0"/>
        <a:buChar char="–"/>
        <a:defRPr sz="5091" kern="1200">
          <a:solidFill>
            <a:schemeClr val="tx1"/>
          </a:solidFill>
          <a:latin typeface="+mn-lt"/>
          <a:ea typeface="+mn-ea"/>
          <a:cs typeface="+mn-cs"/>
        </a:defRPr>
      </a:lvl2pPr>
      <a:lvl3pPr marL="2078203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4364" kern="1200">
          <a:solidFill>
            <a:schemeClr val="tx1"/>
          </a:solidFill>
          <a:latin typeface="+mn-lt"/>
          <a:ea typeface="+mn-ea"/>
          <a:cs typeface="+mn-cs"/>
        </a:defRPr>
      </a:lvl3pPr>
      <a:lvl4pPr marL="2909484" indent="-415641" algn="l" defTabSz="1662562" rtl="0" eaLnBrk="1" latinLnBrk="0" hangingPunct="1">
        <a:spcBef>
          <a:spcPct val="20000"/>
        </a:spcBef>
        <a:buFont typeface="Arial" pitchFamily="34" charset="0"/>
        <a:buChar char="–"/>
        <a:defRPr sz="3636" kern="1200">
          <a:solidFill>
            <a:schemeClr val="tx1"/>
          </a:solidFill>
          <a:latin typeface="+mn-lt"/>
          <a:ea typeface="+mn-ea"/>
          <a:cs typeface="+mn-cs"/>
        </a:defRPr>
      </a:lvl4pPr>
      <a:lvl5pPr marL="3740765" indent="-415641" algn="l" defTabSz="1662562" rtl="0" eaLnBrk="1" latinLnBrk="0" hangingPunct="1">
        <a:spcBef>
          <a:spcPct val="20000"/>
        </a:spcBef>
        <a:buFont typeface="Arial" pitchFamily="34" charset="0"/>
        <a:buChar char="»"/>
        <a:defRPr sz="3636" kern="1200">
          <a:solidFill>
            <a:schemeClr val="tx1"/>
          </a:solidFill>
          <a:latin typeface="+mn-lt"/>
          <a:ea typeface="+mn-ea"/>
          <a:cs typeface="+mn-cs"/>
        </a:defRPr>
      </a:lvl5pPr>
      <a:lvl6pPr marL="4572046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6pPr>
      <a:lvl7pPr marL="5403327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7pPr>
      <a:lvl8pPr marL="6234608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8pPr>
      <a:lvl9pPr marL="7065889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1pPr>
      <a:lvl2pPr marL="831281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2pPr>
      <a:lvl3pPr marL="1662562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3pPr>
      <a:lvl4pPr marL="2493843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4pPr>
      <a:lvl5pPr marL="3325124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5pPr>
      <a:lvl6pPr marL="4156405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6pPr>
      <a:lvl7pPr marL="4987686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7pPr>
      <a:lvl8pPr marL="5818967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8pPr>
      <a:lvl9pPr marL="6650248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14.xml"/><Relationship Id="rId13" Type="http://schemas.openxmlformats.org/officeDocument/2006/relationships/image" Target="../media/image2.png"/><Relationship Id="rId18" Type="http://schemas.openxmlformats.org/officeDocument/2006/relationships/image" Target="../media/image9.png"/><Relationship Id="rId3" Type="http://schemas.openxmlformats.org/officeDocument/2006/relationships/tags" Target="../tags/tag9.xml"/><Relationship Id="rId21" Type="http://schemas.openxmlformats.org/officeDocument/2006/relationships/image" Target="../media/image12.png"/><Relationship Id="rId7" Type="http://schemas.openxmlformats.org/officeDocument/2006/relationships/tags" Target="../tags/tag13.xml"/><Relationship Id="rId12" Type="http://schemas.openxmlformats.org/officeDocument/2006/relationships/image" Target="../media/image1.png"/><Relationship Id="rId17" Type="http://schemas.openxmlformats.org/officeDocument/2006/relationships/image" Target="../media/image8.png"/><Relationship Id="rId2" Type="http://schemas.openxmlformats.org/officeDocument/2006/relationships/tags" Target="../tags/tag8.xml"/><Relationship Id="rId16" Type="http://schemas.openxmlformats.org/officeDocument/2006/relationships/image" Target="../media/image7.png"/><Relationship Id="rId20" Type="http://schemas.openxmlformats.org/officeDocument/2006/relationships/image" Target="../media/image11.png"/><Relationship Id="rId1" Type="http://schemas.openxmlformats.org/officeDocument/2006/relationships/tags" Target="../tags/tag7.xml"/><Relationship Id="rId6" Type="http://schemas.openxmlformats.org/officeDocument/2006/relationships/tags" Target="../tags/tag12.xml"/><Relationship Id="rId11" Type="http://schemas.openxmlformats.org/officeDocument/2006/relationships/notesSlide" Target="../notesSlides/notesSlide1.xml"/><Relationship Id="rId5" Type="http://schemas.openxmlformats.org/officeDocument/2006/relationships/tags" Target="../tags/tag11.xml"/><Relationship Id="rId15" Type="http://schemas.openxmlformats.org/officeDocument/2006/relationships/image" Target="../media/image6.png"/><Relationship Id="rId23" Type="http://schemas.openxmlformats.org/officeDocument/2006/relationships/image" Target="../media/image14.png"/><Relationship Id="rId10" Type="http://schemas.openxmlformats.org/officeDocument/2006/relationships/slideLayout" Target="../slideLayouts/slideLayout1.xml"/><Relationship Id="rId19" Type="http://schemas.openxmlformats.org/officeDocument/2006/relationships/image" Target="../media/image10.png"/><Relationship Id="rId4" Type="http://schemas.openxmlformats.org/officeDocument/2006/relationships/tags" Target="../tags/tag10.xml"/><Relationship Id="rId9" Type="http://schemas.openxmlformats.org/officeDocument/2006/relationships/tags" Target="../tags/tag15.xml"/><Relationship Id="rId14" Type="http://schemas.openxmlformats.org/officeDocument/2006/relationships/image" Target="../media/image5.png"/><Relationship Id="rId22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65.xml"/><Relationship Id="rId13" Type="http://schemas.openxmlformats.org/officeDocument/2006/relationships/image" Target="../media/image2.png"/><Relationship Id="rId18" Type="http://schemas.openxmlformats.org/officeDocument/2006/relationships/image" Target="../media/image19.png"/><Relationship Id="rId3" Type="http://schemas.openxmlformats.org/officeDocument/2006/relationships/tags" Target="../tags/tag60.xml"/><Relationship Id="rId7" Type="http://schemas.openxmlformats.org/officeDocument/2006/relationships/tags" Target="../tags/tag64.xml"/><Relationship Id="rId12" Type="http://schemas.openxmlformats.org/officeDocument/2006/relationships/image" Target="../media/image1.png"/><Relationship Id="rId17" Type="http://schemas.openxmlformats.org/officeDocument/2006/relationships/image" Target="../media/image15.png"/><Relationship Id="rId2" Type="http://schemas.openxmlformats.org/officeDocument/2006/relationships/tags" Target="../tags/tag59.xml"/><Relationship Id="rId16" Type="http://schemas.openxmlformats.org/officeDocument/2006/relationships/image" Target="../media/image9.png"/><Relationship Id="rId20" Type="http://schemas.openxmlformats.org/officeDocument/2006/relationships/image" Target="../media/image26.png"/><Relationship Id="rId1" Type="http://schemas.openxmlformats.org/officeDocument/2006/relationships/tags" Target="../tags/tag58.xml"/><Relationship Id="rId6" Type="http://schemas.openxmlformats.org/officeDocument/2006/relationships/tags" Target="../tags/tag63.xml"/><Relationship Id="rId11" Type="http://schemas.openxmlformats.org/officeDocument/2006/relationships/slideLayout" Target="../slideLayouts/slideLayout1.xml"/><Relationship Id="rId5" Type="http://schemas.openxmlformats.org/officeDocument/2006/relationships/tags" Target="../tags/tag62.xml"/><Relationship Id="rId15" Type="http://schemas.openxmlformats.org/officeDocument/2006/relationships/image" Target="../media/image6.png"/><Relationship Id="rId10" Type="http://schemas.openxmlformats.org/officeDocument/2006/relationships/tags" Target="../tags/tag67.xml"/><Relationship Id="rId19" Type="http://schemas.openxmlformats.org/officeDocument/2006/relationships/image" Target="../media/image8.png"/><Relationship Id="rId4" Type="http://schemas.openxmlformats.org/officeDocument/2006/relationships/tags" Target="../tags/tag61.xml"/><Relationship Id="rId9" Type="http://schemas.openxmlformats.org/officeDocument/2006/relationships/tags" Target="../tags/tag66.xml"/><Relationship Id="rId1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8.xml"/><Relationship Id="rId5" Type="http://schemas.openxmlformats.org/officeDocument/2006/relationships/image" Target="../media/image8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23.xml"/><Relationship Id="rId13" Type="http://schemas.openxmlformats.org/officeDocument/2006/relationships/slideLayout" Target="../slideLayouts/slideLayout5.xml"/><Relationship Id="rId18" Type="http://schemas.openxmlformats.org/officeDocument/2006/relationships/image" Target="../media/image15.png"/><Relationship Id="rId3" Type="http://schemas.openxmlformats.org/officeDocument/2006/relationships/tags" Target="../tags/tag18.xml"/><Relationship Id="rId21" Type="http://schemas.openxmlformats.org/officeDocument/2006/relationships/image" Target="../media/image16.png"/><Relationship Id="rId7" Type="http://schemas.openxmlformats.org/officeDocument/2006/relationships/tags" Target="../tags/tag22.xml"/><Relationship Id="rId12" Type="http://schemas.openxmlformats.org/officeDocument/2006/relationships/tags" Target="../tags/tag27.xml"/><Relationship Id="rId17" Type="http://schemas.openxmlformats.org/officeDocument/2006/relationships/image" Target="../media/image5.png"/><Relationship Id="rId2" Type="http://schemas.openxmlformats.org/officeDocument/2006/relationships/tags" Target="../tags/tag17.xml"/><Relationship Id="rId16" Type="http://schemas.openxmlformats.org/officeDocument/2006/relationships/image" Target="../media/image2.png"/><Relationship Id="rId20" Type="http://schemas.openxmlformats.org/officeDocument/2006/relationships/image" Target="../media/image9.png"/><Relationship Id="rId1" Type="http://schemas.openxmlformats.org/officeDocument/2006/relationships/tags" Target="../tags/tag16.xml"/><Relationship Id="rId6" Type="http://schemas.openxmlformats.org/officeDocument/2006/relationships/tags" Target="../tags/tag21.xml"/><Relationship Id="rId11" Type="http://schemas.openxmlformats.org/officeDocument/2006/relationships/tags" Target="../tags/tag26.xml"/><Relationship Id="rId5" Type="http://schemas.openxmlformats.org/officeDocument/2006/relationships/tags" Target="../tags/tag20.xml"/><Relationship Id="rId15" Type="http://schemas.openxmlformats.org/officeDocument/2006/relationships/image" Target="../media/image1.png"/><Relationship Id="rId10" Type="http://schemas.openxmlformats.org/officeDocument/2006/relationships/tags" Target="../tags/tag25.xml"/><Relationship Id="rId19" Type="http://schemas.openxmlformats.org/officeDocument/2006/relationships/image" Target="../media/image6.png"/><Relationship Id="rId4" Type="http://schemas.openxmlformats.org/officeDocument/2006/relationships/tags" Target="../tags/tag19.xml"/><Relationship Id="rId9" Type="http://schemas.openxmlformats.org/officeDocument/2006/relationships/tags" Target="../tags/tag24.xml"/><Relationship Id="rId14" Type="http://schemas.openxmlformats.org/officeDocument/2006/relationships/notesSlide" Target="../notesSlides/notesSlide2.xml"/><Relationship Id="rId22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13" Type="http://schemas.openxmlformats.org/officeDocument/2006/relationships/image" Target="../media/image2.png"/><Relationship Id="rId18" Type="http://schemas.openxmlformats.org/officeDocument/2006/relationships/image" Target="../media/image8.png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12" Type="http://schemas.openxmlformats.org/officeDocument/2006/relationships/image" Target="../media/image1.png"/><Relationship Id="rId17" Type="http://schemas.openxmlformats.org/officeDocument/2006/relationships/image" Target="../media/image15.png"/><Relationship Id="rId2" Type="http://schemas.openxmlformats.org/officeDocument/2006/relationships/tags" Target="../tags/tag29.xml"/><Relationship Id="rId16" Type="http://schemas.openxmlformats.org/officeDocument/2006/relationships/image" Target="../media/image9.png"/><Relationship Id="rId20" Type="http://schemas.openxmlformats.org/officeDocument/2006/relationships/image" Target="../media/image19.png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11" Type="http://schemas.openxmlformats.org/officeDocument/2006/relationships/slideLayout" Target="../slideLayouts/slideLayout5.xml"/><Relationship Id="rId5" Type="http://schemas.openxmlformats.org/officeDocument/2006/relationships/tags" Target="../tags/tag32.xml"/><Relationship Id="rId15" Type="http://schemas.openxmlformats.org/officeDocument/2006/relationships/image" Target="../media/image6.png"/><Relationship Id="rId10" Type="http://schemas.openxmlformats.org/officeDocument/2006/relationships/tags" Target="../tags/tag37.xml"/><Relationship Id="rId19" Type="http://schemas.openxmlformats.org/officeDocument/2006/relationships/image" Target="../media/image18.png"/><Relationship Id="rId4" Type="http://schemas.openxmlformats.org/officeDocument/2006/relationships/tags" Target="../tags/tag31.xml"/><Relationship Id="rId9" Type="http://schemas.openxmlformats.org/officeDocument/2006/relationships/tags" Target="../tags/tag36.xml"/><Relationship Id="rId1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45.xml"/><Relationship Id="rId13" Type="http://schemas.openxmlformats.org/officeDocument/2006/relationships/image" Target="../media/image2.png"/><Relationship Id="rId18" Type="http://schemas.openxmlformats.org/officeDocument/2006/relationships/image" Target="../media/image19.png"/><Relationship Id="rId3" Type="http://schemas.openxmlformats.org/officeDocument/2006/relationships/tags" Target="../tags/tag40.xml"/><Relationship Id="rId7" Type="http://schemas.openxmlformats.org/officeDocument/2006/relationships/tags" Target="../tags/tag44.xml"/><Relationship Id="rId12" Type="http://schemas.openxmlformats.org/officeDocument/2006/relationships/image" Target="../media/image1.png"/><Relationship Id="rId17" Type="http://schemas.openxmlformats.org/officeDocument/2006/relationships/image" Target="../media/image15.png"/><Relationship Id="rId2" Type="http://schemas.openxmlformats.org/officeDocument/2006/relationships/tags" Target="../tags/tag39.xml"/><Relationship Id="rId16" Type="http://schemas.openxmlformats.org/officeDocument/2006/relationships/image" Target="../media/image9.png"/><Relationship Id="rId20" Type="http://schemas.openxmlformats.org/officeDocument/2006/relationships/image" Target="../media/image21.png"/><Relationship Id="rId1" Type="http://schemas.openxmlformats.org/officeDocument/2006/relationships/tags" Target="../tags/tag38.xml"/><Relationship Id="rId6" Type="http://schemas.openxmlformats.org/officeDocument/2006/relationships/tags" Target="../tags/tag43.xml"/><Relationship Id="rId11" Type="http://schemas.openxmlformats.org/officeDocument/2006/relationships/slideLayout" Target="../slideLayouts/slideLayout6.xml"/><Relationship Id="rId5" Type="http://schemas.openxmlformats.org/officeDocument/2006/relationships/tags" Target="../tags/tag42.xml"/><Relationship Id="rId15" Type="http://schemas.openxmlformats.org/officeDocument/2006/relationships/image" Target="../media/image6.png"/><Relationship Id="rId10" Type="http://schemas.openxmlformats.org/officeDocument/2006/relationships/tags" Target="../tags/tag47.xml"/><Relationship Id="rId19" Type="http://schemas.openxmlformats.org/officeDocument/2006/relationships/image" Target="../media/image8.png"/><Relationship Id="rId4" Type="http://schemas.openxmlformats.org/officeDocument/2006/relationships/tags" Target="../tags/tag41.xml"/><Relationship Id="rId9" Type="http://schemas.openxmlformats.org/officeDocument/2006/relationships/tags" Target="../tags/tag46.xml"/><Relationship Id="rId1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55.xml"/><Relationship Id="rId13" Type="http://schemas.openxmlformats.org/officeDocument/2006/relationships/image" Target="../media/image2.png"/><Relationship Id="rId18" Type="http://schemas.openxmlformats.org/officeDocument/2006/relationships/image" Target="../media/image19.png"/><Relationship Id="rId3" Type="http://schemas.openxmlformats.org/officeDocument/2006/relationships/tags" Target="../tags/tag50.xml"/><Relationship Id="rId7" Type="http://schemas.openxmlformats.org/officeDocument/2006/relationships/tags" Target="../tags/tag54.xml"/><Relationship Id="rId12" Type="http://schemas.openxmlformats.org/officeDocument/2006/relationships/image" Target="../media/image1.png"/><Relationship Id="rId17" Type="http://schemas.openxmlformats.org/officeDocument/2006/relationships/image" Target="../media/image15.png"/><Relationship Id="rId2" Type="http://schemas.openxmlformats.org/officeDocument/2006/relationships/tags" Target="../tags/tag49.xml"/><Relationship Id="rId16" Type="http://schemas.openxmlformats.org/officeDocument/2006/relationships/image" Target="../media/image9.png"/><Relationship Id="rId20" Type="http://schemas.openxmlformats.org/officeDocument/2006/relationships/image" Target="../media/image8.png"/><Relationship Id="rId1" Type="http://schemas.openxmlformats.org/officeDocument/2006/relationships/tags" Target="../tags/tag48.xml"/><Relationship Id="rId6" Type="http://schemas.openxmlformats.org/officeDocument/2006/relationships/tags" Target="../tags/tag53.xml"/><Relationship Id="rId11" Type="http://schemas.openxmlformats.org/officeDocument/2006/relationships/slideLayout" Target="../slideLayouts/slideLayout5.xml"/><Relationship Id="rId5" Type="http://schemas.openxmlformats.org/officeDocument/2006/relationships/tags" Target="../tags/tag52.xml"/><Relationship Id="rId15" Type="http://schemas.openxmlformats.org/officeDocument/2006/relationships/image" Target="../media/image6.png"/><Relationship Id="rId10" Type="http://schemas.openxmlformats.org/officeDocument/2006/relationships/tags" Target="../tags/tag57.xml"/><Relationship Id="rId19" Type="http://schemas.openxmlformats.org/officeDocument/2006/relationships/image" Target="../media/image23.png"/><Relationship Id="rId4" Type="http://schemas.openxmlformats.org/officeDocument/2006/relationships/tags" Target="../tags/tag51.xml"/><Relationship Id="rId9" Type="http://schemas.openxmlformats.org/officeDocument/2006/relationships/tags" Target="../tags/tag56.xml"/><Relationship Id="rId1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87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 descr="组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8" name="图片 37" descr="组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1316990" y="1044575"/>
            <a:ext cx="9558020" cy="4571365"/>
          </a:xfrm>
          <a:prstGeom prst="rect">
            <a:avLst/>
          </a:prstGeom>
          <a:effectLst>
            <a:outerShdw blurRad="406400" sx="102000" sy="102000" algn="ctr" rotWithShape="0">
              <a:prstClr val="black">
                <a:alpha val="16000"/>
              </a:prstClr>
            </a:outerShdw>
          </a:effectLst>
        </p:spPr>
      </p:pic>
      <p:pic>
        <p:nvPicPr>
          <p:cNvPr id="41" name="图片 40" descr="组 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10424795" y="266700"/>
            <a:ext cx="1360170" cy="484505"/>
          </a:xfrm>
          <a:prstGeom prst="rect">
            <a:avLst/>
          </a:prstGeom>
        </p:spPr>
      </p:pic>
      <p:pic>
        <p:nvPicPr>
          <p:cNvPr id="42" name="图片 41" descr="组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1556385" y="410210"/>
            <a:ext cx="1360170" cy="484505"/>
          </a:xfrm>
          <a:prstGeom prst="rect">
            <a:avLst/>
          </a:prstGeom>
        </p:spPr>
      </p:pic>
      <p:pic>
        <p:nvPicPr>
          <p:cNvPr id="65" name="图片 64" descr="组 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/>
          <a:srcRect l="39496"/>
          <a:stretch>
            <a:fillRect/>
          </a:stretch>
        </p:blipFill>
        <p:spPr>
          <a:xfrm>
            <a:off x="0" y="253365"/>
            <a:ext cx="822960" cy="484505"/>
          </a:xfrm>
          <a:prstGeom prst="rect">
            <a:avLst/>
          </a:prstGeom>
        </p:spPr>
      </p:pic>
      <p:pic>
        <p:nvPicPr>
          <p:cNvPr id="70" name="图片 8" descr="E:\PPT\PPT\红\10月14号卡通风拒绝沉迷手机PPT模板\图片1.png图片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5"/>
          <a:srcRect/>
          <a:stretch>
            <a:fillRect/>
          </a:stretch>
        </p:blipFill>
        <p:spPr>
          <a:xfrm>
            <a:off x="17145" y="4829175"/>
            <a:ext cx="12169140" cy="2028825"/>
          </a:xfrm>
          <a:prstGeom prst="rect">
            <a:avLst/>
          </a:prstGeom>
          <a:noFill/>
          <a:ln cap="flat">
            <a:noFill/>
            <a:prstDash val="solid"/>
            <a:round/>
            <a:headEnd type="none" w="med" len="med"/>
            <a:tailEnd type="none" w="med" len="med"/>
          </a:ln>
          <a:effectLst/>
        </p:spPr>
      </p:pic>
      <p:pic>
        <p:nvPicPr>
          <p:cNvPr id="71" name="图片 70" descr="图层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816215" y="4065905"/>
            <a:ext cx="4227195" cy="2429510"/>
          </a:xfrm>
          <a:prstGeom prst="rect">
            <a:avLst/>
          </a:prstGeom>
        </p:spPr>
      </p:pic>
      <p:pic>
        <p:nvPicPr>
          <p:cNvPr id="72" name="图片 71" descr="eb09fbff0843faff2f9d1c4cfc8f9823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148590" y="2824162"/>
            <a:ext cx="2276475" cy="4010025"/>
          </a:xfrm>
          <a:prstGeom prst="rect">
            <a:avLst/>
          </a:prstGeom>
        </p:spPr>
      </p:pic>
      <p:pic>
        <p:nvPicPr>
          <p:cNvPr id="76" name="图片 75" descr="组 3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8"/>
          <a:srcRect l="81816" t="42704" b="13191"/>
          <a:stretch>
            <a:fillRect/>
          </a:stretch>
        </p:blipFill>
        <p:spPr>
          <a:xfrm>
            <a:off x="717550" y="591185"/>
            <a:ext cx="1420495" cy="1878965"/>
          </a:xfrm>
          <a:prstGeom prst="rect">
            <a:avLst/>
          </a:prstGeom>
        </p:spPr>
      </p:pic>
      <p:pic>
        <p:nvPicPr>
          <p:cNvPr id="77" name="图片 76" descr="组 3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8"/>
          <a:srcRect t="-1595" r="21671" b="71769"/>
          <a:stretch>
            <a:fillRect/>
          </a:stretch>
        </p:blipFill>
        <p:spPr>
          <a:xfrm>
            <a:off x="4756150" y="410210"/>
            <a:ext cx="6118860" cy="12706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B789B38-BBD7-50BD-7A6E-25C2222FD14F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93" y="-54739"/>
            <a:ext cx="1391364" cy="139136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041425" y="257390"/>
            <a:ext cx="3194581" cy="232277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556385" y="1779142"/>
            <a:ext cx="8791554" cy="256580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329583" y="4539201"/>
            <a:ext cx="2613880" cy="7414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235090" y="1336625"/>
            <a:ext cx="2591025" cy="74987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40309341"/>
      </p:ext>
    </p:extLst>
  </p:cSld>
  <p:clrMapOvr>
    <a:masterClrMapping/>
  </p:clrMapOvr>
  <p:transition spd="slow">
    <p:push dir="u"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3">
            <a:extLst>
              <a:ext uri="{FF2B5EF4-FFF2-40B4-BE49-F238E27FC236}">
                <a16:creationId xmlns:a16="http://schemas.microsoft.com/office/drawing/2014/main" xmlns="" id="{6999599E-E965-54FD-9306-CFFBF61044A0}"/>
              </a:ext>
            </a:extLst>
          </p:cNvPr>
          <p:cNvSpPr/>
          <p:nvPr/>
        </p:nvSpPr>
        <p:spPr>
          <a:xfrm>
            <a:off x="727070" y="666427"/>
            <a:ext cx="10695181" cy="94539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- Việc lựa chọn câu chuyện yêu thích </a:t>
            </a:r>
            <a:endParaRPr lang="en-US" sz="36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5" name="Rectangle: Rounded Corners 3">
            <a:extLst>
              <a:ext uri="{FF2B5EF4-FFF2-40B4-BE49-F238E27FC236}">
                <a16:creationId xmlns:a16="http://schemas.microsoft.com/office/drawing/2014/main" xmlns="" id="{6999599E-E965-54FD-9306-CFFBF61044A0}"/>
              </a:ext>
            </a:extLst>
          </p:cNvPr>
          <p:cNvSpPr/>
          <p:nvPr/>
        </p:nvSpPr>
        <p:spPr>
          <a:xfrm>
            <a:off x="727068" y="1779722"/>
            <a:ext cx="10695181" cy="94539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- Cách nêu lí do</a:t>
            </a:r>
            <a:endParaRPr lang="en-US" sz="36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6" name="Rectangle: Rounded Corners 3">
            <a:extLst>
              <a:ext uri="{FF2B5EF4-FFF2-40B4-BE49-F238E27FC236}">
                <a16:creationId xmlns:a16="http://schemas.microsoft.com/office/drawing/2014/main" xmlns="" id="{6999599E-E965-54FD-9306-CFFBF61044A0}"/>
              </a:ext>
            </a:extLst>
          </p:cNvPr>
          <p:cNvSpPr/>
          <p:nvPr/>
        </p:nvSpPr>
        <p:spPr>
          <a:xfrm>
            <a:off x="727067" y="2877520"/>
            <a:ext cx="10695181" cy="94539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- Cách sắp xếp ý</a:t>
            </a:r>
            <a:endParaRPr lang="en-US" sz="36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7" name="Rectangle: Rounded Corners 3">
            <a:extLst>
              <a:ext uri="{FF2B5EF4-FFF2-40B4-BE49-F238E27FC236}">
                <a16:creationId xmlns:a16="http://schemas.microsoft.com/office/drawing/2014/main" xmlns="" id="{6999599E-E965-54FD-9306-CFFBF61044A0}"/>
              </a:ext>
            </a:extLst>
          </p:cNvPr>
          <p:cNvSpPr/>
          <p:nvPr/>
        </p:nvSpPr>
        <p:spPr>
          <a:xfrm>
            <a:off x="727067" y="3981774"/>
            <a:ext cx="10695181" cy="94539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- Cách đưa dẫn chứng minh họa</a:t>
            </a:r>
            <a:endParaRPr lang="en-US" sz="36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8" name="Rectangle: Rounded Corners 3">
            <a:extLst>
              <a:ext uri="{FF2B5EF4-FFF2-40B4-BE49-F238E27FC236}">
                <a16:creationId xmlns:a16="http://schemas.microsoft.com/office/drawing/2014/main" xmlns="" id="{6999599E-E965-54FD-9306-CFFBF61044A0}"/>
              </a:ext>
            </a:extLst>
          </p:cNvPr>
          <p:cNvSpPr/>
          <p:nvPr/>
        </p:nvSpPr>
        <p:spPr>
          <a:xfrm>
            <a:off x="727066" y="5086028"/>
            <a:ext cx="10695181" cy="94539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- Cách dùng từ, đặt câu,…</a:t>
            </a:r>
            <a:endParaRPr lang="en-US" sz="36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54538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3">
            <a:extLst>
              <a:ext uri="{FF2B5EF4-FFF2-40B4-BE49-F238E27FC236}">
                <a16:creationId xmlns:a16="http://schemas.microsoft.com/office/drawing/2014/main" xmlns="" id="{573D63A9-262C-E2A4-9B0C-F313C30A8CA8}"/>
              </a:ext>
            </a:extLst>
          </p:cNvPr>
          <p:cNvSpPr/>
          <p:nvPr/>
        </p:nvSpPr>
        <p:spPr>
          <a:xfrm>
            <a:off x="573437" y="309967"/>
            <a:ext cx="11174278" cy="138375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</a:rPr>
              <a:t>2. </a:t>
            </a:r>
            <a:r>
              <a:rPr lang="en-US" sz="3600" b="1" err="1">
                <a:solidFill>
                  <a:schemeClr val="tx1"/>
                </a:solidFill>
                <a:latin typeface="Cambria" panose="02040503050406030204" pitchFamily="18" charset="0"/>
              </a:rPr>
              <a:t>Đọc</a:t>
            </a:r>
            <a:r>
              <a:rPr lang="en-US" sz="3600" b="1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b="1" smtClean="0">
                <a:solidFill>
                  <a:schemeClr val="tx1"/>
                </a:solidFill>
                <a:latin typeface="Cambria" panose="02040503050406030204" pitchFamily="18" charset="0"/>
              </a:rPr>
              <a:t>lại đoạn văn của em và lời nhận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xét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của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thầy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cô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để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biết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ưu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điểm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và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nhược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điểm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b="1" err="1">
                <a:solidFill>
                  <a:schemeClr val="tx1"/>
                </a:solidFill>
                <a:latin typeface="Cambria" panose="02040503050406030204" pitchFamily="18" charset="0"/>
              </a:rPr>
              <a:t>trong</a:t>
            </a:r>
            <a:r>
              <a:rPr lang="en-US" sz="3600" b="1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b="1" smtClean="0">
                <a:solidFill>
                  <a:schemeClr val="tx1"/>
                </a:solidFill>
                <a:latin typeface="Cambria" panose="02040503050406030204" pitchFamily="18" charset="0"/>
              </a:rPr>
              <a:t>bài làm.</a:t>
            </a:r>
            <a:endParaRPr lang="en-US" sz="3600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3" name="Rectangle: Rounded Corners 4">
            <a:extLst>
              <a:ext uri="{FF2B5EF4-FFF2-40B4-BE49-F238E27FC236}">
                <a16:creationId xmlns:a16="http://schemas.microsoft.com/office/drawing/2014/main" xmlns="" id="{2100585E-2B0E-4768-D6C3-FFA98CC4D86D}"/>
              </a:ext>
            </a:extLst>
          </p:cNvPr>
          <p:cNvSpPr/>
          <p:nvPr/>
        </p:nvSpPr>
        <p:spPr>
          <a:xfrm>
            <a:off x="781396" y="1948641"/>
            <a:ext cx="7102531" cy="124760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solidFill>
              <a:srgbClr val="FF9A3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Đoạn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văn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có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đủ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mở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đầu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triển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khai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kết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thúc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không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?</a:t>
            </a:r>
          </a:p>
        </p:txBody>
      </p:sp>
      <p:sp>
        <p:nvSpPr>
          <p:cNvPr id="4" name="Rectangle: Rounded Corners 5">
            <a:extLst>
              <a:ext uri="{FF2B5EF4-FFF2-40B4-BE49-F238E27FC236}">
                <a16:creationId xmlns:a16="http://schemas.microsoft.com/office/drawing/2014/main" xmlns="" id="{1AF487D0-E124-1759-49CF-005D9833CAF5}"/>
              </a:ext>
            </a:extLst>
          </p:cNvPr>
          <p:cNvSpPr/>
          <p:nvPr/>
        </p:nvSpPr>
        <p:spPr>
          <a:xfrm>
            <a:off x="1632065" y="3429000"/>
            <a:ext cx="7102531" cy="124760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solidFill>
              <a:srgbClr val="FF9A3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err="1">
                <a:solidFill>
                  <a:schemeClr val="tx1"/>
                </a:solidFill>
                <a:latin typeface="Cambria" panose="02040503050406030204" pitchFamily="18" charset="0"/>
              </a:rPr>
              <a:t>Những</a:t>
            </a:r>
            <a:r>
              <a:rPr lang="en-US" sz="3200" b="1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smtClean="0">
                <a:solidFill>
                  <a:schemeClr val="tx1"/>
                </a:solidFill>
                <a:latin typeface="Cambria" panose="02040503050406030204" pitchFamily="18" charset="0"/>
              </a:rPr>
              <a:t>dẫn chứng em đưa ra đã đủ thuyết phục chưa?</a:t>
            </a:r>
            <a:endParaRPr lang="en-US" sz="3200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5" name="Rectangle: Rounded Corners 6">
            <a:extLst>
              <a:ext uri="{FF2B5EF4-FFF2-40B4-BE49-F238E27FC236}">
                <a16:creationId xmlns:a16="http://schemas.microsoft.com/office/drawing/2014/main" xmlns="" id="{B4988170-53B1-00C6-3CE5-6B0402D9FD82}"/>
              </a:ext>
            </a:extLst>
          </p:cNvPr>
          <p:cNvSpPr/>
          <p:nvPr/>
        </p:nvSpPr>
        <p:spPr>
          <a:xfrm>
            <a:off x="3679767" y="4964085"/>
            <a:ext cx="7102531" cy="124760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solidFill>
              <a:srgbClr val="FF9A3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Đoạn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văn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có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mắc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lỗi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về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dùng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từ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viết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câu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chính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tả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không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?</a:t>
            </a:r>
          </a:p>
        </p:txBody>
      </p:sp>
      <p:pic>
        <p:nvPicPr>
          <p:cNvPr id="6" name="图片 71" descr="eb09fbff0843faff2f9d1c4cfc8f98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219530" y="3995963"/>
            <a:ext cx="1624767" cy="2862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9555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6" descr="组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37" descr="组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445019" y="1360955"/>
            <a:ext cx="10785374" cy="3026896"/>
          </a:xfrm>
          <a:prstGeom prst="rect">
            <a:avLst/>
          </a:prstGeom>
          <a:effectLst>
            <a:outerShdw blurRad="406400" sx="102000" sy="102000" algn="ctr" rotWithShape="0">
              <a:prstClr val="black">
                <a:alpha val="16000"/>
              </a:prstClr>
            </a:outerShdw>
          </a:effectLst>
        </p:spPr>
      </p:pic>
      <p:pic>
        <p:nvPicPr>
          <p:cNvPr id="4" name="图片 40" descr="组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10424795" y="266700"/>
            <a:ext cx="1360170" cy="484505"/>
          </a:xfrm>
          <a:prstGeom prst="rect">
            <a:avLst/>
          </a:prstGeom>
        </p:spPr>
      </p:pic>
      <p:pic>
        <p:nvPicPr>
          <p:cNvPr id="5" name="图片 41" descr="组 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1556385" y="410210"/>
            <a:ext cx="1360170" cy="484505"/>
          </a:xfrm>
          <a:prstGeom prst="rect">
            <a:avLst/>
          </a:prstGeom>
        </p:spPr>
      </p:pic>
      <p:pic>
        <p:nvPicPr>
          <p:cNvPr id="6" name="图片 64" descr="组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/>
          <a:srcRect l="39496"/>
          <a:stretch>
            <a:fillRect/>
          </a:stretch>
        </p:blipFill>
        <p:spPr>
          <a:xfrm>
            <a:off x="0" y="253365"/>
            <a:ext cx="822960" cy="484505"/>
          </a:xfrm>
          <a:prstGeom prst="rect">
            <a:avLst/>
          </a:prstGeom>
        </p:spPr>
      </p:pic>
      <p:pic>
        <p:nvPicPr>
          <p:cNvPr id="7" name="图片 8" descr="E:\PPT\PPT\红\10月14号卡通风拒绝沉迷手机PPT模板\图片1.png图片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/>
          <a:srcRect/>
          <a:stretch>
            <a:fillRect/>
          </a:stretch>
        </p:blipFill>
        <p:spPr>
          <a:xfrm>
            <a:off x="22860" y="4814407"/>
            <a:ext cx="12169140" cy="2028825"/>
          </a:xfrm>
          <a:prstGeom prst="rect">
            <a:avLst/>
          </a:prstGeom>
          <a:noFill/>
          <a:ln cap="flat">
            <a:noFill/>
            <a:prstDash val="solid"/>
            <a:round/>
            <a:headEnd type="none" w="med" len="med"/>
            <a:tailEnd type="none" w="med" len="med"/>
          </a:ln>
          <a:effectLst/>
        </p:spPr>
      </p:pic>
      <p:pic>
        <p:nvPicPr>
          <p:cNvPr id="8" name="图片 75" descr="组 3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/>
          <a:srcRect l="81816" t="42704" b="13191"/>
          <a:stretch>
            <a:fillRect/>
          </a:stretch>
        </p:blipFill>
        <p:spPr>
          <a:xfrm>
            <a:off x="557731" y="357140"/>
            <a:ext cx="1420495" cy="1878965"/>
          </a:xfrm>
          <a:prstGeom prst="rect">
            <a:avLst/>
          </a:prstGeom>
        </p:spPr>
      </p:pic>
      <p:pic>
        <p:nvPicPr>
          <p:cNvPr id="9" name="图片 76" descr="组 3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6"/>
          <a:srcRect t="-1595" r="21671" b="71769"/>
          <a:stretch>
            <a:fillRect/>
          </a:stretch>
        </p:blipFill>
        <p:spPr>
          <a:xfrm>
            <a:off x="4756150" y="453736"/>
            <a:ext cx="6118860" cy="1270635"/>
          </a:xfrm>
          <a:prstGeom prst="rect">
            <a:avLst/>
          </a:prstGeom>
        </p:spPr>
      </p:pic>
      <p:pic>
        <p:nvPicPr>
          <p:cNvPr id="10" name="图片 16" descr="E:\PPT\包图网\审核中\图片2.png图片2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7"/>
          <a:srcRect/>
          <a:stretch>
            <a:fillRect/>
          </a:stretch>
        </p:blipFill>
        <p:spPr>
          <a:xfrm>
            <a:off x="9534265" y="1125093"/>
            <a:ext cx="1330922" cy="494283"/>
          </a:xfrm>
          <a:prstGeom prst="rect">
            <a:avLst/>
          </a:prstGeom>
        </p:spPr>
      </p:pic>
      <p:pic>
        <p:nvPicPr>
          <p:cNvPr id="11" name="图片 32" descr="文件夹 1 的副本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8"/>
          <a:srcRect t="-364" r="17231" b="6917"/>
          <a:stretch>
            <a:fillRect/>
          </a:stretch>
        </p:blipFill>
        <p:spPr>
          <a:xfrm>
            <a:off x="7546975" y="3195031"/>
            <a:ext cx="4645025" cy="3850005"/>
          </a:xfrm>
          <a:prstGeom prst="rect">
            <a:avLst/>
          </a:prstGeom>
        </p:spPr>
      </p:pic>
      <p:pic>
        <p:nvPicPr>
          <p:cNvPr id="12" name="图片 71" descr="eb09fbff0843faff2f9d1c4cfc8f9823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flipH="1">
            <a:off x="173036" y="3334891"/>
            <a:ext cx="2000055" cy="352310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A72D6D07-081A-3DFC-8003-285246156C30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46459" y="1648949"/>
            <a:ext cx="10396646" cy="3337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0187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3">
            <a:extLst>
              <a:ext uri="{FF2B5EF4-FFF2-40B4-BE49-F238E27FC236}">
                <a16:creationId xmlns:a16="http://schemas.microsoft.com/office/drawing/2014/main" xmlns="" id="{573D63A9-262C-E2A4-9B0C-F313C30A8CA8}"/>
              </a:ext>
            </a:extLst>
          </p:cNvPr>
          <p:cNvSpPr/>
          <p:nvPr/>
        </p:nvSpPr>
        <p:spPr>
          <a:xfrm>
            <a:off x="343593" y="507077"/>
            <a:ext cx="11504814" cy="1554480"/>
          </a:xfrm>
          <a:prstGeom prst="roundRect">
            <a:avLst>
              <a:gd name="adj" fmla="val 43405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3</a:t>
            </a:r>
            <a:r>
              <a:rPr lang="en-US" sz="3600" b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. </a:t>
            </a:r>
            <a:r>
              <a:rPr lang="en-US" sz="3600" b="1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Trao đổi bài làm với bạn và ghi lại những điều em muốn học tập.</a:t>
            </a:r>
            <a:endParaRPr lang="en-US" sz="3600" b="1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4" y="3874576"/>
            <a:ext cx="5466815" cy="2733408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872137" y="2405227"/>
            <a:ext cx="4669078" cy="1434597"/>
            <a:chOff x="360693" y="2301117"/>
            <a:chExt cx="4669078" cy="1434597"/>
          </a:xfrm>
        </p:grpSpPr>
        <p:sp>
          <p:nvSpPr>
            <p:cNvPr id="8" name="任意多边形 227">
              <a:extLst>
                <a:ext uri="{FF2B5EF4-FFF2-40B4-BE49-F238E27FC236}">
                  <a16:creationId xmlns:a16="http://schemas.microsoft.com/office/drawing/2014/main" xmlns="" id="{A730D124-97EC-423B-B1F8-E7016A54BA28}"/>
                </a:ext>
              </a:extLst>
            </p:cNvPr>
            <p:cNvSpPr/>
            <p:nvPr/>
          </p:nvSpPr>
          <p:spPr>
            <a:xfrm rot="21387068">
              <a:off x="365579" y="2301117"/>
              <a:ext cx="4531087" cy="1434597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295DF16E-F408-A175-3590-12F1AEE2636B}"/>
                </a:ext>
              </a:extLst>
            </p:cNvPr>
            <p:cNvSpPr txBox="1"/>
            <p:nvPr/>
          </p:nvSpPr>
          <p:spPr>
            <a:xfrm rot="21526256">
              <a:off x="360693" y="2843485"/>
              <a:ext cx="4669078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smtClean="0">
                  <a:solidFill>
                    <a:schemeClr val="tx1"/>
                  </a:solidFill>
                  <a:latin typeface="Cambria" panose="02040503050406030204" pitchFamily="18" charset="0"/>
                </a:rPr>
                <a:t>Cách mở đầu độc đáo</a:t>
              </a:r>
              <a:endParaRPr lang="en-US" sz="3200" dirty="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262964" y="2405228"/>
            <a:ext cx="4669078" cy="1434597"/>
            <a:chOff x="360693" y="2301117"/>
            <a:chExt cx="4669078" cy="1434597"/>
          </a:xfrm>
        </p:grpSpPr>
        <p:sp>
          <p:nvSpPr>
            <p:cNvPr id="12" name="任意多边形 227">
              <a:extLst>
                <a:ext uri="{FF2B5EF4-FFF2-40B4-BE49-F238E27FC236}">
                  <a16:creationId xmlns:a16="http://schemas.microsoft.com/office/drawing/2014/main" xmlns="" id="{A730D124-97EC-423B-B1F8-E7016A54BA28}"/>
                </a:ext>
              </a:extLst>
            </p:cNvPr>
            <p:cNvSpPr/>
            <p:nvPr/>
          </p:nvSpPr>
          <p:spPr>
            <a:xfrm rot="21387068">
              <a:off x="365579" y="2301117"/>
              <a:ext cx="4531087" cy="1434597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295DF16E-F408-A175-3590-12F1AEE2636B}"/>
                </a:ext>
              </a:extLst>
            </p:cNvPr>
            <p:cNvSpPr txBox="1"/>
            <p:nvPr/>
          </p:nvSpPr>
          <p:spPr>
            <a:xfrm rot="21526256">
              <a:off x="360693" y="2843485"/>
              <a:ext cx="4669078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smtClean="0">
                  <a:latin typeface="Cambria" panose="02040503050406030204" pitchFamily="18" charset="0"/>
                </a:rPr>
                <a:t>Ý kiến nêu rõ ràng</a:t>
              </a:r>
              <a:endParaRPr lang="en-US" sz="3200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448944" y="4418410"/>
            <a:ext cx="4669078" cy="1434597"/>
            <a:chOff x="360693" y="2301117"/>
            <a:chExt cx="4669078" cy="1434597"/>
          </a:xfrm>
        </p:grpSpPr>
        <p:sp>
          <p:nvSpPr>
            <p:cNvPr id="15" name="任意多边形 227">
              <a:extLst>
                <a:ext uri="{FF2B5EF4-FFF2-40B4-BE49-F238E27FC236}">
                  <a16:creationId xmlns:a16="http://schemas.microsoft.com/office/drawing/2014/main" xmlns="" id="{A730D124-97EC-423B-B1F8-E7016A54BA28}"/>
                </a:ext>
              </a:extLst>
            </p:cNvPr>
            <p:cNvSpPr/>
            <p:nvPr/>
          </p:nvSpPr>
          <p:spPr>
            <a:xfrm rot="21387068">
              <a:off x="365579" y="2301117"/>
              <a:ext cx="4531087" cy="1434597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295DF16E-F408-A175-3590-12F1AEE2636B}"/>
                </a:ext>
              </a:extLst>
            </p:cNvPr>
            <p:cNvSpPr txBox="1"/>
            <p:nvPr/>
          </p:nvSpPr>
          <p:spPr>
            <a:xfrm rot="21526256">
              <a:off x="360693" y="2843485"/>
              <a:ext cx="4669078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smtClean="0">
                  <a:solidFill>
                    <a:schemeClr val="tx1"/>
                  </a:solidFill>
                  <a:latin typeface="Cambria" panose="02040503050406030204" pitchFamily="18" charset="0"/>
                </a:rPr>
                <a:t>Lí do giải thích hợp lí</a:t>
              </a:r>
              <a:endParaRPr lang="en-US" sz="3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5134140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3">
            <a:extLst>
              <a:ext uri="{FF2B5EF4-FFF2-40B4-BE49-F238E27FC236}">
                <a16:creationId xmlns:a16="http://schemas.microsoft.com/office/drawing/2014/main" xmlns="" id="{573D63A9-262C-E2A4-9B0C-F313C30A8CA8}"/>
              </a:ext>
            </a:extLst>
          </p:cNvPr>
          <p:cNvSpPr/>
          <p:nvPr/>
        </p:nvSpPr>
        <p:spPr>
          <a:xfrm>
            <a:off x="743917" y="553572"/>
            <a:ext cx="10785505" cy="1554480"/>
          </a:xfrm>
          <a:prstGeom prst="roundRect">
            <a:avLst>
              <a:gd name="adj" fmla="val 43405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4. Sửa lại trong bài hoặc viết </a:t>
            </a:r>
            <a:r>
              <a:rPr lang="en-US" sz="3600" b="1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lại</a:t>
            </a:r>
            <a:r>
              <a:rPr lang="en-US" sz="3600" b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một số câu </a:t>
            </a:r>
            <a:r>
              <a:rPr lang="en-US" sz="3600" b="1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văn</a:t>
            </a:r>
            <a:r>
              <a:rPr lang="en-US" sz="3600" b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cho </a:t>
            </a:r>
            <a:r>
              <a:rPr lang="en-US" sz="3600" b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hay </a:t>
            </a:r>
            <a:r>
              <a:rPr lang="en-US" sz="3600" b="1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hơn.</a:t>
            </a:r>
            <a:endParaRPr lang="en-US" sz="3600" b="1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775" y="2849643"/>
            <a:ext cx="7547675" cy="3773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1200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90DA1D2-697B-1614-AE72-77ADFEBFC5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047" y="416848"/>
            <a:ext cx="9876376" cy="4078577"/>
          </a:xfrm>
          <a:prstGeom prst="rect">
            <a:avLst/>
          </a:prstGeom>
        </p:spPr>
      </p:pic>
      <p:pic>
        <p:nvPicPr>
          <p:cNvPr id="3" name="图片 7" descr="f30g8nuzr6lxov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 flipV="1">
            <a:off x="0" y="4837430"/>
            <a:ext cx="2962275" cy="20205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3DEB90D-419D-72AA-C9DB-62DE6858A122}"/>
              </a:ext>
            </a:extLst>
          </p:cNvPr>
          <p:cNvSpPr txBox="1"/>
          <p:nvPr/>
        </p:nvSpPr>
        <p:spPr>
          <a:xfrm>
            <a:off x="1748438" y="2233776"/>
            <a:ext cx="8695113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4400" b="1" dirty="0">
                <a:solidFill>
                  <a:schemeClr val="tx1"/>
                </a:solidFill>
                <a:latin typeface="Cambria" panose="02040503050406030204" pitchFamily="18" charset="0"/>
              </a:rPr>
              <a:t>Hoàn </a:t>
            </a:r>
            <a:r>
              <a:rPr lang="en-US" sz="44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chỉnh</a:t>
            </a:r>
            <a:r>
              <a:rPr lang="en-US" sz="44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bài</a:t>
            </a:r>
            <a:r>
              <a:rPr lang="en-US" sz="44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văn</a:t>
            </a:r>
            <a:r>
              <a:rPr lang="en-US" sz="44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chỉnh</a:t>
            </a:r>
            <a:r>
              <a:rPr lang="en-US" sz="44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sửa</a:t>
            </a:r>
            <a:r>
              <a:rPr lang="en-US" sz="44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của</a:t>
            </a:r>
            <a:r>
              <a:rPr lang="en-US" sz="44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mình</a:t>
            </a:r>
            <a:endParaRPr lang="en-US" sz="4400" b="1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marL="571500" indent="-571500">
              <a:buFontTx/>
              <a:buChar char="-"/>
            </a:pPr>
            <a:r>
              <a:rPr lang="en-US" sz="4400" b="1" dirty="0" err="1">
                <a:latin typeface="Cambria" panose="02040503050406030204" pitchFamily="18" charset="0"/>
              </a:rPr>
              <a:t>Chuẩn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bị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cho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bài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học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mới</a:t>
            </a:r>
            <a:endParaRPr lang="en-US" sz="4400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pic>
        <p:nvPicPr>
          <p:cNvPr id="5" name="图片 71" descr="eb09fbff0843faff2f9d1c4cfc8f9823">
            <a:extLst>
              <a:ext uri="{FF2B5EF4-FFF2-40B4-BE49-F238E27FC236}">
                <a16:creationId xmlns:a16="http://schemas.microsoft.com/office/drawing/2014/main" xmlns="" id="{FFCF8378-52C3-9CF9-0129-AF3C20D056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725891" y="2612824"/>
            <a:ext cx="2291064" cy="4035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3216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955292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7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图片 44" descr="组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6" name="图片 45" descr="组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432118" y="526942"/>
            <a:ext cx="11036628" cy="5028712"/>
          </a:xfrm>
          <a:prstGeom prst="rect">
            <a:avLst/>
          </a:prstGeom>
          <a:effectLst>
            <a:outerShdw blurRad="406400" sx="102000" sy="102000" algn="ctr" rotWithShape="0">
              <a:prstClr val="black">
                <a:alpha val="16000"/>
              </a:prstClr>
            </a:outerShdw>
          </a:effectLst>
        </p:spPr>
      </p:pic>
      <p:pic>
        <p:nvPicPr>
          <p:cNvPr id="49" name="图片 48" descr="组 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10424795" y="266700"/>
            <a:ext cx="1360170" cy="484505"/>
          </a:xfrm>
          <a:prstGeom prst="rect">
            <a:avLst/>
          </a:prstGeom>
        </p:spPr>
      </p:pic>
      <p:pic>
        <p:nvPicPr>
          <p:cNvPr id="50" name="图片 49" descr="组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1316990" y="400050"/>
            <a:ext cx="1360170" cy="484505"/>
          </a:xfrm>
          <a:prstGeom prst="rect">
            <a:avLst/>
          </a:prstGeom>
        </p:spPr>
      </p:pic>
      <p:pic>
        <p:nvPicPr>
          <p:cNvPr id="51" name="图片 50" descr="组 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/>
          <a:srcRect l="39496"/>
          <a:stretch>
            <a:fillRect/>
          </a:stretch>
        </p:blipFill>
        <p:spPr>
          <a:xfrm>
            <a:off x="0" y="253365"/>
            <a:ext cx="822960" cy="484505"/>
          </a:xfrm>
          <a:prstGeom prst="rect">
            <a:avLst/>
          </a:prstGeom>
        </p:spPr>
      </p:pic>
      <p:grpSp>
        <p:nvGrpSpPr>
          <p:cNvPr id="91" name="组合 90"/>
          <p:cNvGrpSpPr/>
          <p:nvPr/>
        </p:nvGrpSpPr>
        <p:grpSpPr>
          <a:xfrm>
            <a:off x="471267" y="1185321"/>
            <a:ext cx="1193165" cy="438150"/>
            <a:chOff x="7523" y="4529"/>
            <a:chExt cx="1879" cy="690"/>
          </a:xfrm>
        </p:grpSpPr>
        <p:sp>
          <p:nvSpPr>
            <p:cNvPr id="92" name="矩形 91"/>
            <p:cNvSpPr/>
            <p:nvPr>
              <p:custDataLst>
                <p:tags r:id="rId11"/>
              </p:custDataLst>
            </p:nvPr>
          </p:nvSpPr>
          <p:spPr>
            <a:xfrm>
              <a:off x="7925" y="4529"/>
              <a:ext cx="1477" cy="690"/>
            </a:xfrm>
            <a:prstGeom prst="rect">
              <a:avLst/>
            </a:prstGeom>
            <a:solidFill>
              <a:srgbClr val="F77A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Bold" panose="020B0800000000000000" charset="-122"/>
                  <a:ea typeface="思源黑体 CN Bold" panose="020B0800000000000000" charset="-122"/>
                  <a:cs typeface="思源黑体 CN Bold" panose="020B0800000000000000" charset="-122"/>
                </a:rPr>
                <a:t>    </a:t>
              </a:r>
            </a:p>
          </p:txBody>
        </p:sp>
        <p:pic>
          <p:nvPicPr>
            <p:cNvPr id="93" name="图片 92" descr="E:\PPT\包图网\审核中\图片2.png图片2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18"/>
            <a:srcRect/>
            <a:stretch>
              <a:fillRect/>
            </a:stretch>
          </p:blipFill>
          <p:spPr>
            <a:xfrm>
              <a:off x="7523" y="4713"/>
              <a:ext cx="1059" cy="393"/>
            </a:xfrm>
            <a:prstGeom prst="rect">
              <a:avLst/>
            </a:prstGeom>
          </p:spPr>
        </p:pic>
      </p:grpSp>
      <p:pic>
        <p:nvPicPr>
          <p:cNvPr id="103" name="图片 8" descr="E:\PPT\PPT\红\10月14号卡通风拒绝沉迷手机PPT模板\图片1.png图片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9"/>
          <a:srcRect/>
          <a:stretch>
            <a:fillRect/>
          </a:stretch>
        </p:blipFill>
        <p:spPr>
          <a:xfrm>
            <a:off x="17145" y="4829175"/>
            <a:ext cx="12169140" cy="2028825"/>
          </a:xfrm>
          <a:prstGeom prst="rect">
            <a:avLst/>
          </a:prstGeom>
          <a:noFill/>
          <a:ln cap="flat">
            <a:noFill/>
            <a:prstDash val="solid"/>
            <a:round/>
            <a:headEnd type="none" w="med" len="med"/>
            <a:tailEnd type="none" w="med" len="med"/>
          </a:ln>
          <a:effectLst/>
        </p:spPr>
      </p:pic>
      <p:pic>
        <p:nvPicPr>
          <p:cNvPr id="106" name="图片 105" descr="组 3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0"/>
          <a:srcRect l="81816" t="42704" b="13191"/>
          <a:stretch>
            <a:fillRect/>
          </a:stretch>
        </p:blipFill>
        <p:spPr>
          <a:xfrm>
            <a:off x="229870" y="4904104"/>
            <a:ext cx="1420495" cy="1878965"/>
          </a:xfrm>
          <a:prstGeom prst="rect">
            <a:avLst/>
          </a:prstGeom>
        </p:spPr>
      </p:pic>
      <p:pic>
        <p:nvPicPr>
          <p:cNvPr id="107" name="图片 106" descr="组 3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0"/>
          <a:srcRect t="-1595" r="21671" b="71769"/>
          <a:stretch>
            <a:fillRect/>
          </a:stretch>
        </p:blipFill>
        <p:spPr>
          <a:xfrm>
            <a:off x="432118" y="-15354"/>
            <a:ext cx="6118860" cy="127063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3EB6146-2FBF-1889-B489-422FD26158B0}"/>
              </a:ext>
            </a:extLst>
          </p:cNvPr>
          <p:cNvSpPr txBox="1"/>
          <p:nvPr/>
        </p:nvSpPr>
        <p:spPr>
          <a:xfrm>
            <a:off x="579753" y="1530869"/>
            <a:ext cx="10713720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 Năng lực đặc thù:</a:t>
            </a:r>
          </a:p>
          <a:p>
            <a:pPr algn="just"/>
            <a:r>
              <a:rPr lang="it-IT" sz="320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Nhận thức đúng cách viết bài văn, lỗi trong bài văn. Biết tham gia sửa lỗi chung: ý, bố cục bài, cách dùng từ, đặt câu, lỗi chính tả; biết tự sửa lỗi theo yêu cầu của giáo </a:t>
            </a:r>
            <a:r>
              <a:rPr lang="it-IT" sz="320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viên.</a:t>
            </a:r>
            <a:endParaRPr lang="en-US" sz="320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200" b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 Năng lực chung: </a:t>
            </a:r>
            <a:r>
              <a:rPr lang="it-IT" sz="320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giao tiếp và hợp tác, giải quyết vấn đề và sáng tạo, ngôn ngữ, thẩm mĩ</a:t>
            </a:r>
            <a:r>
              <a:rPr lang="vi-VN" sz="320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văn học</a:t>
            </a:r>
            <a:r>
              <a:rPr lang="it-IT" sz="320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200" b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 Phẩm chất: </a:t>
            </a:r>
            <a:r>
              <a:rPr lang="it-IT" sz="320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chăm chỉ, trung thực, trách nhiệm, nhân ái.</a:t>
            </a:r>
            <a:endParaRPr lang="en-US" sz="320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4" name="图片 103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3898" y="4671099"/>
            <a:ext cx="2487767" cy="223378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4714FA0-0547-E08D-6173-26555084DC94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940061" y="561000"/>
            <a:ext cx="4922407" cy="111105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7312000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6" descr="组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37" descr="组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1049482" y="1438444"/>
            <a:ext cx="10328564" cy="2991671"/>
          </a:xfrm>
          <a:prstGeom prst="rect">
            <a:avLst/>
          </a:prstGeom>
          <a:effectLst>
            <a:outerShdw blurRad="406400" sx="102000" sy="102000" algn="ctr" rotWithShape="0">
              <a:prstClr val="black">
                <a:alpha val="16000"/>
              </a:prstClr>
            </a:outerShdw>
          </a:effectLst>
        </p:spPr>
      </p:pic>
      <p:pic>
        <p:nvPicPr>
          <p:cNvPr id="6" name="图片 40" descr="组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10424795" y="266700"/>
            <a:ext cx="1360170" cy="484505"/>
          </a:xfrm>
          <a:prstGeom prst="rect">
            <a:avLst/>
          </a:prstGeom>
        </p:spPr>
      </p:pic>
      <p:pic>
        <p:nvPicPr>
          <p:cNvPr id="7" name="图片 41" descr="组 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1556385" y="410210"/>
            <a:ext cx="1360170" cy="484505"/>
          </a:xfrm>
          <a:prstGeom prst="rect">
            <a:avLst/>
          </a:prstGeom>
        </p:spPr>
      </p:pic>
      <p:pic>
        <p:nvPicPr>
          <p:cNvPr id="8" name="图片 64" descr="组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/>
          <a:srcRect l="39496"/>
          <a:stretch>
            <a:fillRect/>
          </a:stretch>
        </p:blipFill>
        <p:spPr>
          <a:xfrm>
            <a:off x="0" y="253365"/>
            <a:ext cx="822960" cy="484505"/>
          </a:xfrm>
          <a:prstGeom prst="rect">
            <a:avLst/>
          </a:prstGeom>
        </p:spPr>
      </p:pic>
      <p:pic>
        <p:nvPicPr>
          <p:cNvPr id="9" name="图片 8" descr="E:\PPT\PPT\红\10月14号卡通风拒绝沉迷手机PPT模板\图片1.png图片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/>
          <a:srcRect/>
          <a:stretch>
            <a:fillRect/>
          </a:stretch>
        </p:blipFill>
        <p:spPr>
          <a:xfrm>
            <a:off x="22860" y="4814407"/>
            <a:ext cx="12169140" cy="2028825"/>
          </a:xfrm>
          <a:prstGeom prst="rect">
            <a:avLst/>
          </a:prstGeom>
          <a:noFill/>
          <a:ln cap="flat">
            <a:noFill/>
            <a:prstDash val="solid"/>
            <a:round/>
            <a:headEnd type="none" w="med" len="med"/>
            <a:tailEnd type="none" w="med" len="med"/>
          </a:ln>
          <a:effectLst/>
        </p:spPr>
      </p:pic>
      <p:pic>
        <p:nvPicPr>
          <p:cNvPr id="10" name="图片 75" descr="组 3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/>
          <a:srcRect l="81816" t="42704" b="13191"/>
          <a:stretch>
            <a:fillRect/>
          </a:stretch>
        </p:blipFill>
        <p:spPr>
          <a:xfrm>
            <a:off x="717550" y="591185"/>
            <a:ext cx="1420495" cy="1878965"/>
          </a:xfrm>
          <a:prstGeom prst="rect">
            <a:avLst/>
          </a:prstGeom>
        </p:spPr>
      </p:pic>
      <p:pic>
        <p:nvPicPr>
          <p:cNvPr id="11" name="图片 76" descr="组 3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6"/>
          <a:srcRect t="-1595" r="21671" b="71769"/>
          <a:stretch>
            <a:fillRect/>
          </a:stretch>
        </p:blipFill>
        <p:spPr>
          <a:xfrm>
            <a:off x="4756150" y="453736"/>
            <a:ext cx="6118860" cy="1270635"/>
          </a:xfrm>
          <a:prstGeom prst="rect">
            <a:avLst/>
          </a:prstGeom>
        </p:spPr>
      </p:pic>
      <p:pic>
        <p:nvPicPr>
          <p:cNvPr id="12" name="图片 16" descr="E:\PPT\包图网\审核中\图片2.png图片2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7"/>
          <a:srcRect/>
          <a:stretch>
            <a:fillRect/>
          </a:stretch>
        </p:blipFill>
        <p:spPr>
          <a:xfrm>
            <a:off x="9534265" y="1125093"/>
            <a:ext cx="1330922" cy="494283"/>
          </a:xfrm>
          <a:prstGeom prst="rect">
            <a:avLst/>
          </a:prstGeom>
        </p:spPr>
      </p:pic>
      <p:pic>
        <p:nvPicPr>
          <p:cNvPr id="13" name="图片 71" descr="eb09fbff0843faff2f9d1c4cfc8f9823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flipH="1">
            <a:off x="173036" y="3334891"/>
            <a:ext cx="2000055" cy="352310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DB33FDD-F9E1-CAE6-93DE-E0B56F67914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51519" y="1668374"/>
            <a:ext cx="11333446" cy="3097036"/>
          </a:xfrm>
          <a:prstGeom prst="rect">
            <a:avLst/>
          </a:prstGeom>
        </p:spPr>
      </p:pic>
      <p:pic>
        <p:nvPicPr>
          <p:cNvPr id="15" name="图片 32" descr="文件夹 1 的副本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0"/>
          <a:srcRect t="-364" r="17231" b="6917"/>
          <a:stretch>
            <a:fillRect/>
          </a:stretch>
        </p:blipFill>
        <p:spPr>
          <a:xfrm>
            <a:off x="7546975" y="3195031"/>
            <a:ext cx="4645025" cy="3850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59041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y2mate.com - The Warm Up Song  Kids Exercise Videos  The Mini Monstars_v720P">
            <a:hlinkClick r:id="" action="ppaction://media"/>
            <a:extLst>
              <a:ext uri="{FF2B5EF4-FFF2-40B4-BE49-F238E27FC236}">
                <a16:creationId xmlns:a16="http://schemas.microsoft.com/office/drawing/2014/main" xmlns="" id="{F744B277-01C5-BB58-C525-A968E4EEA4B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10976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78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6" descr="组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37" descr="组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1049482" y="1438444"/>
            <a:ext cx="10328564" cy="2991671"/>
          </a:xfrm>
          <a:prstGeom prst="rect">
            <a:avLst/>
          </a:prstGeom>
          <a:effectLst>
            <a:outerShdw blurRad="406400" sx="102000" sy="102000" algn="ctr" rotWithShape="0">
              <a:prstClr val="black">
                <a:alpha val="16000"/>
              </a:prstClr>
            </a:outerShdw>
          </a:effectLst>
        </p:spPr>
      </p:pic>
      <p:pic>
        <p:nvPicPr>
          <p:cNvPr id="6" name="图片 40" descr="组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10424795" y="266700"/>
            <a:ext cx="1360170" cy="484505"/>
          </a:xfrm>
          <a:prstGeom prst="rect">
            <a:avLst/>
          </a:prstGeom>
        </p:spPr>
      </p:pic>
      <p:pic>
        <p:nvPicPr>
          <p:cNvPr id="7" name="图片 41" descr="组 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1556385" y="410210"/>
            <a:ext cx="1360170" cy="484505"/>
          </a:xfrm>
          <a:prstGeom prst="rect">
            <a:avLst/>
          </a:prstGeom>
        </p:spPr>
      </p:pic>
      <p:pic>
        <p:nvPicPr>
          <p:cNvPr id="8" name="图片 64" descr="组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/>
          <a:srcRect l="39496"/>
          <a:stretch>
            <a:fillRect/>
          </a:stretch>
        </p:blipFill>
        <p:spPr>
          <a:xfrm>
            <a:off x="0" y="253365"/>
            <a:ext cx="822960" cy="484505"/>
          </a:xfrm>
          <a:prstGeom prst="rect">
            <a:avLst/>
          </a:prstGeom>
        </p:spPr>
      </p:pic>
      <p:pic>
        <p:nvPicPr>
          <p:cNvPr id="9" name="图片 8" descr="E:\PPT\PPT\红\10月14号卡通风拒绝沉迷手机PPT模板\图片1.png图片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/>
          <a:srcRect/>
          <a:stretch>
            <a:fillRect/>
          </a:stretch>
        </p:blipFill>
        <p:spPr>
          <a:xfrm>
            <a:off x="22860" y="4814407"/>
            <a:ext cx="12169140" cy="2028825"/>
          </a:xfrm>
          <a:prstGeom prst="rect">
            <a:avLst/>
          </a:prstGeom>
          <a:noFill/>
          <a:ln cap="flat">
            <a:noFill/>
            <a:prstDash val="solid"/>
            <a:round/>
            <a:headEnd type="none" w="med" len="med"/>
            <a:tailEnd type="none" w="med" len="med"/>
          </a:ln>
          <a:effectLst/>
        </p:spPr>
      </p:pic>
      <p:pic>
        <p:nvPicPr>
          <p:cNvPr id="10" name="图片 75" descr="组 3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/>
          <a:srcRect l="81816" t="42704" b="13191"/>
          <a:stretch>
            <a:fillRect/>
          </a:stretch>
        </p:blipFill>
        <p:spPr>
          <a:xfrm>
            <a:off x="717550" y="591185"/>
            <a:ext cx="1420495" cy="1878965"/>
          </a:xfrm>
          <a:prstGeom prst="rect">
            <a:avLst/>
          </a:prstGeom>
        </p:spPr>
      </p:pic>
      <p:pic>
        <p:nvPicPr>
          <p:cNvPr id="11" name="图片 76" descr="组 3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6"/>
          <a:srcRect t="-1595" r="21671" b="71769"/>
          <a:stretch>
            <a:fillRect/>
          </a:stretch>
        </p:blipFill>
        <p:spPr>
          <a:xfrm>
            <a:off x="4756150" y="453736"/>
            <a:ext cx="6118860" cy="1270635"/>
          </a:xfrm>
          <a:prstGeom prst="rect">
            <a:avLst/>
          </a:prstGeom>
        </p:spPr>
      </p:pic>
      <p:pic>
        <p:nvPicPr>
          <p:cNvPr id="12" name="图片 16" descr="E:\PPT\包图网\审核中\图片2.png图片2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7"/>
          <a:srcRect/>
          <a:stretch>
            <a:fillRect/>
          </a:stretch>
        </p:blipFill>
        <p:spPr>
          <a:xfrm>
            <a:off x="9534265" y="1125093"/>
            <a:ext cx="1330922" cy="494283"/>
          </a:xfrm>
          <a:prstGeom prst="rect">
            <a:avLst/>
          </a:prstGeom>
        </p:spPr>
      </p:pic>
      <p:pic>
        <p:nvPicPr>
          <p:cNvPr id="13" name="图片 32" descr="文件夹 1 的副本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8"/>
          <a:srcRect t="-364" r="17231" b="6917"/>
          <a:stretch>
            <a:fillRect/>
          </a:stretch>
        </p:blipFill>
        <p:spPr>
          <a:xfrm>
            <a:off x="7546975" y="3195031"/>
            <a:ext cx="4645025" cy="3850005"/>
          </a:xfrm>
          <a:prstGeom prst="rect">
            <a:avLst/>
          </a:prstGeom>
        </p:spPr>
      </p:pic>
      <p:pic>
        <p:nvPicPr>
          <p:cNvPr id="14" name="图片 71" descr="eb09fbff0843faff2f9d1c4cfc8f9823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flipH="1">
            <a:off x="173036" y="3334891"/>
            <a:ext cx="2000055" cy="352310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7151B93E-31FF-44B2-9D5D-F135F5E1760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11480" y="1693282"/>
            <a:ext cx="11333446" cy="309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19753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118" y="877306"/>
            <a:ext cx="10790855" cy="5980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2333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6" descr="组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37" descr="组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924791" y="1268602"/>
            <a:ext cx="10328564" cy="2991671"/>
          </a:xfrm>
          <a:prstGeom prst="rect">
            <a:avLst/>
          </a:prstGeom>
          <a:effectLst>
            <a:outerShdw blurRad="406400" sx="102000" sy="102000" algn="ctr" rotWithShape="0">
              <a:prstClr val="black">
                <a:alpha val="16000"/>
              </a:prstClr>
            </a:outerShdw>
          </a:effectLst>
        </p:spPr>
      </p:pic>
      <p:pic>
        <p:nvPicPr>
          <p:cNvPr id="6" name="图片 40" descr="组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10424795" y="266700"/>
            <a:ext cx="1360170" cy="484505"/>
          </a:xfrm>
          <a:prstGeom prst="rect">
            <a:avLst/>
          </a:prstGeom>
        </p:spPr>
      </p:pic>
      <p:pic>
        <p:nvPicPr>
          <p:cNvPr id="7" name="图片 41" descr="组 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1556385" y="410210"/>
            <a:ext cx="1360170" cy="484505"/>
          </a:xfrm>
          <a:prstGeom prst="rect">
            <a:avLst/>
          </a:prstGeom>
        </p:spPr>
      </p:pic>
      <p:pic>
        <p:nvPicPr>
          <p:cNvPr id="8" name="图片 64" descr="组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/>
          <a:srcRect l="39496"/>
          <a:stretch>
            <a:fillRect/>
          </a:stretch>
        </p:blipFill>
        <p:spPr>
          <a:xfrm>
            <a:off x="0" y="253365"/>
            <a:ext cx="822960" cy="484505"/>
          </a:xfrm>
          <a:prstGeom prst="rect">
            <a:avLst/>
          </a:prstGeom>
        </p:spPr>
      </p:pic>
      <p:pic>
        <p:nvPicPr>
          <p:cNvPr id="9" name="图片 8" descr="E:\PPT\PPT\红\10月14号卡通风拒绝沉迷手机PPT模板\图片1.png图片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/>
          <a:srcRect/>
          <a:stretch>
            <a:fillRect/>
          </a:stretch>
        </p:blipFill>
        <p:spPr>
          <a:xfrm>
            <a:off x="22860" y="4814407"/>
            <a:ext cx="12169140" cy="2028825"/>
          </a:xfrm>
          <a:prstGeom prst="rect">
            <a:avLst/>
          </a:prstGeom>
          <a:noFill/>
          <a:ln cap="flat">
            <a:noFill/>
            <a:prstDash val="solid"/>
            <a:round/>
            <a:headEnd type="none" w="med" len="med"/>
            <a:tailEnd type="none" w="med" len="med"/>
          </a:ln>
          <a:effectLst/>
        </p:spPr>
      </p:pic>
      <p:pic>
        <p:nvPicPr>
          <p:cNvPr id="10" name="图片 75" descr="组 3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/>
          <a:srcRect l="81816" t="42704" b="13191"/>
          <a:stretch>
            <a:fillRect/>
          </a:stretch>
        </p:blipFill>
        <p:spPr>
          <a:xfrm>
            <a:off x="717550" y="591185"/>
            <a:ext cx="1420495" cy="1878965"/>
          </a:xfrm>
          <a:prstGeom prst="rect">
            <a:avLst/>
          </a:prstGeom>
        </p:spPr>
      </p:pic>
      <p:pic>
        <p:nvPicPr>
          <p:cNvPr id="11" name="图片 76" descr="组 3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6"/>
          <a:srcRect t="-1595" r="21671" b="71769"/>
          <a:stretch>
            <a:fillRect/>
          </a:stretch>
        </p:blipFill>
        <p:spPr>
          <a:xfrm>
            <a:off x="4756150" y="453736"/>
            <a:ext cx="6118860" cy="1270635"/>
          </a:xfrm>
          <a:prstGeom prst="rect">
            <a:avLst/>
          </a:prstGeom>
        </p:spPr>
      </p:pic>
      <p:pic>
        <p:nvPicPr>
          <p:cNvPr id="12" name="图片 16" descr="E:\PPT\包图网\审核中\图片2.png图片2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7"/>
          <a:srcRect/>
          <a:stretch>
            <a:fillRect/>
          </a:stretch>
        </p:blipFill>
        <p:spPr>
          <a:xfrm>
            <a:off x="9534265" y="1125093"/>
            <a:ext cx="1330922" cy="494283"/>
          </a:xfrm>
          <a:prstGeom prst="rect">
            <a:avLst/>
          </a:prstGeom>
        </p:spPr>
      </p:pic>
      <p:pic>
        <p:nvPicPr>
          <p:cNvPr id="13" name="图片 32" descr="文件夹 1 的副本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8"/>
          <a:srcRect t="-364" r="17231" b="6917"/>
          <a:stretch>
            <a:fillRect/>
          </a:stretch>
        </p:blipFill>
        <p:spPr>
          <a:xfrm>
            <a:off x="7546975" y="3195031"/>
            <a:ext cx="4645025" cy="38500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85E387EE-D950-31FC-6E3F-A69623308F9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40238" y="1809595"/>
            <a:ext cx="11333446" cy="2365453"/>
          </a:xfrm>
          <a:prstGeom prst="rect">
            <a:avLst/>
          </a:prstGeom>
        </p:spPr>
      </p:pic>
      <p:pic>
        <p:nvPicPr>
          <p:cNvPr id="15" name="图片 71" descr="eb09fbff0843faff2f9d1c4cfc8f9823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 flipH="1">
            <a:off x="173036" y="3334891"/>
            <a:ext cx="2000055" cy="3523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51021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F4095C5-E37E-5AA8-8952-E4415A55D35C}"/>
              </a:ext>
            </a:extLst>
          </p:cNvPr>
          <p:cNvSpPr txBox="1"/>
          <p:nvPr/>
        </p:nvSpPr>
        <p:spPr>
          <a:xfrm>
            <a:off x="294056" y="458847"/>
            <a:ext cx="115311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Đề</a:t>
            </a:r>
            <a:r>
              <a:rPr lang="en-US" sz="3600" b="1" i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bài</a:t>
            </a:r>
            <a:r>
              <a:rPr lang="en-US" sz="3600" b="1" i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: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Viết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đoạn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văn</a:t>
            </a:r>
            <a:r>
              <a:rPr lang="en-US" sz="360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nêu lí do em yêu thích một câu chuyện về tình yêu thương hoặc lòng biết ơn.</a:t>
            </a:r>
            <a:endParaRPr lang="en-US" sz="3600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29E2495-F8BA-2111-FB07-3E68C97C04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709" y="1659176"/>
            <a:ext cx="8554644" cy="4848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8474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3">
            <a:extLst>
              <a:ext uri="{FF2B5EF4-FFF2-40B4-BE49-F238E27FC236}">
                <a16:creationId xmlns:a16="http://schemas.microsoft.com/office/drawing/2014/main" xmlns="" id="{6999599E-E965-54FD-9306-CFFBF61044A0}"/>
              </a:ext>
            </a:extLst>
          </p:cNvPr>
          <p:cNvSpPr/>
          <p:nvPr/>
        </p:nvSpPr>
        <p:spPr>
          <a:xfrm>
            <a:off x="1285009" y="433953"/>
            <a:ext cx="9621981" cy="125976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1. Nghe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thầy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cô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giáo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nhận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xét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chung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về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bài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viết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đoạn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văn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của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lớp</a:t>
            </a:r>
            <a:endParaRPr lang="en-US" sz="36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CE38245-BBB0-1120-1826-77D7528B8A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164" y="2006413"/>
            <a:ext cx="8222508" cy="4311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6345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"/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"/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"/>
  <p:tag name="KSO_WM_BEAUTIFY_FLAG" val="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"/>
  <p:tag name="KSO_WM_BEAUTIFY_FLAG" val="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"/>
  <p:tag name="KSO_WM_BEAUTIFY_FLAG" val="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"/>
  <p:tag name="KSO_WM_BEAUTIFY_FLAG" val="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思源黑体 CN Light"/>
        <a:cs typeface=""/>
      </a:majorFont>
      <a:minorFont>
        <a:latin typeface="Arial"/>
        <a:ea typeface="思源黑体 CN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326</TotalTime>
  <Words>306</Words>
  <Application>Microsoft Office PowerPoint</Application>
  <PresentationFormat>Widescreen</PresentationFormat>
  <Paragraphs>23</Paragraphs>
  <Slides>16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#9Slide07 HoneyCream</vt:lpstr>
      <vt:lpstr>Arial</vt:lpstr>
      <vt:lpstr>Calibri</vt:lpstr>
      <vt:lpstr>Cambria</vt:lpstr>
      <vt:lpstr>inpin heiti</vt:lpstr>
      <vt:lpstr>Wingdings</vt:lpstr>
      <vt:lpstr>思源黑体 CN Bold</vt:lpstr>
      <vt:lpstr>思源黑体 CN Light</vt:lpstr>
      <vt:lpstr>等线</vt:lpstr>
      <vt:lpstr>Office 主题​​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BÍCH NGỌC</dc:creator>
  <cp:keywords>MĂNGNON</cp:keywords>
  <cp:lastModifiedBy>SKY</cp:lastModifiedBy>
  <cp:revision>13</cp:revision>
  <dcterms:created xsi:type="dcterms:W3CDTF">2024-01-16T10:44:33Z</dcterms:created>
  <dcterms:modified xsi:type="dcterms:W3CDTF">2024-02-22T04:51:56Z</dcterms:modified>
</cp:coreProperties>
</file>