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1" r:id="rId2"/>
    <p:sldMasterId id="2147483699" r:id="rId3"/>
  </p:sldMasterIdLst>
  <p:notesMasterIdLst>
    <p:notesMasterId r:id="rId19"/>
  </p:notesMasterIdLst>
  <p:sldIdLst>
    <p:sldId id="258" r:id="rId4"/>
    <p:sldId id="321" r:id="rId5"/>
    <p:sldId id="330" r:id="rId6"/>
    <p:sldId id="323" r:id="rId7"/>
    <p:sldId id="312" r:id="rId8"/>
    <p:sldId id="328" r:id="rId9"/>
    <p:sldId id="327" r:id="rId10"/>
    <p:sldId id="329" r:id="rId11"/>
    <p:sldId id="326" r:id="rId12"/>
    <p:sldId id="325" r:id="rId13"/>
    <p:sldId id="319" r:id="rId14"/>
    <p:sldId id="309" r:id="rId15"/>
    <p:sldId id="320" r:id="rId16"/>
    <p:sldId id="310" r:id="rId17"/>
    <p:sldId id="33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showGuides="1">
      <p:cViewPr>
        <p:scale>
          <a:sx n="33" d="100"/>
          <a:sy n="33" d="100"/>
        </p:scale>
        <p:origin x="2418" y="135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2/22/2024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219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713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546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380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961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9144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5600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793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2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046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536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 name="Picture 1">
            <a:extLst>
              <a:ext uri="{FF2B5EF4-FFF2-40B4-BE49-F238E27FC236}">
                <a16:creationId xmlns:a16="http://schemas.microsoft.com/office/drawing/2014/main" xmlns="" id="{A23B7B51-A9C0-C89B-524A-9F9901AB1BC4}"/>
              </a:ext>
            </a:extLst>
          </p:cNvPr>
          <p:cNvPicPr>
            <a:picLocks noChangeAspect="1"/>
          </p:cNvPicPr>
          <p:nvPr userDrawn="1"/>
        </p:nvPicPr>
        <p:blipFill>
          <a:blip r:embed="rId6"/>
          <a:stretch>
            <a:fillRect/>
          </a:stretch>
        </p:blipFill>
        <p:spPr>
          <a:xfrm>
            <a:off x="0" y="-2"/>
            <a:ext cx="12192000" cy="6858001"/>
          </a:xfrm>
          <a:prstGeom prst="rect">
            <a:avLst/>
          </a:prstGeom>
        </p:spPr>
      </p:pic>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152C02F-BD80-F303-932D-9748EE7311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7" name="Picture 6">
            <a:extLst>
              <a:ext uri="{FF2B5EF4-FFF2-40B4-BE49-F238E27FC236}">
                <a16:creationId xmlns:a16="http://schemas.microsoft.com/office/drawing/2014/main" xmlns="" id="{57167337-7F6A-EFBA-9B2A-F5E464F8B0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8" name="Picture 7">
            <a:extLst>
              <a:ext uri="{FF2B5EF4-FFF2-40B4-BE49-F238E27FC236}">
                <a16:creationId xmlns:a16="http://schemas.microsoft.com/office/drawing/2014/main" xmlns="" id="{98236536-1CD0-73FA-2560-1AA7B4A5374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9" name="Picture 8">
            <a:extLst>
              <a:ext uri="{FF2B5EF4-FFF2-40B4-BE49-F238E27FC236}">
                <a16:creationId xmlns:a16="http://schemas.microsoft.com/office/drawing/2014/main" xmlns="" id="{FE334CB1-33A0-4672-F930-F7573D357C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2" name="Picture 11">
            <a:extLst>
              <a:ext uri="{FF2B5EF4-FFF2-40B4-BE49-F238E27FC236}">
                <a16:creationId xmlns:a16="http://schemas.microsoft.com/office/drawing/2014/main" xmlns="" id="{40F68F44-8289-0783-F31E-5897AC40864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3" name="Picture 12">
            <a:extLst>
              <a:ext uri="{FF2B5EF4-FFF2-40B4-BE49-F238E27FC236}">
                <a16:creationId xmlns:a16="http://schemas.microsoft.com/office/drawing/2014/main" xmlns="" id="{9865A534-690A-5DA5-960C-18442372FA3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4" name="Picture 13">
            <a:extLst>
              <a:ext uri="{FF2B5EF4-FFF2-40B4-BE49-F238E27FC236}">
                <a16:creationId xmlns:a16="http://schemas.microsoft.com/office/drawing/2014/main" xmlns="" id="{CEC6B816-803E-6772-8E7A-5745440446E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5" name="Picture 14">
            <a:extLst>
              <a:ext uri="{FF2B5EF4-FFF2-40B4-BE49-F238E27FC236}">
                <a16:creationId xmlns:a16="http://schemas.microsoft.com/office/drawing/2014/main" xmlns="" id="{9E6AF9C7-D74A-CCCC-5626-FEAF7EFB83E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8653629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xmlns=""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xmlns=""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xmlns=""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xmlns=""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xmlns=""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xmlns=""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EACA15-EA5F-CCA8-811D-E6136E3D8FE4}"/>
              </a:ext>
            </a:extLst>
          </p:cNvPr>
          <p:cNvPicPr>
            <a:picLocks noChangeAspect="1"/>
          </p:cNvPicPr>
          <p:nvPr/>
        </p:nvPicPr>
        <p:blipFill>
          <a:blip r:embed="rId3"/>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3005751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xmlns=""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xmlns=""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29356" y="1676401"/>
            <a:ext cx="10288218" cy="4762618"/>
          </a:xfrm>
          <a:prstGeom prst="rect">
            <a:avLst/>
          </a:prstGeom>
        </p:spPr>
      </p:pic>
      <p:pic>
        <p:nvPicPr>
          <p:cNvPr id="2" name="图片 20">
            <a:extLst>
              <a:ext uri="{FF2B5EF4-FFF2-40B4-BE49-F238E27FC236}">
                <a16:creationId xmlns:a16="http://schemas.microsoft.com/office/drawing/2014/main" xmlns="" id="{93F69465-B9EC-AF9A-8185-5EDCA6272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48565"/>
            <a:ext cx="4069174" cy="2985108"/>
          </a:xfrm>
          <a:prstGeom prst="rect">
            <a:avLst/>
          </a:prstGeom>
        </p:spPr>
      </p:pic>
      <p:pic>
        <p:nvPicPr>
          <p:cNvPr id="3" name="图片 21">
            <a:extLst>
              <a:ext uri="{FF2B5EF4-FFF2-40B4-BE49-F238E27FC236}">
                <a16:creationId xmlns:a16="http://schemas.microsoft.com/office/drawing/2014/main" xmlns="" id="{6AADD7F1-E8E9-4BC1-DBC5-EB7F68ECFB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spTree>
    <p:extLst>
      <p:ext uri="{BB962C8B-B14F-4D97-AF65-F5344CB8AC3E}">
        <p14:creationId xmlns:p14="http://schemas.microsoft.com/office/powerpoint/2010/main" val="16428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TextBox 22"/>
          <p:cNvSpPr txBox="1"/>
          <p:nvPr/>
        </p:nvSpPr>
        <p:spPr>
          <a:xfrm>
            <a:off x="848306" y="241393"/>
            <a:ext cx="1073526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Em hãy tìm một vài câu ca dao,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tục ngữ về lòng biết ơn.</a:t>
            </a:r>
            <a:endParaRPr kumimoji="0" lang="en-US" sz="55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11233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1125196" y="2473851"/>
            <a:ext cx="7240578" cy="1169943"/>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cs typeface="Calibri" panose="020F0502020204030204" pitchFamily="34" charset="0"/>
              </a:rPr>
              <a:t>Uống nước nhớ nguồn.</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666" y="3882510"/>
            <a:ext cx="2930334" cy="2930334"/>
          </a:xfrm>
          <a:prstGeom prst="rect">
            <a:avLst/>
          </a:prstGeom>
          <a:effectLst>
            <a:outerShdw blurRad="254000" sx="102000" sy="102000" algn="ctr" rotWithShape="0">
              <a:prstClr val="black">
                <a:alpha val="40000"/>
              </a:prstClr>
            </a:outerShdw>
          </a:effectLst>
        </p:spPr>
      </p:pic>
      <p:sp>
        <p:nvSpPr>
          <p:cNvPr id="2" name="Rounded Rectangle 26">
            <a:extLst>
              <a:ext uri="{FF2B5EF4-FFF2-40B4-BE49-F238E27FC236}">
                <a16:creationId xmlns:a16="http://schemas.microsoft.com/office/drawing/2014/main" xmlns="" id="{F5A78021-B3D1-713B-52F4-E4E165F775A1}"/>
              </a:ext>
            </a:extLst>
          </p:cNvPr>
          <p:cNvSpPr/>
          <p:nvPr/>
        </p:nvSpPr>
        <p:spPr>
          <a:xfrm>
            <a:off x="499107" y="4044313"/>
            <a:ext cx="9068532" cy="1531101"/>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Ăn quả nhớ kẻ trồng cây</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863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xmlns="" id="{8D43EFEC-D2A8-DD24-DF39-9A90ADFC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3" name="图片 21">
            <a:extLst>
              <a:ext uri="{FF2B5EF4-FFF2-40B4-BE49-F238E27FC236}">
                <a16:creationId xmlns:a16="http://schemas.microsoft.com/office/drawing/2014/main" xmlns="" id="{58220017-00C1-3455-6CBD-74692E21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4" name="Picture 3"/>
          <p:cNvPicPr>
            <a:picLocks noChangeAspect="1"/>
          </p:cNvPicPr>
          <p:nvPr/>
        </p:nvPicPr>
        <p:blipFill>
          <a:blip r:embed="rId5"/>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896516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xmlns=""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xmlns=""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xmlns=""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xmlns=""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xmlns=""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xmlns="" id="{06BB95DB-E352-6337-8AA8-FCD4DDA063D2}"/>
              </a:ext>
            </a:extLst>
          </p:cNvPr>
          <p:cNvSpPr/>
          <p:nvPr/>
        </p:nvSpPr>
        <p:spPr>
          <a:xfrm>
            <a:off x="847278" y="812505"/>
            <a:ext cx="10961369" cy="6370975"/>
          </a:xfrm>
          <a:prstGeom prst="rect">
            <a:avLst/>
          </a:prstGeom>
        </p:spPr>
        <p:txBody>
          <a:bodyPr wrap="square">
            <a:spAutoFit/>
          </a:bodyPr>
          <a:lstStyle/>
          <a:p>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r>
              <a:rPr lang="vi-VN" sz="3000" b="1" dirty="0">
                <a:solidFill>
                  <a:srgbClr val="C00000"/>
                </a:solidFill>
                <a:latin typeface="Cambria" panose="02040503050406030204" pitchFamily="18" charset="0"/>
                <a:ea typeface="Cambria" panose="02040503050406030204" pitchFamily="18" charset="0"/>
              </a:rPr>
              <a:t>Thân bài:</a:t>
            </a:r>
          </a:p>
          <a:p>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xmlns=""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xmlns="" id="{B5DB75BF-0F5C-2256-1436-2B8E5B33E22D}"/>
              </a:ext>
            </a:extLst>
          </p:cNvPr>
          <p:cNvSpPr txBox="1"/>
          <p:nvPr/>
        </p:nvSpPr>
        <p:spPr>
          <a:xfrm>
            <a:off x="664634" y="161042"/>
            <a:ext cx="11400366" cy="6909584"/>
          </a:xfrm>
          <a:prstGeom prst="rect">
            <a:avLst/>
          </a:prstGeom>
          <a:noFill/>
        </p:spPr>
        <p:txBody>
          <a:bodyPr wrap="square">
            <a:spAutoFit/>
          </a:bodyPr>
          <a:lstStyle/>
          <a:p>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r>
              <a:rPr lang="vi-VN" sz="2500" b="1" dirty="0">
                <a:solidFill>
                  <a:srgbClr val="C00000"/>
                </a:solidFill>
                <a:latin typeface="Cambria" panose="02040503050406030204" pitchFamily="18" charset="0"/>
                <a:ea typeface="Cambria" panose="02040503050406030204" pitchFamily="18" charset="0"/>
              </a:rPr>
              <a:t>Kết bài:</a:t>
            </a:r>
          </a:p>
          <a:p>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668</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宋体</vt:lpstr>
      <vt:lpstr>#9Slide07 HoneyCream</vt:lpstr>
      <vt:lpstr>Aachen</vt:lpstr>
      <vt:lpstr>Arial</vt:lpstr>
      <vt:lpstr>Calibri</vt:lpstr>
      <vt:lpstr>Cambria</vt:lpstr>
      <vt:lpstr>等线</vt:lpstr>
      <vt:lpstr>1_Office Theme</vt:lpstr>
      <vt:lpstr>1_Office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2024-02-22T04:51:10Z</dcterms:modified>
</cp:coreProperties>
</file>