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7" r:id="rId3"/>
  </p:sldMasterIdLst>
  <p:notesMasterIdLst>
    <p:notesMasterId r:id="rId27"/>
  </p:notesMasterIdLst>
  <p:sldIdLst>
    <p:sldId id="257" r:id="rId4"/>
    <p:sldId id="259" r:id="rId5"/>
    <p:sldId id="260" r:id="rId6"/>
    <p:sldId id="288" r:id="rId7"/>
    <p:sldId id="263" r:id="rId8"/>
    <p:sldId id="264" r:id="rId9"/>
    <p:sldId id="265" r:id="rId10"/>
    <p:sldId id="266" r:id="rId11"/>
    <p:sldId id="271" r:id="rId12"/>
    <p:sldId id="286" r:id="rId13"/>
    <p:sldId id="287" r:id="rId14"/>
    <p:sldId id="268" r:id="rId15"/>
    <p:sldId id="273" r:id="rId16"/>
    <p:sldId id="272" r:id="rId17"/>
    <p:sldId id="274" r:id="rId18"/>
    <p:sldId id="280" r:id="rId19"/>
    <p:sldId id="275" r:id="rId20"/>
    <p:sldId id="277" r:id="rId21"/>
    <p:sldId id="281" r:id="rId22"/>
    <p:sldId id="282" r:id="rId23"/>
    <p:sldId id="283" r:id="rId24"/>
    <p:sldId id="284" r:id="rId25"/>
    <p:sldId id="289" r:id="rId26"/>
  </p:sldIdLst>
  <p:sldSz cx="12192000" cy="6858000"/>
  <p:notesSz cx="6858000" cy="9144000"/>
  <p:embeddedFontLst>
    <p:embeddedFont>
      <p:font typeface="Cambria" panose="02040503050406030204" pitchFamily="18" charset="0"/>
      <p:regular r:id="rId28"/>
      <p:bold r:id="rId29"/>
      <p:italic r:id="rId30"/>
      <p:boldItalic r:id="rId31"/>
    </p:embeddedFont>
    <p:embeddedFont>
      <p:font typeface="#9Slide05 Aphrodite Pro" panose="020B0604020202020204" charset="0"/>
      <p:regular r:id="rId32"/>
    </p:embeddedFont>
    <p:embeddedFont>
      <p:font typeface="Tahoma" panose="020B0604030504040204" pitchFamily="34" charset="0"/>
      <p:regular r:id="rId33"/>
      <p:bold r:id="rId34"/>
    </p:embeddedFont>
    <p:embeddedFont>
      <p:font typeface="Microsoft YaHei UI"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9Slide05 Bodega Script" panose="020B0604020202020204" charset="0"/>
      <p:regular r:id="rId43"/>
    </p:embeddedFont>
    <p:embeddedFont>
      <p:font typeface="#9Slide07 HoneyCream"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094"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711368-9801-40E3-9BE3-142736D10D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52BB9E8-8871-4CB5-AA56-9FA33751FC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662ED46-4D9D-4B8F-851A-8962DF3EDC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4E44608-1026-491E-9942-84A612CF42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17D1E435-8970-4D51-94B5-C6CC623A666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0B2BA11-67E6-474F-9E78-D2656FAF1D4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BBAA2E-C8D9-4135-A95F-0A17ED938E6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5E0C932-D35D-4111-98E8-4D70245956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3F35C05-A93F-4BD9-8EA2-FA012753296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3BD741F-ACE6-42B0-8A2A-4725990C7C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B5BA9E-FE11-4AAE-85D5-DA80AABE32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C7FD3EC-BF30-4846-8691-8D0F0A68DE1F}"/>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F9A24A-9B91-424E-AE10-E5C6A5BE3B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0F1B209-8E0B-434F-95DB-DD7A50A5D5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F951A4C5-4E63-46E0-878E-9A97FFB1D03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xmlns=""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xmlns=""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xmlns=""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xmlns=""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xmlns=""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xmlns=""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xmlns=""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xmlns=""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xmlns=""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xmlns=""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857344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373353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88590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371547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D7E8C8-5E8A-48CF-B5A3-DC94CDC2EC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F3EB090-EAB7-4EF2-977B-96B640499C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BB3CB22-97B6-49E3-9189-B55D55E163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D92F3D9-5816-4AA7-8B44-5C1C89FCC1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97912EE-1C02-40A1-870F-AE0788C31E6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86465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76185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125391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156430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610626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1808260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645"/>
            <a:fld id="{1D8BD707-D9CF-40AE-B4C6-C98DA3205C09}" type="datetimeFigureOut">
              <a:rPr lang="en-US" sz="3273" smtClean="0">
                <a:solidFill>
                  <a:prstClr val="black"/>
                </a:solidFill>
              </a:rPr>
              <a:pPr defTabSz="1662645"/>
              <a:t>2/22/2024</a:t>
            </a:fld>
            <a:endParaRPr lang="en-US" sz="3273">
              <a:solidFill>
                <a:prstClr val="black"/>
              </a:solidFill>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defTabSz="1662645"/>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645"/>
            <a:fld id="{B6F15528-21DE-4FAA-801E-634DDDAF4B2B}" type="slidenum">
              <a:rPr lang="en-US" sz="3273" smtClean="0">
                <a:solidFill>
                  <a:prstClr val="black"/>
                </a:solidFill>
              </a:rPr>
              <a:pPr defTabSz="1662645"/>
              <a:t>‹#›</a:t>
            </a:fld>
            <a:endParaRPr lang="en-US" sz="3273">
              <a:solidFill>
                <a:prstClr val="black"/>
              </a:solidFill>
            </a:endParaRPr>
          </a:p>
        </p:txBody>
      </p:sp>
    </p:spTree>
    <p:extLst>
      <p:ext uri="{BB962C8B-B14F-4D97-AF65-F5344CB8AC3E}">
        <p14:creationId xmlns:p14="http://schemas.microsoft.com/office/powerpoint/2010/main" val="267701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AAB05E-A83B-47A8-9DF8-5F6DDA1D42F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265090C-0DF3-453F-8FDE-44D2AFB953E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498AEA4-166E-4B89-B918-4FEECF861F4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C95A64B6-B4B4-4911-A048-6CB3F6B7CB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77C99FD3-3C95-4A69-8827-3ECB5E1849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E65FE578-7238-4EC2-A2FA-56C6E3F6200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B6013E-0BE0-40D7-935C-46ADF3C893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75596E-E6D8-44FD-8B88-3919EDFB9F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F963CFD-17BA-4254-A5BD-3ADC8289F88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1CF005-4775-4B24-B771-F5468E1BDC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07D1D2-E71E-4F6D-9128-4B7E18C39F3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3ED537-60EA-4583-96D7-6D55F6481E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21EA8E0C-46DA-4069-85D7-E711C0D0CC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F98EE06-3906-4D67-8EA1-D87D65CF88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DB1A21-D2E7-4368-BD25-F2E1A9E6EDB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AF054E7-7A40-47BB-B238-096FCA7A8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E7C28814-B808-407C-B29A-CC585426F5D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B1B93521-1C54-4ACE-9E4C-E5148780DC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E6D6CE6-8069-434B-BF73-3C78076FC4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808F1C1E-6A77-4C39-8F44-9FC9700A39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2CCFF02A-8B5B-4A66-8EA0-F57E5993DC3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xmlns=""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9384F29-BAA1-46B7-81B6-D89FBF4292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5CB1CD67-B33B-4603-A74D-BFFF7E277AA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11FF2402-35E3-4FF5-ACBD-75DCDDA77A3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xmlns=""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xmlns=""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xmlns=""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xmlns=""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xmlns=""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xmlns=""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xmlns=""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xmlns=""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9.png"/><Relationship Id="rId2" Type="http://schemas.openxmlformats.org/officeDocument/2006/relationships/slideLayout" Target="../slideLayouts/slideLayout14.xml"/><Relationship Id="rId16"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xmlns=""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xmlns=""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xmlns=""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xmlns=""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xmlns=""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xmlns=""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xmlns=""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xmlns=""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xmlns=""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xmlns=""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xmlns=""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8" name="Picture 17">
            <a:extLst>
              <a:ext uri="{FF2B5EF4-FFF2-40B4-BE49-F238E27FC236}">
                <a16:creationId xmlns:a16="http://schemas.microsoft.com/office/drawing/2014/main" xmlns="" id="{FC859F80-6254-ED24-2443-ADEE8DD8616A}"/>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xmlns="" id="{DA50FDD4-F1C1-4418-D3B5-8262110EA20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xmlns=""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xmlns=""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xmlns="" id="{9805B3DF-CDB2-3718-941A-B95B67D719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xmlns="" id="{FF1FD969-C0AD-57B6-15EB-B5CB6BF44B9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xmlns="" id="{773DEFBD-B918-3117-9E41-6D0749C03F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xmlns="" id="{6D752D57-C3AA-C311-FB2E-6081EBADA35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xmlns=""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extBox 26">
            <a:extLst>
              <a:ext uri="{FF2B5EF4-FFF2-40B4-BE49-F238E27FC236}">
                <a16:creationId xmlns:a16="http://schemas.microsoft.com/office/drawing/2014/main" xmlns="" id="{FB08D0A7-5395-ED6F-EE90-19F8009A01EF}"/>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8" name="TextBox 27">
            <a:extLst>
              <a:ext uri="{FF2B5EF4-FFF2-40B4-BE49-F238E27FC236}">
                <a16:creationId xmlns:a16="http://schemas.microsoft.com/office/drawing/2014/main" xmlns=""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xmlns=""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22629316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55.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0.wdp"/><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65.png"/><Relationship Id="rId5" Type="http://schemas.microsoft.com/office/2007/relationships/hdphoto" Target="../media/hdphoto9.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png"/><Relationship Id="rId5" Type="http://schemas.microsoft.com/office/2007/relationships/hdphoto" Target="../media/hdphoto11.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xmlns=""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xmlns=""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xmlns=""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xmlns=""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xmlns=""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xmlns=""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xmlns=""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xmlns=""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xmlns=""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xmlns=""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xmlns=""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xmlns=""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xmlns=""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xmlns=""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xmlns=""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xmlns=""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xmlns=""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xmlns=""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xmlns=""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xmlns=""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xmlns=""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xmlns=""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xmlns=""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xmlns=""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xmlns=""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xmlns=""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xmlns=""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xmlns=""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xmlns=""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xmlns=""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xmlns=""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xmlns=""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xmlns=""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xmlns=""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xmlns=""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xmlns=""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xmlns=""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xmlns=""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oy, doll, vector graphics&#10;&#10;Description automatically generated">
            <a:extLst>
              <a:ext uri="{FF2B5EF4-FFF2-40B4-BE49-F238E27FC236}">
                <a16:creationId xmlns:a16="http://schemas.microsoft.com/office/drawing/2014/main" xmlns="" id="{986064C7-7241-E0D4-A575-5743938C5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6" y="1353914"/>
            <a:ext cx="10739867" cy="5360643"/>
          </a:xfrm>
          <a:prstGeom prst="rect">
            <a:avLst/>
          </a:prstGeom>
          <a:ln>
            <a:noFill/>
          </a:ln>
          <a:effectLst>
            <a:softEdge rad="112500"/>
          </a:effectLst>
        </p:spPr>
      </p:pic>
      <p:pic>
        <p:nvPicPr>
          <p:cNvPr id="11" name="Picture 10">
            <a:extLst>
              <a:ext uri="{FF2B5EF4-FFF2-40B4-BE49-F238E27FC236}">
                <a16:creationId xmlns:a16="http://schemas.microsoft.com/office/drawing/2014/main" xmlns="" id="{5BDD5F64-4970-5DD8-949F-C89CF89992A9}"/>
              </a:ext>
            </a:extLst>
          </p:cNvPr>
          <p:cNvPicPr>
            <a:picLocks noChangeAspect="1"/>
          </p:cNvPicPr>
          <p:nvPr/>
        </p:nvPicPr>
        <p:blipFill>
          <a:blip r:embed="rId3"/>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xmlns="" id="{1B3194C4-A5CD-716E-5D78-A1567AB7BBC9}"/>
              </a:ext>
            </a:extLst>
          </p:cNvPr>
          <p:cNvPicPr>
            <a:picLocks noChangeAspect="1"/>
          </p:cNvPicPr>
          <p:nvPr/>
        </p:nvPicPr>
        <p:blipFill>
          <a:blip r:embed="rId4"/>
          <a:stretch>
            <a:fillRect/>
          </a:stretch>
        </p:blipFill>
        <p:spPr>
          <a:xfrm>
            <a:off x="132486" y="37845"/>
            <a:ext cx="11924810" cy="1371719"/>
          </a:xfrm>
          <a:prstGeom prst="rect">
            <a:avLst/>
          </a:prstGeom>
        </p:spPr>
      </p:pic>
    </p:spTree>
    <p:extLst>
      <p:ext uri="{BB962C8B-B14F-4D97-AF65-F5344CB8AC3E}">
        <p14:creationId xmlns:p14="http://schemas.microsoft.com/office/powerpoint/2010/main" val="697989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C00000"/>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rPr>
              <a:t>KHÁM PHÁ</a:t>
            </a:r>
            <a:endParaRPr kumimoji="0" lang="zh-CN" altLang="en-US"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sp>
        <p:nvSpPr>
          <p:cNvPr id="22" name="文本框 33">
            <a:extLst>
              <a:ext uri="{FF2B5EF4-FFF2-40B4-BE49-F238E27FC236}">
                <a16:creationId xmlns:a16="http://schemas.microsoft.com/office/drawing/2014/main" xmlns="" id="{FA96214A-014D-46AD-9B7C-96F1B5AFE20A}"/>
              </a:ext>
            </a:extLst>
          </p:cNvPr>
          <p:cNvSpPr txBox="1"/>
          <p:nvPr/>
        </p:nvSpPr>
        <p:spPr>
          <a:xfrm>
            <a:off x="5412647" y="2938385"/>
            <a:ext cx="37011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rPr>
              <a:t>VẬN DỤNG</a:t>
            </a:r>
            <a:endParaRPr kumimoji="0" lang="zh-CN" altLang="en-US"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385444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BDD5F64-4970-5DD8-949F-C89CF89992A9}"/>
              </a:ext>
            </a:extLst>
          </p:cNvPr>
          <p:cNvPicPr>
            <a:picLocks noChangeAspect="1"/>
          </p:cNvPicPr>
          <p:nvPr/>
        </p:nvPicPr>
        <p:blipFill>
          <a:blip r:embed="rId2"/>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xmlns="" id="{1B3194C4-A5CD-716E-5D78-A1567AB7BBC9}"/>
              </a:ext>
            </a:extLst>
          </p:cNvPr>
          <p:cNvPicPr>
            <a:picLocks noChangeAspect="1"/>
          </p:cNvPicPr>
          <p:nvPr/>
        </p:nvPicPr>
        <p:blipFill>
          <a:blip r:embed="rId3"/>
          <a:stretch>
            <a:fillRect/>
          </a:stretch>
        </p:blipFill>
        <p:spPr>
          <a:xfrm>
            <a:off x="132486" y="37845"/>
            <a:ext cx="11924810" cy="1371719"/>
          </a:xfrm>
          <a:prstGeom prst="rect">
            <a:avLst/>
          </a:prstGeom>
        </p:spPr>
      </p:pic>
      <p:pic>
        <p:nvPicPr>
          <p:cNvPr id="3" name="Picture 2">
            <a:extLst>
              <a:ext uri="{FF2B5EF4-FFF2-40B4-BE49-F238E27FC236}">
                <a16:creationId xmlns:a16="http://schemas.microsoft.com/office/drawing/2014/main" xmlns="" id="{3C430650-FE82-C02A-DD77-BE89C67C4B5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2485" y="1482722"/>
            <a:ext cx="5963515" cy="537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094F9D59-B322-5600-CFE2-9190F2449B4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421181" y="1538372"/>
            <a:ext cx="5389819" cy="5192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6111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3">
            <a:extLst>
              <a:ext uri="{FF2B5EF4-FFF2-40B4-BE49-F238E27FC236}">
                <a16:creationId xmlns:a16="http://schemas.microsoft.com/office/drawing/2014/main" xmlns="" id="{6ADF6D19-ECC1-4851-878D-BC25484EE683}"/>
              </a:ext>
            </a:extLst>
          </p:cNvPr>
          <p:cNvSpPr txBox="1"/>
          <p:nvPr/>
        </p:nvSpPr>
        <p:spPr>
          <a:xfrm>
            <a:off x="1300668" y="8952338"/>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F1D38"/>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464790" y="3854054"/>
            <a:ext cx="5633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F1D38"/>
                </a:solidFill>
                <a:effectLst/>
                <a:uLnTx/>
                <a:uFillTx/>
                <a:latin typeface="UTM Ambrose" panose="02040603050506020204" pitchFamily="18" charset="0"/>
                <a:ea typeface="Microsoft YaHei UI" panose="020B0503020204020204" pitchFamily="34" charset="-122"/>
                <a:cs typeface="+mn-cs"/>
              </a:rPr>
              <a:t>DẶN DÒ</a:t>
            </a:r>
            <a:endParaRPr kumimoji="0" lang="zh-CN" altLang="en-US" sz="60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mn-cs"/>
            </a:endParaRPr>
          </a:p>
        </p:txBody>
      </p:sp>
      <p:sp>
        <p:nvSpPr>
          <p:cNvPr id="24" name="Rectangle: Rounded Corners 23">
            <a:extLst>
              <a:ext uri="{FF2B5EF4-FFF2-40B4-BE49-F238E27FC236}">
                <a16:creationId xmlns:a16="http://schemas.microsoft.com/office/drawing/2014/main" xmlns="" id="{5DAB82A7-ECDA-4C6B-9235-39E7D11EFF17}"/>
              </a:ext>
            </a:extLst>
          </p:cNvPr>
          <p:cNvSpPr/>
          <p:nvPr/>
        </p:nvSpPr>
        <p:spPr>
          <a:xfrm>
            <a:off x="4376795" y="1770478"/>
            <a:ext cx="6752736" cy="1808296"/>
          </a:xfrm>
          <a:prstGeom prst="roundRect">
            <a:avLst/>
          </a:prstGeom>
          <a:solidFill>
            <a:schemeClr val="bg1"/>
          </a:solid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xem</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lại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chuẩn</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bị</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sau</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0825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xmlns=""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6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xmlns=""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132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xmlns=""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xmlns=""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xmlns=""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xmlns=""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xmlns=""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xmlns=""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smtClean="0">
                <a:solidFill>
                  <a:srgbClr val="4472C4">
                    <a:lumMod val="50000"/>
                  </a:srgbClr>
                </a:solidFill>
                <a:latin typeface="Cambria" panose="02040503050406030204" pitchFamily="18" charset="0"/>
                <a:ea typeface="Cambria" panose="02040503050406030204" pitchFamily="18" charset="0"/>
              </a:rPr>
              <a:t>Chia sẻ</a:t>
            </a:r>
            <a:r>
              <a:rPr lang="vi-VN" sz="2400" b="1" dirty="0" smtClean="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xmlns=""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197</Words>
  <Application>Microsoft Office PowerPoint</Application>
  <PresentationFormat>Widescreen</PresentationFormat>
  <Paragraphs>21</Paragraphs>
  <Slides>23</Slides>
  <Notes>4</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UTM Avo</vt:lpstr>
      <vt:lpstr>Cambria</vt:lpstr>
      <vt:lpstr>#9Slide05 Aphrodite Pro</vt:lpstr>
      <vt:lpstr>Arial</vt:lpstr>
      <vt:lpstr>Tahoma</vt:lpstr>
      <vt:lpstr>Microsoft YaHei UI</vt:lpstr>
      <vt:lpstr>Calibri</vt:lpstr>
      <vt:lpstr>Times New Roman</vt:lpstr>
      <vt:lpstr>UTM Ambrose</vt:lpstr>
      <vt:lpstr>SVN-Newton</vt:lpstr>
      <vt:lpstr>等线</vt:lpstr>
      <vt:lpstr>Calibri Light</vt:lpstr>
      <vt:lpstr>Wingdings</vt:lpstr>
      <vt:lpstr>#9Slide05 Bodega Script</vt:lpstr>
      <vt:lpstr>等线 Light</vt:lpstr>
      <vt:lpstr>#9Slide07 HoneyCream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SKY</cp:lastModifiedBy>
  <cp:revision>13</cp:revision>
  <dcterms:created xsi:type="dcterms:W3CDTF">2024-02-01T15:08:58Z</dcterms:created>
  <dcterms:modified xsi:type="dcterms:W3CDTF">2024-02-22T04:40:18Z</dcterms:modified>
</cp:coreProperties>
</file>