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8" r:id="rId4"/>
    <p:sldId id="259" r:id="rId5"/>
    <p:sldId id="260" r:id="rId6"/>
    <p:sldId id="257" r:id="rId7"/>
    <p:sldId id="261" r:id="rId8"/>
    <p:sldId id="266" r:id="rId9"/>
    <p:sldId id="267" r:id="rId10"/>
    <p:sldId id="268" r:id="rId11"/>
    <p:sldId id="262" r:id="rId12"/>
    <p:sldId id="263" r:id="rId13"/>
    <p:sldId id="264" r:id="rId14"/>
    <p:sldId id="265" r:id="rId15"/>
  </p:sldIdLst>
  <p:sldSz cx="12192000" cy="6858000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09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B36E2F-CCCA-AC05-9997-4B02C2E2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AF1742-2174-6FAA-FB51-88C9C32C1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F15C40-2B82-CA97-0306-71D97A79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B3F772-B98F-BE8E-A376-ED638CF1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FD4E46-4DB5-6A11-AAE6-500ED390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12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94FC6-1438-B695-5E7B-CC17DC43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0D40B6-6FD9-DED4-C2FC-138093623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524AD9-812B-1896-928C-00F834AA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109D66-B8D3-A272-D2AD-002F56C2D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410FC-6C36-AD1B-87C6-E38D4FD6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0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A28C092-A36D-A3B2-2980-8C7EF9367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BEE04B-80E6-121B-48FB-185E094B6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8ED8B-D7D0-68DF-6DFF-60D76E71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4CFC06-DFAE-2AA1-7F36-62DE03E1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58FA6C-6A52-9F9A-8C09-3712E03D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8DAC3-E13B-3231-E79F-C154EBC4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3D7FB2-8C5A-D10F-B3AB-680EAC9C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F8C16-494E-218C-61DF-F6DB7267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6600A0-7A9D-7D2E-04B8-13EBC966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ED0BFA-6FEB-2E3D-AA42-3A10CE14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9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673C80-9B7D-1392-372F-FA8BA7E4B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32C5BF-84C7-FFE7-B803-CFD94ACEF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7A2C32-CF43-4F96-7BA8-F4E4974F7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D495D5-148F-798E-8F01-1139BD35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FFA4DF-ADF5-56C3-5C9D-0AD9664D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50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1DC411-E796-DDEF-AFCE-C36CE19D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CE630B-1311-5D52-38EB-BF1EE5F28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888142-7AAB-CC0F-0990-FEFE70BCA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749C04-2FAC-8E0A-DD39-A9EB449D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2F52F5-821B-0818-CD13-40DED87C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885468-422F-E87E-BF9E-F5104208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7A59C-C1FE-0E5C-7726-CC35E272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DA4A67-E841-8C5C-0B58-1494F764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284E39-A0ED-50B2-148B-24EF979A0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177F7D-27BA-2C5F-535A-45C7D1708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927D896-7C9F-203A-AD3E-4D35F12A0B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078DCF-D7FF-D6FB-279D-F33F1FB7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6EB43B-FF7A-5F3F-03AC-DDDC9BE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76C9F-3277-A900-CC30-A9796D64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3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D245C5-CE35-319D-CBD2-C017D03A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6D3F09-3DFA-B619-D188-BCF7AE69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C059058-2239-8328-DD1F-1A7D68B2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8DE2F1-06EF-EF20-0217-4735E53A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9558594-220C-6D99-0EBD-4D93C1F6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FDCDB6E-5E54-D7C6-B678-A4F62A51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DBE93C-AF8B-0B37-CBC6-CFB80AF5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7E2D7F-8A25-F43B-C800-3480DD99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082F4-B21B-6A0E-FFDA-331BD8A0D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E837E5-897B-5E74-91C4-1B4055B11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E2DB13-984A-3EC7-8C0D-FB5C38A2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DF66EC-8DCC-9AE0-6D68-4C3475F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308EA5-42E4-64AC-1C2C-3DD1734E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4B628-1B4A-2EB4-1C84-24511746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1DCE4E-A70A-3FBD-F8E0-021515D01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6C381D-2F0B-C048-BD05-D5B62D3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88B77E-48BC-F549-9069-6151B8BD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3CC6E-A292-4CF1-90BA-AA1089DA2B8A}" type="datetimeFigureOut">
              <a:rPr lang="vi-VN" smtClean="0"/>
              <a:t>22/02/2024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CA4A96-7738-AFE7-C5B0-EA444041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DB3C89-9C87-E2CD-C457-C7E06071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8FB78-E2AA-4549-8B86-BBE71C9D9C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83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7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1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xmlns="" id="{5CF8C78E-72BA-8777-3A50-A5A80921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40" y="0"/>
            <a:ext cx="3493311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4C3036-5868-396B-20FF-7B221CE65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429" y="2088774"/>
            <a:ext cx="2167722" cy="685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B01A49-0897-A7B9-B785-41F9B3528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355" y="722739"/>
            <a:ext cx="9870279" cy="1664352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3073AE17-886E-B4BC-FEA0-F79179B0E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90" y="-181340"/>
            <a:ext cx="1430862" cy="14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xmlns="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xmlns="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49" y="392969"/>
            <a:ext cx="774259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9AA328C-8B86-4C90-FFCD-0AE41EFD0E5C}"/>
              </a:ext>
            </a:extLst>
          </p:cNvPr>
          <p:cNvSpPr/>
          <p:nvPr/>
        </p:nvSpPr>
        <p:spPr>
          <a:xfrm>
            <a:off x="545786" y="313996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B0D6D2-63D0-0F17-0357-900E330C7AB0}"/>
              </a:ext>
            </a:extLst>
          </p:cNvPr>
          <p:cNvSpPr txBox="1"/>
          <p:nvPr/>
        </p:nvSpPr>
        <p:spPr>
          <a:xfrm>
            <a:off x="346842" y="408058"/>
            <a:ext cx="1167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E623A8-3727-CA25-1609-40C834E5D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835" y="1148452"/>
            <a:ext cx="9953296" cy="49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NHỮNG VÌ SAO BÉ THƠ - Tập 29] Vì sao chúng ta phải có trách nhiệm bảo vệ rừng_ (1)">
            <a:hlinkClick r:id="" action="ppaction://media"/>
            <a:extLst>
              <a:ext uri="{FF2B5EF4-FFF2-40B4-BE49-F238E27FC236}">
                <a16:creationId xmlns:a16="http://schemas.microsoft.com/office/drawing/2014/main" xmlns="" id="{90879D4D-73D0-8F99-AA4D-5913645E57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117" y="155028"/>
            <a:ext cx="11925737" cy="65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A5B7CBE9-9C29-6FD5-41F2-771C96B6B7E2}"/>
              </a:ext>
            </a:extLst>
          </p:cNvPr>
          <p:cNvGrpSpPr/>
          <p:nvPr/>
        </p:nvGrpSpPr>
        <p:grpSpPr>
          <a:xfrm>
            <a:off x="2052134" y="286637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xmlns="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xmlns="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B57755C-612D-3168-68A3-702B21FB25DE}"/>
              </a:ext>
            </a:extLst>
          </p:cNvPr>
          <p:cNvGrpSpPr/>
          <p:nvPr/>
        </p:nvGrpSpPr>
        <p:grpSpPr>
          <a:xfrm>
            <a:off x="2295424" y="504378"/>
            <a:ext cx="7367007" cy="1786669"/>
            <a:chOff x="2581170" y="1915948"/>
            <a:chExt cx="7392105" cy="1786669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xmlns="" id="{F235845D-BB0C-EB88-F1EB-6E3FE5BD7C07}"/>
                </a:ext>
              </a:extLst>
            </p:cNvPr>
            <p:cNvSpPr/>
            <p:nvPr/>
          </p:nvSpPr>
          <p:spPr>
            <a:xfrm>
              <a:off x="2668917" y="1994457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>
                  <a:solidFill>
                    <a:schemeClr val="accent4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chemeClr val="accent4">
                    <a:lumMod val="75000"/>
                  </a:schemeClr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xmlns="" id="{448CA0A1-23EE-6D62-F1EC-63E1D8358F3C}"/>
                </a:ext>
              </a:extLst>
            </p:cNvPr>
            <p:cNvSpPr/>
            <p:nvPr/>
          </p:nvSpPr>
          <p:spPr>
            <a:xfrm>
              <a:off x="2581170" y="1915948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 dirty="0">
                  <a:solidFill>
                    <a:srgbClr val="FFFF00"/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rgbClr val="FFFF00"/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5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xmlns="" id="{70A96048-4C1C-BC51-084B-DB1197D52C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xmlns="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xmlns="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16" y="612404"/>
            <a:ext cx="863878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1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9AA328C-8B86-4C90-FFCD-0AE41EFD0E5C}"/>
              </a:ext>
            </a:extLst>
          </p:cNvPr>
          <p:cNvSpPr/>
          <p:nvPr/>
        </p:nvSpPr>
        <p:spPr>
          <a:xfrm>
            <a:off x="524013" y="335018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B0D6D2-63D0-0F17-0357-900E330C7AB0}"/>
              </a:ext>
            </a:extLst>
          </p:cNvPr>
          <p:cNvSpPr txBox="1"/>
          <p:nvPr/>
        </p:nvSpPr>
        <p:spPr>
          <a:xfrm>
            <a:off x="623850" y="229122"/>
            <a:ext cx="11676993" cy="139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2.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8CAFCE-A2FF-1992-F331-CA6335546AAD}"/>
              </a:ext>
            </a:extLst>
          </p:cNvPr>
          <p:cNvSpPr txBox="1"/>
          <p:nvPr/>
        </p:nvSpPr>
        <p:spPr>
          <a:xfrm>
            <a:off x="146392" y="1643485"/>
            <a:ext cx="11676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 descr="A large field with plants and a hill&#10;&#10;Description automatically generated with medium confidence">
            <a:extLst>
              <a:ext uri="{FF2B5EF4-FFF2-40B4-BE49-F238E27FC236}">
                <a16:creationId xmlns:a16="http://schemas.microsoft.com/office/drawing/2014/main" xmlns="" id="{F0CE5713-4739-66AF-91AE-36BA318FA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06" y="2406574"/>
            <a:ext cx="4846583" cy="3571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EE4338D-84AF-440A-491E-671B249C5E9C}"/>
              </a:ext>
            </a:extLst>
          </p:cNvPr>
          <p:cNvSpPr txBox="1"/>
          <p:nvPr/>
        </p:nvSpPr>
        <p:spPr>
          <a:xfrm>
            <a:off x="6303178" y="2796881"/>
            <a:ext cx="4846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dan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396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9AA328C-8B86-4C90-FFCD-0AE41EFD0E5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Tên một số kiểu rừng ở vùng Tây Nguyên?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Vai trò của rừng và một số biện pháp bảo vệ rừng?</a:t>
            </a:r>
          </a:p>
          <a:p>
            <a:pPr algn="just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*Tài nguyên rừng: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Tây Nguyên có diện tích rừng rộng lớn, gồm hai kiểu rừng chính: rừng rậm nhiệt đới và rừng rụng lá vào mùa khô.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B0D6D2-63D0-0F17-0357-900E330C7AB0}"/>
              </a:ext>
            </a:extLst>
          </p:cNvPr>
          <p:cNvSpPr txBox="1"/>
          <p:nvPr/>
        </p:nvSpPr>
        <p:spPr>
          <a:xfrm>
            <a:off x="1116348" y="855819"/>
            <a:ext cx="972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r>
              <a:rPr lang="en-US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5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04DD5D5-1BCB-C9C1-D986-D2488193B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2D034ED-979B-CC9A-74DD-8756FCEAF4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4B17E431-F1EF-A4E2-1073-837802AB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D4DAAE6-F69B-64C8-5168-0BEBFC3DE68A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553A1F-F2AF-771E-33AE-A7116927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641" y="674754"/>
            <a:ext cx="9362718" cy="3967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448E1A-5592-1BEE-55BB-BF02EB606637}"/>
              </a:ext>
            </a:extLst>
          </p:cNvPr>
          <p:cNvSpPr txBox="1"/>
          <p:nvPr/>
        </p:nvSpPr>
        <p:spPr>
          <a:xfrm>
            <a:off x="1085930" y="4851558"/>
            <a:ext cx="10507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gụ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1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0E3E55D-6959-A36B-14D4-2A53B3FA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7DDF8C-3F60-53BA-3840-1036E791A4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F76C6089-6EB4-4BAF-4CE9-FE051F190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3B940FD-55FE-9363-EBC0-4185935535A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44DC2D-E88B-1B1F-B027-3D431258FF60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078356-9E3C-0E5E-EAFC-99DA14220C89}"/>
              </a:ext>
            </a:extLst>
          </p:cNvPr>
          <p:cNvSpPr txBox="1"/>
          <p:nvPr/>
        </p:nvSpPr>
        <p:spPr>
          <a:xfrm>
            <a:off x="994157" y="1422975"/>
            <a:ext cx="1050773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- Cung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94B46F5-BB46-BEB6-1FDB-1D6E4DF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1182B8-ADF8-21F7-8D13-4899232F17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xmlns="" id="{577B587D-F6AB-D4D1-74D5-F39E10990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0DD7CCC-C6DA-5CCF-13FA-1CC496957BE9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C79BFD-68D3-BE28-0576-AAF66D9D0F0E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9CDAF6-6A72-4823-85C4-5C13FDD8DE31}"/>
              </a:ext>
            </a:extLst>
          </p:cNvPr>
          <p:cNvSpPr txBox="1"/>
          <p:nvPr/>
        </p:nvSpPr>
        <p:spPr>
          <a:xfrm>
            <a:off x="592518" y="5521493"/>
            <a:ext cx="514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C33DD9-68B1-616E-3FAC-FE917952E633}"/>
              </a:ext>
            </a:extLst>
          </p:cNvPr>
          <p:cNvSpPr txBox="1"/>
          <p:nvPr/>
        </p:nvSpPr>
        <p:spPr>
          <a:xfrm>
            <a:off x="5913921" y="5451483"/>
            <a:ext cx="606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Thành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xmlns="" id="{6DD124DB-44A5-5DFC-E358-78E07484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7" y="1513490"/>
            <a:ext cx="5324053" cy="382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body of water with a grassy area and mountains in the background&#10;&#10;Description automatically generated">
            <a:extLst>
              <a:ext uri="{FF2B5EF4-FFF2-40B4-BE49-F238E27FC236}">
                <a16:creationId xmlns:a16="http://schemas.microsoft.com/office/drawing/2014/main" xmlns="" id="{4F8C560C-4C30-B4EE-7688-6920177C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1" y="1408465"/>
            <a:ext cx="5492878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02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164</Words>
  <Application>Microsoft Office PowerPoint</Application>
  <PresentationFormat>Widescreen</PresentationFormat>
  <Paragraphs>21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Times New Roman</vt:lpstr>
      <vt:lpstr>Aptos</vt:lpstr>
      <vt:lpstr>等线</vt:lpstr>
      <vt:lpstr>Arial</vt:lpstr>
      <vt:lpstr>字魂27号-布丁体</vt:lpstr>
      <vt:lpstr>Aptos Display</vt:lpstr>
      <vt:lpstr>Cambria</vt:lpstr>
      <vt:lpstr>UVN Bai Sau Nang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SKY</cp:lastModifiedBy>
  <cp:revision>10</cp:revision>
  <dcterms:created xsi:type="dcterms:W3CDTF">2024-01-23T07:17:20Z</dcterms:created>
  <dcterms:modified xsi:type="dcterms:W3CDTF">2024-02-22T04:41:32Z</dcterms:modified>
</cp:coreProperties>
</file>