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Lst>
  <p:notesMasterIdLst>
    <p:notesMasterId r:id="rId22"/>
  </p:notesMasterIdLst>
  <p:sldIdLst>
    <p:sldId id="332" r:id="rId3"/>
    <p:sldId id="333" r:id="rId4"/>
    <p:sldId id="259" r:id="rId5"/>
    <p:sldId id="334" r:id="rId6"/>
    <p:sldId id="337" r:id="rId7"/>
    <p:sldId id="338" r:id="rId8"/>
    <p:sldId id="264" r:id="rId9"/>
    <p:sldId id="340" r:id="rId10"/>
    <p:sldId id="341" r:id="rId11"/>
    <p:sldId id="342" r:id="rId12"/>
    <p:sldId id="343" r:id="rId13"/>
    <p:sldId id="344" r:id="rId14"/>
    <p:sldId id="346" r:id="rId15"/>
    <p:sldId id="347" r:id="rId16"/>
    <p:sldId id="345" r:id="rId17"/>
    <p:sldId id="348" r:id="rId18"/>
    <p:sldId id="350" r:id="rId19"/>
    <p:sldId id="349" r:id="rId20"/>
    <p:sldId id="35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3DFC3-0540-4CC8-A875-32CEC5EFD6FC}" v="339" dt="2024-12-27T14:36:52.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739"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6193DFC3-0540-4CC8-A875-32CEC5EFD6FC}"/>
    <pc:docChg chg="undo custSel addSld delSld modSld sldOrd delMainMaster modMainMaster">
      <pc:chgData name="Tư Bùi" userId="dcfa3037cac84c70" providerId="LiveId" clId="{6193DFC3-0540-4CC8-A875-32CEC5EFD6FC}" dt="2024-12-27T14:36:52.523" v="1204"/>
      <pc:docMkLst>
        <pc:docMk/>
      </pc:docMkLst>
      <pc:sldChg chg="del">
        <pc:chgData name="Tư Bùi" userId="dcfa3037cac84c70" providerId="LiveId" clId="{6193DFC3-0540-4CC8-A875-32CEC5EFD6FC}" dt="2024-12-27T09:38:44.151" v="6" actId="47"/>
        <pc:sldMkLst>
          <pc:docMk/>
          <pc:sldMk cId="3617389793" sldId="256"/>
        </pc:sldMkLst>
      </pc:sldChg>
      <pc:sldChg chg="modTransition">
        <pc:chgData name="Tư Bùi" userId="dcfa3037cac84c70" providerId="LiveId" clId="{6193DFC3-0540-4CC8-A875-32CEC5EFD6FC}" dt="2024-12-27T14:30:52.269" v="1059"/>
        <pc:sldMkLst>
          <pc:docMk/>
          <pc:sldMk cId="1481736363" sldId="259"/>
        </pc:sldMkLst>
      </pc:sldChg>
      <pc:sldChg chg="modTransition">
        <pc:chgData name="Tư Bùi" userId="dcfa3037cac84c70" providerId="LiveId" clId="{6193DFC3-0540-4CC8-A875-32CEC5EFD6FC}" dt="2024-12-27T14:30:52.269" v="1059"/>
        <pc:sldMkLst>
          <pc:docMk/>
          <pc:sldMk cId="142472288" sldId="263"/>
        </pc:sldMkLst>
      </pc:sldChg>
      <pc:sldChg chg="delSp modSp mod modTransition delAnim">
        <pc:chgData name="Tư Bùi" userId="dcfa3037cac84c70" providerId="LiveId" clId="{6193DFC3-0540-4CC8-A875-32CEC5EFD6FC}" dt="2024-12-27T14:30:52.269" v="1059"/>
        <pc:sldMkLst>
          <pc:docMk/>
          <pc:sldMk cId="1771740762" sldId="264"/>
        </pc:sldMkLst>
        <pc:picChg chg="del">
          <ac:chgData name="Tư Bùi" userId="dcfa3037cac84c70" providerId="LiveId" clId="{6193DFC3-0540-4CC8-A875-32CEC5EFD6FC}" dt="2024-12-27T10:40:16.745" v="353" actId="478"/>
          <ac:picMkLst>
            <pc:docMk/>
            <pc:sldMk cId="1771740762" sldId="264"/>
            <ac:picMk id="22" creationId="{13E9A109-B92F-5D5A-FF95-6CA86C176475}"/>
          </ac:picMkLst>
        </pc:picChg>
        <pc:picChg chg="mod">
          <ac:chgData name="Tư Bùi" userId="dcfa3037cac84c70" providerId="LiveId" clId="{6193DFC3-0540-4CC8-A875-32CEC5EFD6FC}" dt="2024-12-27T10:39:56.854" v="352" actId="1076"/>
          <ac:picMkLst>
            <pc:docMk/>
            <pc:sldMk cId="1771740762" sldId="264"/>
            <ac:picMk id="23" creationId="{6131F230-587C-4347-D141-72D53425AB9C}"/>
          </ac:picMkLst>
        </pc:picChg>
      </pc:sldChg>
      <pc:sldChg chg="modTransition">
        <pc:chgData name="Tư Bùi" userId="dcfa3037cac84c70" providerId="LiveId" clId="{6193DFC3-0540-4CC8-A875-32CEC5EFD6FC}" dt="2024-12-27T14:30:52.269" v="1059"/>
        <pc:sldMkLst>
          <pc:docMk/>
          <pc:sldMk cId="0" sldId="275"/>
        </pc:sldMkLst>
      </pc:sldChg>
      <pc:sldChg chg="addSp delSp modSp mod modTransition modAnim">
        <pc:chgData name="Tư Bùi" userId="dcfa3037cac84c70" providerId="LiveId" clId="{6193DFC3-0540-4CC8-A875-32CEC5EFD6FC}" dt="2024-12-27T14:30:52.269" v="1059"/>
        <pc:sldMkLst>
          <pc:docMk/>
          <pc:sldMk cId="436671027" sldId="332"/>
        </pc:sldMkLst>
        <pc:spChg chg="add del mod">
          <ac:chgData name="Tư Bùi" userId="dcfa3037cac84c70" providerId="LiveId" clId="{6193DFC3-0540-4CC8-A875-32CEC5EFD6FC}" dt="2024-12-27T09:42:14.871" v="33" actId="21"/>
          <ac:spMkLst>
            <pc:docMk/>
            <pc:sldMk cId="436671027" sldId="332"/>
            <ac:spMk id="5" creationId="{4E7E8C95-492E-C6BE-B863-D71EC9602D25}"/>
          </ac:spMkLst>
        </pc:spChg>
        <pc:spChg chg="del mod">
          <ac:chgData name="Tư Bùi" userId="dcfa3037cac84c70" providerId="LiveId" clId="{6193DFC3-0540-4CC8-A875-32CEC5EFD6FC}" dt="2024-12-27T09:41:01.447" v="7" actId="21"/>
          <ac:spMkLst>
            <pc:docMk/>
            <pc:sldMk cId="436671027" sldId="332"/>
            <ac:spMk id="7" creationId="{FA2FB955-08AD-5B20-BA51-5397AB56D5BB}"/>
          </ac:spMkLst>
        </pc:spChg>
        <pc:spChg chg="del mod">
          <ac:chgData name="Tư Bùi" userId="dcfa3037cac84c70" providerId="LiveId" clId="{6193DFC3-0540-4CC8-A875-32CEC5EFD6FC}" dt="2024-12-27T09:41:01.447" v="7" actId="21"/>
          <ac:spMkLst>
            <pc:docMk/>
            <pc:sldMk cId="436671027" sldId="332"/>
            <ac:spMk id="8" creationId="{9074B526-C325-F393-EE61-2E26AF13B4FB}"/>
          </ac:spMkLst>
        </pc:spChg>
        <pc:picChg chg="add mod">
          <ac:chgData name="Tư Bùi" userId="dcfa3037cac84c70" providerId="LiveId" clId="{6193DFC3-0540-4CC8-A875-32CEC5EFD6FC}" dt="2024-12-27T09:41:11.455" v="15" actId="1076"/>
          <ac:picMkLst>
            <pc:docMk/>
            <pc:sldMk cId="436671027" sldId="332"/>
            <ac:picMk id="3" creationId="{119E3612-F7DE-C966-5666-D0CB90884BDE}"/>
          </ac:picMkLst>
        </pc:picChg>
        <pc:picChg chg="add mod">
          <ac:chgData name="Tư Bùi" userId="dcfa3037cac84c70" providerId="LiveId" clId="{6193DFC3-0540-4CC8-A875-32CEC5EFD6FC}" dt="2024-12-27T09:42:25.283" v="37" actId="1076"/>
          <ac:picMkLst>
            <pc:docMk/>
            <pc:sldMk cId="436671027" sldId="332"/>
            <ac:picMk id="6" creationId="{8C2EB4FC-4895-7EB2-2C45-5E4E842C0811}"/>
          </ac:picMkLst>
        </pc:picChg>
        <pc:picChg chg="add mod">
          <ac:chgData name="Tư Bùi" userId="dcfa3037cac84c70" providerId="LiveId" clId="{6193DFC3-0540-4CC8-A875-32CEC5EFD6FC}" dt="2024-12-27T09:44:05.749" v="42" actId="1076"/>
          <ac:picMkLst>
            <pc:docMk/>
            <pc:sldMk cId="436671027" sldId="332"/>
            <ac:picMk id="9" creationId="{EA3255A8-5134-8950-BA2D-BDA883656266}"/>
          </ac:picMkLst>
        </pc:picChg>
        <pc:picChg chg="add mod">
          <ac:chgData name="Tư Bùi" userId="dcfa3037cac84c70" providerId="LiveId" clId="{6193DFC3-0540-4CC8-A875-32CEC5EFD6FC}" dt="2024-12-27T09:43:51.074" v="39" actId="1076"/>
          <ac:picMkLst>
            <pc:docMk/>
            <pc:sldMk cId="436671027" sldId="332"/>
            <ac:picMk id="10" creationId="{27092E29-BCEE-20BC-F07F-C120A7AB4BED}"/>
          </ac:picMkLst>
        </pc:picChg>
      </pc:sldChg>
      <pc:sldChg chg="addSp delSp modSp mod modTransition modAnim">
        <pc:chgData name="Tư Bùi" userId="dcfa3037cac84c70" providerId="LiveId" clId="{6193DFC3-0540-4CC8-A875-32CEC5EFD6FC}" dt="2024-12-27T14:36:49.303" v="1203"/>
        <pc:sldMkLst>
          <pc:docMk/>
          <pc:sldMk cId="2698571617" sldId="333"/>
        </pc:sldMkLst>
        <pc:spChg chg="mod">
          <ac:chgData name="Tư Bùi" userId="dcfa3037cac84c70" providerId="LiveId" clId="{6193DFC3-0540-4CC8-A875-32CEC5EFD6FC}" dt="2024-12-27T09:48:12.704" v="85" actId="1076"/>
          <ac:spMkLst>
            <pc:docMk/>
            <pc:sldMk cId="2698571617" sldId="333"/>
            <ac:spMk id="4" creationId="{CF6DFC38-9092-22DE-1D52-D822C8161B0D}"/>
          </ac:spMkLst>
        </pc:spChg>
        <pc:spChg chg="del mod">
          <ac:chgData name="Tư Bùi" userId="dcfa3037cac84c70" providerId="LiveId" clId="{6193DFC3-0540-4CC8-A875-32CEC5EFD6FC}" dt="2024-12-27T09:48:34.978" v="86" actId="21"/>
          <ac:spMkLst>
            <pc:docMk/>
            <pc:sldMk cId="2698571617" sldId="333"/>
            <ac:spMk id="7" creationId="{50AD9FB6-EE14-7B36-17B2-A48BA80EBFA9}"/>
          </ac:spMkLst>
        </pc:spChg>
        <pc:spChg chg="del mod">
          <ac:chgData name="Tư Bùi" userId="dcfa3037cac84c70" providerId="LiveId" clId="{6193DFC3-0540-4CC8-A875-32CEC5EFD6FC}" dt="2024-12-27T09:48:34.978" v="86" actId="21"/>
          <ac:spMkLst>
            <pc:docMk/>
            <pc:sldMk cId="2698571617" sldId="333"/>
            <ac:spMk id="8" creationId="{76386B89-F018-D6CE-E3E9-A383380B9E6E}"/>
          </ac:spMkLst>
        </pc:spChg>
        <pc:picChg chg="add mod">
          <ac:chgData name="Tư Bùi" userId="dcfa3037cac84c70" providerId="LiveId" clId="{6193DFC3-0540-4CC8-A875-32CEC5EFD6FC}" dt="2024-12-27T09:48:49.451" v="90" actId="1076"/>
          <ac:picMkLst>
            <pc:docMk/>
            <pc:sldMk cId="2698571617" sldId="333"/>
            <ac:picMk id="3" creationId="{16EB9867-FFF2-1454-685F-C6CEF529D596}"/>
          </ac:picMkLst>
        </pc:picChg>
      </pc:sldChg>
      <pc:sldChg chg="addSp delSp modSp mod modTransition modAnim">
        <pc:chgData name="Tư Bùi" userId="dcfa3037cac84c70" providerId="LiveId" clId="{6193DFC3-0540-4CC8-A875-32CEC5EFD6FC}" dt="2024-12-27T14:36:52.523" v="1204"/>
        <pc:sldMkLst>
          <pc:docMk/>
          <pc:sldMk cId="813593149" sldId="334"/>
        </pc:sldMkLst>
        <pc:spChg chg="del mod">
          <ac:chgData name="Tư Bùi" userId="dcfa3037cac84c70" providerId="LiveId" clId="{6193DFC3-0540-4CC8-A875-32CEC5EFD6FC}" dt="2024-12-27T09:49:21.407" v="129" actId="21"/>
          <ac:spMkLst>
            <pc:docMk/>
            <pc:sldMk cId="813593149" sldId="334"/>
            <ac:spMk id="7" creationId="{C23F0992-1969-0279-8EC4-E925BCB5B9EF}"/>
          </ac:spMkLst>
        </pc:spChg>
        <pc:spChg chg="del mod">
          <ac:chgData name="Tư Bùi" userId="dcfa3037cac84c70" providerId="LiveId" clId="{6193DFC3-0540-4CC8-A875-32CEC5EFD6FC}" dt="2024-12-27T09:49:21.407" v="129" actId="21"/>
          <ac:spMkLst>
            <pc:docMk/>
            <pc:sldMk cId="813593149" sldId="334"/>
            <ac:spMk id="8" creationId="{98020F11-BF5B-A0B1-F01A-9FDE80DEC541}"/>
          </ac:spMkLst>
        </pc:spChg>
        <pc:picChg chg="add mod">
          <ac:chgData name="Tư Bùi" userId="dcfa3037cac84c70" providerId="LiveId" clId="{6193DFC3-0540-4CC8-A875-32CEC5EFD6FC}" dt="2024-12-27T09:49:30.466" v="133" actId="1076"/>
          <ac:picMkLst>
            <pc:docMk/>
            <pc:sldMk cId="813593149" sldId="334"/>
            <ac:picMk id="3" creationId="{A98D7DBE-295F-983F-F5A9-07AF6A64D833}"/>
          </ac:picMkLst>
        </pc:picChg>
      </pc:sldChg>
      <pc:sldChg chg="new del">
        <pc:chgData name="Tư Bùi" userId="dcfa3037cac84c70" providerId="LiveId" clId="{6193DFC3-0540-4CC8-A875-32CEC5EFD6FC}" dt="2024-12-27T13:25:20.543" v="692" actId="47"/>
        <pc:sldMkLst>
          <pc:docMk/>
          <pc:sldMk cId="2048543720" sldId="335"/>
        </pc:sldMkLst>
      </pc:sldChg>
      <pc:sldChg chg="new del">
        <pc:chgData name="Tư Bùi" userId="dcfa3037cac84c70" providerId="LiveId" clId="{6193DFC3-0540-4CC8-A875-32CEC5EFD6FC}" dt="2024-12-27T13:25:21.680" v="693" actId="47"/>
        <pc:sldMkLst>
          <pc:docMk/>
          <pc:sldMk cId="2986032468" sldId="336"/>
        </pc:sldMkLst>
      </pc:sldChg>
      <pc:sldChg chg="addSp delSp modSp new mod modTransition delAnim modAnim">
        <pc:chgData name="Tư Bùi" userId="dcfa3037cac84c70" providerId="LiveId" clId="{6193DFC3-0540-4CC8-A875-32CEC5EFD6FC}" dt="2024-12-27T14:30:52.269" v="1059"/>
        <pc:sldMkLst>
          <pc:docMk/>
          <pc:sldMk cId="903584467" sldId="337"/>
        </pc:sldMkLst>
        <pc:spChg chg="add del mod">
          <ac:chgData name="Tư Bùi" userId="dcfa3037cac84c70" providerId="LiveId" clId="{6193DFC3-0540-4CC8-A875-32CEC5EFD6FC}" dt="2024-12-27T09:52:02.887" v="144" actId="21"/>
          <ac:spMkLst>
            <pc:docMk/>
            <pc:sldMk cId="903584467" sldId="337"/>
            <ac:spMk id="2" creationId="{00000000-0000-0000-0000-000000000000}"/>
          </ac:spMkLst>
        </pc:spChg>
        <pc:spChg chg="add mod">
          <ac:chgData name="Tư Bùi" userId="dcfa3037cac84c70" providerId="LiveId" clId="{6193DFC3-0540-4CC8-A875-32CEC5EFD6FC}" dt="2024-12-27T11:26:27.589" v="611" actId="14100"/>
          <ac:spMkLst>
            <pc:docMk/>
            <pc:sldMk cId="903584467" sldId="337"/>
            <ac:spMk id="4" creationId="{00000000-0000-0000-0000-000000000000}"/>
          </ac:spMkLst>
        </pc:spChg>
        <pc:spChg chg="add mod">
          <ac:chgData name="Tư Bùi" userId="dcfa3037cac84c70" providerId="LiveId" clId="{6193DFC3-0540-4CC8-A875-32CEC5EFD6FC}" dt="2024-12-27T09:54:51.313" v="197" actId="114"/>
          <ac:spMkLst>
            <pc:docMk/>
            <pc:sldMk cId="903584467" sldId="337"/>
            <ac:spMk id="5" creationId="{D56182C1-1B62-4CC5-0524-1DBFFE865C88}"/>
          </ac:spMkLst>
        </pc:spChg>
        <pc:picChg chg="add mod">
          <ac:chgData name="Tư Bùi" userId="dcfa3037cac84c70" providerId="LiveId" clId="{6193DFC3-0540-4CC8-A875-32CEC5EFD6FC}" dt="2024-12-27T09:54:24.043" v="190" actId="14100"/>
          <ac:picMkLst>
            <pc:docMk/>
            <pc:sldMk cId="903584467" sldId="337"/>
            <ac:picMk id="3" creationId="{99D24DD2-DE6C-2817-154C-74C8F81CCA80}"/>
          </ac:picMkLst>
        </pc:picChg>
      </pc:sldChg>
      <pc:sldChg chg="addSp delSp modSp new mod modTransition modAnim">
        <pc:chgData name="Tư Bùi" userId="dcfa3037cac84c70" providerId="LiveId" clId="{6193DFC3-0540-4CC8-A875-32CEC5EFD6FC}" dt="2024-12-27T14:30:52.269" v="1059"/>
        <pc:sldMkLst>
          <pc:docMk/>
          <pc:sldMk cId="160116181" sldId="338"/>
        </pc:sldMkLst>
        <pc:spChg chg="add mod">
          <ac:chgData name="Tư Bùi" userId="dcfa3037cac84c70" providerId="LiveId" clId="{6193DFC3-0540-4CC8-A875-32CEC5EFD6FC}" dt="2024-12-27T10:37:20.629" v="339" actId="1076"/>
          <ac:spMkLst>
            <pc:docMk/>
            <pc:sldMk cId="160116181" sldId="338"/>
            <ac:spMk id="2" creationId="{49DEA78A-6405-5B2E-5407-4A3A850ECF58}"/>
          </ac:spMkLst>
        </pc:spChg>
        <pc:spChg chg="add mod">
          <ac:chgData name="Tư Bùi" userId="dcfa3037cac84c70" providerId="LiveId" clId="{6193DFC3-0540-4CC8-A875-32CEC5EFD6FC}" dt="2024-12-27T10:37:20.629" v="339" actId="1076"/>
          <ac:spMkLst>
            <pc:docMk/>
            <pc:sldMk cId="160116181" sldId="338"/>
            <ac:spMk id="3" creationId="{E88FDEC1-84E4-1DF6-F447-516E79690009}"/>
          </ac:spMkLst>
        </pc:spChg>
        <pc:spChg chg="add mod">
          <ac:chgData name="Tư Bùi" userId="dcfa3037cac84c70" providerId="LiveId" clId="{6193DFC3-0540-4CC8-A875-32CEC5EFD6FC}" dt="2024-12-27T10:37:20.629" v="339" actId="1076"/>
          <ac:spMkLst>
            <pc:docMk/>
            <pc:sldMk cId="160116181" sldId="338"/>
            <ac:spMk id="4" creationId="{774C9B0F-D53E-2F76-7CF8-6BF0E935B284}"/>
          </ac:spMkLst>
        </pc:spChg>
        <pc:spChg chg="add mod">
          <ac:chgData name="Tư Bùi" userId="dcfa3037cac84c70" providerId="LiveId" clId="{6193DFC3-0540-4CC8-A875-32CEC5EFD6FC}" dt="2024-12-27T10:37:20.629" v="339" actId="1076"/>
          <ac:spMkLst>
            <pc:docMk/>
            <pc:sldMk cId="160116181" sldId="338"/>
            <ac:spMk id="5" creationId="{F08EB02D-EF63-8ABB-7C8F-29D5454B9A7F}"/>
          </ac:spMkLst>
        </pc:spChg>
        <pc:spChg chg="add del mod">
          <ac:chgData name="Tư Bùi" userId="dcfa3037cac84c70" providerId="LiveId" clId="{6193DFC3-0540-4CC8-A875-32CEC5EFD6FC}" dt="2024-12-27T10:31:54.081" v="271" actId="478"/>
          <ac:spMkLst>
            <pc:docMk/>
            <pc:sldMk cId="160116181" sldId="338"/>
            <ac:spMk id="10" creationId="{7D211C7B-ADDC-44C1-8A8C-50FCCF8FD3D5}"/>
          </ac:spMkLst>
        </pc:spChg>
        <pc:spChg chg="add mod">
          <ac:chgData name="Tư Bùi" userId="dcfa3037cac84c70" providerId="LiveId" clId="{6193DFC3-0540-4CC8-A875-32CEC5EFD6FC}" dt="2024-12-27T10:34:38.527" v="327" actId="1037"/>
          <ac:spMkLst>
            <pc:docMk/>
            <pc:sldMk cId="160116181" sldId="338"/>
            <ac:spMk id="11" creationId="{2404186F-ECDB-2D44-E99B-0172793BAE96}"/>
          </ac:spMkLst>
        </pc:spChg>
        <pc:spChg chg="add mod">
          <ac:chgData name="Tư Bùi" userId="dcfa3037cac84c70" providerId="LiveId" clId="{6193DFC3-0540-4CC8-A875-32CEC5EFD6FC}" dt="2024-12-27T10:34:38.527" v="327" actId="1037"/>
          <ac:spMkLst>
            <pc:docMk/>
            <pc:sldMk cId="160116181" sldId="338"/>
            <ac:spMk id="12" creationId="{4A962415-40B2-8196-3C4A-9E3A33D570B2}"/>
          </ac:spMkLst>
        </pc:spChg>
        <pc:spChg chg="add mod">
          <ac:chgData name="Tư Bùi" userId="dcfa3037cac84c70" providerId="LiveId" clId="{6193DFC3-0540-4CC8-A875-32CEC5EFD6FC}" dt="2024-12-27T10:34:26.337" v="319" actId="1076"/>
          <ac:spMkLst>
            <pc:docMk/>
            <pc:sldMk cId="160116181" sldId="338"/>
            <ac:spMk id="13" creationId="{8BFBCA76-9769-4AEE-9590-739AE0C299A0}"/>
          </ac:spMkLst>
        </pc:spChg>
        <pc:spChg chg="add mod">
          <ac:chgData name="Tư Bùi" userId="dcfa3037cac84c70" providerId="LiveId" clId="{6193DFC3-0540-4CC8-A875-32CEC5EFD6FC}" dt="2024-12-27T10:34:26.337" v="319" actId="1076"/>
          <ac:spMkLst>
            <pc:docMk/>
            <pc:sldMk cId="160116181" sldId="338"/>
            <ac:spMk id="14" creationId="{356B62F7-F8C4-07B4-8CA5-AA7E12864892}"/>
          </ac:spMkLst>
        </pc:spChg>
        <pc:picChg chg="add del mod">
          <ac:chgData name="Tư Bùi" userId="dcfa3037cac84c70" providerId="LiveId" clId="{6193DFC3-0540-4CC8-A875-32CEC5EFD6FC}" dt="2024-12-27T10:30:59.382" v="252" actId="478"/>
          <ac:picMkLst>
            <pc:docMk/>
            <pc:sldMk cId="160116181" sldId="338"/>
            <ac:picMk id="7" creationId="{084EC911-73BC-FDD6-1516-10DDF7AF928C}"/>
          </ac:picMkLst>
        </pc:picChg>
        <pc:picChg chg="add mod">
          <ac:chgData name="Tư Bùi" userId="dcfa3037cac84c70" providerId="LiveId" clId="{6193DFC3-0540-4CC8-A875-32CEC5EFD6FC}" dt="2024-12-27T10:37:20.629" v="339" actId="1076"/>
          <ac:picMkLst>
            <pc:docMk/>
            <pc:sldMk cId="160116181" sldId="338"/>
            <ac:picMk id="9" creationId="{12C94C0F-08CD-412E-A358-907CC8011C17}"/>
          </ac:picMkLst>
        </pc:picChg>
        <pc:picChg chg="add mod">
          <ac:chgData name="Tư Bùi" userId="dcfa3037cac84c70" providerId="LiveId" clId="{6193DFC3-0540-4CC8-A875-32CEC5EFD6FC}" dt="2024-12-27T10:38:16.348" v="349" actId="1076"/>
          <ac:picMkLst>
            <pc:docMk/>
            <pc:sldMk cId="160116181" sldId="338"/>
            <ac:picMk id="15" creationId="{CF348DCB-ACA3-DC85-A2BE-F8775484617C}"/>
          </ac:picMkLst>
        </pc:picChg>
        <pc:picChg chg="add del mod">
          <ac:chgData name="Tư Bùi" userId="dcfa3037cac84c70" providerId="LiveId" clId="{6193DFC3-0540-4CC8-A875-32CEC5EFD6FC}" dt="2024-12-27T10:38:11.681" v="347" actId="478"/>
          <ac:picMkLst>
            <pc:docMk/>
            <pc:sldMk cId="160116181" sldId="338"/>
            <ac:picMk id="16" creationId="{D3E8C415-AF04-7D18-B550-2360194A6ADD}"/>
          </ac:picMkLst>
        </pc:picChg>
        <pc:picChg chg="add mod">
          <ac:chgData name="Tư Bùi" userId="dcfa3037cac84c70" providerId="LiveId" clId="{6193DFC3-0540-4CC8-A875-32CEC5EFD6FC}" dt="2024-12-27T10:38:28.510" v="351" actId="1076"/>
          <ac:picMkLst>
            <pc:docMk/>
            <pc:sldMk cId="160116181" sldId="338"/>
            <ac:picMk id="17" creationId="{5B0E2C91-0D58-904F-EB02-1FF2942AC8FB}"/>
          </ac:picMkLst>
        </pc:picChg>
      </pc:sldChg>
      <pc:sldChg chg="del modTransition">
        <pc:chgData name="Tư Bùi" userId="dcfa3037cac84c70" providerId="LiveId" clId="{6193DFC3-0540-4CC8-A875-32CEC5EFD6FC}" dt="2024-12-27T14:31:24.961" v="1060" actId="47"/>
        <pc:sldMkLst>
          <pc:docMk/>
          <pc:sldMk cId="3419573559" sldId="339"/>
        </pc:sldMkLst>
      </pc:sldChg>
      <pc:sldChg chg="addSp delSp modSp mod modTransition delAnim modAnim">
        <pc:chgData name="Tư Bùi" userId="dcfa3037cac84c70" providerId="LiveId" clId="{6193DFC3-0540-4CC8-A875-32CEC5EFD6FC}" dt="2024-12-27T14:30:52.269" v="1059"/>
        <pc:sldMkLst>
          <pc:docMk/>
          <pc:sldMk cId="1025964017" sldId="340"/>
        </pc:sldMkLst>
        <pc:spChg chg="add mod">
          <ac:chgData name="Tư Bùi" userId="dcfa3037cac84c70" providerId="LiveId" clId="{6193DFC3-0540-4CC8-A875-32CEC5EFD6FC}" dt="2024-12-27T10:48:58.201" v="384" actId="1076"/>
          <ac:spMkLst>
            <pc:docMk/>
            <pc:sldMk cId="1025964017" sldId="340"/>
            <ac:spMk id="2" creationId="{B45BB623-CC6B-1712-79FF-AC55B9BEBDF9}"/>
          </ac:spMkLst>
        </pc:spChg>
        <pc:spChg chg="del">
          <ac:chgData name="Tư Bùi" userId="dcfa3037cac84c70" providerId="LiveId" clId="{6193DFC3-0540-4CC8-A875-32CEC5EFD6FC}" dt="2024-12-27T10:42:45.285" v="358" actId="478"/>
          <ac:spMkLst>
            <pc:docMk/>
            <pc:sldMk cId="1025964017" sldId="340"/>
            <ac:spMk id="4" creationId="{DFA742C3-8016-AA03-BA06-AE06EFEDB284}"/>
          </ac:spMkLst>
        </pc:spChg>
        <pc:spChg chg="mod">
          <ac:chgData name="Tư Bùi" userId="dcfa3037cac84c70" providerId="LiveId" clId="{6193DFC3-0540-4CC8-A875-32CEC5EFD6FC}" dt="2024-12-27T10:48:58.201" v="384" actId="1076"/>
          <ac:spMkLst>
            <pc:docMk/>
            <pc:sldMk cId="1025964017" sldId="340"/>
            <ac:spMk id="5" creationId="{BFABCC7B-CAB2-D3C6-86E6-ADEBB1A4F0D2}"/>
          </ac:spMkLst>
        </pc:spChg>
        <pc:spChg chg="add mod">
          <ac:chgData name="Tư Bùi" userId="dcfa3037cac84c70" providerId="LiveId" clId="{6193DFC3-0540-4CC8-A875-32CEC5EFD6FC}" dt="2024-12-27T10:48:58.201" v="384" actId="1076"/>
          <ac:spMkLst>
            <pc:docMk/>
            <pc:sldMk cId="1025964017" sldId="340"/>
            <ac:spMk id="6" creationId="{95123AF6-9BE1-26EA-127F-18089B377DF3}"/>
          </ac:spMkLst>
        </pc:spChg>
        <pc:picChg chg="mod">
          <ac:chgData name="Tư Bùi" userId="dcfa3037cac84c70" providerId="LiveId" clId="{6193DFC3-0540-4CC8-A875-32CEC5EFD6FC}" dt="2024-12-27T10:48:58.201" v="384" actId="1076"/>
          <ac:picMkLst>
            <pc:docMk/>
            <pc:sldMk cId="1025964017" sldId="340"/>
            <ac:picMk id="3" creationId="{DEF394CE-11CD-7F03-B97F-BD64AB5481B8}"/>
          </ac:picMkLst>
        </pc:picChg>
        <pc:picChg chg="add mod">
          <ac:chgData name="Tư Bùi" userId="dcfa3037cac84c70" providerId="LiveId" clId="{6193DFC3-0540-4CC8-A875-32CEC5EFD6FC}" dt="2024-12-27T10:49:09.782" v="387" actId="14100"/>
          <ac:picMkLst>
            <pc:docMk/>
            <pc:sldMk cId="1025964017" sldId="340"/>
            <ac:picMk id="7" creationId="{5DDADCFF-8AB2-C96D-CC8D-8388C2477722}"/>
          </ac:picMkLst>
        </pc:picChg>
      </pc:sldChg>
      <pc:sldChg chg="addSp delSp modSp mod modTransition delAnim modAnim">
        <pc:chgData name="Tư Bùi" userId="dcfa3037cac84c70" providerId="LiveId" clId="{6193DFC3-0540-4CC8-A875-32CEC5EFD6FC}" dt="2024-12-27T14:30:52.269" v="1059"/>
        <pc:sldMkLst>
          <pc:docMk/>
          <pc:sldMk cId="4127800729" sldId="341"/>
        </pc:sldMkLst>
        <pc:spChg chg="del">
          <ac:chgData name="Tư Bùi" userId="dcfa3037cac84c70" providerId="LiveId" clId="{6193DFC3-0540-4CC8-A875-32CEC5EFD6FC}" dt="2024-12-27T10:51:22.331" v="391" actId="478"/>
          <ac:spMkLst>
            <pc:docMk/>
            <pc:sldMk cId="4127800729" sldId="341"/>
            <ac:spMk id="2" creationId="{876FC394-6E89-AC4D-D1E3-6B9A58226CF6}"/>
          </ac:spMkLst>
        </pc:spChg>
        <pc:spChg chg="add mod">
          <ac:chgData name="Tư Bùi" userId="dcfa3037cac84c70" providerId="LiveId" clId="{6193DFC3-0540-4CC8-A875-32CEC5EFD6FC}" dt="2024-12-27T10:51:58.696" v="403" actId="1038"/>
          <ac:spMkLst>
            <pc:docMk/>
            <pc:sldMk cId="4127800729" sldId="341"/>
            <ac:spMk id="4" creationId="{2F165972-53C7-9038-61A0-EC92BADEA216}"/>
          </ac:spMkLst>
        </pc:spChg>
        <pc:spChg chg="del">
          <ac:chgData name="Tư Bùi" userId="dcfa3037cac84c70" providerId="LiveId" clId="{6193DFC3-0540-4CC8-A875-32CEC5EFD6FC}" dt="2024-12-27T10:51:17.538" v="389" actId="478"/>
          <ac:spMkLst>
            <pc:docMk/>
            <pc:sldMk cId="4127800729" sldId="341"/>
            <ac:spMk id="5" creationId="{C3317573-0111-8CC0-531C-2C7602EA28B3}"/>
          </ac:spMkLst>
        </pc:spChg>
        <pc:spChg chg="del">
          <ac:chgData name="Tư Bùi" userId="dcfa3037cac84c70" providerId="LiveId" clId="{6193DFC3-0540-4CC8-A875-32CEC5EFD6FC}" dt="2024-12-27T10:51:20.938" v="390" actId="478"/>
          <ac:spMkLst>
            <pc:docMk/>
            <pc:sldMk cId="4127800729" sldId="341"/>
            <ac:spMk id="6" creationId="{CE0F179E-0A89-E6BE-2864-B13C02BEDC6E}"/>
          </ac:spMkLst>
        </pc:spChg>
        <pc:spChg chg="add mod">
          <ac:chgData name="Tư Bùi" userId="dcfa3037cac84c70" providerId="LiveId" clId="{6193DFC3-0540-4CC8-A875-32CEC5EFD6FC}" dt="2024-12-27T10:51:58.696" v="403" actId="1038"/>
          <ac:spMkLst>
            <pc:docMk/>
            <pc:sldMk cId="4127800729" sldId="341"/>
            <ac:spMk id="8" creationId="{E8DC68C0-043D-9452-8B1D-9A2196E0B1F0}"/>
          </ac:spMkLst>
        </pc:spChg>
        <pc:picChg chg="del">
          <ac:chgData name="Tư Bùi" userId="dcfa3037cac84c70" providerId="LiveId" clId="{6193DFC3-0540-4CC8-A875-32CEC5EFD6FC}" dt="2024-12-27T10:51:34.111" v="394" actId="478"/>
          <ac:picMkLst>
            <pc:docMk/>
            <pc:sldMk cId="4127800729" sldId="341"/>
            <ac:picMk id="3" creationId="{0B2C2272-4D36-BB8C-E33F-098ECB625A88}"/>
          </ac:picMkLst>
        </pc:picChg>
        <pc:picChg chg="del">
          <ac:chgData name="Tư Bùi" userId="dcfa3037cac84c70" providerId="LiveId" clId="{6193DFC3-0540-4CC8-A875-32CEC5EFD6FC}" dt="2024-12-27T10:51:44.023" v="397" actId="478"/>
          <ac:picMkLst>
            <pc:docMk/>
            <pc:sldMk cId="4127800729" sldId="341"/>
            <ac:picMk id="7" creationId="{A86A2AAB-AC95-5A06-4C76-2E1FF62827E5}"/>
          </ac:picMkLst>
        </pc:picChg>
        <pc:picChg chg="add mod">
          <ac:chgData name="Tư Bùi" userId="dcfa3037cac84c70" providerId="LiveId" clId="{6193DFC3-0540-4CC8-A875-32CEC5EFD6FC}" dt="2024-12-27T10:51:42.624" v="396" actId="1076"/>
          <ac:picMkLst>
            <pc:docMk/>
            <pc:sldMk cId="4127800729" sldId="341"/>
            <ac:picMk id="9" creationId="{E9633520-9618-093A-02B0-BC5993ACD858}"/>
          </ac:picMkLst>
        </pc:picChg>
        <pc:picChg chg="add mod">
          <ac:chgData name="Tư Bùi" userId="dcfa3037cac84c70" providerId="LiveId" clId="{6193DFC3-0540-4CC8-A875-32CEC5EFD6FC}" dt="2024-12-27T11:09:08.423" v="412" actId="1076"/>
          <ac:picMkLst>
            <pc:docMk/>
            <pc:sldMk cId="4127800729" sldId="341"/>
            <ac:picMk id="14" creationId="{176C51CC-E432-2A81-74A3-1BAB304626D7}"/>
          </ac:picMkLst>
        </pc:picChg>
        <pc:picChg chg="add mod">
          <ac:chgData name="Tư Bùi" userId="dcfa3037cac84c70" providerId="LiveId" clId="{6193DFC3-0540-4CC8-A875-32CEC5EFD6FC}" dt="2024-12-27T11:09:55.220" v="420" actId="1076"/>
          <ac:picMkLst>
            <pc:docMk/>
            <pc:sldMk cId="4127800729" sldId="341"/>
            <ac:picMk id="18" creationId="{A50FABA8-3D7B-B396-6438-B05427937548}"/>
          </ac:picMkLst>
        </pc:picChg>
        <pc:picChg chg="add mod">
          <ac:chgData name="Tư Bùi" userId="dcfa3037cac84c70" providerId="LiveId" clId="{6193DFC3-0540-4CC8-A875-32CEC5EFD6FC}" dt="2024-12-27T11:10:53.445" v="432" actId="1076"/>
          <ac:picMkLst>
            <pc:docMk/>
            <pc:sldMk cId="4127800729" sldId="341"/>
            <ac:picMk id="25" creationId="{964B16A8-433B-D003-608E-6DDC522B5470}"/>
          </ac:picMkLst>
        </pc:picChg>
        <pc:picChg chg="add mod">
          <ac:chgData name="Tư Bùi" userId="dcfa3037cac84c70" providerId="LiveId" clId="{6193DFC3-0540-4CC8-A875-32CEC5EFD6FC}" dt="2024-12-27T11:11:31.766" v="437" actId="1076"/>
          <ac:picMkLst>
            <pc:docMk/>
            <pc:sldMk cId="4127800729" sldId="341"/>
            <ac:picMk id="26" creationId="{24A6EA44-7E0A-F290-A875-7B3098FDD430}"/>
          </ac:picMkLst>
        </pc:picChg>
        <pc:cxnChg chg="add mod">
          <ac:chgData name="Tư Bùi" userId="dcfa3037cac84c70" providerId="LiveId" clId="{6193DFC3-0540-4CC8-A875-32CEC5EFD6FC}" dt="2024-12-27T11:10:22.080" v="428" actId="1076"/>
          <ac:cxnSpMkLst>
            <pc:docMk/>
            <pc:sldMk cId="4127800729" sldId="341"/>
            <ac:cxnSpMk id="11" creationId="{594B1602-BAD1-1FAA-B85C-31A7ED211172}"/>
          </ac:cxnSpMkLst>
        </pc:cxnChg>
        <pc:cxnChg chg="add mod">
          <ac:chgData name="Tư Bùi" userId="dcfa3037cac84c70" providerId="LiveId" clId="{6193DFC3-0540-4CC8-A875-32CEC5EFD6FC}" dt="2024-12-27T11:10:41.436" v="429" actId="14100"/>
          <ac:cxnSpMkLst>
            <pc:docMk/>
            <pc:sldMk cId="4127800729" sldId="341"/>
            <ac:cxnSpMk id="15" creationId="{D1452E6C-E158-38B9-7A17-E51BE5523DBE}"/>
          </ac:cxnSpMkLst>
        </pc:cxnChg>
        <pc:cxnChg chg="add mod">
          <ac:chgData name="Tư Bùi" userId="dcfa3037cac84c70" providerId="LiveId" clId="{6193DFC3-0540-4CC8-A875-32CEC5EFD6FC}" dt="2024-12-27T11:10:46.099" v="430" actId="14100"/>
          <ac:cxnSpMkLst>
            <pc:docMk/>
            <pc:sldMk cId="4127800729" sldId="341"/>
            <ac:cxnSpMk id="19" creationId="{895157F0-1CDC-EBD9-CCFD-CC151FAB2629}"/>
          </ac:cxnSpMkLst>
        </pc:cxnChg>
      </pc:sldChg>
      <pc:sldChg chg="addSp delSp modSp mod modTransition delAnim modAnim">
        <pc:chgData name="Tư Bùi" userId="dcfa3037cac84c70" providerId="LiveId" clId="{6193DFC3-0540-4CC8-A875-32CEC5EFD6FC}" dt="2024-12-27T14:30:52.269" v="1059"/>
        <pc:sldMkLst>
          <pc:docMk/>
          <pc:sldMk cId="1544053664" sldId="342"/>
        </pc:sldMkLst>
        <pc:spChg chg="del">
          <ac:chgData name="Tư Bùi" userId="dcfa3037cac84c70" providerId="LiveId" clId="{6193DFC3-0540-4CC8-A875-32CEC5EFD6FC}" dt="2024-12-27T11:12:22.145" v="439" actId="478"/>
          <ac:spMkLst>
            <pc:docMk/>
            <pc:sldMk cId="1544053664" sldId="342"/>
            <ac:spMk id="2" creationId="{82BD9BA3-2EA5-2C9A-E267-1CB91D2AA47C}"/>
          </ac:spMkLst>
        </pc:spChg>
        <pc:spChg chg="add mod">
          <ac:chgData name="Tư Bùi" userId="dcfa3037cac84c70" providerId="LiveId" clId="{6193DFC3-0540-4CC8-A875-32CEC5EFD6FC}" dt="2024-12-27T11:15:59.443" v="483" actId="1076"/>
          <ac:spMkLst>
            <pc:docMk/>
            <pc:sldMk cId="1544053664" sldId="342"/>
            <ac:spMk id="4" creationId="{59184045-87A8-51EC-BBB4-2BBB94B3C9D8}"/>
          </ac:spMkLst>
        </pc:spChg>
        <pc:spChg chg="mod">
          <ac:chgData name="Tư Bùi" userId="dcfa3037cac84c70" providerId="LiveId" clId="{6193DFC3-0540-4CC8-A875-32CEC5EFD6FC}" dt="2024-12-27T11:15:38.144" v="478" actId="14100"/>
          <ac:spMkLst>
            <pc:docMk/>
            <pc:sldMk cId="1544053664" sldId="342"/>
            <ac:spMk id="5" creationId="{735A0E0B-8060-F0FE-7821-6B3D8D345D48}"/>
          </ac:spMkLst>
        </pc:spChg>
        <pc:spChg chg="del">
          <ac:chgData name="Tư Bùi" userId="dcfa3037cac84c70" providerId="LiveId" clId="{6193DFC3-0540-4CC8-A875-32CEC5EFD6FC}" dt="2024-12-27T11:12:20.800" v="438" actId="478"/>
          <ac:spMkLst>
            <pc:docMk/>
            <pc:sldMk cId="1544053664" sldId="342"/>
            <ac:spMk id="6" creationId="{430DF375-BF9B-F156-BC0E-FC46B8AD726B}"/>
          </ac:spMkLst>
        </pc:spChg>
        <pc:spChg chg="add mod">
          <ac:chgData name="Tư Bùi" userId="dcfa3037cac84c70" providerId="LiveId" clId="{6193DFC3-0540-4CC8-A875-32CEC5EFD6FC}" dt="2024-12-27T11:15:59.443" v="483" actId="1076"/>
          <ac:spMkLst>
            <pc:docMk/>
            <pc:sldMk cId="1544053664" sldId="342"/>
            <ac:spMk id="8" creationId="{168DC112-D594-B678-D934-17788D7D1653}"/>
          </ac:spMkLst>
        </pc:spChg>
        <pc:picChg chg="mod">
          <ac:chgData name="Tư Bùi" userId="dcfa3037cac84c70" providerId="LiveId" clId="{6193DFC3-0540-4CC8-A875-32CEC5EFD6FC}" dt="2024-12-27T11:15:50.406" v="482" actId="14100"/>
          <ac:picMkLst>
            <pc:docMk/>
            <pc:sldMk cId="1544053664" sldId="342"/>
            <ac:picMk id="3" creationId="{8BAF587B-9B32-C47F-37A7-1CA85019A08F}"/>
          </ac:picMkLst>
        </pc:picChg>
        <pc:picChg chg="mod">
          <ac:chgData name="Tư Bùi" userId="dcfa3037cac84c70" providerId="LiveId" clId="{6193DFC3-0540-4CC8-A875-32CEC5EFD6FC}" dt="2024-12-27T11:15:47.238" v="481" actId="1076"/>
          <ac:picMkLst>
            <pc:docMk/>
            <pc:sldMk cId="1544053664" sldId="342"/>
            <ac:picMk id="7" creationId="{C30E2EBF-4BC3-873D-66E4-B0090B606278}"/>
          </ac:picMkLst>
        </pc:picChg>
      </pc:sldChg>
      <pc:sldChg chg="delSp modSp mod modTransition modAnim">
        <pc:chgData name="Tư Bùi" userId="dcfa3037cac84c70" providerId="LiveId" clId="{6193DFC3-0540-4CC8-A875-32CEC5EFD6FC}" dt="2024-12-27T14:30:52.269" v="1059"/>
        <pc:sldMkLst>
          <pc:docMk/>
          <pc:sldMk cId="2622129810" sldId="343"/>
        </pc:sldMkLst>
        <pc:spChg chg="mod">
          <ac:chgData name="Tư Bùi" userId="dcfa3037cac84c70" providerId="LiveId" clId="{6193DFC3-0540-4CC8-A875-32CEC5EFD6FC}" dt="2024-12-27T11:18:41.370" v="498" actId="1076"/>
          <ac:spMkLst>
            <pc:docMk/>
            <pc:sldMk cId="2622129810" sldId="343"/>
            <ac:spMk id="4" creationId="{4C15E6A2-0736-FF90-058D-6F39AC8F4F8F}"/>
          </ac:spMkLst>
        </pc:spChg>
        <pc:spChg chg="mod">
          <ac:chgData name="Tư Bùi" userId="dcfa3037cac84c70" providerId="LiveId" clId="{6193DFC3-0540-4CC8-A875-32CEC5EFD6FC}" dt="2024-12-27T11:23:15.463" v="587" actId="20577"/>
          <ac:spMkLst>
            <pc:docMk/>
            <pc:sldMk cId="2622129810" sldId="343"/>
            <ac:spMk id="5" creationId="{DE42CD27-7EF7-B31F-1E85-4FD07C2F20E9}"/>
          </ac:spMkLst>
        </pc:spChg>
        <pc:spChg chg="mod">
          <ac:chgData name="Tư Bùi" userId="dcfa3037cac84c70" providerId="LiveId" clId="{6193DFC3-0540-4CC8-A875-32CEC5EFD6FC}" dt="2024-12-27T11:22:28.968" v="581" actId="14100"/>
          <ac:spMkLst>
            <pc:docMk/>
            <pc:sldMk cId="2622129810" sldId="343"/>
            <ac:spMk id="8" creationId="{3F91362E-E4B3-B701-C7C1-45F2F627FD90}"/>
          </ac:spMkLst>
        </pc:spChg>
        <pc:picChg chg="mod">
          <ac:chgData name="Tư Bùi" userId="dcfa3037cac84c70" providerId="LiveId" clId="{6193DFC3-0540-4CC8-A875-32CEC5EFD6FC}" dt="2024-12-27T11:22:13.889" v="578" actId="1076"/>
          <ac:picMkLst>
            <pc:docMk/>
            <pc:sldMk cId="2622129810" sldId="343"/>
            <ac:picMk id="3" creationId="{88AEBFF3-E394-359D-533E-89B55843A14A}"/>
          </ac:picMkLst>
        </pc:picChg>
        <pc:picChg chg="del">
          <ac:chgData name="Tư Bùi" userId="dcfa3037cac84c70" providerId="LiveId" clId="{6193DFC3-0540-4CC8-A875-32CEC5EFD6FC}" dt="2024-12-27T11:20:53.805" v="575" actId="478"/>
          <ac:picMkLst>
            <pc:docMk/>
            <pc:sldMk cId="2622129810" sldId="343"/>
            <ac:picMk id="7" creationId="{CC6D0939-845E-2549-49C9-992BAFEDA440}"/>
          </ac:picMkLst>
        </pc:picChg>
      </pc:sldChg>
      <pc:sldChg chg="addSp delSp modSp new mod modTransition addAnim delAnim modAnim">
        <pc:chgData name="Tư Bùi" userId="dcfa3037cac84c70" providerId="LiveId" clId="{6193DFC3-0540-4CC8-A875-32CEC5EFD6FC}" dt="2024-12-27T14:30:52.269" v="1059"/>
        <pc:sldMkLst>
          <pc:docMk/>
          <pc:sldMk cId="2359498625" sldId="344"/>
        </pc:sldMkLst>
        <pc:spChg chg="mod">
          <ac:chgData name="Tư Bùi" userId="dcfa3037cac84c70" providerId="LiveId" clId="{6193DFC3-0540-4CC8-A875-32CEC5EFD6FC}" dt="2024-12-27T11:26:17.574" v="606" actId="20577"/>
          <ac:spMkLst>
            <pc:docMk/>
            <pc:sldMk cId="2359498625" sldId="344"/>
            <ac:spMk id="4" creationId="{2B2B0B27-AEEE-0778-C5A2-395C7E8AC386}"/>
          </ac:spMkLst>
        </pc:spChg>
        <pc:spChg chg="mod">
          <ac:chgData name="Tư Bùi" userId="dcfa3037cac84c70" providerId="LiveId" clId="{6193DFC3-0540-4CC8-A875-32CEC5EFD6FC}" dt="2024-12-27T11:25:07.287" v="589"/>
          <ac:spMkLst>
            <pc:docMk/>
            <pc:sldMk cId="2359498625" sldId="344"/>
            <ac:spMk id="6" creationId="{DFACF2B4-5362-1B8E-FFEF-1AF55A5CB01B}"/>
          </ac:spMkLst>
        </pc:spChg>
        <pc:spChg chg="mod">
          <ac:chgData name="Tư Bùi" userId="dcfa3037cac84c70" providerId="LiveId" clId="{6193DFC3-0540-4CC8-A875-32CEC5EFD6FC}" dt="2024-12-27T11:25:07.287" v="589"/>
          <ac:spMkLst>
            <pc:docMk/>
            <pc:sldMk cId="2359498625" sldId="344"/>
            <ac:spMk id="7" creationId="{EAE9E0BD-BE7A-9AF6-2ABC-1DD81670247F}"/>
          </ac:spMkLst>
        </pc:spChg>
        <pc:spChg chg="mod">
          <ac:chgData name="Tư Bùi" userId="dcfa3037cac84c70" providerId="LiveId" clId="{6193DFC3-0540-4CC8-A875-32CEC5EFD6FC}" dt="2024-12-27T11:25:07.287" v="589"/>
          <ac:spMkLst>
            <pc:docMk/>
            <pc:sldMk cId="2359498625" sldId="344"/>
            <ac:spMk id="8" creationId="{AFACB58D-33B2-7824-729E-FE1468B82FC3}"/>
          </ac:spMkLst>
        </pc:spChg>
        <pc:spChg chg="mod">
          <ac:chgData name="Tư Bùi" userId="dcfa3037cac84c70" providerId="LiveId" clId="{6193DFC3-0540-4CC8-A875-32CEC5EFD6FC}" dt="2024-12-27T11:25:07.287" v="589"/>
          <ac:spMkLst>
            <pc:docMk/>
            <pc:sldMk cId="2359498625" sldId="344"/>
            <ac:spMk id="9" creationId="{AA159E0B-C31C-D9E9-9D56-CB2DE11473D7}"/>
          </ac:spMkLst>
        </pc:spChg>
        <pc:spChg chg="mod">
          <ac:chgData name="Tư Bùi" userId="dcfa3037cac84c70" providerId="LiveId" clId="{6193DFC3-0540-4CC8-A875-32CEC5EFD6FC}" dt="2024-12-27T11:25:07.287" v="589"/>
          <ac:spMkLst>
            <pc:docMk/>
            <pc:sldMk cId="2359498625" sldId="344"/>
            <ac:spMk id="10" creationId="{8C9B9E58-373F-A680-0404-52C326E70D98}"/>
          </ac:spMkLst>
        </pc:spChg>
        <pc:spChg chg="mod">
          <ac:chgData name="Tư Bùi" userId="dcfa3037cac84c70" providerId="LiveId" clId="{6193DFC3-0540-4CC8-A875-32CEC5EFD6FC}" dt="2024-12-27T11:25:07.287" v="589"/>
          <ac:spMkLst>
            <pc:docMk/>
            <pc:sldMk cId="2359498625" sldId="344"/>
            <ac:spMk id="11" creationId="{F86222E3-6A85-5DE7-9DE9-C216C5380479}"/>
          </ac:spMkLst>
        </pc:spChg>
        <pc:spChg chg="mod">
          <ac:chgData name="Tư Bùi" userId="dcfa3037cac84c70" providerId="LiveId" clId="{6193DFC3-0540-4CC8-A875-32CEC5EFD6FC}" dt="2024-12-27T11:25:07.287" v="589"/>
          <ac:spMkLst>
            <pc:docMk/>
            <pc:sldMk cId="2359498625" sldId="344"/>
            <ac:spMk id="12" creationId="{904FEEEE-FAEC-E3C4-CD68-C8A8FDDA9785}"/>
          </ac:spMkLst>
        </pc:spChg>
        <pc:spChg chg="mod">
          <ac:chgData name="Tư Bùi" userId="dcfa3037cac84c70" providerId="LiveId" clId="{6193DFC3-0540-4CC8-A875-32CEC5EFD6FC}" dt="2024-12-27T11:25:07.287" v="589"/>
          <ac:spMkLst>
            <pc:docMk/>
            <pc:sldMk cId="2359498625" sldId="344"/>
            <ac:spMk id="13" creationId="{4539EA93-6FA8-5D54-9BDA-46E76F1BA3BE}"/>
          </ac:spMkLst>
        </pc:spChg>
        <pc:spChg chg="mod">
          <ac:chgData name="Tư Bùi" userId="dcfa3037cac84c70" providerId="LiveId" clId="{6193DFC3-0540-4CC8-A875-32CEC5EFD6FC}" dt="2024-12-27T11:25:07.287" v="589"/>
          <ac:spMkLst>
            <pc:docMk/>
            <pc:sldMk cId="2359498625" sldId="344"/>
            <ac:spMk id="14" creationId="{E726D452-6CA8-6CF3-C9A6-FFB895AC6AD2}"/>
          </ac:spMkLst>
        </pc:spChg>
        <pc:spChg chg="del mod">
          <ac:chgData name="Tư Bùi" userId="dcfa3037cac84c70" providerId="LiveId" clId="{6193DFC3-0540-4CC8-A875-32CEC5EFD6FC}" dt="2024-12-27T11:28:15.476" v="627" actId="478"/>
          <ac:spMkLst>
            <pc:docMk/>
            <pc:sldMk cId="2359498625" sldId="344"/>
            <ac:spMk id="15" creationId="{92D795F0-1ECE-FDB9-9B61-2E02D337836C}"/>
          </ac:spMkLst>
        </pc:spChg>
        <pc:spChg chg="add mod">
          <ac:chgData name="Tư Bùi" userId="dcfa3037cac84c70" providerId="LiveId" clId="{6193DFC3-0540-4CC8-A875-32CEC5EFD6FC}" dt="2024-12-27T11:27:52.738" v="624" actId="14100"/>
          <ac:spMkLst>
            <pc:docMk/>
            <pc:sldMk cId="2359498625" sldId="344"/>
            <ac:spMk id="16" creationId="{94B67B87-1DB6-4933-C6DC-F73BC80944C7}"/>
          </ac:spMkLst>
        </pc:spChg>
        <pc:spChg chg="add mod">
          <ac:chgData name="Tư Bùi" userId="dcfa3037cac84c70" providerId="LiveId" clId="{6193DFC3-0540-4CC8-A875-32CEC5EFD6FC}" dt="2024-12-27T11:28:57.856" v="640" actId="20577"/>
          <ac:spMkLst>
            <pc:docMk/>
            <pc:sldMk cId="2359498625" sldId="344"/>
            <ac:spMk id="17" creationId="{0EBF185B-EBB0-B2D0-AA2A-D07D3EFD7F9D}"/>
          </ac:spMkLst>
        </pc:spChg>
        <pc:spChg chg="add del mod">
          <ac:chgData name="Tư Bùi" userId="dcfa3037cac84c70" providerId="LiveId" clId="{6193DFC3-0540-4CC8-A875-32CEC5EFD6FC}" dt="2024-12-27T11:28:30.836" v="631" actId="21"/>
          <ac:spMkLst>
            <pc:docMk/>
            <pc:sldMk cId="2359498625" sldId="344"/>
            <ac:spMk id="18" creationId="{B4FCEA38-32C8-3DED-D57E-BC27A8AED7E0}"/>
          </ac:spMkLst>
        </pc:spChg>
        <pc:spChg chg="add mod ord">
          <ac:chgData name="Tư Bùi" userId="dcfa3037cac84c70" providerId="LiveId" clId="{6193DFC3-0540-4CC8-A875-32CEC5EFD6FC}" dt="2024-12-27T11:29:46.567" v="661" actId="1076"/>
          <ac:spMkLst>
            <pc:docMk/>
            <pc:sldMk cId="2359498625" sldId="344"/>
            <ac:spMk id="19" creationId="{EE84F6BE-BD2D-6F91-F518-3AAADAD44838}"/>
          </ac:spMkLst>
        </pc:spChg>
        <pc:spChg chg="add mod">
          <ac:chgData name="Tư Bùi" userId="dcfa3037cac84c70" providerId="LiveId" clId="{6193DFC3-0540-4CC8-A875-32CEC5EFD6FC}" dt="2024-12-27T11:28:24.125" v="630" actId="14100"/>
          <ac:spMkLst>
            <pc:docMk/>
            <pc:sldMk cId="2359498625" sldId="344"/>
            <ac:spMk id="20" creationId="{9658851E-AE58-432A-CD48-5C85576CC1E5}"/>
          </ac:spMkLst>
        </pc:spChg>
        <pc:spChg chg="add mod">
          <ac:chgData name="Tư Bùi" userId="dcfa3037cac84c70" providerId="LiveId" clId="{6193DFC3-0540-4CC8-A875-32CEC5EFD6FC}" dt="2024-12-27T11:29:02.857" v="642" actId="20577"/>
          <ac:spMkLst>
            <pc:docMk/>
            <pc:sldMk cId="2359498625" sldId="344"/>
            <ac:spMk id="21" creationId="{B4FCEA38-32C8-3DED-D57E-BC27A8AED7E0}"/>
          </ac:spMkLst>
        </pc:spChg>
        <pc:spChg chg="add del mod">
          <ac:chgData name="Tư Bùi" userId="dcfa3037cac84c70" providerId="LiveId" clId="{6193DFC3-0540-4CC8-A875-32CEC5EFD6FC}" dt="2024-12-27T11:29:38.500" v="659" actId="478"/>
          <ac:spMkLst>
            <pc:docMk/>
            <pc:sldMk cId="2359498625" sldId="344"/>
            <ac:spMk id="22" creationId="{DEF87004-401F-AC78-D3A0-57C07A9B2254}"/>
          </ac:spMkLst>
        </pc:spChg>
        <pc:grpChg chg="add mod">
          <ac:chgData name="Tư Bùi" userId="dcfa3037cac84c70" providerId="LiveId" clId="{6193DFC3-0540-4CC8-A875-32CEC5EFD6FC}" dt="2024-12-27T11:25:07.287" v="589"/>
          <ac:grpSpMkLst>
            <pc:docMk/>
            <pc:sldMk cId="2359498625" sldId="344"/>
            <ac:grpSpMk id="2" creationId="{240C0A8F-0DB8-D7E6-CA47-6BC712240477}"/>
          </ac:grpSpMkLst>
        </pc:grpChg>
        <pc:grpChg chg="add del mod">
          <ac:chgData name="Tư Bùi" userId="dcfa3037cac84c70" providerId="LiveId" clId="{6193DFC3-0540-4CC8-A875-32CEC5EFD6FC}" dt="2024-12-27T11:27:49.085" v="623" actId="14100"/>
          <ac:grpSpMkLst>
            <pc:docMk/>
            <pc:sldMk cId="2359498625" sldId="344"/>
            <ac:grpSpMk id="5" creationId="{E76125CC-D2EF-BD06-3396-4AF86843F576}"/>
          </ac:grpSpMkLst>
        </pc:grpChg>
        <pc:picChg chg="mod">
          <ac:chgData name="Tư Bùi" userId="dcfa3037cac84c70" providerId="LiveId" clId="{6193DFC3-0540-4CC8-A875-32CEC5EFD6FC}" dt="2024-12-27T11:25:46.439" v="597" actId="1076"/>
          <ac:picMkLst>
            <pc:docMk/>
            <pc:sldMk cId="2359498625" sldId="344"/>
            <ac:picMk id="3" creationId="{B211B03A-54E3-5496-DE6E-8E73A16F528A}"/>
          </ac:picMkLst>
        </pc:picChg>
      </pc:sldChg>
      <pc:sldChg chg="addSp delSp modSp new mod ord modTransition modAnim">
        <pc:chgData name="Tư Bùi" userId="dcfa3037cac84c70" providerId="LiveId" clId="{6193DFC3-0540-4CC8-A875-32CEC5EFD6FC}" dt="2024-12-27T14:30:52.269" v="1059"/>
        <pc:sldMkLst>
          <pc:docMk/>
          <pc:sldMk cId="2869488136" sldId="345"/>
        </pc:sldMkLst>
        <pc:spChg chg="add mod">
          <ac:chgData name="Tư Bùi" userId="dcfa3037cac84c70" providerId="LiveId" clId="{6193DFC3-0540-4CC8-A875-32CEC5EFD6FC}" dt="2024-12-27T13:49:38.917" v="848" actId="1076"/>
          <ac:spMkLst>
            <pc:docMk/>
            <pc:sldMk cId="2869488136" sldId="345"/>
            <ac:spMk id="3" creationId="{7643FFB1-AB23-10FD-B965-A8C620C343DD}"/>
          </ac:spMkLst>
        </pc:spChg>
        <pc:spChg chg="mod">
          <ac:chgData name="Tư Bùi" userId="dcfa3037cac84c70" providerId="LiveId" clId="{6193DFC3-0540-4CC8-A875-32CEC5EFD6FC}" dt="2024-12-27T13:43:26.226" v="798" actId="692"/>
          <ac:spMkLst>
            <pc:docMk/>
            <pc:sldMk cId="2869488136" sldId="345"/>
            <ac:spMk id="5" creationId="{B267B907-B6EB-BAA6-39A0-E9E194374934}"/>
          </ac:spMkLst>
        </pc:spChg>
        <pc:spChg chg="mod">
          <ac:chgData name="Tư Bùi" userId="dcfa3037cac84c70" providerId="LiveId" clId="{6193DFC3-0540-4CC8-A875-32CEC5EFD6FC}" dt="2024-12-27T13:43:43.401" v="800" actId="207"/>
          <ac:spMkLst>
            <pc:docMk/>
            <pc:sldMk cId="2869488136" sldId="345"/>
            <ac:spMk id="6" creationId="{01619086-C309-7B92-46AD-A257155FAE59}"/>
          </ac:spMkLst>
        </pc:spChg>
        <pc:grpChg chg="add del mod">
          <ac:chgData name="Tư Bùi" userId="dcfa3037cac84c70" providerId="LiveId" clId="{6193DFC3-0540-4CC8-A875-32CEC5EFD6FC}" dt="2024-12-27T13:43:51.509" v="801" actId="21"/>
          <ac:grpSpMkLst>
            <pc:docMk/>
            <pc:sldMk cId="2869488136" sldId="345"/>
            <ac:grpSpMk id="4" creationId="{BF58EFD0-C7CD-6C24-0A43-B5408208E8E1}"/>
          </ac:grpSpMkLst>
        </pc:grpChg>
        <pc:picChg chg="add mod">
          <ac:chgData name="Tư Bùi" userId="dcfa3037cac84c70" providerId="LiveId" clId="{6193DFC3-0540-4CC8-A875-32CEC5EFD6FC}" dt="2024-12-27T13:49:54.830" v="850" actId="1076"/>
          <ac:picMkLst>
            <pc:docMk/>
            <pc:sldMk cId="2869488136" sldId="345"/>
            <ac:picMk id="7" creationId="{4C773692-AAC4-1003-178A-5A0A1F068128}"/>
          </ac:picMkLst>
        </pc:picChg>
        <pc:picChg chg="add del mod ord">
          <ac:chgData name="Tư Bùi" userId="dcfa3037cac84c70" providerId="LiveId" clId="{6193DFC3-0540-4CC8-A875-32CEC5EFD6FC}" dt="2024-12-27T13:46:46.301" v="824" actId="478"/>
          <ac:picMkLst>
            <pc:docMk/>
            <pc:sldMk cId="2869488136" sldId="345"/>
            <ac:picMk id="8" creationId="{12C09516-78F6-4FCA-9C5F-1CFBA891489D}"/>
          </ac:picMkLst>
        </pc:picChg>
        <pc:picChg chg="add mod ord">
          <ac:chgData name="Tư Bùi" userId="dcfa3037cac84c70" providerId="LiveId" clId="{6193DFC3-0540-4CC8-A875-32CEC5EFD6FC}" dt="2024-12-27T13:47:53.698" v="834" actId="1076"/>
          <ac:picMkLst>
            <pc:docMk/>
            <pc:sldMk cId="2869488136" sldId="345"/>
            <ac:picMk id="9" creationId="{02D5F9C5-AFBF-E426-6266-B9A8B6AC2321}"/>
          </ac:picMkLst>
        </pc:picChg>
        <pc:picChg chg="add mod">
          <ac:chgData name="Tư Bùi" userId="dcfa3037cac84c70" providerId="LiveId" clId="{6193DFC3-0540-4CC8-A875-32CEC5EFD6FC}" dt="2024-12-27T13:48:32.783" v="841" actId="1076"/>
          <ac:picMkLst>
            <pc:docMk/>
            <pc:sldMk cId="2869488136" sldId="345"/>
            <ac:picMk id="10" creationId="{9A67399A-A173-6710-D6E3-E4E400DD28E2}"/>
          </ac:picMkLst>
        </pc:picChg>
      </pc:sldChg>
      <pc:sldChg chg="addSp modSp add mod modTransition addAnim delAnim modAnim">
        <pc:chgData name="Tư Bùi" userId="dcfa3037cac84c70" providerId="LiveId" clId="{6193DFC3-0540-4CC8-A875-32CEC5EFD6FC}" dt="2024-12-27T14:30:52.269" v="1059"/>
        <pc:sldMkLst>
          <pc:docMk/>
          <pc:sldMk cId="1959618625" sldId="346"/>
        </pc:sldMkLst>
        <pc:spChg chg="add mod">
          <ac:chgData name="Tư Bùi" userId="dcfa3037cac84c70" providerId="LiveId" clId="{6193DFC3-0540-4CC8-A875-32CEC5EFD6FC}" dt="2024-12-27T11:33:23.147" v="674" actId="767"/>
          <ac:spMkLst>
            <pc:docMk/>
            <pc:sldMk cId="1959618625" sldId="346"/>
            <ac:spMk id="3" creationId="{04C08EE5-ED11-9E81-763C-EC6D3D4DD906}"/>
          </ac:spMkLst>
        </pc:spChg>
        <pc:spChg chg="add mod">
          <ac:chgData name="Tư Bùi" userId="dcfa3037cac84c70" providerId="LiveId" clId="{6193DFC3-0540-4CC8-A875-32CEC5EFD6FC}" dt="2024-12-27T13:32:39.086" v="723" actId="1076"/>
          <ac:spMkLst>
            <pc:docMk/>
            <pc:sldMk cId="1959618625" sldId="346"/>
            <ac:spMk id="4" creationId="{AD7E8FBF-5E99-18FA-2F32-C4547C4E03ED}"/>
          </ac:spMkLst>
        </pc:spChg>
        <pc:picChg chg="add mod ord">
          <ac:chgData name="Tư Bùi" userId="dcfa3037cac84c70" providerId="LiveId" clId="{6193DFC3-0540-4CC8-A875-32CEC5EFD6FC}" dt="2024-12-27T13:33:12.858" v="729" actId="1036"/>
          <ac:picMkLst>
            <pc:docMk/>
            <pc:sldMk cId="1959618625" sldId="346"/>
            <ac:picMk id="2" creationId="{FC5FC268-56D2-E596-E894-3048E23B73B2}"/>
          </ac:picMkLst>
        </pc:picChg>
        <pc:picChg chg="add mod">
          <ac:chgData name="Tư Bùi" userId="dcfa3037cac84c70" providerId="LiveId" clId="{6193DFC3-0540-4CC8-A875-32CEC5EFD6FC}" dt="2024-12-27T13:33:38.020" v="730" actId="1076"/>
          <ac:picMkLst>
            <pc:docMk/>
            <pc:sldMk cId="1959618625" sldId="346"/>
            <ac:picMk id="8" creationId="{EB4E9E10-0DB5-1797-7A89-248BC181EA2D}"/>
          </ac:picMkLst>
        </pc:picChg>
      </pc:sldChg>
      <pc:sldChg chg="modSp mod modTransition modAnim">
        <pc:chgData name="Tư Bùi" userId="dcfa3037cac84c70" providerId="LiveId" clId="{6193DFC3-0540-4CC8-A875-32CEC5EFD6FC}" dt="2024-12-27T14:30:52.269" v="1059"/>
        <pc:sldMkLst>
          <pc:docMk/>
          <pc:sldMk cId="3088865689" sldId="347"/>
        </pc:sldMkLst>
        <pc:spChg chg="mod">
          <ac:chgData name="Tư Bùi" userId="dcfa3037cac84c70" providerId="LiveId" clId="{6193DFC3-0540-4CC8-A875-32CEC5EFD6FC}" dt="2024-12-27T13:38:43.994" v="763" actId="1076"/>
          <ac:spMkLst>
            <pc:docMk/>
            <pc:sldMk cId="3088865689" sldId="347"/>
            <ac:spMk id="4" creationId="{C8E0ACB8-8732-DCA2-8927-D5B4B986CF4E}"/>
          </ac:spMkLst>
        </pc:spChg>
        <pc:picChg chg="mod">
          <ac:chgData name="Tư Bùi" userId="dcfa3037cac84c70" providerId="LiveId" clId="{6193DFC3-0540-4CC8-A875-32CEC5EFD6FC}" dt="2024-12-27T13:38:38.940" v="761" actId="14100"/>
          <ac:picMkLst>
            <pc:docMk/>
            <pc:sldMk cId="3088865689" sldId="347"/>
            <ac:picMk id="2" creationId="{A4929886-59D5-CC33-5D3C-34218F502730}"/>
          </ac:picMkLst>
        </pc:picChg>
      </pc:sldChg>
      <pc:sldChg chg="addSp delSp modSp mod modTransition delAnim modAnim">
        <pc:chgData name="Tư Bùi" userId="dcfa3037cac84c70" providerId="LiveId" clId="{6193DFC3-0540-4CC8-A875-32CEC5EFD6FC}" dt="2024-12-27T14:30:52.269" v="1059"/>
        <pc:sldMkLst>
          <pc:docMk/>
          <pc:sldMk cId="3573783795" sldId="348"/>
        </pc:sldMkLst>
        <pc:spChg chg="del">
          <ac:chgData name="Tư Bùi" userId="dcfa3037cac84c70" providerId="LiveId" clId="{6193DFC3-0540-4CC8-A875-32CEC5EFD6FC}" dt="2024-12-27T13:51:56.698" v="862" actId="478"/>
          <ac:spMkLst>
            <pc:docMk/>
            <pc:sldMk cId="3573783795" sldId="348"/>
            <ac:spMk id="3" creationId="{D419281E-6975-E014-787E-90F8D172B6D1}"/>
          </ac:spMkLst>
        </pc:spChg>
        <pc:spChg chg="add mod">
          <ac:chgData name="Tư Bùi" userId="dcfa3037cac84c70" providerId="LiveId" clId="{6193DFC3-0540-4CC8-A875-32CEC5EFD6FC}" dt="2024-12-27T14:14:31.647" v="908" actId="1076"/>
          <ac:spMkLst>
            <pc:docMk/>
            <pc:sldMk cId="3573783795" sldId="348"/>
            <ac:spMk id="6" creationId="{CCC893FB-E716-C975-DF02-3D6FEFAB12E8}"/>
          </ac:spMkLst>
        </pc:spChg>
        <pc:picChg chg="add del mod">
          <ac:chgData name="Tư Bùi" userId="dcfa3037cac84c70" providerId="LiveId" clId="{6193DFC3-0540-4CC8-A875-32CEC5EFD6FC}" dt="2024-12-27T13:51:25.224" v="854" actId="478"/>
          <ac:picMkLst>
            <pc:docMk/>
            <pc:sldMk cId="3573783795" sldId="348"/>
            <ac:picMk id="2" creationId="{EDCEE1FA-3DB3-8FBA-3349-3DC5BB2CE5CF}"/>
          </ac:picMkLst>
        </pc:picChg>
        <pc:picChg chg="add mod">
          <ac:chgData name="Tư Bùi" userId="dcfa3037cac84c70" providerId="LiveId" clId="{6193DFC3-0540-4CC8-A875-32CEC5EFD6FC}" dt="2024-12-27T14:11:55.410" v="900" actId="1076"/>
          <ac:picMkLst>
            <pc:docMk/>
            <pc:sldMk cId="3573783795" sldId="348"/>
            <ac:picMk id="4" creationId="{249A35AF-21D5-8952-D88F-7D991F6B8200}"/>
          </ac:picMkLst>
        </pc:picChg>
        <pc:picChg chg="del">
          <ac:chgData name="Tư Bùi" userId="dcfa3037cac84c70" providerId="LiveId" clId="{6193DFC3-0540-4CC8-A875-32CEC5EFD6FC}" dt="2024-12-27T13:51:18.244" v="851" actId="478"/>
          <ac:picMkLst>
            <pc:docMk/>
            <pc:sldMk cId="3573783795" sldId="348"/>
            <ac:picMk id="7" creationId="{969E6806-5ECA-22E1-42CE-0E94CF2667EE}"/>
          </ac:picMkLst>
        </pc:picChg>
        <pc:picChg chg="add mod ord">
          <ac:chgData name="Tư Bùi" userId="dcfa3037cac84c70" providerId="LiveId" clId="{6193DFC3-0540-4CC8-A875-32CEC5EFD6FC}" dt="2024-12-27T14:08:23.430" v="892" actId="14100"/>
          <ac:picMkLst>
            <pc:docMk/>
            <pc:sldMk cId="3573783795" sldId="348"/>
            <ac:picMk id="8" creationId="{D1DB83E2-9363-B9A0-5F01-53352A7E18B7}"/>
          </ac:picMkLst>
        </pc:picChg>
        <pc:picChg chg="del">
          <ac:chgData name="Tư Bùi" userId="dcfa3037cac84c70" providerId="LiveId" clId="{6193DFC3-0540-4CC8-A875-32CEC5EFD6FC}" dt="2024-12-27T13:51:50.820" v="861" actId="478"/>
          <ac:picMkLst>
            <pc:docMk/>
            <pc:sldMk cId="3573783795" sldId="348"/>
            <ac:picMk id="9" creationId="{3AF691A8-E934-1771-B1EA-29938C28DF8D}"/>
          </ac:picMkLst>
        </pc:picChg>
        <pc:picChg chg="mod">
          <ac:chgData name="Tư Bùi" userId="dcfa3037cac84c70" providerId="LiveId" clId="{6193DFC3-0540-4CC8-A875-32CEC5EFD6FC}" dt="2024-12-27T14:08:15.669" v="890" actId="1076"/>
          <ac:picMkLst>
            <pc:docMk/>
            <pc:sldMk cId="3573783795" sldId="348"/>
            <ac:picMk id="10" creationId="{B80543AC-8058-843D-6322-9BF5B1EC6347}"/>
          </ac:picMkLst>
        </pc:picChg>
      </pc:sldChg>
      <pc:sldChg chg="addSp delSp modSp mod modTransition">
        <pc:chgData name="Tư Bùi" userId="dcfa3037cac84c70" providerId="LiveId" clId="{6193DFC3-0540-4CC8-A875-32CEC5EFD6FC}" dt="2024-12-27T14:30:52.269" v="1059"/>
        <pc:sldMkLst>
          <pc:docMk/>
          <pc:sldMk cId="1662309613" sldId="349"/>
        </pc:sldMkLst>
        <pc:spChg chg="mod">
          <ac:chgData name="Tư Bùi" userId="dcfa3037cac84c70" providerId="LiveId" clId="{6193DFC3-0540-4CC8-A875-32CEC5EFD6FC}" dt="2024-12-27T14:15:15.048" v="922" actId="123"/>
          <ac:spMkLst>
            <pc:docMk/>
            <pc:sldMk cId="1662309613" sldId="349"/>
            <ac:spMk id="6" creationId="{76DF62FF-255E-E780-375D-492D6F1D7640}"/>
          </ac:spMkLst>
        </pc:spChg>
        <pc:picChg chg="add mod">
          <ac:chgData name="Tư Bùi" userId="dcfa3037cac84c70" providerId="LiveId" clId="{6193DFC3-0540-4CC8-A875-32CEC5EFD6FC}" dt="2024-12-27T14:15:33.986" v="927" actId="1076"/>
          <ac:picMkLst>
            <pc:docMk/>
            <pc:sldMk cId="1662309613" sldId="349"/>
            <ac:picMk id="2" creationId="{B0DF65A1-6E05-25D8-039A-7A604A7BEF24}"/>
          </ac:picMkLst>
        </pc:picChg>
        <pc:picChg chg="del mod">
          <ac:chgData name="Tư Bùi" userId="dcfa3037cac84c70" providerId="LiveId" clId="{6193DFC3-0540-4CC8-A875-32CEC5EFD6FC}" dt="2024-12-27T14:15:19.300" v="925" actId="478"/>
          <ac:picMkLst>
            <pc:docMk/>
            <pc:sldMk cId="1662309613" sldId="349"/>
            <ac:picMk id="10" creationId="{0C5F613F-8DC1-8959-78A9-CBAA13346981}"/>
          </ac:picMkLst>
        </pc:picChg>
      </pc:sldChg>
      <pc:sldChg chg="add del">
        <pc:chgData name="Tư Bùi" userId="dcfa3037cac84c70" providerId="LiveId" clId="{6193DFC3-0540-4CC8-A875-32CEC5EFD6FC}" dt="2024-12-27T14:14:49.632" v="916"/>
        <pc:sldMkLst>
          <pc:docMk/>
          <pc:sldMk cId="774656308" sldId="350"/>
        </pc:sldMkLst>
      </pc:sldChg>
      <pc:sldChg chg="addSp modSp new mod modTransition modAnim">
        <pc:chgData name="Tư Bùi" userId="dcfa3037cac84c70" providerId="LiveId" clId="{6193DFC3-0540-4CC8-A875-32CEC5EFD6FC}" dt="2024-12-27T14:30:52.269" v="1059"/>
        <pc:sldMkLst>
          <pc:docMk/>
          <pc:sldMk cId="2919994870" sldId="350"/>
        </pc:sldMkLst>
        <pc:spChg chg="add mod">
          <ac:chgData name="Tư Bùi" userId="dcfa3037cac84c70" providerId="LiveId" clId="{6193DFC3-0540-4CC8-A875-32CEC5EFD6FC}" dt="2024-12-27T14:24:52.282" v="1027" actId="1076"/>
          <ac:spMkLst>
            <pc:docMk/>
            <pc:sldMk cId="2919994870" sldId="350"/>
            <ac:spMk id="3" creationId="{10FCBA34-DEAD-62A3-7B93-A0CE55B4009F}"/>
          </ac:spMkLst>
        </pc:spChg>
        <pc:spChg chg="mod">
          <ac:chgData name="Tư Bùi" userId="dcfa3037cac84c70" providerId="LiveId" clId="{6193DFC3-0540-4CC8-A875-32CEC5EFD6FC}" dt="2024-12-27T14:25:25.523" v="1045" actId="20577"/>
          <ac:spMkLst>
            <pc:docMk/>
            <pc:sldMk cId="2919994870" sldId="350"/>
            <ac:spMk id="7" creationId="{36CDC2B3-2B0A-18EA-02AF-93915E0FA975}"/>
          </ac:spMkLst>
        </pc:spChg>
        <pc:spChg chg="mod">
          <ac:chgData name="Tư Bùi" userId="dcfa3037cac84c70" providerId="LiveId" clId="{6193DFC3-0540-4CC8-A875-32CEC5EFD6FC}" dt="2024-12-27T14:29:27.685" v="1051" actId="1076"/>
          <ac:spMkLst>
            <pc:docMk/>
            <pc:sldMk cId="2919994870" sldId="350"/>
            <ac:spMk id="8" creationId="{0B784215-1556-B35E-8021-4109610F97DE}"/>
          </ac:spMkLst>
        </pc:spChg>
        <pc:grpChg chg="add mod">
          <ac:chgData name="Tư Bùi" userId="dcfa3037cac84c70" providerId="LiveId" clId="{6193DFC3-0540-4CC8-A875-32CEC5EFD6FC}" dt="2024-12-27T14:25:13.866" v="1028"/>
          <ac:grpSpMkLst>
            <pc:docMk/>
            <pc:sldMk cId="2919994870" sldId="350"/>
            <ac:grpSpMk id="6" creationId="{A09A3EB1-8EAF-290A-9259-485B66DB47D5}"/>
          </ac:grpSpMkLst>
        </pc:grpChg>
        <pc:picChg chg="add mod ord">
          <ac:chgData name="Tư Bùi" userId="dcfa3037cac84c70" providerId="LiveId" clId="{6193DFC3-0540-4CC8-A875-32CEC5EFD6FC}" dt="2024-12-27T14:22:54.052" v="961" actId="14100"/>
          <ac:picMkLst>
            <pc:docMk/>
            <pc:sldMk cId="2919994870" sldId="350"/>
            <ac:picMk id="4" creationId="{CC81F77A-E21E-E86E-332C-279B6FF36D17}"/>
          </ac:picMkLst>
        </pc:picChg>
        <pc:picChg chg="add mod ord">
          <ac:chgData name="Tư Bùi" userId="dcfa3037cac84c70" providerId="LiveId" clId="{6193DFC3-0540-4CC8-A875-32CEC5EFD6FC}" dt="2024-12-27T14:18:35.078" v="933" actId="167"/>
          <ac:picMkLst>
            <pc:docMk/>
            <pc:sldMk cId="2919994870" sldId="350"/>
            <ac:picMk id="5" creationId="{A53BB1FF-9DFC-FF39-0D0F-B288E03AFB8D}"/>
          </ac:picMkLst>
        </pc:picChg>
      </pc:sldChg>
      <pc:sldChg chg="addSp delSp modSp new mod modAnim">
        <pc:chgData name="Tư Bùi" userId="dcfa3037cac84c70" providerId="LiveId" clId="{6193DFC3-0540-4CC8-A875-32CEC5EFD6FC}" dt="2024-12-27T14:35:40.759" v="1198"/>
        <pc:sldMkLst>
          <pc:docMk/>
          <pc:sldMk cId="3612094030" sldId="351"/>
        </pc:sldMkLst>
        <pc:spChg chg="mod">
          <ac:chgData name="Tư Bùi" userId="dcfa3037cac84c70" providerId="LiveId" clId="{6193DFC3-0540-4CC8-A875-32CEC5EFD6FC}" dt="2024-12-27T14:34:26.362" v="1180" actId="20577"/>
          <ac:spMkLst>
            <pc:docMk/>
            <pc:sldMk cId="3612094030" sldId="351"/>
            <ac:spMk id="3" creationId="{806B9876-07B8-45B9-F44F-0E517F4B4ABA}"/>
          </ac:spMkLst>
        </pc:spChg>
        <pc:spChg chg="mod">
          <ac:chgData name="Tư Bùi" userId="dcfa3037cac84c70" providerId="LiveId" clId="{6193DFC3-0540-4CC8-A875-32CEC5EFD6FC}" dt="2024-12-27T14:34:50.378" v="1183" actId="207"/>
          <ac:spMkLst>
            <pc:docMk/>
            <pc:sldMk cId="3612094030" sldId="351"/>
            <ac:spMk id="4" creationId="{25D8298D-6968-0998-6410-B9F4DFD93907}"/>
          </ac:spMkLst>
        </pc:spChg>
        <pc:grpChg chg="add del mod">
          <ac:chgData name="Tư Bùi" userId="dcfa3037cac84c70" providerId="LiveId" clId="{6193DFC3-0540-4CC8-A875-32CEC5EFD6FC}" dt="2024-12-27T14:34:57.886" v="1185" actId="21"/>
          <ac:grpSpMkLst>
            <pc:docMk/>
            <pc:sldMk cId="3612094030" sldId="351"/>
            <ac:grpSpMk id="2" creationId="{60F5317E-8EB1-7B08-C524-1BF1C34E2286}"/>
          </ac:grpSpMkLst>
        </pc:grpChg>
        <pc:picChg chg="add mod">
          <ac:chgData name="Tư Bùi" userId="dcfa3037cac84c70" providerId="LiveId" clId="{6193DFC3-0540-4CC8-A875-32CEC5EFD6FC}" dt="2024-12-27T14:35:27.942" v="1195" actId="1076"/>
          <ac:picMkLst>
            <pc:docMk/>
            <pc:sldMk cId="3612094030" sldId="351"/>
            <ac:picMk id="5" creationId="{DA650F56-53AE-FF79-3740-C4BA1A8B03B1}"/>
          </ac:picMkLst>
        </pc:picChg>
        <pc:picChg chg="add mod ord">
          <ac:chgData name="Tư Bùi" userId="dcfa3037cac84c70" providerId="LiveId" clId="{6193DFC3-0540-4CC8-A875-32CEC5EFD6FC}" dt="2024-12-27T14:35:26.878" v="1194" actId="1076"/>
          <ac:picMkLst>
            <pc:docMk/>
            <pc:sldMk cId="3612094030" sldId="351"/>
            <ac:picMk id="6" creationId="{38C385D0-7066-9035-4172-272C1C24F0EC}"/>
          </ac:picMkLst>
        </pc:picChg>
        <pc:picChg chg="add mod">
          <ac:chgData name="Tư Bùi" userId="dcfa3037cac84c70" providerId="LiveId" clId="{6193DFC3-0540-4CC8-A875-32CEC5EFD6FC}" dt="2024-12-27T14:35:37.853" v="1197" actId="1076"/>
          <ac:picMkLst>
            <pc:docMk/>
            <pc:sldMk cId="3612094030" sldId="351"/>
            <ac:picMk id="7" creationId="{8F0E1D2E-CC63-18F1-929C-D4F124D936A3}"/>
          </ac:picMkLst>
        </pc:picChg>
      </pc:sldChg>
      <pc:sldMasterChg chg="del delSldLayout">
        <pc:chgData name="Tư Bùi" userId="dcfa3037cac84c70" providerId="LiveId" clId="{6193DFC3-0540-4CC8-A875-32CEC5EFD6FC}" dt="2024-12-27T09:38:44.151" v="6" actId="47"/>
        <pc:sldMasterMkLst>
          <pc:docMk/>
          <pc:sldMasterMk cId="1809810749" sldId="2147483648"/>
        </pc:sldMasterMkLst>
        <pc:sldLayoutChg chg="del">
          <pc:chgData name="Tư Bùi" userId="dcfa3037cac84c70" providerId="LiveId" clId="{6193DFC3-0540-4CC8-A875-32CEC5EFD6FC}" dt="2024-12-27T09:38:44.151" v="6" actId="47"/>
          <pc:sldLayoutMkLst>
            <pc:docMk/>
            <pc:sldMasterMk cId="1809810749" sldId="2147483648"/>
            <pc:sldLayoutMk cId="41391764" sldId="2147483649"/>
          </pc:sldLayoutMkLst>
        </pc:sldLayoutChg>
        <pc:sldLayoutChg chg="del">
          <pc:chgData name="Tư Bùi" userId="dcfa3037cac84c70" providerId="LiveId" clId="{6193DFC3-0540-4CC8-A875-32CEC5EFD6FC}" dt="2024-12-27T09:38:44.151" v="6" actId="47"/>
          <pc:sldLayoutMkLst>
            <pc:docMk/>
            <pc:sldMasterMk cId="1809810749" sldId="2147483648"/>
            <pc:sldLayoutMk cId="695731196" sldId="2147483650"/>
          </pc:sldLayoutMkLst>
        </pc:sldLayoutChg>
        <pc:sldLayoutChg chg="del">
          <pc:chgData name="Tư Bùi" userId="dcfa3037cac84c70" providerId="LiveId" clId="{6193DFC3-0540-4CC8-A875-32CEC5EFD6FC}" dt="2024-12-27T09:38:44.151" v="6" actId="47"/>
          <pc:sldLayoutMkLst>
            <pc:docMk/>
            <pc:sldMasterMk cId="1809810749" sldId="2147483648"/>
            <pc:sldLayoutMk cId="3167921374" sldId="2147483651"/>
          </pc:sldLayoutMkLst>
        </pc:sldLayoutChg>
        <pc:sldLayoutChg chg="del">
          <pc:chgData name="Tư Bùi" userId="dcfa3037cac84c70" providerId="LiveId" clId="{6193DFC3-0540-4CC8-A875-32CEC5EFD6FC}" dt="2024-12-27T09:38:44.151" v="6" actId="47"/>
          <pc:sldLayoutMkLst>
            <pc:docMk/>
            <pc:sldMasterMk cId="1809810749" sldId="2147483648"/>
            <pc:sldLayoutMk cId="1732340321" sldId="2147483652"/>
          </pc:sldLayoutMkLst>
        </pc:sldLayoutChg>
        <pc:sldLayoutChg chg="del">
          <pc:chgData name="Tư Bùi" userId="dcfa3037cac84c70" providerId="LiveId" clId="{6193DFC3-0540-4CC8-A875-32CEC5EFD6FC}" dt="2024-12-27T09:38:44.151" v="6" actId="47"/>
          <pc:sldLayoutMkLst>
            <pc:docMk/>
            <pc:sldMasterMk cId="1809810749" sldId="2147483648"/>
            <pc:sldLayoutMk cId="2330179023" sldId="2147483653"/>
          </pc:sldLayoutMkLst>
        </pc:sldLayoutChg>
        <pc:sldLayoutChg chg="del">
          <pc:chgData name="Tư Bùi" userId="dcfa3037cac84c70" providerId="LiveId" clId="{6193DFC3-0540-4CC8-A875-32CEC5EFD6FC}" dt="2024-12-27T09:38:44.151" v="6" actId="47"/>
          <pc:sldLayoutMkLst>
            <pc:docMk/>
            <pc:sldMasterMk cId="1809810749" sldId="2147483648"/>
            <pc:sldLayoutMk cId="2074499685" sldId="2147483654"/>
          </pc:sldLayoutMkLst>
        </pc:sldLayoutChg>
        <pc:sldLayoutChg chg="del">
          <pc:chgData name="Tư Bùi" userId="dcfa3037cac84c70" providerId="LiveId" clId="{6193DFC3-0540-4CC8-A875-32CEC5EFD6FC}" dt="2024-12-27T09:38:44.151" v="6" actId="47"/>
          <pc:sldLayoutMkLst>
            <pc:docMk/>
            <pc:sldMasterMk cId="1809810749" sldId="2147483648"/>
            <pc:sldLayoutMk cId="948662389" sldId="2147483655"/>
          </pc:sldLayoutMkLst>
        </pc:sldLayoutChg>
        <pc:sldLayoutChg chg="del">
          <pc:chgData name="Tư Bùi" userId="dcfa3037cac84c70" providerId="LiveId" clId="{6193DFC3-0540-4CC8-A875-32CEC5EFD6FC}" dt="2024-12-27T09:38:44.151" v="6" actId="47"/>
          <pc:sldLayoutMkLst>
            <pc:docMk/>
            <pc:sldMasterMk cId="1809810749" sldId="2147483648"/>
            <pc:sldLayoutMk cId="3047677041" sldId="2147483656"/>
          </pc:sldLayoutMkLst>
        </pc:sldLayoutChg>
        <pc:sldLayoutChg chg="del">
          <pc:chgData name="Tư Bùi" userId="dcfa3037cac84c70" providerId="LiveId" clId="{6193DFC3-0540-4CC8-A875-32CEC5EFD6FC}" dt="2024-12-27T09:38:44.151" v="6" actId="47"/>
          <pc:sldLayoutMkLst>
            <pc:docMk/>
            <pc:sldMasterMk cId="1809810749" sldId="2147483648"/>
            <pc:sldLayoutMk cId="2264483151" sldId="2147483657"/>
          </pc:sldLayoutMkLst>
        </pc:sldLayoutChg>
        <pc:sldLayoutChg chg="del">
          <pc:chgData name="Tư Bùi" userId="dcfa3037cac84c70" providerId="LiveId" clId="{6193DFC3-0540-4CC8-A875-32CEC5EFD6FC}" dt="2024-12-27T09:38:44.151" v="6" actId="47"/>
          <pc:sldLayoutMkLst>
            <pc:docMk/>
            <pc:sldMasterMk cId="1809810749" sldId="2147483648"/>
            <pc:sldLayoutMk cId="3184190512" sldId="2147483658"/>
          </pc:sldLayoutMkLst>
        </pc:sldLayoutChg>
        <pc:sldLayoutChg chg="del">
          <pc:chgData name="Tư Bùi" userId="dcfa3037cac84c70" providerId="LiveId" clId="{6193DFC3-0540-4CC8-A875-32CEC5EFD6FC}" dt="2024-12-27T09:38:44.151" v="6" actId="47"/>
          <pc:sldLayoutMkLst>
            <pc:docMk/>
            <pc:sldMasterMk cId="1809810749" sldId="2147483648"/>
            <pc:sldLayoutMk cId="1500950732" sldId="2147483659"/>
          </pc:sldLayoutMkLst>
        </pc:sldLayoutChg>
      </pc:sldMasterChg>
      <pc:sldMasterChg chg="addSp delSp modSp mod modTransition modSldLayout">
        <pc:chgData name="Tư Bùi" userId="dcfa3037cac84c70" providerId="LiveId" clId="{6193DFC3-0540-4CC8-A875-32CEC5EFD6FC}" dt="2024-12-27T14:36:08.761" v="1202" actId="478"/>
        <pc:sldMasterMkLst>
          <pc:docMk/>
          <pc:sldMasterMk cId="26187004" sldId="2147483660"/>
        </pc:sldMasterMkLst>
        <pc:spChg chg="add del mod">
          <ac:chgData name="Tư Bùi" userId="dcfa3037cac84c70" providerId="LiveId" clId="{6193DFC3-0540-4CC8-A875-32CEC5EFD6FC}" dt="2024-12-27T14:36:08.761" v="1202" actId="478"/>
          <ac:spMkLst>
            <pc:docMk/>
            <pc:sldMasterMk cId="26187004" sldId="2147483660"/>
            <ac:spMk id="4" creationId="{20F36A47-D0C7-84C6-633C-D986E4A5DB3F}"/>
          </ac:spMkLst>
        </pc:spChg>
        <pc:spChg chg="add del mod">
          <ac:chgData name="Tư Bùi" userId="dcfa3037cac84c70" providerId="LiveId" clId="{6193DFC3-0540-4CC8-A875-32CEC5EFD6FC}" dt="2024-12-27T14:36:08.761" v="1202" actId="478"/>
          <ac:spMkLst>
            <pc:docMk/>
            <pc:sldMasterMk cId="26187004" sldId="2147483660"/>
            <ac:spMk id="5" creationId="{B4521262-D83C-B4F2-6115-E99A0C4BFB0B}"/>
          </ac:spMkLst>
        </pc:spChg>
        <pc:spChg chg="add del mod">
          <ac:chgData name="Tư Bùi" userId="dcfa3037cac84c70" providerId="LiveId" clId="{6193DFC3-0540-4CC8-A875-32CEC5EFD6FC}" dt="2024-12-27T14:36:08.761" v="1202" actId="478"/>
          <ac:spMkLst>
            <pc:docMk/>
            <pc:sldMasterMk cId="26187004" sldId="2147483660"/>
            <ac:spMk id="6" creationId="{886B3CD7-A74F-5C6D-758E-8DCCBC6E5996}"/>
          </ac:spMkLst>
        </pc:spChg>
        <pc:spChg chg="add del mod">
          <ac:chgData name="Tư Bùi" userId="dcfa3037cac84c70" providerId="LiveId" clId="{6193DFC3-0540-4CC8-A875-32CEC5EFD6FC}" dt="2024-12-27T14:36:08.761" v="1202" actId="478"/>
          <ac:spMkLst>
            <pc:docMk/>
            <pc:sldMasterMk cId="26187004" sldId="2147483660"/>
            <ac:spMk id="7" creationId="{E95F161A-22A9-B59B-4F21-C9C15B1C1D77}"/>
          </ac:spMkLst>
        </pc:spChg>
        <pc:spChg chg="add del mod">
          <ac:chgData name="Tư Bùi" userId="dcfa3037cac84c70" providerId="LiveId" clId="{6193DFC3-0540-4CC8-A875-32CEC5EFD6FC}" dt="2024-12-27T14:36:08.761" v="1202" actId="478"/>
          <ac:spMkLst>
            <pc:docMk/>
            <pc:sldMasterMk cId="26187004" sldId="2147483660"/>
            <ac:spMk id="8" creationId="{A6605082-8139-D508-8D4E-7B944C0A0C3D}"/>
          </ac:spMkLst>
        </pc:spChg>
        <pc:spChg chg="add mod">
          <ac:chgData name="Tư Bùi" userId="dcfa3037cac84c70" providerId="LiveId" clId="{6193DFC3-0540-4CC8-A875-32CEC5EFD6FC}" dt="2024-12-27T14:35:58.387" v="1199"/>
          <ac:spMkLst>
            <pc:docMk/>
            <pc:sldMasterMk cId="26187004" sldId="2147483660"/>
            <ac:spMk id="9" creationId="{8812A912-743A-E0DD-70C3-50F1CFB5C17A}"/>
          </ac:spMkLst>
        </pc:spChg>
        <pc:spChg chg="add del mod">
          <ac:chgData name="Tư Bùi" userId="dcfa3037cac84c70" providerId="LiveId" clId="{6193DFC3-0540-4CC8-A875-32CEC5EFD6FC}" dt="2024-12-27T14:36:08.761" v="1202" actId="478"/>
          <ac:spMkLst>
            <pc:docMk/>
            <pc:sldMasterMk cId="26187004" sldId="2147483660"/>
            <ac:spMk id="13" creationId="{A4BBE262-9A90-40EB-C7FF-E4B71A13F85F}"/>
          </ac:spMkLst>
        </pc:spChg>
        <pc:spChg chg="add del mod">
          <ac:chgData name="Tư Bùi" userId="dcfa3037cac84c70" providerId="LiveId" clId="{6193DFC3-0540-4CC8-A875-32CEC5EFD6FC}" dt="2024-12-27T14:36:08.761" v="1202" actId="478"/>
          <ac:spMkLst>
            <pc:docMk/>
            <pc:sldMasterMk cId="26187004" sldId="2147483660"/>
            <ac:spMk id="14" creationId="{DCF40185-2921-3F94-954E-99613C4AC5B1}"/>
          </ac:spMkLst>
        </pc:spChg>
        <pc:picChg chg="add mod">
          <ac:chgData name="Tư Bùi" userId="dcfa3037cac84c70" providerId="LiveId" clId="{6193DFC3-0540-4CC8-A875-32CEC5EFD6FC}" dt="2024-12-27T09:49:47.859" v="137" actId="1037"/>
          <ac:picMkLst>
            <pc:docMk/>
            <pc:sldMasterMk cId="26187004" sldId="2147483660"/>
            <ac:picMk id="3" creationId="{44F3669C-DDF7-9331-60E6-063295F6DB1D}"/>
          </ac:picMkLst>
        </pc:picChg>
        <pc:picChg chg="add del mod">
          <ac:chgData name="Tư Bùi" userId="dcfa3037cac84c70" providerId="LiveId" clId="{6193DFC3-0540-4CC8-A875-32CEC5EFD6FC}" dt="2024-12-27T14:36:02.878" v="1200" actId="478"/>
          <ac:picMkLst>
            <pc:docMk/>
            <pc:sldMasterMk cId="26187004" sldId="2147483660"/>
            <ac:picMk id="10" creationId="{DB2FA6A0-6FD2-E2F5-BD14-C33FC30D81CB}"/>
          </ac:picMkLst>
        </pc:picChg>
        <pc:picChg chg="add mod">
          <ac:chgData name="Tư Bùi" userId="dcfa3037cac84c70" providerId="LiveId" clId="{6193DFC3-0540-4CC8-A875-32CEC5EFD6FC}" dt="2024-12-27T14:35:58.387" v="1199"/>
          <ac:picMkLst>
            <pc:docMk/>
            <pc:sldMasterMk cId="26187004" sldId="2147483660"/>
            <ac:picMk id="11" creationId="{99DBD659-4E15-045F-446D-3695E478B736}"/>
          </ac:picMkLst>
        </pc:picChg>
        <pc:picChg chg="add mod">
          <ac:chgData name="Tư Bùi" userId="dcfa3037cac84c70" providerId="LiveId" clId="{6193DFC3-0540-4CC8-A875-32CEC5EFD6FC}" dt="2024-12-27T14:35:58.387" v="1199"/>
          <ac:picMkLst>
            <pc:docMk/>
            <pc:sldMasterMk cId="26187004" sldId="2147483660"/>
            <ac:picMk id="12" creationId="{219B6B2F-7D15-DEFB-2F22-15E5B5DD7C67}"/>
          </ac:picMkLst>
        </pc:picChg>
        <pc:picChg chg="add mod">
          <ac:chgData name="Tư Bùi" userId="dcfa3037cac84c70" providerId="LiveId" clId="{6193DFC3-0540-4CC8-A875-32CEC5EFD6FC}" dt="2024-12-27T14:35:58.387" v="1199"/>
          <ac:picMkLst>
            <pc:docMk/>
            <pc:sldMasterMk cId="26187004" sldId="2147483660"/>
            <ac:picMk id="15" creationId="{5A3AE21B-B5CF-2318-FB7F-7E9922855F1D}"/>
          </ac:picMkLst>
        </pc:picChg>
        <pc:picChg chg="add mod">
          <ac:chgData name="Tư Bùi" userId="dcfa3037cac84c70" providerId="LiveId" clId="{6193DFC3-0540-4CC8-A875-32CEC5EFD6FC}" dt="2024-12-27T14:35:58.387" v="1199"/>
          <ac:picMkLst>
            <pc:docMk/>
            <pc:sldMasterMk cId="26187004" sldId="2147483660"/>
            <ac:picMk id="16" creationId="{51E7B544-E1B6-9D4D-55D8-F5A278A28D08}"/>
          </ac:picMkLst>
        </pc:picChg>
        <pc:picChg chg="add mod">
          <ac:chgData name="Tư Bùi" userId="dcfa3037cac84c70" providerId="LiveId" clId="{6193DFC3-0540-4CC8-A875-32CEC5EFD6FC}" dt="2024-12-27T14:35:58.387" v="1199"/>
          <ac:picMkLst>
            <pc:docMk/>
            <pc:sldMasterMk cId="26187004" sldId="2147483660"/>
            <ac:picMk id="17" creationId="{082C51AA-7F97-08B5-5E4C-BBC05C93781B}"/>
          </ac:picMkLst>
        </pc:picChg>
        <pc:picChg chg="add mod">
          <ac:chgData name="Tư Bùi" userId="dcfa3037cac84c70" providerId="LiveId" clId="{6193DFC3-0540-4CC8-A875-32CEC5EFD6FC}" dt="2024-12-27T14:35:58.387" v="1199"/>
          <ac:picMkLst>
            <pc:docMk/>
            <pc:sldMasterMk cId="26187004" sldId="2147483660"/>
            <ac:picMk id="18" creationId="{2269EFA1-9389-BAA7-44A1-1B7E3A38DACA}"/>
          </ac:picMkLst>
        </pc:picChg>
        <pc:picChg chg="add mod">
          <ac:chgData name="Tư Bùi" userId="dcfa3037cac84c70" providerId="LiveId" clId="{6193DFC3-0540-4CC8-A875-32CEC5EFD6FC}" dt="2024-12-27T14:35:58.387" v="1199"/>
          <ac:picMkLst>
            <pc:docMk/>
            <pc:sldMasterMk cId="26187004" sldId="2147483660"/>
            <ac:picMk id="19" creationId="{9AD4051E-6BF8-700D-CD71-380A2F144679}"/>
          </ac:picMkLst>
        </pc:picChg>
        <pc:picChg chg="add mod">
          <ac:chgData name="Tư Bùi" userId="dcfa3037cac84c70" providerId="LiveId" clId="{6193DFC3-0540-4CC8-A875-32CEC5EFD6FC}" dt="2024-12-27T14:35:58.387" v="1199"/>
          <ac:picMkLst>
            <pc:docMk/>
            <pc:sldMasterMk cId="26187004" sldId="2147483660"/>
            <ac:picMk id="20" creationId="{0CD4EAAC-78A6-D702-E77C-59D1869DDE7A}"/>
          </ac:picMkLst>
        </pc:picChg>
        <pc:picChg chg="add mod">
          <ac:chgData name="Tư Bùi" userId="dcfa3037cac84c70" providerId="LiveId" clId="{6193DFC3-0540-4CC8-A875-32CEC5EFD6FC}" dt="2024-12-27T14:35:58.387" v="1199"/>
          <ac:picMkLst>
            <pc:docMk/>
            <pc:sldMasterMk cId="26187004" sldId="2147483660"/>
            <ac:picMk id="21" creationId="{733D9AAD-21C6-510D-FA22-89DE296AA204}"/>
          </ac:picMkLst>
        </pc:picChg>
        <pc:picChg chg="add mod">
          <ac:chgData name="Tư Bùi" userId="dcfa3037cac84c70" providerId="LiveId" clId="{6193DFC3-0540-4CC8-A875-32CEC5EFD6FC}" dt="2024-12-27T14:35:58.387" v="1199"/>
          <ac:picMkLst>
            <pc:docMk/>
            <pc:sldMasterMk cId="26187004" sldId="2147483660"/>
            <ac:picMk id="22" creationId="{811DBCD6-05F9-7427-6E8F-5245BFFDD409}"/>
          </ac:picMkLst>
        </pc:picChg>
        <pc:sldLayoutChg chg="modTransition">
          <pc:chgData name="Tư Bùi" userId="dcfa3037cac84c70" providerId="LiveId" clId="{6193DFC3-0540-4CC8-A875-32CEC5EFD6FC}" dt="2024-12-27T14:30:52.269" v="1059"/>
          <pc:sldLayoutMkLst>
            <pc:docMk/>
            <pc:sldMasterMk cId="26187004" sldId="2147483660"/>
            <pc:sldLayoutMk cId="3142368064" sldId="2147483661"/>
          </pc:sldLayoutMkLst>
        </pc:sldLayoutChg>
        <pc:sldLayoutChg chg="modTransition">
          <pc:chgData name="Tư Bùi" userId="dcfa3037cac84c70" providerId="LiveId" clId="{6193DFC3-0540-4CC8-A875-32CEC5EFD6FC}" dt="2024-12-27T14:30:52.269" v="1059"/>
          <pc:sldLayoutMkLst>
            <pc:docMk/>
            <pc:sldMasterMk cId="26187004" sldId="2147483660"/>
            <pc:sldLayoutMk cId="1023025549" sldId="2147483662"/>
          </pc:sldLayoutMkLst>
        </pc:sldLayoutChg>
        <pc:sldLayoutChg chg="modTransition">
          <pc:chgData name="Tư Bùi" userId="dcfa3037cac84c70" providerId="LiveId" clId="{6193DFC3-0540-4CC8-A875-32CEC5EFD6FC}" dt="2024-12-27T14:30:52.269" v="1059"/>
          <pc:sldLayoutMkLst>
            <pc:docMk/>
            <pc:sldMasterMk cId="26187004" sldId="2147483660"/>
            <pc:sldLayoutMk cId="1398005129" sldId="2147483663"/>
          </pc:sldLayoutMkLst>
        </pc:sldLayoutChg>
        <pc:sldLayoutChg chg="modTransition">
          <pc:chgData name="Tư Bùi" userId="dcfa3037cac84c70" providerId="LiveId" clId="{6193DFC3-0540-4CC8-A875-32CEC5EFD6FC}" dt="2024-12-27T14:30:52.269" v="1059"/>
          <pc:sldLayoutMkLst>
            <pc:docMk/>
            <pc:sldMasterMk cId="26187004" sldId="2147483660"/>
            <pc:sldLayoutMk cId="4115268571" sldId="2147483664"/>
          </pc:sldLayoutMkLst>
        </pc:sldLayoutChg>
        <pc:sldLayoutChg chg="modTransition">
          <pc:chgData name="Tư Bùi" userId="dcfa3037cac84c70" providerId="LiveId" clId="{6193DFC3-0540-4CC8-A875-32CEC5EFD6FC}" dt="2024-12-27T14:30:52.269" v="1059"/>
          <pc:sldLayoutMkLst>
            <pc:docMk/>
            <pc:sldMasterMk cId="26187004" sldId="2147483660"/>
            <pc:sldLayoutMk cId="2030719855" sldId="2147483665"/>
          </pc:sldLayoutMkLst>
        </pc:sldLayoutChg>
        <pc:sldLayoutChg chg="modTransition">
          <pc:chgData name="Tư Bùi" userId="dcfa3037cac84c70" providerId="LiveId" clId="{6193DFC3-0540-4CC8-A875-32CEC5EFD6FC}" dt="2024-12-27T14:30:52.269" v="1059"/>
          <pc:sldLayoutMkLst>
            <pc:docMk/>
            <pc:sldMasterMk cId="26187004" sldId="2147483660"/>
            <pc:sldLayoutMk cId="3568439774" sldId="2147483666"/>
          </pc:sldLayoutMkLst>
        </pc:sldLayoutChg>
        <pc:sldLayoutChg chg="modTransition">
          <pc:chgData name="Tư Bùi" userId="dcfa3037cac84c70" providerId="LiveId" clId="{6193DFC3-0540-4CC8-A875-32CEC5EFD6FC}" dt="2024-12-27T14:30:52.269" v="1059"/>
          <pc:sldLayoutMkLst>
            <pc:docMk/>
            <pc:sldMasterMk cId="26187004" sldId="2147483660"/>
            <pc:sldLayoutMk cId="733472272" sldId="2147483667"/>
          </pc:sldLayoutMkLst>
        </pc:sldLayoutChg>
        <pc:sldLayoutChg chg="modTransition">
          <pc:chgData name="Tư Bùi" userId="dcfa3037cac84c70" providerId="LiveId" clId="{6193DFC3-0540-4CC8-A875-32CEC5EFD6FC}" dt="2024-12-27T14:30:52.269" v="1059"/>
          <pc:sldLayoutMkLst>
            <pc:docMk/>
            <pc:sldMasterMk cId="26187004" sldId="2147483660"/>
            <pc:sldLayoutMk cId="326280388" sldId="2147483668"/>
          </pc:sldLayoutMkLst>
        </pc:sldLayoutChg>
        <pc:sldLayoutChg chg="modTransition">
          <pc:chgData name="Tư Bùi" userId="dcfa3037cac84c70" providerId="LiveId" clId="{6193DFC3-0540-4CC8-A875-32CEC5EFD6FC}" dt="2024-12-27T14:30:52.269" v="1059"/>
          <pc:sldLayoutMkLst>
            <pc:docMk/>
            <pc:sldMasterMk cId="26187004" sldId="2147483660"/>
            <pc:sldLayoutMk cId="1338179830" sldId="2147483669"/>
          </pc:sldLayoutMkLst>
        </pc:sldLayoutChg>
        <pc:sldLayoutChg chg="modTransition">
          <pc:chgData name="Tư Bùi" userId="dcfa3037cac84c70" providerId="LiveId" clId="{6193DFC3-0540-4CC8-A875-32CEC5EFD6FC}" dt="2024-12-27T14:30:52.269" v="1059"/>
          <pc:sldLayoutMkLst>
            <pc:docMk/>
            <pc:sldMasterMk cId="26187004" sldId="2147483660"/>
            <pc:sldLayoutMk cId="695805056" sldId="2147483670"/>
          </pc:sldLayoutMkLst>
        </pc:sldLayoutChg>
        <pc:sldLayoutChg chg="modTransition">
          <pc:chgData name="Tư Bùi" userId="dcfa3037cac84c70" providerId="LiveId" clId="{6193DFC3-0540-4CC8-A875-32CEC5EFD6FC}" dt="2024-12-27T14:30:52.269" v="1059"/>
          <pc:sldLayoutMkLst>
            <pc:docMk/>
            <pc:sldMasterMk cId="26187004" sldId="2147483660"/>
            <pc:sldLayoutMk cId="3382621514" sldId="2147483671"/>
          </pc:sldLayoutMkLst>
        </pc:sldLayoutChg>
        <pc:sldLayoutChg chg="modTransition">
          <pc:chgData name="Tư Bùi" userId="dcfa3037cac84c70" providerId="LiveId" clId="{6193DFC3-0540-4CC8-A875-32CEC5EFD6FC}" dt="2024-12-27T14:30:52.269" v="1059"/>
          <pc:sldLayoutMkLst>
            <pc:docMk/>
            <pc:sldMasterMk cId="26187004" sldId="2147483660"/>
            <pc:sldLayoutMk cId="1139846893" sldId="2147483672"/>
          </pc:sldLayoutMkLst>
        </pc:sldLayoutChg>
        <pc:sldLayoutChg chg="modTransition">
          <pc:chgData name="Tư Bùi" userId="dcfa3037cac84c70" providerId="LiveId" clId="{6193DFC3-0540-4CC8-A875-32CEC5EFD6FC}" dt="2024-12-27T14:30:52.269" v="1059"/>
          <pc:sldLayoutMkLst>
            <pc:docMk/>
            <pc:sldMasterMk cId="26187004" sldId="2147483660"/>
            <pc:sldLayoutMk cId="3188621498" sldId="2147483673"/>
          </pc:sldLayoutMkLst>
        </pc:sldLayoutChg>
        <pc:sldLayoutChg chg="modTransition">
          <pc:chgData name="Tư Bùi" userId="dcfa3037cac84c70" providerId="LiveId" clId="{6193DFC3-0540-4CC8-A875-32CEC5EFD6FC}" dt="2024-12-27T14:30:52.269" v="1059"/>
          <pc:sldLayoutMkLst>
            <pc:docMk/>
            <pc:sldMasterMk cId="26187004" sldId="2147483660"/>
            <pc:sldLayoutMk cId="1416806893" sldId="2147483674"/>
          </pc:sldLayoutMkLst>
        </pc:sldLayoutChg>
        <pc:sldLayoutChg chg="modTransition">
          <pc:chgData name="Tư Bùi" userId="dcfa3037cac84c70" providerId="LiveId" clId="{6193DFC3-0540-4CC8-A875-32CEC5EFD6FC}" dt="2024-12-27T14:30:52.269" v="1059"/>
          <pc:sldLayoutMkLst>
            <pc:docMk/>
            <pc:sldMasterMk cId="26187004" sldId="2147483660"/>
            <pc:sldLayoutMk cId="494675060" sldId="2147483675"/>
          </pc:sldLayoutMkLst>
        </pc:sldLayoutChg>
        <pc:sldLayoutChg chg="modTransition">
          <pc:chgData name="Tư Bùi" userId="dcfa3037cac84c70" providerId="LiveId" clId="{6193DFC3-0540-4CC8-A875-32CEC5EFD6FC}" dt="2024-12-27T14:30:52.269" v="1059"/>
          <pc:sldLayoutMkLst>
            <pc:docMk/>
            <pc:sldMasterMk cId="26187004" sldId="2147483660"/>
            <pc:sldLayoutMk cId="3032585370" sldId="2147483676"/>
          </pc:sldLayoutMkLst>
        </pc:sldLayoutChg>
        <pc:sldLayoutChg chg="modTransition">
          <pc:chgData name="Tư Bùi" userId="dcfa3037cac84c70" providerId="LiveId" clId="{6193DFC3-0540-4CC8-A875-32CEC5EFD6FC}" dt="2024-12-27T14:30:52.269" v="1059"/>
          <pc:sldLayoutMkLst>
            <pc:docMk/>
            <pc:sldMasterMk cId="26187004" sldId="2147483660"/>
            <pc:sldLayoutMk cId="2253510645" sldId="2147483677"/>
          </pc:sldLayoutMkLst>
        </pc:sldLayoutChg>
        <pc:sldLayoutChg chg="modTransition">
          <pc:chgData name="Tư Bùi" userId="dcfa3037cac84c70" providerId="LiveId" clId="{6193DFC3-0540-4CC8-A875-32CEC5EFD6FC}" dt="2024-12-27T14:30:52.269" v="1059"/>
          <pc:sldLayoutMkLst>
            <pc:docMk/>
            <pc:sldMasterMk cId="26187004" sldId="2147483660"/>
            <pc:sldLayoutMk cId="2860791168" sldId="2147483678"/>
          </pc:sldLayoutMkLst>
        </pc:sldLayoutChg>
        <pc:sldLayoutChg chg="modTransition">
          <pc:chgData name="Tư Bùi" userId="dcfa3037cac84c70" providerId="LiveId" clId="{6193DFC3-0540-4CC8-A875-32CEC5EFD6FC}" dt="2024-12-27T14:30:52.269" v="1059"/>
          <pc:sldLayoutMkLst>
            <pc:docMk/>
            <pc:sldMasterMk cId="26187004" sldId="2147483660"/>
            <pc:sldLayoutMk cId="1917095106" sldId="2147483679"/>
          </pc:sldLayoutMkLst>
        </pc:sldLayoutChg>
        <pc:sldLayoutChg chg="modTransition">
          <pc:chgData name="Tư Bùi" userId="dcfa3037cac84c70" providerId="LiveId" clId="{6193DFC3-0540-4CC8-A875-32CEC5EFD6FC}" dt="2024-12-27T14:30:52.269" v="1059"/>
          <pc:sldLayoutMkLst>
            <pc:docMk/>
            <pc:sldMasterMk cId="26187004" sldId="2147483660"/>
            <pc:sldLayoutMk cId="3866373296" sldId="2147483680"/>
          </pc:sldLayoutMkLst>
        </pc:sldLayoutChg>
        <pc:sldLayoutChg chg="modTransition">
          <pc:chgData name="Tư Bùi" userId="dcfa3037cac84c70" providerId="LiveId" clId="{6193DFC3-0540-4CC8-A875-32CEC5EFD6FC}" dt="2024-12-27T14:30:52.269" v="1059"/>
          <pc:sldLayoutMkLst>
            <pc:docMk/>
            <pc:sldMasterMk cId="26187004" sldId="2147483660"/>
            <pc:sldLayoutMk cId="1689232800" sldId="2147483681"/>
          </pc:sldLayoutMkLst>
        </pc:sldLayoutChg>
        <pc:sldLayoutChg chg="modTransition">
          <pc:chgData name="Tư Bùi" userId="dcfa3037cac84c70" providerId="LiveId" clId="{6193DFC3-0540-4CC8-A875-32CEC5EFD6FC}" dt="2024-12-27T14:30:52.269" v="1059"/>
          <pc:sldLayoutMkLst>
            <pc:docMk/>
            <pc:sldMasterMk cId="26187004" sldId="2147483660"/>
            <pc:sldLayoutMk cId="282643797" sldId="2147483682"/>
          </pc:sldLayoutMkLst>
        </pc:sldLayoutChg>
        <pc:sldLayoutChg chg="modTransition">
          <pc:chgData name="Tư Bùi" userId="dcfa3037cac84c70" providerId="LiveId" clId="{6193DFC3-0540-4CC8-A875-32CEC5EFD6FC}" dt="2024-12-27T14:30:52.269" v="1059"/>
          <pc:sldLayoutMkLst>
            <pc:docMk/>
            <pc:sldMasterMk cId="26187004" sldId="2147483660"/>
            <pc:sldLayoutMk cId="757913890" sldId="2147483683"/>
          </pc:sldLayoutMkLst>
        </pc:sldLayoutChg>
        <pc:sldLayoutChg chg="modTransition">
          <pc:chgData name="Tư Bùi" userId="dcfa3037cac84c70" providerId="LiveId" clId="{6193DFC3-0540-4CC8-A875-32CEC5EFD6FC}" dt="2024-12-27T14:30:52.269" v="1059"/>
          <pc:sldLayoutMkLst>
            <pc:docMk/>
            <pc:sldMasterMk cId="26187004" sldId="2147483660"/>
            <pc:sldLayoutMk cId="2227652013" sldId="2147483684"/>
          </pc:sldLayoutMkLst>
        </pc:sldLayoutChg>
        <pc:sldLayoutChg chg="modTransition">
          <pc:chgData name="Tư Bùi" userId="dcfa3037cac84c70" providerId="LiveId" clId="{6193DFC3-0540-4CC8-A875-32CEC5EFD6FC}" dt="2024-12-27T14:30:52.269" v="1059"/>
          <pc:sldLayoutMkLst>
            <pc:docMk/>
            <pc:sldMasterMk cId="26187004" sldId="2147483660"/>
            <pc:sldLayoutMk cId="227892185" sldId="2147483685"/>
          </pc:sldLayoutMkLst>
        </pc:sldLayoutChg>
        <pc:sldLayoutChg chg="modTransition">
          <pc:chgData name="Tư Bùi" userId="dcfa3037cac84c70" providerId="LiveId" clId="{6193DFC3-0540-4CC8-A875-32CEC5EFD6FC}" dt="2024-12-27T14:30:52.269" v="1059"/>
          <pc:sldLayoutMkLst>
            <pc:docMk/>
            <pc:sldMasterMk cId="26187004" sldId="2147483660"/>
            <pc:sldLayoutMk cId="323785016" sldId="2147483686"/>
          </pc:sldLayoutMkLst>
        </pc:sldLayoutChg>
        <pc:sldLayoutChg chg="modTransition">
          <pc:chgData name="Tư Bùi" userId="dcfa3037cac84c70" providerId="LiveId" clId="{6193DFC3-0540-4CC8-A875-32CEC5EFD6FC}" dt="2024-12-27T14:30:52.269" v="1059"/>
          <pc:sldLayoutMkLst>
            <pc:docMk/>
            <pc:sldMasterMk cId="26187004" sldId="2147483660"/>
            <pc:sldLayoutMk cId="31773692" sldId="2147483687"/>
          </pc:sldLayoutMkLst>
        </pc:sldLayoutChg>
      </pc:sldMasterChg>
      <pc:sldMasterChg chg="modTransition modSldLayout">
        <pc:chgData name="Tư Bùi" userId="dcfa3037cac84c70" providerId="LiveId" clId="{6193DFC3-0540-4CC8-A875-32CEC5EFD6FC}" dt="2024-12-27T14:30:52.269" v="1059"/>
        <pc:sldMasterMkLst>
          <pc:docMk/>
          <pc:sldMasterMk cId="1628195929" sldId="2147483688"/>
        </pc:sldMasterMkLst>
        <pc:sldLayoutChg chg="modTransition">
          <pc:chgData name="Tư Bùi" userId="dcfa3037cac84c70" providerId="LiveId" clId="{6193DFC3-0540-4CC8-A875-32CEC5EFD6FC}" dt="2024-12-27T14:30:52.269" v="1059"/>
          <pc:sldLayoutMkLst>
            <pc:docMk/>
            <pc:sldMasterMk cId="1628195929" sldId="2147483688"/>
            <pc:sldLayoutMk cId="1498464545" sldId="2147483689"/>
          </pc:sldLayoutMkLst>
        </pc:sldLayoutChg>
        <pc:sldLayoutChg chg="modTransition">
          <pc:chgData name="Tư Bùi" userId="dcfa3037cac84c70" providerId="LiveId" clId="{6193DFC3-0540-4CC8-A875-32CEC5EFD6FC}" dt="2024-12-27T14:30:52.269" v="1059"/>
          <pc:sldLayoutMkLst>
            <pc:docMk/>
            <pc:sldMasterMk cId="1628195929" sldId="2147483688"/>
            <pc:sldLayoutMk cId="172425445" sldId="2147483690"/>
          </pc:sldLayoutMkLst>
        </pc:sldLayoutChg>
        <pc:sldLayoutChg chg="modTransition">
          <pc:chgData name="Tư Bùi" userId="dcfa3037cac84c70" providerId="LiveId" clId="{6193DFC3-0540-4CC8-A875-32CEC5EFD6FC}" dt="2024-12-27T14:30:52.269" v="1059"/>
          <pc:sldLayoutMkLst>
            <pc:docMk/>
            <pc:sldMasterMk cId="1628195929" sldId="2147483688"/>
            <pc:sldLayoutMk cId="1752964095" sldId="2147483691"/>
          </pc:sldLayoutMkLst>
        </pc:sldLayoutChg>
        <pc:sldLayoutChg chg="modTransition">
          <pc:chgData name="Tư Bùi" userId="dcfa3037cac84c70" providerId="LiveId" clId="{6193DFC3-0540-4CC8-A875-32CEC5EFD6FC}" dt="2024-12-27T14:30:52.269" v="1059"/>
          <pc:sldLayoutMkLst>
            <pc:docMk/>
            <pc:sldMasterMk cId="1628195929" sldId="2147483688"/>
            <pc:sldLayoutMk cId="677944254" sldId="2147483692"/>
          </pc:sldLayoutMkLst>
        </pc:sldLayoutChg>
        <pc:sldLayoutChg chg="modTransition">
          <pc:chgData name="Tư Bùi" userId="dcfa3037cac84c70" providerId="LiveId" clId="{6193DFC3-0540-4CC8-A875-32CEC5EFD6FC}" dt="2024-12-27T14:30:52.269" v="1059"/>
          <pc:sldLayoutMkLst>
            <pc:docMk/>
            <pc:sldMasterMk cId="1628195929" sldId="2147483688"/>
            <pc:sldLayoutMk cId="1029057353" sldId="2147483693"/>
          </pc:sldLayoutMkLst>
        </pc:sldLayoutChg>
        <pc:sldLayoutChg chg="modTransition">
          <pc:chgData name="Tư Bùi" userId="dcfa3037cac84c70" providerId="LiveId" clId="{6193DFC3-0540-4CC8-A875-32CEC5EFD6FC}" dt="2024-12-27T14:30:52.269" v="1059"/>
          <pc:sldLayoutMkLst>
            <pc:docMk/>
            <pc:sldMasterMk cId="1628195929" sldId="2147483688"/>
            <pc:sldLayoutMk cId="4134048352" sldId="2147483694"/>
          </pc:sldLayoutMkLst>
        </pc:sldLayoutChg>
        <pc:sldLayoutChg chg="modTransition">
          <pc:chgData name="Tư Bùi" userId="dcfa3037cac84c70" providerId="LiveId" clId="{6193DFC3-0540-4CC8-A875-32CEC5EFD6FC}" dt="2024-12-27T14:30:52.269" v="1059"/>
          <pc:sldLayoutMkLst>
            <pc:docMk/>
            <pc:sldMasterMk cId="1628195929" sldId="2147483688"/>
            <pc:sldLayoutMk cId="3801359070" sldId="2147483695"/>
          </pc:sldLayoutMkLst>
        </pc:sldLayoutChg>
        <pc:sldLayoutChg chg="modTransition">
          <pc:chgData name="Tư Bùi" userId="dcfa3037cac84c70" providerId="LiveId" clId="{6193DFC3-0540-4CC8-A875-32CEC5EFD6FC}" dt="2024-12-27T14:30:52.269" v="1059"/>
          <pc:sldLayoutMkLst>
            <pc:docMk/>
            <pc:sldMasterMk cId="1628195929" sldId="2147483688"/>
            <pc:sldLayoutMk cId="951902429" sldId="2147483696"/>
          </pc:sldLayoutMkLst>
        </pc:sldLayoutChg>
        <pc:sldLayoutChg chg="modTransition">
          <pc:chgData name="Tư Bùi" userId="dcfa3037cac84c70" providerId="LiveId" clId="{6193DFC3-0540-4CC8-A875-32CEC5EFD6FC}" dt="2024-12-27T14:30:52.269" v="1059"/>
          <pc:sldLayoutMkLst>
            <pc:docMk/>
            <pc:sldMasterMk cId="1628195929" sldId="2147483688"/>
            <pc:sldLayoutMk cId="3054355920" sldId="2147483697"/>
          </pc:sldLayoutMkLst>
        </pc:sldLayoutChg>
        <pc:sldLayoutChg chg="modTransition">
          <pc:chgData name="Tư Bùi" userId="dcfa3037cac84c70" providerId="LiveId" clId="{6193DFC3-0540-4CC8-A875-32CEC5EFD6FC}" dt="2024-12-27T14:30:52.269" v="1059"/>
          <pc:sldLayoutMkLst>
            <pc:docMk/>
            <pc:sldMasterMk cId="1628195929" sldId="2147483688"/>
            <pc:sldLayoutMk cId="3538082591" sldId="2147483698"/>
          </pc:sldLayoutMkLst>
        </pc:sldLayoutChg>
        <pc:sldLayoutChg chg="modTransition">
          <pc:chgData name="Tư Bùi" userId="dcfa3037cac84c70" providerId="LiveId" clId="{6193DFC3-0540-4CC8-A875-32CEC5EFD6FC}" dt="2024-12-27T14:30:52.269" v="1059"/>
          <pc:sldLayoutMkLst>
            <pc:docMk/>
            <pc:sldMasterMk cId="1628195929" sldId="2147483688"/>
            <pc:sldLayoutMk cId="1020762047" sldId="2147483699"/>
          </pc:sldLayoutMkLst>
        </pc:sldLayoutChg>
      </pc:sldMasterChg>
      <pc:sldMasterChg chg="modTransition modSldLayout">
        <pc:chgData name="Tư Bùi" userId="dcfa3037cac84c70" providerId="LiveId" clId="{6193DFC3-0540-4CC8-A875-32CEC5EFD6FC}" dt="2024-12-27T14:30:52.269" v="1059"/>
        <pc:sldMasterMkLst>
          <pc:docMk/>
          <pc:sldMasterMk cId="3183903712" sldId="2147483700"/>
        </pc:sldMasterMkLst>
        <pc:sldLayoutChg chg="modTransition">
          <pc:chgData name="Tư Bùi" userId="dcfa3037cac84c70" providerId="LiveId" clId="{6193DFC3-0540-4CC8-A875-32CEC5EFD6FC}" dt="2024-12-27T14:30:52.269" v="1059"/>
          <pc:sldLayoutMkLst>
            <pc:docMk/>
            <pc:sldMasterMk cId="3183903712" sldId="2147483700"/>
            <pc:sldLayoutMk cId="946399920" sldId="2147483701"/>
          </pc:sldLayoutMkLst>
        </pc:sldLayoutChg>
        <pc:sldLayoutChg chg="modTransition">
          <pc:chgData name="Tư Bùi" userId="dcfa3037cac84c70" providerId="LiveId" clId="{6193DFC3-0540-4CC8-A875-32CEC5EFD6FC}" dt="2024-12-27T14:30:52.269" v="1059"/>
          <pc:sldLayoutMkLst>
            <pc:docMk/>
            <pc:sldMasterMk cId="3183903712" sldId="2147483700"/>
            <pc:sldLayoutMk cId="1210532426" sldId="2147483702"/>
          </pc:sldLayoutMkLst>
        </pc:sldLayoutChg>
        <pc:sldLayoutChg chg="modTransition">
          <pc:chgData name="Tư Bùi" userId="dcfa3037cac84c70" providerId="LiveId" clId="{6193DFC3-0540-4CC8-A875-32CEC5EFD6FC}" dt="2024-12-27T14:30:52.269" v="1059"/>
          <pc:sldLayoutMkLst>
            <pc:docMk/>
            <pc:sldMasterMk cId="3183903712" sldId="2147483700"/>
            <pc:sldLayoutMk cId="3770729819" sldId="2147483703"/>
          </pc:sldLayoutMkLst>
        </pc:sldLayoutChg>
        <pc:sldLayoutChg chg="modTransition">
          <pc:chgData name="Tư Bùi" userId="dcfa3037cac84c70" providerId="LiveId" clId="{6193DFC3-0540-4CC8-A875-32CEC5EFD6FC}" dt="2024-12-27T14:30:52.269" v="1059"/>
          <pc:sldLayoutMkLst>
            <pc:docMk/>
            <pc:sldMasterMk cId="3183903712" sldId="2147483700"/>
            <pc:sldLayoutMk cId="1824941978" sldId="2147483704"/>
          </pc:sldLayoutMkLst>
        </pc:sldLayoutChg>
        <pc:sldLayoutChg chg="modTransition">
          <pc:chgData name="Tư Bùi" userId="dcfa3037cac84c70" providerId="LiveId" clId="{6193DFC3-0540-4CC8-A875-32CEC5EFD6FC}" dt="2024-12-27T14:30:52.269" v="1059"/>
          <pc:sldLayoutMkLst>
            <pc:docMk/>
            <pc:sldMasterMk cId="3183903712" sldId="2147483700"/>
            <pc:sldLayoutMk cId="3116966968" sldId="2147483705"/>
          </pc:sldLayoutMkLst>
        </pc:sldLayoutChg>
        <pc:sldLayoutChg chg="modTransition">
          <pc:chgData name="Tư Bùi" userId="dcfa3037cac84c70" providerId="LiveId" clId="{6193DFC3-0540-4CC8-A875-32CEC5EFD6FC}" dt="2024-12-27T14:30:52.269" v="1059"/>
          <pc:sldLayoutMkLst>
            <pc:docMk/>
            <pc:sldMasterMk cId="3183903712" sldId="2147483700"/>
            <pc:sldLayoutMk cId="1510533366" sldId="2147483706"/>
          </pc:sldLayoutMkLst>
        </pc:sldLayoutChg>
        <pc:sldLayoutChg chg="modTransition">
          <pc:chgData name="Tư Bùi" userId="dcfa3037cac84c70" providerId="LiveId" clId="{6193DFC3-0540-4CC8-A875-32CEC5EFD6FC}" dt="2024-12-27T14:30:52.269" v="1059"/>
          <pc:sldLayoutMkLst>
            <pc:docMk/>
            <pc:sldMasterMk cId="3183903712" sldId="2147483700"/>
            <pc:sldLayoutMk cId="2420638216" sldId="2147483707"/>
          </pc:sldLayoutMkLst>
        </pc:sldLayoutChg>
        <pc:sldLayoutChg chg="modTransition">
          <pc:chgData name="Tư Bùi" userId="dcfa3037cac84c70" providerId="LiveId" clId="{6193DFC3-0540-4CC8-A875-32CEC5EFD6FC}" dt="2024-12-27T14:30:52.269" v="1059"/>
          <pc:sldLayoutMkLst>
            <pc:docMk/>
            <pc:sldMasterMk cId="3183903712" sldId="2147483700"/>
            <pc:sldLayoutMk cId="304380786" sldId="2147483708"/>
          </pc:sldLayoutMkLst>
        </pc:sldLayoutChg>
        <pc:sldLayoutChg chg="modTransition">
          <pc:chgData name="Tư Bùi" userId="dcfa3037cac84c70" providerId="LiveId" clId="{6193DFC3-0540-4CC8-A875-32CEC5EFD6FC}" dt="2024-12-27T14:30:52.269" v="1059"/>
          <pc:sldLayoutMkLst>
            <pc:docMk/>
            <pc:sldMasterMk cId="3183903712" sldId="2147483700"/>
            <pc:sldLayoutMk cId="3463534741" sldId="2147483709"/>
          </pc:sldLayoutMkLst>
        </pc:sldLayoutChg>
        <pc:sldLayoutChg chg="modTransition">
          <pc:chgData name="Tư Bùi" userId="dcfa3037cac84c70" providerId="LiveId" clId="{6193DFC3-0540-4CC8-A875-32CEC5EFD6FC}" dt="2024-12-27T14:30:52.269" v="1059"/>
          <pc:sldLayoutMkLst>
            <pc:docMk/>
            <pc:sldMasterMk cId="3183903712" sldId="2147483700"/>
            <pc:sldLayoutMk cId="523707473" sldId="2147483710"/>
          </pc:sldLayoutMkLst>
        </pc:sldLayoutChg>
        <pc:sldLayoutChg chg="modTransition">
          <pc:chgData name="Tư Bùi" userId="dcfa3037cac84c70" providerId="LiveId" clId="{6193DFC3-0540-4CC8-A875-32CEC5EFD6FC}" dt="2024-12-27T14:30:52.269" v="1059"/>
          <pc:sldLayoutMkLst>
            <pc:docMk/>
            <pc:sldMasterMk cId="3183903712" sldId="2147483700"/>
            <pc:sldLayoutMk cId="2783101214" sldId="2147483711"/>
          </pc:sldLayoutMkLst>
        </pc:sldLayoutChg>
        <pc:sldLayoutChg chg="modTransition">
          <pc:chgData name="Tư Bùi" userId="dcfa3037cac84c70" providerId="LiveId" clId="{6193DFC3-0540-4CC8-A875-32CEC5EFD6FC}" dt="2024-12-27T14:30:52.269" v="1059"/>
          <pc:sldLayoutMkLst>
            <pc:docMk/>
            <pc:sldMasterMk cId="3183903712" sldId="2147483700"/>
            <pc:sldLayoutMk cId="3595623415" sldId="2147483712"/>
          </pc:sldLayoutMkLst>
        </pc:sldLayoutChg>
        <pc:sldLayoutChg chg="modTransition">
          <pc:chgData name="Tư Bùi" userId="dcfa3037cac84c70" providerId="LiveId" clId="{6193DFC3-0540-4CC8-A875-32CEC5EFD6FC}" dt="2024-12-27T14:30:52.269" v="1059"/>
          <pc:sldLayoutMkLst>
            <pc:docMk/>
            <pc:sldMasterMk cId="3183903712" sldId="2147483700"/>
            <pc:sldLayoutMk cId="3642345502" sldId="21474837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C0C07-7EE3-4D76-8925-9EE0467EC74D}" type="datetimeFigureOut">
              <a:rPr lang="en-SG" smtClean="0"/>
              <a:t>23/2/2025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8F820-EC05-4DCC-97CD-3B099ED8D3CB}" type="slidenum">
              <a:rPr lang="en-SG" smtClean="0"/>
              <a:t>‹#›</a:t>
            </a:fld>
            <a:endParaRPr lang="en-SG"/>
          </a:p>
        </p:txBody>
      </p:sp>
    </p:spTree>
    <p:extLst>
      <p:ext uri="{BB962C8B-B14F-4D97-AF65-F5344CB8AC3E}">
        <p14:creationId xmlns:p14="http://schemas.microsoft.com/office/powerpoint/2010/main" val="220426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1423680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695805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3826215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1398468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1886214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4168068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94675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0325853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2535106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8607911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9170951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230255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8663732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6892328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826437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7579138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7652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78921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7850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17736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4" name="图片 3"/>
          <p:cNvPicPr>
            <a:picLocks noChangeAspect="1"/>
          </p:cNvPicPr>
          <p:nvPr userDrawn="1"/>
        </p:nvPicPr>
        <p:blipFill rotWithShape="1">
          <a:blip r:embed="rId3"/>
          <a:srcRect l="40850" t="7222" r="7067" b="14722"/>
          <a:stretch/>
        </p:blipFill>
        <p:spPr>
          <a:xfrm rot="14540938">
            <a:off x="8766024" y="11724"/>
            <a:ext cx="1982188" cy="1881739"/>
          </a:xfrm>
          <a:prstGeom prst="teardrop">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94639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2105324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98005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图文框 6">
            <a:extLst>
              <a:ext uri="{FF2B5EF4-FFF2-40B4-BE49-F238E27FC236}">
                <a16:creationId xmlns:a16="http://schemas.microsoft.com/office/drawing/2014/main" id="{EB860E48-C92F-4211-BC95-B79D308CF20D}"/>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2" name="图片 7">
            <a:extLst>
              <a:ext uri="{FF2B5EF4-FFF2-40B4-BE49-F238E27FC236}">
                <a16:creationId xmlns:a16="http://schemas.microsoft.com/office/drawing/2014/main" id="{78874060-8E29-45EC-A816-4B5547A4F7EC}"/>
              </a:ext>
            </a:extLst>
          </p:cNvPr>
          <p:cNvPicPr>
            <a:picLocks noChangeAspect="1"/>
          </p:cNvPicPr>
          <p:nvPr userDrawn="1"/>
        </p:nvPicPr>
        <p:blipFill>
          <a:blip r:embed="rId2"/>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3" name="图片 8">
            <a:extLst>
              <a:ext uri="{FF2B5EF4-FFF2-40B4-BE49-F238E27FC236}">
                <a16:creationId xmlns:a16="http://schemas.microsoft.com/office/drawing/2014/main" id="{C94A973E-C8AE-421A-BD0A-4F821A6CD133}"/>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770729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5592DAD-D856-48DB-823B-B67FA884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5"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6"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8249419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38B36F-D5B9-4013-A64E-E76B4E42DB48}"/>
              </a:ext>
            </a:extLst>
          </p:cNvPr>
          <p:cNvGrpSpPr/>
          <p:nvPr userDrawn="1"/>
        </p:nvGrpSpPr>
        <p:grpSpPr>
          <a:xfrm>
            <a:off x="0" y="0"/>
            <a:ext cx="12192000" cy="6858000"/>
            <a:chOff x="0" y="0"/>
            <a:chExt cx="12192000" cy="6858000"/>
          </a:xfrm>
        </p:grpSpPr>
        <p:pic>
          <p:nvPicPr>
            <p:cNvPr id="3" name="Picture 2" descr="A picture containing background pattern&#10;&#10;Description automatically generated">
              <a:extLst>
                <a:ext uri="{FF2B5EF4-FFF2-40B4-BE49-F238E27FC236}">
                  <a16:creationId xmlns:a16="http://schemas.microsoft.com/office/drawing/2014/main" id="{91E1E12E-EDE8-4573-9F28-B2E519691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4B9B10F-5259-4CB6-9E4D-72F9574EA31F}"/>
                </a:ext>
              </a:extLst>
            </p:cNvPr>
            <p:cNvSpPr/>
            <p:nvPr userDrawn="1"/>
          </p:nvSpPr>
          <p:spPr>
            <a:xfrm>
              <a:off x="5410200" y="6083300"/>
              <a:ext cx="1498600" cy="584200"/>
            </a:xfrm>
            <a:prstGeom prst="rect">
              <a:avLst/>
            </a:prstGeom>
            <a:solidFill>
              <a:srgbClr val="F0A3C3"/>
            </a:solidFill>
            <a:ln>
              <a:solidFill>
                <a:srgbClr val="F0A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1169669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5105333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文框 6">
            <a:extLst>
              <a:ext uri="{FF2B5EF4-FFF2-40B4-BE49-F238E27FC236}">
                <a16:creationId xmlns:a16="http://schemas.microsoft.com/office/drawing/2014/main" id="{37222E41-4B38-46D2-84BB-1F05C3849F6C}"/>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0BA3D50F-CC80-4F5B-B51E-7D1884D27834}"/>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F7A1D87E-969D-4B0E-AD89-70060ABB26B7}"/>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7" name="Picture 6">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8"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9"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24206382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4" name="图文框 6">
            <a:extLst>
              <a:ext uri="{FF2B5EF4-FFF2-40B4-BE49-F238E27FC236}">
                <a16:creationId xmlns:a16="http://schemas.microsoft.com/office/drawing/2014/main" id="{89CC1AFE-07C7-4EE1-B4B2-69116D841501}"/>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043807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4C47E4C6-B78F-439C-BBDD-EEFAE8E88379}"/>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5CD13D1B-F8EF-4988-9001-B90002E3B440}"/>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4635347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5237074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101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56234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152685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628261-940E-418E-9D7E-87AEE8FBC64B}" type="datetimeFigureOut">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23/02/2025</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D2FC11-E6C3-42FB-BE0F-EA92CB58407F}" type="slidenum">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36423455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307198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35684397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334722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262803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3381798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5.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29"/>
          <a:srcRect t="3792" r="610"/>
          <a:stretch/>
        </p:blipFill>
        <p:spPr>
          <a:xfrm>
            <a:off x="-47656" y="0"/>
            <a:ext cx="12239656" cy="685799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44F3669C-DDF7-9331-60E6-063295F6DB1D}"/>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b="8554"/>
          <a:stretch/>
        </p:blipFill>
        <p:spPr>
          <a:xfrm>
            <a:off x="-9939" y="1282"/>
            <a:ext cx="12191980" cy="6856718"/>
          </a:xfrm>
          <a:prstGeom prst="rect">
            <a:avLst/>
          </a:prstGeom>
        </p:spPr>
      </p:pic>
      <p:sp>
        <p:nvSpPr>
          <p:cNvPr id="9" name="TextBox 3">
            <a:extLst>
              <a:ext uri="{FF2B5EF4-FFF2-40B4-BE49-F238E27FC236}">
                <a16:creationId xmlns:a16="http://schemas.microsoft.com/office/drawing/2014/main" id="{8812A912-743A-E0DD-70C3-50F1CFB5C17A}"/>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1">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99DBD659-4E15-045F-446D-3695E478B736}"/>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2" name="Picture 11">
            <a:extLst>
              <a:ext uri="{FF2B5EF4-FFF2-40B4-BE49-F238E27FC236}">
                <a16:creationId xmlns:a16="http://schemas.microsoft.com/office/drawing/2014/main" id="{219B6B2F-7D15-DEFB-2F22-15E5B5DD7C67}"/>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5" name="Picture 6">
            <a:extLst>
              <a:ext uri="{FF2B5EF4-FFF2-40B4-BE49-F238E27FC236}">
                <a16:creationId xmlns:a16="http://schemas.microsoft.com/office/drawing/2014/main" id="{5A3AE21B-B5CF-2318-FB7F-7E9922855F1D}"/>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6" name="Picture 6">
            <a:extLst>
              <a:ext uri="{FF2B5EF4-FFF2-40B4-BE49-F238E27FC236}">
                <a16:creationId xmlns:a16="http://schemas.microsoft.com/office/drawing/2014/main" id="{51E7B544-E1B6-9D4D-55D8-F5A278A28D08}"/>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7" name="Picture 6">
            <a:extLst>
              <a:ext uri="{FF2B5EF4-FFF2-40B4-BE49-F238E27FC236}">
                <a16:creationId xmlns:a16="http://schemas.microsoft.com/office/drawing/2014/main" id="{082C51AA-7F97-08B5-5E4C-BBC05C93781B}"/>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8" name="Picture 6">
            <a:extLst>
              <a:ext uri="{FF2B5EF4-FFF2-40B4-BE49-F238E27FC236}">
                <a16:creationId xmlns:a16="http://schemas.microsoft.com/office/drawing/2014/main" id="{2269EFA1-9389-BAA7-44A1-1B7E3A38DACA}"/>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9" name="Picture 6">
            <a:extLst>
              <a:ext uri="{FF2B5EF4-FFF2-40B4-BE49-F238E27FC236}">
                <a16:creationId xmlns:a16="http://schemas.microsoft.com/office/drawing/2014/main" id="{9AD4051E-6BF8-700D-CD71-380A2F144679}"/>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0" name="Picture 6">
            <a:extLst>
              <a:ext uri="{FF2B5EF4-FFF2-40B4-BE49-F238E27FC236}">
                <a16:creationId xmlns:a16="http://schemas.microsoft.com/office/drawing/2014/main" id="{0CD4EAAC-78A6-D702-E77C-59D1869DDE7A}"/>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1" name="Picture 6">
            <a:extLst>
              <a:ext uri="{FF2B5EF4-FFF2-40B4-BE49-F238E27FC236}">
                <a16:creationId xmlns:a16="http://schemas.microsoft.com/office/drawing/2014/main" id="{733D9AAD-21C6-510D-FA22-89DE296AA204}"/>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2" name="Picture 6">
            <a:extLst>
              <a:ext uri="{FF2B5EF4-FFF2-40B4-BE49-F238E27FC236}">
                <a16:creationId xmlns:a16="http://schemas.microsoft.com/office/drawing/2014/main" id="{811DBCD6-05F9-7427-6E8F-5245BFFDD409}"/>
              </a:ext>
            </a:extLst>
          </p:cNvPr>
          <p:cNvPicPr>
            <a:picLocks noChangeAspect="1"/>
          </p:cNvPicPr>
          <p:nvPr userDrawn="1"/>
        </p:nvPicPr>
        <p:blipFill rotWithShape="1">
          <a:blip r:embed="rId33"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2618700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DE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43CC4-EDBA-40BC-8BCE-27E547E4D86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3"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6"/>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4"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5" name="Picture 4">
            <a:extLst>
              <a:ext uri="{FF2B5EF4-FFF2-40B4-BE49-F238E27FC236}">
                <a16:creationId xmlns:a16="http://schemas.microsoft.com/office/drawing/2014/main" id="{CF7123EE-C62C-4B81-932E-FD785DD2C88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6" name="Picture 5">
            <a:extLst>
              <a:ext uri="{FF2B5EF4-FFF2-40B4-BE49-F238E27FC236}">
                <a16:creationId xmlns:a16="http://schemas.microsoft.com/office/drawing/2014/main" id="{1AA41CD8-0B29-4E70-83B7-FFEF21784CA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7" name="Picture 6">
            <a:extLst>
              <a:ext uri="{FF2B5EF4-FFF2-40B4-BE49-F238E27FC236}">
                <a16:creationId xmlns:a16="http://schemas.microsoft.com/office/drawing/2014/main" id="{393A9AFA-2307-4D7D-AC1F-49D1FC63855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8" name="Picture 7">
            <a:extLst>
              <a:ext uri="{FF2B5EF4-FFF2-40B4-BE49-F238E27FC236}">
                <a16:creationId xmlns:a16="http://schemas.microsoft.com/office/drawing/2014/main" id="{47A391FB-4D97-4193-B59E-DA33960917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9"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0"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31839037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hyperlink" Target="https://www.facebook.com/groups/62989882801705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www.youtube.com/watch?v=SwjvlJCelN0"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C3918A5E-6E18-CD52-55CE-040BE0F9CF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DB62AFBD-D581-F44A-2A85-18FAD1B93556}"/>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3BE38026-3DDF-9B66-4816-7D550C2B3563}"/>
              </a:ext>
            </a:extLst>
          </p:cNvPr>
          <p:cNvSpPr/>
          <p:nvPr/>
        </p:nvSpPr>
        <p:spPr>
          <a:xfrm>
            <a:off x="3548728"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Picture 2">
            <a:extLst>
              <a:ext uri="{FF2B5EF4-FFF2-40B4-BE49-F238E27FC236}">
                <a16:creationId xmlns:a16="http://schemas.microsoft.com/office/drawing/2014/main" id="{119E3612-F7DE-C966-5666-D0CB90884BDE}"/>
              </a:ext>
            </a:extLst>
          </p:cNvPr>
          <p:cNvPicPr>
            <a:picLocks noChangeAspect="1"/>
          </p:cNvPicPr>
          <p:nvPr/>
        </p:nvPicPr>
        <p:blipFill>
          <a:blip r:embed="rId4"/>
          <a:stretch>
            <a:fillRect/>
          </a:stretch>
        </p:blipFill>
        <p:spPr>
          <a:xfrm>
            <a:off x="3548728" y="1716574"/>
            <a:ext cx="8333954" cy="2865368"/>
          </a:xfrm>
          <a:prstGeom prst="rect">
            <a:avLst/>
          </a:prstGeom>
        </p:spPr>
      </p:pic>
      <p:pic>
        <p:nvPicPr>
          <p:cNvPr id="6" name="Picture 5">
            <a:extLst>
              <a:ext uri="{FF2B5EF4-FFF2-40B4-BE49-F238E27FC236}">
                <a16:creationId xmlns:a16="http://schemas.microsoft.com/office/drawing/2014/main" id="{8C2EB4FC-4895-7EB2-2C45-5E4E842C0811}"/>
              </a:ext>
            </a:extLst>
          </p:cNvPr>
          <p:cNvPicPr>
            <a:picLocks noChangeAspect="1"/>
          </p:cNvPicPr>
          <p:nvPr/>
        </p:nvPicPr>
        <p:blipFill>
          <a:blip r:embed="rId5"/>
          <a:stretch>
            <a:fillRect/>
          </a:stretch>
        </p:blipFill>
        <p:spPr>
          <a:xfrm>
            <a:off x="7604004" y="4606529"/>
            <a:ext cx="5502568" cy="685705"/>
          </a:xfrm>
          <a:prstGeom prst="rect">
            <a:avLst/>
          </a:prstGeom>
        </p:spPr>
      </p:pic>
      <p:pic>
        <p:nvPicPr>
          <p:cNvPr id="9" name="Picture 8" descr="A logo with bamboo stems and a cartoon face&#10;&#10;Description automatically generated">
            <a:extLst>
              <a:ext uri="{FF2B5EF4-FFF2-40B4-BE49-F238E27FC236}">
                <a16:creationId xmlns:a16="http://schemas.microsoft.com/office/drawing/2014/main" id="{EA3255A8-5134-8950-BA2D-BDA88365626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951317" y="4257604"/>
            <a:ext cx="1203267" cy="1240651"/>
          </a:xfrm>
          <a:prstGeom prst="rect">
            <a:avLst/>
          </a:prstGeom>
        </p:spPr>
      </p:pic>
      <p:pic>
        <p:nvPicPr>
          <p:cNvPr id="10" name="Picture 9" descr="A green and white logo&#10;&#10;Description automatically generated">
            <a:extLst>
              <a:ext uri="{FF2B5EF4-FFF2-40B4-BE49-F238E27FC236}">
                <a16:creationId xmlns:a16="http://schemas.microsoft.com/office/drawing/2014/main" id="{27092E29-BCEE-20BC-F07F-C120A7AB4BE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02543" y="1254987"/>
            <a:ext cx="1567543" cy="1567543"/>
          </a:xfrm>
          <a:prstGeom prst="rect">
            <a:avLst/>
          </a:prstGeom>
        </p:spPr>
      </p:pic>
    </p:spTree>
    <p:extLst>
      <p:ext uri="{BB962C8B-B14F-4D97-AF65-F5344CB8AC3E}">
        <p14:creationId xmlns:p14="http://schemas.microsoft.com/office/powerpoint/2010/main" val="4366710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EF20-FD68-A3A8-19C6-92F8CE5F08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AF587B-9B32-C47F-37A7-1CA85019A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6" y="752352"/>
            <a:ext cx="9753601" cy="5572248"/>
          </a:xfrm>
          <a:prstGeom prst="rect">
            <a:avLst/>
          </a:prstGeom>
        </p:spPr>
      </p:pic>
      <p:sp>
        <p:nvSpPr>
          <p:cNvPr id="5" name="TextBox 4">
            <a:extLst>
              <a:ext uri="{FF2B5EF4-FFF2-40B4-BE49-F238E27FC236}">
                <a16:creationId xmlns:a16="http://schemas.microsoft.com/office/drawing/2014/main" id="{735A0E0B-8060-F0FE-7821-6B3D8D345D48}"/>
              </a:ext>
            </a:extLst>
          </p:cNvPr>
          <p:cNvSpPr txBox="1"/>
          <p:nvPr/>
        </p:nvSpPr>
        <p:spPr>
          <a:xfrm>
            <a:off x="293914" y="1169805"/>
            <a:ext cx="8773885" cy="4832092"/>
          </a:xfrm>
          <a:prstGeom prst="rect">
            <a:avLst/>
          </a:prstGeom>
          <a:noFill/>
        </p:spPr>
        <p:txBody>
          <a:bodyPr wrap="square" rtlCol="0">
            <a:spAutoFit/>
          </a:bodyPr>
          <a:lstStyle/>
          <a:p>
            <a:pPr lvl="0" algn="just"/>
            <a:r>
              <a:rPr kumimoji="0" lang="vi-VN" sz="2500" b="0" i="0" u="none" strike="noStrike" kern="1200" cap="none" spc="0" normalizeH="0" baseline="0" noProof="0" dirty="0">
                <a:ln>
                  <a:noFill/>
                </a:ln>
                <a:solidFill>
                  <a:srgbClr val="333333">
                    <a:lumMod val="50000"/>
                  </a:srgbClr>
                </a:solidFill>
                <a:effectLst/>
                <a:uLnTx/>
                <a:uFillTx/>
                <a:latin typeface="Cambria" panose="02040503050406030204" pitchFamily="18" charset="0"/>
                <a:ea typeface="Cambria" panose="02040503050406030204" pitchFamily="18" charset="0"/>
                <a:cs typeface="+mn-cs"/>
              </a:rPr>
              <a:t>	</a:t>
            </a:r>
            <a:r>
              <a:rPr lang="vi-VN" sz="2800" dirty="0">
                <a:solidFill>
                  <a:srgbClr val="333333">
                    <a:lumMod val="50000"/>
                  </a:srgbClr>
                </a:solidFill>
                <a:latin typeface="Cambria" panose="02040503050406030204" pitchFamily="18" charset="0"/>
                <a:ea typeface="Cambria" panose="02040503050406030204" pitchFamily="18" charset="0"/>
              </a:rPr>
              <a:t>Trong phần triển khai, những chi tiết nói về ngày hội gây được ấn tượng với người viết:</a:t>
            </a:r>
          </a:p>
          <a:p>
            <a:pPr lvl="0" algn="just"/>
            <a:r>
              <a:rPr lang="vi-VN" sz="2800" dirty="0">
                <a:solidFill>
                  <a:srgbClr val="333333">
                    <a:lumMod val="50000"/>
                  </a:srgbClr>
                </a:solidFill>
                <a:latin typeface="Cambria" panose="02040503050406030204" pitchFamily="18" charset="0"/>
                <a:ea typeface="Cambria" panose="02040503050406030204" pitchFamily="18" charset="0"/>
              </a:rPr>
              <a:t>- Cờ hoa, những bộ trang phục truyền thống làm cho cả thị trấn trở nên rực rỡ sắc màu.</a:t>
            </a:r>
          </a:p>
          <a:p>
            <a:pPr lvl="0" algn="just"/>
            <a:r>
              <a:rPr lang="vi-VN" sz="2800" dirty="0">
                <a:solidFill>
                  <a:srgbClr val="333333">
                    <a:lumMod val="50000"/>
                  </a:srgbClr>
                </a:solidFill>
                <a:latin typeface="Cambria" panose="02040503050406030204" pitchFamily="18" charset="0"/>
                <a:ea typeface="Cambria" panose="02040503050406030204" pitchFamily="18" charset="0"/>
              </a:rPr>
              <a:t>-Trước cuộc thi ném còn của những cô gái Thái, tôi trở thành cổ động viên tự lúc nào không rõ.</a:t>
            </a:r>
          </a:p>
          <a:p>
            <a:pPr lvl="0" algn="just"/>
            <a:r>
              <a:rPr lang="vi-VN" sz="2800" dirty="0">
                <a:solidFill>
                  <a:srgbClr val="333333">
                    <a:lumMod val="50000"/>
                  </a:srgbClr>
                </a:solidFill>
                <a:latin typeface="Cambria" panose="02040503050406030204" pitchFamily="18" charset="0"/>
                <a:ea typeface="Cambria" panose="02040503050406030204" pitchFamily="18" charset="0"/>
              </a:rPr>
              <a:t>-Điệu múa khèn tràn đầy sức sống của các chàng trai người Mông đã khiến tôi rất ngạc nhiên và thán phục.</a:t>
            </a:r>
          </a:p>
          <a:p>
            <a:pPr lvl="0" algn="just"/>
            <a:r>
              <a:rPr lang="vi-VN" sz="2800" dirty="0">
                <a:solidFill>
                  <a:srgbClr val="333333">
                    <a:lumMod val="50000"/>
                  </a:srgbClr>
                </a:solidFill>
                <a:latin typeface="Cambria" panose="02040503050406030204" pitchFamily="18" charset="0"/>
                <a:ea typeface="Cambria" panose="02040503050406030204" pitchFamily="18" charset="0"/>
              </a:rPr>
              <a:t>- Tôi như bị cuốn theo bước múa sạp khéo léo, rộn ràng của những cô gái Mường.- Tôi say sưa thưởng thức điệu múa xoè uyển chuyển của những cô gái Thái...</a:t>
            </a:r>
            <a:endParaRPr kumimoji="0" lang="en-SG" sz="2800" i="1" u="none" strike="noStrike" kern="1200" cap="none" spc="0" normalizeH="0" baseline="0" noProof="0" dirty="0">
              <a:ln>
                <a:noFill/>
              </a:ln>
              <a:solidFill>
                <a:srgbClr val="333333">
                  <a:lumMod val="50000"/>
                </a:srgbClr>
              </a:solidFill>
              <a:effectLst/>
              <a:uLnTx/>
              <a:uFillTx/>
              <a:latin typeface="Cambria" panose="02040503050406030204" pitchFamily="18" charset="0"/>
              <a:ea typeface="Cambria" panose="02040503050406030204" pitchFamily="18" charset="0"/>
            </a:endParaRPr>
          </a:p>
        </p:txBody>
      </p:sp>
      <p:pic>
        <p:nvPicPr>
          <p:cNvPr id="7" name="Picture 6" descr="A picture containing toy&#10;&#10;Description automatically generated">
            <a:extLst>
              <a:ext uri="{FF2B5EF4-FFF2-40B4-BE49-F238E27FC236}">
                <a16:creationId xmlns:a16="http://schemas.microsoft.com/office/drawing/2014/main" id="{C30E2EBF-4BC3-873D-66E4-B0090B606278}"/>
              </a:ext>
            </a:extLst>
          </p:cNvPr>
          <p:cNvPicPr>
            <a:picLocks noChangeAspect="1"/>
          </p:cNvPicPr>
          <p:nvPr/>
        </p:nvPicPr>
        <p:blipFill rotWithShape="1">
          <a:blip r:embed="rId3">
            <a:extLst>
              <a:ext uri="{28A0092B-C50C-407E-A947-70E740481C1C}">
                <a14:useLocalDpi xmlns:a14="http://schemas.microsoft.com/office/drawing/2010/main" val="0"/>
              </a:ext>
            </a:extLst>
          </a:blip>
          <a:srcRect l="4656" t="13143" r="50366" b="11809"/>
          <a:stretch/>
        </p:blipFill>
        <p:spPr>
          <a:xfrm>
            <a:off x="9035142" y="3916857"/>
            <a:ext cx="3347662" cy="3141984"/>
          </a:xfrm>
          <a:prstGeom prst="rect">
            <a:avLst/>
          </a:prstGeom>
        </p:spPr>
      </p:pic>
      <p:sp>
        <p:nvSpPr>
          <p:cNvPr id="4" name="Rectangle 3">
            <a:extLst>
              <a:ext uri="{FF2B5EF4-FFF2-40B4-BE49-F238E27FC236}">
                <a16:creationId xmlns:a16="http://schemas.microsoft.com/office/drawing/2014/main" id="{59184045-87A8-51EC-BBB4-2BBB94B3C9D8}"/>
              </a:ext>
            </a:extLst>
          </p:cNvPr>
          <p:cNvSpPr/>
          <p:nvPr/>
        </p:nvSpPr>
        <p:spPr>
          <a:xfrm>
            <a:off x="1019426" y="106022"/>
            <a:ext cx="8146344" cy="106378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168DC112-D594-B678-D934-17788D7D1653}"/>
              </a:ext>
            </a:extLst>
          </p:cNvPr>
          <p:cNvSpPr txBox="1"/>
          <p:nvPr/>
        </p:nvSpPr>
        <p:spPr>
          <a:xfrm>
            <a:off x="1001484" y="106022"/>
            <a:ext cx="8251373" cy="954107"/>
          </a:xfrm>
          <a:prstGeom prst="rect">
            <a:avLst/>
          </a:prstGeom>
          <a:noFill/>
        </p:spPr>
        <p:txBody>
          <a:bodyPr wrap="square" rtlCol="0">
            <a:spAutoFit/>
          </a:bodyPr>
          <a:lstStyle/>
          <a:p>
            <a:pPr algn="ctr"/>
            <a:r>
              <a:rPr lang="en-SG" sz="2800" b="1" dirty="0">
                <a:solidFill>
                  <a:schemeClr val="accent1">
                    <a:lumMod val="75000"/>
                  </a:schemeClr>
                </a:solidFill>
                <a:latin typeface="Cambria" panose="02040503050406030204" pitchFamily="18" charset="0"/>
                <a:ea typeface="Cambria" panose="02040503050406030204" pitchFamily="18" charset="0"/>
              </a:rPr>
              <a:t>c. T</a:t>
            </a:r>
            <a:r>
              <a:rPr lang="vi-VN" sz="2800" b="1" dirty="0">
                <a:solidFill>
                  <a:schemeClr val="accent1">
                    <a:lumMod val="75000"/>
                  </a:schemeClr>
                </a:solidFill>
                <a:latin typeface="Cambria" panose="02040503050406030204" pitchFamily="18" charset="0"/>
                <a:ea typeface="Cambria" panose="02040503050406030204" pitchFamily="18" charset="0"/>
              </a:rPr>
              <a:t>rong phần triển khai, những chi tiết nào nói về ngày hội gây được ấn tượng với người viết?</a:t>
            </a:r>
            <a:endParaRPr lang="en-SG" sz="2800" b="1"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40536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71F8A-F359-AD07-D2B7-382435067E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AEBFF3-E394-359D-533E-89B55843A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3" y="860536"/>
            <a:ext cx="11604173" cy="5572248"/>
          </a:xfrm>
          <a:prstGeom prst="rect">
            <a:avLst/>
          </a:prstGeom>
        </p:spPr>
      </p:pic>
      <p:sp>
        <p:nvSpPr>
          <p:cNvPr id="5" name="TextBox 4">
            <a:extLst>
              <a:ext uri="{FF2B5EF4-FFF2-40B4-BE49-F238E27FC236}">
                <a16:creationId xmlns:a16="http://schemas.microsoft.com/office/drawing/2014/main" id="{DE42CD27-7EF7-B31F-1E85-4FD07C2F20E9}"/>
              </a:ext>
            </a:extLst>
          </p:cNvPr>
          <p:cNvSpPr txBox="1"/>
          <p:nvPr/>
        </p:nvSpPr>
        <p:spPr>
          <a:xfrm>
            <a:off x="370114" y="1060129"/>
            <a:ext cx="11342915" cy="5078313"/>
          </a:xfrm>
          <a:prstGeom prst="rect">
            <a:avLst/>
          </a:prstGeom>
          <a:noFill/>
        </p:spPr>
        <p:txBody>
          <a:bodyPr wrap="square" rtlCol="0">
            <a:spAutoFit/>
          </a:bodyPr>
          <a:lstStyle/>
          <a:p>
            <a:pPr lvl="0" algn="just"/>
            <a:r>
              <a:rPr lang="vi-VN" sz="2700" i="1" dirty="0">
                <a:solidFill>
                  <a:srgbClr val="333333">
                    <a:lumMod val="50000"/>
                  </a:srgbClr>
                </a:solidFill>
                <a:latin typeface="Cambria" panose="02040503050406030204" pitchFamily="18" charset="0"/>
                <a:ea typeface="Cambria" panose="02040503050406030204" pitchFamily="18" charset="0"/>
              </a:rPr>
              <a:t>- Từ ngữ: háo hức, chăm chú, hò reo, bất ngờ, ngạc nhiên, thán phục, nhún nhảy, cuốn theo, say sưa thưởng thức, xúc động.</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Câu văn:</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Tiếng trống, tiếng chiêng rộn rã khiến tôi cảm thấy háo hức lạ thường.</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Tôi chăm chú dõi theo quả còn bay vút lên cao, lơ lửng trên không trung.</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Tôi và mọi người hò reo khi quả còn bất ngờ bay vèo qua vòng tròn gắn trên đầu cây tre.</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Điệu múa khèn tràn đầy sức sống của các chàng trai người Mông đã khiến tôi rất ngạc nhiên và thán phục.</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Tôi say sưa thưởng thức điệu múa xoè uyển chuyển của những cô gái Thái...</a:t>
            </a:r>
          </a:p>
          <a:p>
            <a:pPr lvl="0" algn="just"/>
            <a:r>
              <a:rPr lang="vi-VN" sz="2700" i="1" dirty="0">
                <a:solidFill>
                  <a:srgbClr val="333333">
                    <a:lumMod val="50000"/>
                  </a:srgbClr>
                </a:solidFill>
                <a:latin typeface="Cambria" panose="02040503050406030204" pitchFamily="18" charset="0"/>
                <a:ea typeface="Cambria" panose="02040503050406030204" pitchFamily="18" charset="0"/>
              </a:rPr>
              <a:t>+ Đến với Ngày hội văn hoá các dân tộc thiểu số ở Mộc Châu, tôi đã rất xúc động và hiểu vì sao cần phải giữ gìn giá trị văn hoá truyền thống của dân tộc.</a:t>
            </a:r>
            <a:endParaRPr kumimoji="0" lang="en-SG" sz="2700" b="0" i="1" u="none" strike="noStrike" kern="1200" cap="none" spc="0" normalizeH="0" baseline="0" noProof="0" dirty="0">
              <a:ln>
                <a:noFill/>
              </a:ln>
              <a:solidFill>
                <a:srgbClr val="333333">
                  <a:lumMod val="50000"/>
                </a:srgbClr>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4C15E6A2-0736-FF90-058D-6F39AC8F4F8F}"/>
              </a:ext>
            </a:extLst>
          </p:cNvPr>
          <p:cNvSpPr/>
          <p:nvPr/>
        </p:nvSpPr>
        <p:spPr>
          <a:xfrm>
            <a:off x="1106513" y="51183"/>
            <a:ext cx="8146344" cy="106378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3F91362E-E4B3-B701-C7C1-45F2F627FD90}"/>
              </a:ext>
            </a:extLst>
          </p:cNvPr>
          <p:cNvSpPr txBox="1"/>
          <p:nvPr/>
        </p:nvSpPr>
        <p:spPr>
          <a:xfrm>
            <a:off x="1001484" y="106022"/>
            <a:ext cx="8251373" cy="954107"/>
          </a:xfrm>
          <a:prstGeom prst="rect">
            <a:avLst/>
          </a:prstGeom>
          <a:noFill/>
        </p:spPr>
        <p:txBody>
          <a:bodyPr wrap="square" rtlCol="0">
            <a:spAutoFit/>
          </a:bodyPr>
          <a:lstStyle/>
          <a:p>
            <a:pPr lvl="0" algn="ctr"/>
            <a:r>
              <a:rPr lang="vi-VN" sz="2800" b="1" dirty="0">
                <a:solidFill>
                  <a:srgbClr val="E64F1C">
                    <a:lumMod val="75000"/>
                  </a:srgbClr>
                </a:solidFill>
                <a:latin typeface="Cambria" panose="02040503050406030204" pitchFamily="18" charset="0"/>
                <a:ea typeface="Cambria" panose="02040503050406030204" pitchFamily="18" charset="0"/>
              </a:rPr>
              <a:t>d. Tình cảm, cảm xúc của người viết được bộc lộ qua những từ ngữ, câu văn:</a:t>
            </a:r>
            <a:endParaRPr kumimoji="0" lang="en-SG" sz="2800" b="1" i="0" u="none" strike="noStrike" kern="1200" cap="none" spc="0" normalizeH="0" baseline="0" noProof="0" dirty="0">
              <a:ln>
                <a:noFill/>
              </a:ln>
              <a:solidFill>
                <a:srgbClr val="E64F1C">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2129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0C0A8F-0DB8-D7E6-CA47-6BC712240477}"/>
              </a:ext>
            </a:extLst>
          </p:cNvPr>
          <p:cNvGrpSpPr/>
          <p:nvPr/>
        </p:nvGrpSpPr>
        <p:grpSpPr>
          <a:xfrm>
            <a:off x="-546101" y="-152561"/>
            <a:ext cx="12738100" cy="1432375"/>
            <a:chOff x="6688311" y="-170670"/>
            <a:chExt cx="6267965" cy="1804092"/>
          </a:xfrm>
        </p:grpSpPr>
        <p:pic>
          <p:nvPicPr>
            <p:cNvPr id="3" name="Picture 44">
              <a:extLst>
                <a:ext uri="{FF2B5EF4-FFF2-40B4-BE49-F238E27FC236}">
                  <a16:creationId xmlns:a16="http://schemas.microsoft.com/office/drawing/2014/main" id="{B211B03A-54E3-5496-DE6E-8E73A16F52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688311" y="-170670"/>
              <a:ext cx="6267965" cy="1804092"/>
            </a:xfrm>
            <a:prstGeom prst="rect">
              <a:avLst/>
            </a:prstGeom>
          </p:spPr>
        </p:pic>
        <p:sp>
          <p:nvSpPr>
            <p:cNvPr id="4" name="TextBox 3">
              <a:extLst>
                <a:ext uri="{FF2B5EF4-FFF2-40B4-BE49-F238E27FC236}">
                  <a16:creationId xmlns:a16="http://schemas.microsoft.com/office/drawing/2014/main" id="{2B2B0B27-AEEE-0778-C5A2-395C7E8AC386}"/>
                </a:ext>
              </a:extLst>
            </p:cNvPr>
            <p:cNvSpPr txBox="1"/>
            <p:nvPr/>
          </p:nvSpPr>
          <p:spPr>
            <a:xfrm>
              <a:off x="7100067" y="120348"/>
              <a:ext cx="5467764" cy="12792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Trao đổi về những điểm cần lưu ý khi viết đoạn văn thể hiện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tình cảm, cảm xúc về một sự việc.</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1e5a6afa-4f01-421b-bbf9-69e326c7f728">
            <a:extLst>
              <a:ext uri="{FF2B5EF4-FFF2-40B4-BE49-F238E27FC236}">
                <a16:creationId xmlns:a16="http://schemas.microsoft.com/office/drawing/2014/main" id="{E76125CC-D2EF-BD06-3396-4AF86843F576}"/>
              </a:ext>
            </a:extLst>
          </p:cNvPr>
          <p:cNvGrpSpPr>
            <a:grpSpLocks noChangeAspect="1"/>
          </p:cNvGrpSpPr>
          <p:nvPr/>
        </p:nvGrpSpPr>
        <p:grpSpPr>
          <a:xfrm>
            <a:off x="290788" y="1094158"/>
            <a:ext cx="11127489" cy="5350666"/>
            <a:chOff x="2315580" y="971727"/>
            <a:chExt cx="7560840" cy="3834420"/>
          </a:xfrm>
        </p:grpSpPr>
        <p:sp>
          <p:nvSpPr>
            <p:cNvPr id="6" name="矩形: 圆角 3">
              <a:extLst>
                <a:ext uri="{FF2B5EF4-FFF2-40B4-BE49-F238E27FC236}">
                  <a16:creationId xmlns:a16="http://schemas.microsoft.com/office/drawing/2014/main" id="{DFACF2B4-5362-1B8E-FFEF-1AF55A5CB01B}"/>
                </a:ext>
              </a:extLst>
            </p:cNvPr>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4">
              <a:extLst>
                <a:ext uri="{FF2B5EF4-FFF2-40B4-BE49-F238E27FC236}">
                  <a16:creationId xmlns:a16="http://schemas.microsoft.com/office/drawing/2014/main" id="{EAE9E0BD-BE7A-9AF6-2ABC-1DD81670247F}"/>
                </a:ext>
              </a:extLst>
            </p:cNvPr>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8" name="矩形: 圆角 6">
              <a:extLst>
                <a:ext uri="{FF2B5EF4-FFF2-40B4-BE49-F238E27FC236}">
                  <a16:creationId xmlns:a16="http://schemas.microsoft.com/office/drawing/2014/main" id="{AFACB58D-33B2-7824-729E-FE1468B82FC3}"/>
                </a:ext>
              </a:extLst>
            </p:cNvPr>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9" name="椭圆 9">
              <a:extLst>
                <a:ext uri="{FF2B5EF4-FFF2-40B4-BE49-F238E27FC236}">
                  <a16:creationId xmlns:a16="http://schemas.microsoft.com/office/drawing/2014/main" id="{AA159E0B-C31C-D9E9-9D56-CB2DE11473D7}"/>
                </a:ext>
              </a:extLst>
            </p:cNvPr>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10">
              <a:extLst>
                <a:ext uri="{FF2B5EF4-FFF2-40B4-BE49-F238E27FC236}">
                  <a16:creationId xmlns:a16="http://schemas.microsoft.com/office/drawing/2014/main" id="{8C9B9E58-373F-A680-0404-52C326E70D98}"/>
                </a:ext>
              </a:extLst>
            </p:cNvPr>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1">
              <a:extLst>
                <a:ext uri="{FF2B5EF4-FFF2-40B4-BE49-F238E27FC236}">
                  <a16:creationId xmlns:a16="http://schemas.microsoft.com/office/drawing/2014/main" id="{F86222E3-6A85-5DE7-9DE9-C216C5380479}"/>
                </a:ext>
              </a:extLst>
            </p:cNvPr>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3">
              <a:extLst>
                <a:ext uri="{FF2B5EF4-FFF2-40B4-BE49-F238E27FC236}">
                  <a16:creationId xmlns:a16="http://schemas.microsoft.com/office/drawing/2014/main" id="{904FEEEE-FAEC-E3C4-CD68-C8A8FDDA9785}"/>
                </a:ext>
              </a:extLst>
            </p:cNvPr>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椭圆 14">
              <a:extLst>
                <a:ext uri="{FF2B5EF4-FFF2-40B4-BE49-F238E27FC236}">
                  <a16:creationId xmlns:a16="http://schemas.microsoft.com/office/drawing/2014/main" id="{4539EA93-6FA8-5D54-9BDA-46E76F1BA3BE}"/>
                </a:ext>
              </a:extLst>
            </p:cNvPr>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5">
              <a:extLst>
                <a:ext uri="{FF2B5EF4-FFF2-40B4-BE49-F238E27FC236}">
                  <a16:creationId xmlns:a16="http://schemas.microsoft.com/office/drawing/2014/main" id="{E726D452-6CA8-6CF3-C9A6-FFB895AC6AD2}"/>
                </a:ext>
              </a:extLst>
            </p:cNvPr>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grpSp>
      <p:sp>
        <p:nvSpPr>
          <p:cNvPr id="16" name="矩形: 圆角 3">
            <a:extLst>
              <a:ext uri="{FF2B5EF4-FFF2-40B4-BE49-F238E27FC236}">
                <a16:creationId xmlns:a16="http://schemas.microsoft.com/office/drawing/2014/main" id="{94B67B87-1DB6-4933-C6DC-F73BC80944C7}"/>
              </a:ext>
            </a:extLst>
          </p:cNvPr>
          <p:cNvSpPr/>
          <p:nvPr/>
        </p:nvSpPr>
        <p:spPr bwMode="auto">
          <a:xfrm>
            <a:off x="609600" y="1582317"/>
            <a:ext cx="4266185" cy="4476133"/>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17" name="Rectangle 16">
            <a:extLst>
              <a:ext uri="{FF2B5EF4-FFF2-40B4-BE49-F238E27FC236}">
                <a16:creationId xmlns:a16="http://schemas.microsoft.com/office/drawing/2014/main" id="{0EBF185B-EBB0-B2D0-AA2A-D07D3EFD7F9D}"/>
              </a:ext>
            </a:extLst>
          </p:cNvPr>
          <p:cNvSpPr/>
          <p:nvPr/>
        </p:nvSpPr>
        <p:spPr>
          <a:xfrm>
            <a:off x="674427" y="2010646"/>
            <a:ext cx="4129467" cy="3785652"/>
          </a:xfrm>
          <a:prstGeom prst="rect">
            <a:avLst/>
          </a:prstGeom>
        </p:spPr>
        <p:txBody>
          <a:bodyPr wrap="square">
            <a:spAutoFit/>
          </a:bodyPr>
          <a:lstStyle/>
          <a:p>
            <a:pPr lvl="0" algn="just">
              <a:defRPr/>
            </a:pPr>
            <a:r>
              <a:rPr lang="vi-VN" sz="4000" dirty="0">
                <a:solidFill>
                  <a:srgbClr val="000000"/>
                </a:solidFill>
                <a:latin typeface="Cambria" panose="02040503050406030204" pitchFamily="18" charset="0"/>
                <a:ea typeface="Cambria" panose="02040503050406030204" pitchFamily="18" charset="0"/>
              </a:rPr>
              <a:t>–Đoạn văn thể hiện tình cảm, cảm xúc về một sự việc thường có mấy phần? Đó là những phần nào? </a:t>
            </a:r>
          </a:p>
        </p:txBody>
      </p:sp>
      <p:sp>
        <p:nvSpPr>
          <p:cNvPr id="20" name="矩形: 圆角 3">
            <a:extLst>
              <a:ext uri="{FF2B5EF4-FFF2-40B4-BE49-F238E27FC236}">
                <a16:creationId xmlns:a16="http://schemas.microsoft.com/office/drawing/2014/main" id="{9658851E-AE58-432A-CD48-5C85576CC1E5}"/>
              </a:ext>
            </a:extLst>
          </p:cNvPr>
          <p:cNvSpPr/>
          <p:nvPr/>
        </p:nvSpPr>
        <p:spPr bwMode="auto">
          <a:xfrm>
            <a:off x="6471368" y="1372615"/>
            <a:ext cx="4705930" cy="4685835"/>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21" name="Rectangle 20">
            <a:extLst>
              <a:ext uri="{FF2B5EF4-FFF2-40B4-BE49-F238E27FC236}">
                <a16:creationId xmlns:a16="http://schemas.microsoft.com/office/drawing/2014/main" id="{B4FCEA38-32C8-3DED-D57E-BC27A8AED7E0}"/>
              </a:ext>
            </a:extLst>
          </p:cNvPr>
          <p:cNvSpPr/>
          <p:nvPr/>
        </p:nvSpPr>
        <p:spPr>
          <a:xfrm>
            <a:off x="6603326" y="1927557"/>
            <a:ext cx="4437073" cy="3785652"/>
          </a:xfrm>
          <a:prstGeom prst="rect">
            <a:avLst/>
          </a:prstGeom>
        </p:spPr>
        <p:txBody>
          <a:bodyPr wrap="square">
            <a:spAutoFit/>
          </a:bodyPr>
          <a:lstStyle/>
          <a:p>
            <a:pPr lvl="0" algn="just">
              <a:defRPr/>
            </a:pPr>
            <a:r>
              <a:rPr lang="vi-VN" sz="4000" dirty="0">
                <a:solidFill>
                  <a:srgbClr val="000000"/>
                </a:solidFill>
                <a:latin typeface="Cambria" panose="02040503050406030204" pitchFamily="18" charset="0"/>
                <a:ea typeface="Cambria" panose="02040503050406030204" pitchFamily="18" charset="0"/>
              </a:rPr>
              <a:t>–Nội dung chính của mỗi phần là gì?</a:t>
            </a:r>
          </a:p>
          <a:p>
            <a:pPr lvl="0" algn="just">
              <a:defRPr/>
            </a:pPr>
            <a:r>
              <a:rPr lang="vi-VN" sz="4000" dirty="0">
                <a:solidFill>
                  <a:srgbClr val="000000"/>
                </a:solidFill>
                <a:latin typeface="Cambria" panose="02040503050406030204" pitchFamily="18" charset="0"/>
                <a:ea typeface="Cambria" panose="02040503050406030204" pitchFamily="18" charset="0"/>
              </a:rPr>
              <a:t>–Có những cách nào để thể hiện tình cảm, cảm xúc về một sự việc?</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EE84F6BE-BD2D-6F91-F518-3AAADAD44838}"/>
              </a:ext>
            </a:extLst>
          </p:cNvPr>
          <p:cNvSpPr txBox="1"/>
          <p:nvPr/>
        </p:nvSpPr>
        <p:spPr>
          <a:xfrm>
            <a:off x="4794772" y="5576628"/>
            <a:ext cx="1978305" cy="1123712"/>
          </a:xfrm>
          <a:prstGeom prst="roundRect">
            <a:avLst/>
          </a:prstGeom>
          <a:solidFill>
            <a:schemeClr val="bg2">
              <a:lumMod val="25000"/>
            </a:schemeClr>
          </a:solidFill>
          <a:ln w="76200">
            <a:solidFill>
              <a:schemeClr val="bg1"/>
            </a:solidFill>
          </a:ln>
        </p:spPr>
        <p:txBody>
          <a:bodyPr wrap="none" rtlCol="0">
            <a:spAutoFit/>
          </a:bodyPr>
          <a:lstStyle/>
          <a:p>
            <a:r>
              <a:rPr lang="vi-VN" sz="6000">
                <a:solidFill>
                  <a:schemeClr val="bg1"/>
                </a:solidFill>
                <a:latin typeface="Cambria" panose="02040503050406030204" pitchFamily="18" charset="0"/>
                <a:ea typeface="Cambria" panose="02040503050406030204" pitchFamily="18" charset="0"/>
              </a:rPr>
              <a:t>Gợi ý</a:t>
            </a:r>
            <a:endParaRPr lang="en-US" sz="6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4986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 calcmode="lin" valueType="num">
                                      <p:cBhvr>
                                        <p:cTn id="28"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anim calcmode="lin" valueType="num">
                                      <p:cBhvr>
                                        <p:cTn id="35" dur="500" fill="hold"/>
                                        <p:tgtEl>
                                          <p:spTgt spid="21">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21">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878DB-9265-2112-FCAD-7F46F79912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5FC268-56D2-E596-E894-3048E23B7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731" y="327258"/>
            <a:ext cx="8358755" cy="5159141"/>
          </a:xfrm>
          <a:prstGeom prst="rect">
            <a:avLst/>
          </a:prstGeom>
        </p:spPr>
      </p:pic>
      <p:pic>
        <p:nvPicPr>
          <p:cNvPr id="8" name="Picture 7">
            <a:extLst>
              <a:ext uri="{FF2B5EF4-FFF2-40B4-BE49-F238E27FC236}">
                <a16:creationId xmlns:a16="http://schemas.microsoft.com/office/drawing/2014/main" id="{EB4E9E10-0DB5-1797-7A89-248BC181EA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092" y="3134945"/>
            <a:ext cx="4139163" cy="3107872"/>
          </a:xfrm>
          <a:prstGeom prst="rect">
            <a:avLst/>
          </a:prstGeom>
        </p:spPr>
      </p:pic>
      <p:sp>
        <p:nvSpPr>
          <p:cNvPr id="3" name="TextBox 2">
            <a:extLst>
              <a:ext uri="{FF2B5EF4-FFF2-40B4-BE49-F238E27FC236}">
                <a16:creationId xmlns:a16="http://schemas.microsoft.com/office/drawing/2014/main" id="{04C08EE5-ED11-9E81-763C-EC6D3D4DD906}"/>
              </a:ext>
            </a:extLst>
          </p:cNvPr>
          <p:cNvSpPr txBox="1"/>
          <p:nvPr/>
        </p:nvSpPr>
        <p:spPr>
          <a:xfrm>
            <a:off x="5519057" y="2835728"/>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AD7E8FBF-5E99-18FA-2F32-C4547C4E03ED}"/>
              </a:ext>
            </a:extLst>
          </p:cNvPr>
          <p:cNvSpPr txBox="1"/>
          <p:nvPr/>
        </p:nvSpPr>
        <p:spPr>
          <a:xfrm>
            <a:off x="3815443" y="481237"/>
            <a:ext cx="8171963" cy="4708981"/>
          </a:xfrm>
          <a:prstGeom prst="rect">
            <a:avLst/>
          </a:prstGeom>
          <a:noFill/>
        </p:spPr>
        <p:txBody>
          <a:bodyPr wrap="square" rtlCol="0">
            <a:spAutoFit/>
          </a:bodyPr>
          <a:lstStyle/>
          <a:p>
            <a:pPr algn="just"/>
            <a:r>
              <a:rPr lang="vi-VN" sz="3000" b="1" dirty="0">
                <a:solidFill>
                  <a:schemeClr val="accent1">
                    <a:lumMod val="75000"/>
                  </a:schemeClr>
                </a:solidFill>
                <a:latin typeface="Cambria" panose="02040503050406030204" pitchFamily="18" charset="0"/>
                <a:ea typeface="Cambria" panose="02040503050406030204" pitchFamily="18" charset="0"/>
              </a:rPr>
              <a:t>– Đoạn văn thể hiện tình cảm, cảm xúc về một sự việc thường có 3 phần, đó là những phần: mở đầu, triển khai, kết thúc.</a:t>
            </a:r>
          </a:p>
          <a:p>
            <a:pPr algn="just"/>
            <a:r>
              <a:rPr lang="vi-VN" sz="3000" b="1" dirty="0">
                <a:solidFill>
                  <a:schemeClr val="accent1">
                    <a:lumMod val="75000"/>
                  </a:schemeClr>
                </a:solidFill>
                <a:latin typeface="Cambria" panose="02040503050406030204" pitchFamily="18" charset="0"/>
                <a:ea typeface="Cambria" panose="02040503050406030204" pitchFamily="18" charset="0"/>
              </a:rPr>
              <a:t>– Nội dung chính của mỗi phần là:</a:t>
            </a:r>
            <a:endParaRPr lang="en-SG" sz="3000" b="1" dirty="0">
              <a:solidFill>
                <a:schemeClr val="accent1">
                  <a:lumMod val="75000"/>
                </a:schemeClr>
              </a:solidFill>
              <a:latin typeface="Cambria" panose="02040503050406030204" pitchFamily="18" charset="0"/>
              <a:ea typeface="Cambria" panose="02040503050406030204" pitchFamily="18" charset="0"/>
            </a:endParaRPr>
          </a:p>
          <a:p>
            <a:pPr algn="just"/>
            <a:r>
              <a:rPr lang="vi-VN" sz="3000" b="1" dirty="0">
                <a:solidFill>
                  <a:schemeClr val="accent1">
                    <a:lumMod val="75000"/>
                  </a:schemeClr>
                </a:solidFill>
                <a:latin typeface="Cambria" panose="02040503050406030204" pitchFamily="18" charset="0"/>
                <a:ea typeface="Cambria" panose="02040503050406030204" pitchFamily="18" charset="0"/>
              </a:rPr>
              <a:t>+ Mở đầu: Giới thiệu sự việc và nêu ấn tượng chung về sự việc.</a:t>
            </a:r>
            <a:endParaRPr lang="en-SG" sz="3000" b="1" dirty="0">
              <a:solidFill>
                <a:schemeClr val="accent1">
                  <a:lumMod val="75000"/>
                </a:schemeClr>
              </a:solidFill>
              <a:latin typeface="Cambria" panose="02040503050406030204" pitchFamily="18" charset="0"/>
              <a:ea typeface="Cambria" panose="02040503050406030204" pitchFamily="18" charset="0"/>
            </a:endParaRPr>
          </a:p>
          <a:p>
            <a:pPr algn="just"/>
            <a:r>
              <a:rPr lang="vi-VN" sz="3000" b="1" dirty="0">
                <a:solidFill>
                  <a:schemeClr val="accent1">
                    <a:lumMod val="75000"/>
                  </a:schemeClr>
                </a:solidFill>
                <a:latin typeface="Cambria" panose="02040503050406030204" pitchFamily="18" charset="0"/>
                <a:ea typeface="Cambria" panose="02040503050406030204" pitchFamily="18" charset="0"/>
              </a:rPr>
              <a:t>+ Triển khai: Nêu tình cảm, cảm xúc về những chi tiết nổi bật của sự việc.</a:t>
            </a:r>
            <a:endParaRPr lang="en-SG" sz="3000" b="1" dirty="0">
              <a:solidFill>
                <a:schemeClr val="accent1">
                  <a:lumMod val="75000"/>
                </a:schemeClr>
              </a:solidFill>
              <a:latin typeface="Cambria" panose="02040503050406030204" pitchFamily="18" charset="0"/>
              <a:ea typeface="Cambria" panose="02040503050406030204" pitchFamily="18" charset="0"/>
            </a:endParaRPr>
          </a:p>
          <a:p>
            <a:pPr algn="just"/>
            <a:r>
              <a:rPr lang="vi-VN" sz="3000" b="1" dirty="0">
                <a:solidFill>
                  <a:schemeClr val="accent1">
                    <a:lumMod val="75000"/>
                  </a:schemeClr>
                </a:solidFill>
                <a:latin typeface="Cambria" panose="02040503050406030204" pitchFamily="18" charset="0"/>
                <a:ea typeface="Cambria" panose="02040503050406030204" pitchFamily="18" charset="0"/>
              </a:rPr>
              <a:t>+ Kết thúc: Nêu ý nghĩa sự việc; khẳng định lại tình cảm, cảm xúc với sự việc,... </a:t>
            </a:r>
            <a:endParaRPr lang="en-SG" sz="3000" b="1"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96186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1000"/>
                                        <p:tgtEl>
                                          <p:spTgt spid="4">
                                            <p:txEl>
                                              <p:pRg st="3" end="3"/>
                                            </p:txEl>
                                          </p:spTgt>
                                        </p:tgtEl>
                                      </p:cBhvr>
                                    </p:animEffect>
                                    <p:anim calcmode="lin" valueType="num">
                                      <p:cBhvr>
                                        <p:cTn id="3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A2B25-56D9-1FA6-89B8-BC54739113D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929886-59D5-CC33-5D3C-34218F502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684" y="694547"/>
            <a:ext cx="8004379" cy="4880795"/>
          </a:xfrm>
          <a:prstGeom prst="rect">
            <a:avLst/>
          </a:prstGeom>
        </p:spPr>
      </p:pic>
      <p:pic>
        <p:nvPicPr>
          <p:cNvPr id="8" name="Picture 7">
            <a:extLst>
              <a:ext uri="{FF2B5EF4-FFF2-40B4-BE49-F238E27FC236}">
                <a16:creationId xmlns:a16="http://schemas.microsoft.com/office/drawing/2014/main" id="{73AF3A12-1E72-DC50-0383-CEBE48AD74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092" y="3134945"/>
            <a:ext cx="4139163" cy="3107872"/>
          </a:xfrm>
          <a:prstGeom prst="rect">
            <a:avLst/>
          </a:prstGeom>
        </p:spPr>
      </p:pic>
      <p:sp>
        <p:nvSpPr>
          <p:cNvPr id="3" name="TextBox 2">
            <a:extLst>
              <a:ext uri="{FF2B5EF4-FFF2-40B4-BE49-F238E27FC236}">
                <a16:creationId xmlns:a16="http://schemas.microsoft.com/office/drawing/2014/main" id="{5B95117C-0749-2552-1F8F-A67742A78520}"/>
              </a:ext>
            </a:extLst>
          </p:cNvPr>
          <p:cNvSpPr txBox="1"/>
          <p:nvPr/>
        </p:nvSpPr>
        <p:spPr>
          <a:xfrm>
            <a:off x="5519057" y="2835728"/>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4" name="TextBox 3">
            <a:extLst>
              <a:ext uri="{FF2B5EF4-FFF2-40B4-BE49-F238E27FC236}">
                <a16:creationId xmlns:a16="http://schemas.microsoft.com/office/drawing/2014/main" id="{C8E0ACB8-8732-DCA2-8927-D5B4B986CF4E}"/>
              </a:ext>
            </a:extLst>
          </p:cNvPr>
          <p:cNvSpPr txBox="1"/>
          <p:nvPr/>
        </p:nvSpPr>
        <p:spPr>
          <a:xfrm>
            <a:off x="3715353" y="933651"/>
            <a:ext cx="7565456" cy="4266142"/>
          </a:xfrm>
          <a:prstGeom prst="rect">
            <a:avLst/>
          </a:prstGeom>
          <a:noFill/>
        </p:spPr>
        <p:txBody>
          <a:bodyPr wrap="square" rtlCol="0">
            <a:spAutoFit/>
          </a:bodyPr>
          <a:lstStyle/>
          <a:p>
            <a:pPr lvl="0" algn="just"/>
            <a:r>
              <a:rPr lang="en-SG" sz="3800" b="1" dirty="0">
                <a:solidFill>
                  <a:srgbClr val="E64F1C">
                    <a:lumMod val="75000"/>
                  </a:srgbClr>
                </a:solidFill>
                <a:latin typeface="Cambria" panose="02040503050406030204" pitchFamily="18" charset="0"/>
                <a:ea typeface="Cambria" panose="02040503050406030204" pitchFamily="18" charset="0"/>
              </a:rPr>
              <a:t>–</a:t>
            </a:r>
            <a:r>
              <a:rPr lang="vi-VN"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Có</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những</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cách</a:t>
            </a:r>
            <a:r>
              <a:rPr lang="vi-VN"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để</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thể</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hiện</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tình</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cảm</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cảm</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xúc</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về</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một</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sự</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việc</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là</a:t>
            </a:r>
            <a:r>
              <a:rPr lang="en-SG" sz="3800" b="1" dirty="0">
                <a:solidFill>
                  <a:srgbClr val="E64F1C">
                    <a:lumMod val="75000"/>
                  </a:srgbClr>
                </a:solidFill>
                <a:latin typeface="Cambria" panose="02040503050406030204" pitchFamily="18" charset="0"/>
                <a:ea typeface="Cambria" panose="02040503050406030204" pitchFamily="18" charset="0"/>
              </a:rPr>
              <a:t>:</a:t>
            </a:r>
            <a:endParaRPr lang="vi-VN" sz="3800" b="1" dirty="0">
              <a:solidFill>
                <a:srgbClr val="E64F1C">
                  <a:lumMod val="75000"/>
                </a:srgbClr>
              </a:solidFill>
              <a:latin typeface="Cambria" panose="02040503050406030204" pitchFamily="18" charset="0"/>
              <a:ea typeface="Cambria" panose="02040503050406030204" pitchFamily="18" charset="0"/>
            </a:endParaRPr>
          </a:p>
          <a:p>
            <a:pPr lvl="0" algn="just"/>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Sử</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dụng</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từ</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ngữ</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chỉ</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tình</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cảm</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cảm</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xúc</a:t>
            </a:r>
            <a:r>
              <a:rPr lang="en-SG" sz="3800" b="1" dirty="0">
                <a:solidFill>
                  <a:srgbClr val="E64F1C">
                    <a:lumMod val="75000"/>
                  </a:srgbClr>
                </a:solidFill>
                <a:latin typeface="Cambria" panose="02040503050406030204" pitchFamily="18" charset="0"/>
                <a:ea typeface="Cambria" panose="02040503050406030204" pitchFamily="18" charset="0"/>
              </a:rPr>
              <a:t>.</a:t>
            </a:r>
            <a:endParaRPr lang="vi-VN" sz="3800" b="1" dirty="0">
              <a:solidFill>
                <a:srgbClr val="E64F1C">
                  <a:lumMod val="75000"/>
                </a:srgbClr>
              </a:solidFill>
              <a:latin typeface="Cambria" panose="02040503050406030204" pitchFamily="18" charset="0"/>
              <a:ea typeface="Cambria" panose="02040503050406030204" pitchFamily="18" charset="0"/>
            </a:endParaRPr>
          </a:p>
          <a:p>
            <a:pPr lvl="0" algn="just"/>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Sử</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dụng</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các</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phép</a:t>
            </a:r>
            <a:r>
              <a:rPr lang="en-SG" sz="3800" b="1" dirty="0">
                <a:solidFill>
                  <a:srgbClr val="E64F1C">
                    <a:lumMod val="75000"/>
                  </a:srgbClr>
                </a:solidFill>
                <a:latin typeface="Cambria" panose="02040503050406030204" pitchFamily="18" charset="0"/>
                <a:ea typeface="Cambria" panose="02040503050406030204" pitchFamily="18" charset="0"/>
              </a:rPr>
              <a:t> so </a:t>
            </a:r>
            <a:r>
              <a:rPr lang="en-SG" sz="3800" b="1" dirty="0" err="1">
                <a:solidFill>
                  <a:srgbClr val="E64F1C">
                    <a:lumMod val="75000"/>
                  </a:srgbClr>
                </a:solidFill>
                <a:latin typeface="Cambria" panose="02040503050406030204" pitchFamily="18" charset="0"/>
                <a:ea typeface="Cambria" panose="02040503050406030204" pitchFamily="18" charset="0"/>
              </a:rPr>
              <a:t>sánh</a:t>
            </a:r>
            <a:r>
              <a:rPr lang="en-SG" sz="3800" b="1" dirty="0">
                <a:solidFill>
                  <a:srgbClr val="E64F1C">
                    <a:lumMod val="75000"/>
                  </a:srgbClr>
                </a:solidFill>
                <a:latin typeface="Cambria" panose="02040503050406030204" pitchFamily="18" charset="0"/>
                <a:ea typeface="Cambria" panose="02040503050406030204" pitchFamily="18" charset="0"/>
              </a:rPr>
              <a:t>,…</a:t>
            </a:r>
            <a:endParaRPr lang="vi-VN" sz="3800" b="1" dirty="0">
              <a:solidFill>
                <a:srgbClr val="E64F1C">
                  <a:lumMod val="75000"/>
                </a:srgbClr>
              </a:solidFill>
              <a:latin typeface="Cambria" panose="02040503050406030204" pitchFamily="18" charset="0"/>
              <a:ea typeface="Cambria" panose="02040503050406030204" pitchFamily="18" charset="0"/>
            </a:endParaRPr>
          </a:p>
          <a:p>
            <a:pPr lvl="0" algn="just"/>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Sử</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dụng</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các</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hình</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ảnh</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gợi</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hình</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gợi</a:t>
            </a:r>
            <a:r>
              <a:rPr lang="en-SG" sz="3800" b="1" dirty="0">
                <a:solidFill>
                  <a:srgbClr val="E64F1C">
                    <a:lumMod val="75000"/>
                  </a:srgbClr>
                </a:solidFill>
                <a:latin typeface="Cambria" panose="02040503050406030204" pitchFamily="18" charset="0"/>
                <a:ea typeface="Cambria" panose="02040503050406030204" pitchFamily="18" charset="0"/>
              </a:rPr>
              <a:t> </a:t>
            </a:r>
            <a:r>
              <a:rPr lang="en-SG" sz="3800" b="1" dirty="0" err="1">
                <a:solidFill>
                  <a:srgbClr val="E64F1C">
                    <a:lumMod val="75000"/>
                  </a:srgbClr>
                </a:solidFill>
                <a:latin typeface="Cambria" panose="02040503050406030204" pitchFamily="18" charset="0"/>
                <a:ea typeface="Cambria" panose="02040503050406030204" pitchFamily="18" charset="0"/>
              </a:rPr>
              <a:t>cảm</a:t>
            </a:r>
            <a:r>
              <a:rPr lang="en-SG" sz="3800" b="1" dirty="0">
                <a:solidFill>
                  <a:srgbClr val="E64F1C">
                    <a:lumMod val="75000"/>
                  </a:srgbClr>
                </a:solidFill>
                <a:latin typeface="Cambria" panose="02040503050406030204" pitchFamily="18" charset="0"/>
                <a:ea typeface="Cambria" panose="02040503050406030204" pitchFamily="18" charset="0"/>
              </a:rPr>
              <a:t>,…</a:t>
            </a:r>
            <a:endParaRPr kumimoji="0" lang="en-SG" sz="3800" b="1" i="0" u="none" strike="noStrike" kern="1200" cap="none" spc="0" normalizeH="0" baseline="0" noProof="0" dirty="0">
              <a:ln>
                <a:noFill/>
              </a:ln>
              <a:solidFill>
                <a:srgbClr val="E64F1C">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88656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arn(inVertic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arn(inVertical)">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02D5F9C5-AFBF-E426-6266-B9A8B6AC23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732"/>
          <a:stretch/>
        </p:blipFill>
        <p:spPr>
          <a:xfrm>
            <a:off x="448374" y="480076"/>
            <a:ext cx="11430005" cy="6097520"/>
          </a:xfrm>
          <a:prstGeom prst="rect">
            <a:avLst/>
          </a:prstGeom>
        </p:spPr>
      </p:pic>
      <p:sp>
        <p:nvSpPr>
          <p:cNvPr id="3" name="TextBox 2">
            <a:extLst>
              <a:ext uri="{FF2B5EF4-FFF2-40B4-BE49-F238E27FC236}">
                <a16:creationId xmlns:a16="http://schemas.microsoft.com/office/drawing/2014/main" id="{7643FFB1-AB23-10FD-B965-A8C620C343DD}"/>
              </a:ext>
            </a:extLst>
          </p:cNvPr>
          <p:cNvSpPr txBox="1"/>
          <p:nvPr/>
        </p:nvSpPr>
        <p:spPr>
          <a:xfrm>
            <a:off x="1722120" y="1757745"/>
            <a:ext cx="9291346" cy="4031873"/>
          </a:xfrm>
          <a:prstGeom prst="rect">
            <a:avLst/>
          </a:prstGeom>
          <a:noFill/>
        </p:spPr>
        <p:txBody>
          <a:bodyPr wrap="square">
            <a:spAutoFit/>
          </a:bodyPr>
          <a:lstStyle/>
          <a:p>
            <a:pPr algn="just"/>
            <a:r>
              <a:rPr lang="en-SG" sz="3200" dirty="0" err="1">
                <a:latin typeface="Cambria" panose="02040503050406030204" pitchFamily="18" charset="0"/>
                <a:ea typeface="Cambria" panose="02040503050406030204" pitchFamily="18" charset="0"/>
              </a:rPr>
              <a:t>Đoạn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văn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thể</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hiện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tình</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cảm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cảm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xúc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về</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một</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sự</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việc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thường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có</a:t>
            </a:r>
            <a:r>
              <a:rPr lang="en-SG" sz="3200" dirty="0">
                <a:latin typeface="Cambria" panose="02040503050406030204" pitchFamily="18" charset="0"/>
                <a:ea typeface="Cambria" panose="02040503050406030204" pitchFamily="18" charset="0"/>
              </a:rPr>
              <a:t> 3 </a:t>
            </a:r>
            <a:r>
              <a:rPr lang="en-SG" sz="3200" dirty="0" err="1">
                <a:latin typeface="Cambria" panose="02040503050406030204" pitchFamily="18" charset="0"/>
                <a:ea typeface="Cambria" panose="02040503050406030204" pitchFamily="18" charset="0"/>
              </a:rPr>
              <a:t>phần</a:t>
            </a:r>
            <a:r>
              <a:rPr lang="en-SG"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Mở</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đầu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Giới</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thiệu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sự</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việc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và</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nêu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ấn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tượng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chung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về</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sự</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việc</a:t>
            </a:r>
            <a:r>
              <a:rPr lang="en-SG"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Triển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khai</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Nêu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tình</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cảm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cảm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xúc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về</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những</a:t>
            </a:r>
            <a:r>
              <a:rPr lang="en-SG" sz="3200" dirty="0">
                <a:latin typeface="Cambria" panose="02040503050406030204" pitchFamily="18" charset="0"/>
                <a:ea typeface="Cambria" panose="02040503050406030204" pitchFamily="18" charset="0"/>
              </a:rPr>
              <a:t> chi </a:t>
            </a:r>
            <a:r>
              <a:rPr lang="en-SG" sz="3200" dirty="0" err="1">
                <a:latin typeface="Cambria" panose="02040503050406030204" pitchFamily="18" charset="0"/>
                <a:ea typeface="Cambria" panose="02040503050406030204" pitchFamily="18" charset="0"/>
              </a:rPr>
              <a:t>tiết</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nổi</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bật</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của</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sự</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việc</a:t>
            </a:r>
            <a:r>
              <a:rPr lang="en-SG"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Kết</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thúc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Nêu</a:t>
            </a:r>
            <a:r>
              <a:rPr lang="en-SG" sz="3200" dirty="0">
                <a:latin typeface="Cambria" panose="02040503050406030204" pitchFamily="18" charset="0"/>
                <a:ea typeface="Cambria" panose="02040503050406030204" pitchFamily="18" charset="0"/>
              </a:rPr>
              <a:t> ý </a:t>
            </a:r>
            <a:r>
              <a:rPr lang="en-SG" sz="3200" dirty="0" err="1">
                <a:latin typeface="Cambria" panose="02040503050406030204" pitchFamily="18" charset="0"/>
                <a:ea typeface="Cambria" panose="02040503050406030204" pitchFamily="18" charset="0"/>
              </a:rPr>
              <a:t>nghĩa</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của</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sự</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việc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khẳng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định</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lại</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tình</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cảm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cảm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xúc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đối</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với</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sự</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việc</a:t>
            </a:r>
            <a:r>
              <a:rPr lang="en-SG" sz="3200" dirty="0">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C773692-AAC4-1003-178A-5A0A1F068128}"/>
              </a:ext>
            </a:extLst>
          </p:cNvPr>
          <p:cNvPicPr>
            <a:picLocks noChangeAspect="1"/>
          </p:cNvPicPr>
          <p:nvPr/>
        </p:nvPicPr>
        <p:blipFill>
          <a:blip r:embed="rId3"/>
          <a:stretch>
            <a:fillRect/>
          </a:stretch>
        </p:blipFill>
        <p:spPr>
          <a:xfrm>
            <a:off x="3255332" y="0"/>
            <a:ext cx="5816088" cy="2353260"/>
          </a:xfrm>
          <a:prstGeom prst="rect">
            <a:avLst/>
          </a:prstGeom>
        </p:spPr>
      </p:pic>
      <p:pic>
        <p:nvPicPr>
          <p:cNvPr id="10" name="Picture 9">
            <a:extLst>
              <a:ext uri="{FF2B5EF4-FFF2-40B4-BE49-F238E27FC236}">
                <a16:creationId xmlns:a16="http://schemas.microsoft.com/office/drawing/2014/main" id="{9A67399A-A173-6710-D6E3-E4E400DD28E2}"/>
              </a:ext>
            </a:extLst>
          </p:cNvPr>
          <p:cNvPicPr>
            <a:picLocks noChangeAspect="1"/>
          </p:cNvPicPr>
          <p:nvPr/>
        </p:nvPicPr>
        <p:blipFill>
          <a:blip r:embed="rId4"/>
          <a:stretch>
            <a:fillRect/>
          </a:stretch>
        </p:blipFill>
        <p:spPr>
          <a:xfrm flipH="1">
            <a:off x="-365764" y="3985909"/>
            <a:ext cx="1975921" cy="2591687"/>
          </a:xfrm>
          <a:prstGeom prst="rect">
            <a:avLst/>
          </a:prstGeom>
        </p:spPr>
      </p:pic>
    </p:spTree>
    <p:extLst>
      <p:ext uri="{BB962C8B-B14F-4D97-AF65-F5344CB8AC3E}">
        <p14:creationId xmlns:p14="http://schemas.microsoft.com/office/powerpoint/2010/main" val="28694881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9D0F3-DF88-72D8-AC99-381978B052CF}"/>
            </a:ext>
          </a:extLst>
        </p:cNvPr>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1DB83E2-9363-B9A0-5F01-53352A7E18B7}"/>
              </a:ext>
            </a:extLst>
          </p:cNvPr>
          <p:cNvPicPr>
            <a:picLocks noChangeAspect="1"/>
          </p:cNvPicPr>
          <p:nvPr/>
        </p:nvPicPr>
        <p:blipFill rotWithShape="1">
          <a:blip r:embed="rId2">
            <a:extLst>
              <a:ext uri="{28A0092B-C50C-407E-A947-70E740481C1C}">
                <a14:useLocalDpi xmlns:a14="http://schemas.microsoft.com/office/drawing/2010/main" val="0"/>
              </a:ext>
            </a:extLst>
          </a:blip>
          <a:srcRect l="15035" t="1992" r="16215" b="9538"/>
          <a:stretch/>
        </p:blipFill>
        <p:spPr>
          <a:xfrm>
            <a:off x="2654598" y="-144379"/>
            <a:ext cx="9026015" cy="6198263"/>
          </a:xfrm>
          <a:prstGeom prst="rect">
            <a:avLst/>
          </a:prstGeom>
        </p:spPr>
      </p:pic>
      <p:pic>
        <p:nvPicPr>
          <p:cNvPr id="10" name="Picture 9">
            <a:extLst>
              <a:ext uri="{FF2B5EF4-FFF2-40B4-BE49-F238E27FC236}">
                <a16:creationId xmlns:a16="http://schemas.microsoft.com/office/drawing/2014/main" id="{B80543AC-8058-843D-6322-9BF5B1EC6347}"/>
              </a:ext>
            </a:extLst>
          </p:cNvPr>
          <p:cNvPicPr>
            <a:picLocks noChangeAspect="1"/>
          </p:cNvPicPr>
          <p:nvPr/>
        </p:nvPicPr>
        <p:blipFill>
          <a:blip r:embed="rId3"/>
          <a:stretch>
            <a:fillRect/>
          </a:stretch>
        </p:blipFill>
        <p:spPr>
          <a:xfrm flipH="1">
            <a:off x="-284540" y="1146124"/>
            <a:ext cx="3802543" cy="4987547"/>
          </a:xfrm>
          <a:prstGeom prst="rect">
            <a:avLst/>
          </a:prstGeom>
        </p:spPr>
      </p:pic>
      <p:pic>
        <p:nvPicPr>
          <p:cNvPr id="4" name="Picture 3">
            <a:extLst>
              <a:ext uri="{FF2B5EF4-FFF2-40B4-BE49-F238E27FC236}">
                <a16:creationId xmlns:a16="http://schemas.microsoft.com/office/drawing/2014/main" id="{249A35AF-21D5-8952-D88F-7D991F6B8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914" y="1308493"/>
            <a:ext cx="6974352" cy="2120507"/>
          </a:xfrm>
          <a:prstGeom prst="rect">
            <a:avLst/>
          </a:prstGeom>
        </p:spPr>
      </p:pic>
      <p:sp>
        <p:nvSpPr>
          <p:cNvPr id="6" name="TextBox 5">
            <a:extLst>
              <a:ext uri="{FF2B5EF4-FFF2-40B4-BE49-F238E27FC236}">
                <a16:creationId xmlns:a16="http://schemas.microsoft.com/office/drawing/2014/main" id="{CCC893FB-E716-C975-DF02-3D6FEFAB12E8}"/>
              </a:ext>
            </a:extLst>
          </p:cNvPr>
          <p:cNvSpPr txBox="1"/>
          <p:nvPr/>
        </p:nvSpPr>
        <p:spPr>
          <a:xfrm>
            <a:off x="3623881" y="2858296"/>
            <a:ext cx="7310418" cy="2246769"/>
          </a:xfrm>
          <a:prstGeom prst="rect">
            <a:avLst/>
          </a:prstGeom>
          <a:noFill/>
        </p:spPr>
        <p:txBody>
          <a:bodyPr wrap="square">
            <a:spAutoFit/>
          </a:bodyPr>
          <a:lstStyle/>
          <a:p>
            <a:pPr algn="ctr"/>
            <a:r>
              <a:rPr lang="vi-VN" sz="3500" b="1" dirty="0">
                <a:solidFill>
                  <a:schemeClr val="accent1">
                    <a:lumMod val="75000"/>
                  </a:schemeClr>
                </a:solidFill>
                <a:latin typeface="Cambria" panose="02040503050406030204" pitchFamily="18" charset="0"/>
                <a:ea typeface="Cambria" panose="02040503050406030204" pitchFamily="18" charset="0"/>
              </a:rPr>
              <a:t>1. </a:t>
            </a:r>
            <a:r>
              <a:rPr lang="en-SG" sz="3500" b="1" dirty="0" err="1">
                <a:solidFill>
                  <a:schemeClr val="accent1">
                    <a:lumMod val="75000"/>
                  </a:schemeClr>
                </a:solidFill>
                <a:latin typeface="Cambria" panose="02040503050406030204" pitchFamily="18" charset="0"/>
                <a:ea typeface="Cambria" panose="02040503050406030204" pitchFamily="18" charset="0"/>
              </a:rPr>
              <a:t>Nói</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với</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người</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thân</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về</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một</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việc</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em</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đã</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làm</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được</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trong</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ngày</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Nêu</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tình</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cảm</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cảm</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xúc</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của</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em</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khi</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thực</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hiện</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và</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hoàn</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thành</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công</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việc</a:t>
            </a:r>
            <a:r>
              <a:rPr lang="en-SG" sz="3500" b="1" dirty="0">
                <a:solidFill>
                  <a:schemeClr val="accent1">
                    <a:lumMod val="75000"/>
                  </a:schemeClr>
                </a:solidFill>
                <a:latin typeface="Cambria" panose="02040503050406030204" pitchFamily="18" charset="0"/>
                <a:ea typeface="Cambria" panose="02040503050406030204" pitchFamily="18" charset="0"/>
              </a:rPr>
              <a:t> </a:t>
            </a:r>
            <a:r>
              <a:rPr lang="en-SG" sz="3500" b="1" dirty="0" err="1">
                <a:solidFill>
                  <a:schemeClr val="accent1">
                    <a:lumMod val="75000"/>
                  </a:schemeClr>
                </a:solidFill>
                <a:latin typeface="Cambria" panose="02040503050406030204" pitchFamily="18" charset="0"/>
                <a:ea typeface="Cambria" panose="02040503050406030204" pitchFamily="18" charset="0"/>
              </a:rPr>
              <a:t>đó</a:t>
            </a:r>
            <a:r>
              <a:rPr lang="en-SG" sz="3500" b="1" dirty="0">
                <a:solidFill>
                  <a:schemeClr val="accent1">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37837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C81F77A-E21E-E86E-332C-279B6FF36D17}"/>
              </a:ext>
            </a:extLst>
          </p:cNvPr>
          <p:cNvPicPr>
            <a:picLocks noChangeAspect="1"/>
          </p:cNvPicPr>
          <p:nvPr/>
        </p:nvPicPr>
        <p:blipFill rotWithShape="1">
          <a:blip r:embed="rId2">
            <a:extLst>
              <a:ext uri="{28A0092B-C50C-407E-A947-70E740481C1C}">
                <a14:useLocalDpi xmlns:a14="http://schemas.microsoft.com/office/drawing/2010/main" val="0"/>
              </a:ext>
            </a:extLst>
          </a:blip>
          <a:srcRect l="15035" t="1992" r="16215" b="9538"/>
          <a:stretch/>
        </p:blipFill>
        <p:spPr>
          <a:xfrm>
            <a:off x="2596846" y="-259881"/>
            <a:ext cx="9425108" cy="7036068"/>
          </a:xfrm>
          <a:prstGeom prst="rect">
            <a:avLst/>
          </a:prstGeom>
        </p:spPr>
      </p:pic>
      <p:pic>
        <p:nvPicPr>
          <p:cNvPr id="5" name="Picture 4">
            <a:extLst>
              <a:ext uri="{FF2B5EF4-FFF2-40B4-BE49-F238E27FC236}">
                <a16:creationId xmlns:a16="http://schemas.microsoft.com/office/drawing/2014/main" id="{A53BB1FF-9DFC-FF39-0D0F-B288E03AFB8D}"/>
              </a:ext>
            </a:extLst>
          </p:cNvPr>
          <p:cNvPicPr>
            <a:picLocks noChangeAspect="1"/>
          </p:cNvPicPr>
          <p:nvPr/>
        </p:nvPicPr>
        <p:blipFill>
          <a:blip r:embed="rId3"/>
          <a:stretch>
            <a:fillRect/>
          </a:stretch>
        </p:blipFill>
        <p:spPr>
          <a:xfrm flipH="1">
            <a:off x="-284540" y="1146124"/>
            <a:ext cx="3802543" cy="4987547"/>
          </a:xfrm>
          <a:prstGeom prst="rect">
            <a:avLst/>
          </a:prstGeom>
        </p:spPr>
      </p:pic>
      <p:sp>
        <p:nvSpPr>
          <p:cNvPr id="3" name="TextBox 2">
            <a:extLst>
              <a:ext uri="{FF2B5EF4-FFF2-40B4-BE49-F238E27FC236}">
                <a16:creationId xmlns:a16="http://schemas.microsoft.com/office/drawing/2014/main" id="{10FCBA34-DEAD-62A3-7B93-A0CE55B4009F}"/>
              </a:ext>
            </a:extLst>
          </p:cNvPr>
          <p:cNvSpPr txBox="1"/>
          <p:nvPr/>
        </p:nvSpPr>
        <p:spPr>
          <a:xfrm>
            <a:off x="3643131" y="1940348"/>
            <a:ext cx="7584708" cy="3831818"/>
          </a:xfrm>
          <a:prstGeom prst="rect">
            <a:avLst/>
          </a:prstGeom>
          <a:noFill/>
        </p:spPr>
        <p:txBody>
          <a:bodyPr wrap="square">
            <a:spAutoFit/>
          </a:bodyPr>
          <a:lstStyle/>
          <a:p>
            <a:pPr algn="just"/>
            <a:r>
              <a:rPr lang="vi-VN"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Việc</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em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đã</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làm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được</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trong</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ngày</a:t>
            </a:r>
            <a:r>
              <a:rPr lang="en-SG" sz="2700" dirty="0">
                <a:latin typeface="Cambria" panose="02040503050406030204" pitchFamily="18" charset="0"/>
                <a:ea typeface="Cambria" panose="02040503050406030204" pitchFamily="18" charset="0"/>
              </a:rPr>
              <a:t>: Em </a:t>
            </a:r>
            <a:r>
              <a:rPr lang="en-SG" sz="2700" dirty="0" err="1">
                <a:latin typeface="Cambria" panose="02040503050406030204" pitchFamily="18" charset="0"/>
                <a:ea typeface="Cambria" panose="02040503050406030204" pitchFamily="18" charset="0"/>
              </a:rPr>
              <a:t>đã</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dọn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dẹp</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nhà</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cửa</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sạch</a:t>
            </a:r>
            <a:r>
              <a:rPr lang="en-SG"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sẽ, phơi áo quần giúp mẹ.</a:t>
            </a:r>
          </a:p>
          <a:p>
            <a:pPr algn="just"/>
            <a:r>
              <a:rPr lang="vi-VN" sz="2700" dirty="0">
                <a:latin typeface="Cambria" panose="02040503050406030204" pitchFamily="18" charset="0"/>
                <a:ea typeface="Cambria" panose="02040503050406030204" pitchFamily="18" charset="0"/>
              </a:rPr>
              <a:t>     </a:t>
            </a:r>
            <a:r>
              <a:rPr lang="en-SG" sz="2700" dirty="0">
                <a:latin typeface="Cambria" panose="02040503050406030204" pitchFamily="18" charset="0"/>
                <a:ea typeface="Cambria" panose="02040503050406030204" pitchFamily="18" charset="0"/>
              </a:rPr>
              <a:t>Sau </a:t>
            </a:r>
            <a:r>
              <a:rPr lang="en-SG" sz="2700" dirty="0" err="1">
                <a:latin typeface="Cambria" panose="02040503050406030204" pitchFamily="18" charset="0"/>
                <a:ea typeface="Cambria" panose="02040503050406030204" pitchFamily="18" charset="0"/>
              </a:rPr>
              <a:t>khi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thực</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hiện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và</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hoàn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thành</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công</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việc</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đó</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em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cảm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thấy</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rất</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vui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và</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rất</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hạnh</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phúc</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vì</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mình</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đã</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góp</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một</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phần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nhỏ</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làm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cho</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ngôi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nhà</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chung</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của</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giá</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đình</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thêm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sạch</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đẹp</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Bố</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mẹ</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của</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em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có</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thời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gian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để</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nghỉ</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ngơi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thêm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ngoài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thời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gian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đi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làm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bên</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ngoài</a:t>
            </a:r>
            <a:r>
              <a:rPr lang="en-SG" sz="2700" dirty="0">
                <a:latin typeface="Cambria" panose="02040503050406030204" pitchFamily="18" charset="0"/>
                <a:ea typeface="Cambria" panose="02040503050406030204" pitchFamily="18" charset="0"/>
              </a:rPr>
              <a:t>. Em </a:t>
            </a:r>
            <a:r>
              <a:rPr lang="en-SG" sz="2700" dirty="0" err="1">
                <a:latin typeface="Cambria" panose="02040503050406030204" pitchFamily="18" charset="0"/>
                <a:ea typeface="Cambria" panose="02040503050406030204" pitchFamily="18" charset="0"/>
              </a:rPr>
              <a:t>yêu</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bố</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mẹ</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của</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em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và</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hài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lòng</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với</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việc</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làm</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của</a:t>
            </a:r>
            <a:r>
              <a:rPr lang="en-SG" sz="2700" dirty="0">
                <a:latin typeface="Cambria" panose="02040503050406030204" pitchFamily="18" charset="0"/>
                <a:ea typeface="Cambria" panose="02040503050406030204" pitchFamily="18" charset="0"/>
              </a:rPr>
              <a:t> </a:t>
            </a:r>
            <a:r>
              <a:rPr lang="en-SG" sz="2700" dirty="0" err="1">
                <a:latin typeface="Cambria" panose="02040503050406030204" pitchFamily="18" charset="0"/>
                <a:ea typeface="Cambria" panose="02040503050406030204" pitchFamily="18" charset="0"/>
              </a:rPr>
              <a:t>mình</a:t>
            </a:r>
            <a:r>
              <a:rPr lang="en-SG" sz="2700" dirty="0">
                <a:latin typeface="Cambria" panose="02040503050406030204" pitchFamily="18" charset="0"/>
                <a:ea typeface="Cambria" panose="02040503050406030204" pitchFamily="18" charset="0"/>
              </a:rPr>
              <a:t>.</a:t>
            </a:r>
          </a:p>
        </p:txBody>
      </p:sp>
      <p:grpSp>
        <p:nvGrpSpPr>
          <p:cNvPr id="6" name="Group 5">
            <a:extLst>
              <a:ext uri="{FF2B5EF4-FFF2-40B4-BE49-F238E27FC236}">
                <a16:creationId xmlns:a16="http://schemas.microsoft.com/office/drawing/2014/main" id="{A09A3EB1-8EAF-290A-9259-485B66DB47D5}"/>
              </a:ext>
            </a:extLst>
          </p:cNvPr>
          <p:cNvGrpSpPr/>
          <p:nvPr/>
        </p:nvGrpSpPr>
        <p:grpSpPr>
          <a:xfrm>
            <a:off x="2612392" y="917120"/>
            <a:ext cx="4241698" cy="1446550"/>
            <a:chOff x="5939707" y="2677290"/>
            <a:chExt cx="4241698" cy="1446550"/>
          </a:xfrm>
        </p:grpSpPr>
        <p:sp>
          <p:nvSpPr>
            <p:cNvPr id="7" name="文本框 6">
              <a:extLst>
                <a:ext uri="{FF2B5EF4-FFF2-40B4-BE49-F238E27FC236}">
                  <a16:creationId xmlns:a16="http://schemas.microsoft.com/office/drawing/2014/main" id="{36CDC2B3-2B0A-18EA-02AF-93915E0FA975}"/>
                </a:ext>
              </a:extLst>
            </p:cNvPr>
            <p:cNvSpPr txBox="1"/>
            <p:nvPr/>
          </p:nvSpPr>
          <p:spPr>
            <a:xfrm>
              <a:off x="5939707" y="2677290"/>
              <a:ext cx="184730"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800" b="0" i="0" u="none" strike="noStrike" kern="1200" cap="none" spc="0" normalizeH="0" baseline="0" noProof="0" dirty="0">
                <a:ln>
                  <a:noFill/>
                </a:ln>
                <a:solidFill>
                  <a:srgbClr val="B0853B"/>
                </a:solidFill>
                <a:effectLst/>
                <a:uLnTx/>
                <a:uFillTx/>
                <a:latin typeface="UTM Guanine" panose="02040603050506020204" pitchFamily="18" charset="0"/>
                <a:ea typeface="汉仪喵魂体W" panose="00020600040101010101" pitchFamily="18" charset="-122"/>
                <a:cs typeface="+mn-cs"/>
              </a:endParaRPr>
            </a:p>
          </p:txBody>
        </p:sp>
        <p:sp>
          <p:nvSpPr>
            <p:cNvPr id="8" name="文本框 6">
              <a:extLst>
                <a:ext uri="{FF2B5EF4-FFF2-40B4-BE49-F238E27FC236}">
                  <a16:creationId xmlns:a16="http://schemas.microsoft.com/office/drawing/2014/main" id="{0B784215-1556-B35E-8021-4109610F97DE}"/>
                </a:ext>
              </a:extLst>
            </p:cNvPr>
            <p:cNvSpPr txBox="1"/>
            <p:nvPr/>
          </p:nvSpPr>
          <p:spPr>
            <a:xfrm>
              <a:off x="6559901" y="2677290"/>
              <a:ext cx="3621504"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000" b="0" i="0" u="none" strike="noStrike" kern="1200" cap="none" spc="0" normalizeH="0" baseline="0" noProof="0" dirty="0">
                  <a:ln>
                    <a:noFill/>
                  </a:ln>
                  <a:solidFill>
                    <a:schemeClr val="accent1">
                      <a:lumMod val="75000"/>
                    </a:schemeClr>
                  </a:solidFill>
                  <a:effectLst/>
                  <a:uLnTx/>
                  <a:uFillTx/>
                  <a:latin typeface="UTM Guanine" panose="02040603050506020204" pitchFamily="18" charset="0"/>
                  <a:ea typeface="汉仪喵魂体W" panose="00020600040101010101" pitchFamily="18" charset="-122"/>
                  <a:cs typeface="+mn-cs"/>
                </a:rPr>
                <a:t>Chia sẻ</a:t>
              </a:r>
              <a:endParaRPr kumimoji="0" lang="zh-CN" altLang="en-US" sz="7000" b="0" i="0" u="none" strike="noStrike" kern="1200" cap="none" spc="0" normalizeH="0" baseline="0" noProof="0" dirty="0">
                <a:ln>
                  <a:noFill/>
                </a:ln>
                <a:solidFill>
                  <a:schemeClr val="accent1">
                    <a:lumMod val="75000"/>
                  </a:schemeClr>
                </a:solidFill>
                <a:effectLst/>
                <a:uLnTx/>
                <a:uFillTx/>
                <a:latin typeface="UTM Guanine" panose="02040603050506020204" pitchFamily="18" charset="0"/>
                <a:ea typeface="汉仪喵魂体W" panose="00020600040101010101" pitchFamily="18" charset="-122"/>
                <a:cs typeface="+mn-cs"/>
              </a:endParaRPr>
            </a:p>
          </p:txBody>
        </p:sp>
      </p:grpSp>
    </p:spTree>
    <p:extLst>
      <p:ext uri="{BB962C8B-B14F-4D97-AF65-F5344CB8AC3E}">
        <p14:creationId xmlns:p14="http://schemas.microsoft.com/office/powerpoint/2010/main" val="2919994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F4F1-3AAA-A519-DA7B-5687E815A5CD}"/>
            </a:ext>
          </a:extLst>
        </p:cNvPr>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C487FA68-B860-F45A-CBF8-B8D49996AC78}"/>
              </a:ext>
            </a:extLst>
          </p:cNvPr>
          <p:cNvPicPr>
            <a:picLocks noChangeAspect="1"/>
          </p:cNvPicPr>
          <p:nvPr/>
        </p:nvPicPr>
        <p:blipFill rotWithShape="1">
          <a:blip r:embed="rId2">
            <a:extLst>
              <a:ext uri="{28A0092B-C50C-407E-A947-70E740481C1C}">
                <a14:useLocalDpi xmlns:a14="http://schemas.microsoft.com/office/drawing/2010/main" val="0"/>
              </a:ext>
            </a:extLst>
          </a:blip>
          <a:srcRect l="15035" t="1992" r="16215" b="9538"/>
          <a:stretch/>
        </p:blipFill>
        <p:spPr>
          <a:xfrm>
            <a:off x="2654598" y="-144379"/>
            <a:ext cx="9026015" cy="6198263"/>
          </a:xfrm>
          <a:prstGeom prst="rect">
            <a:avLst/>
          </a:prstGeom>
        </p:spPr>
      </p:pic>
      <p:pic>
        <p:nvPicPr>
          <p:cNvPr id="4" name="Picture 3">
            <a:extLst>
              <a:ext uri="{FF2B5EF4-FFF2-40B4-BE49-F238E27FC236}">
                <a16:creationId xmlns:a16="http://schemas.microsoft.com/office/drawing/2014/main" id="{911898EC-EDF6-A0D3-0896-B06F6436F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914" y="1308493"/>
            <a:ext cx="6974352" cy="2120507"/>
          </a:xfrm>
          <a:prstGeom prst="rect">
            <a:avLst/>
          </a:prstGeom>
        </p:spPr>
      </p:pic>
      <p:sp>
        <p:nvSpPr>
          <p:cNvPr id="6" name="TextBox 5">
            <a:extLst>
              <a:ext uri="{FF2B5EF4-FFF2-40B4-BE49-F238E27FC236}">
                <a16:creationId xmlns:a16="http://schemas.microsoft.com/office/drawing/2014/main" id="{76DF62FF-255E-E780-375D-492D6F1D7640}"/>
              </a:ext>
            </a:extLst>
          </p:cNvPr>
          <p:cNvSpPr txBox="1"/>
          <p:nvPr/>
        </p:nvSpPr>
        <p:spPr>
          <a:xfrm>
            <a:off x="3623881" y="2858296"/>
            <a:ext cx="7310418" cy="1938992"/>
          </a:xfrm>
          <a:prstGeom prst="rect">
            <a:avLst/>
          </a:prstGeom>
          <a:noFill/>
        </p:spPr>
        <p:txBody>
          <a:bodyPr wrap="square">
            <a:spAutoFit/>
          </a:bodyPr>
          <a:lstStyle/>
          <a:p>
            <a:pPr lvl="0" algn="just"/>
            <a:r>
              <a:rPr lang="vi-VN" sz="3000" b="1" dirty="0">
                <a:solidFill>
                  <a:srgbClr val="E64F1C">
                    <a:lumMod val="75000"/>
                  </a:srgbClr>
                </a:solidFill>
                <a:latin typeface="Cambria" panose="02040503050406030204" pitchFamily="18" charset="0"/>
                <a:ea typeface="Cambria" panose="02040503050406030204" pitchFamily="18" charset="0"/>
              </a:rPr>
              <a:t>2. Tìm đọc một cuốn sách viết về một miền đất (ví dụ: Phía tây Trường Sơn của Vũ Hùng, NXB Kim Đồng; Quê nội của Võ Quảng, NXB Kim Đồng;...).</a:t>
            </a:r>
            <a:endParaRPr kumimoji="0" lang="en-SG" sz="3000" b="1" i="0" u="none" strike="noStrike" kern="1200" cap="none" spc="0" normalizeH="0" baseline="0" noProof="0" dirty="0">
              <a:ln>
                <a:noFill/>
              </a:ln>
              <a:solidFill>
                <a:srgbClr val="E64F1C">
                  <a:lumMod val="75000"/>
                </a:srgbClr>
              </a:solidFill>
              <a:effectLst/>
              <a:uLnTx/>
              <a:uFillTx/>
              <a:latin typeface="Cambria" panose="02040503050406030204" pitchFamily="18" charset="0"/>
              <a:ea typeface="Cambria" panose="02040503050406030204" pitchFamily="18" charset="0"/>
            </a:endParaRPr>
          </a:p>
        </p:txBody>
      </p:sp>
      <p:pic>
        <p:nvPicPr>
          <p:cNvPr id="2" name="Picture 1" descr="A picture containing toy, doll&#10;&#10;Description automatically generated">
            <a:extLst>
              <a:ext uri="{FF2B5EF4-FFF2-40B4-BE49-F238E27FC236}">
                <a16:creationId xmlns:a16="http://schemas.microsoft.com/office/drawing/2014/main" id="{B0DF65A1-6E05-25D8-039A-7A604A7BEF24}"/>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270279" y="2239341"/>
            <a:ext cx="3117670" cy="4509835"/>
          </a:xfrm>
          <a:prstGeom prst="rect">
            <a:avLst/>
          </a:prstGeom>
        </p:spPr>
      </p:pic>
    </p:spTree>
    <p:extLst>
      <p:ext uri="{BB962C8B-B14F-4D97-AF65-F5344CB8AC3E}">
        <p14:creationId xmlns:p14="http://schemas.microsoft.com/office/powerpoint/2010/main" val="16623096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C385D0-7066-9035-4172-272C1C24F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202" y="1249429"/>
            <a:ext cx="7658272" cy="4375183"/>
          </a:xfrm>
          <a:prstGeom prst="rect">
            <a:avLst/>
          </a:prstGeom>
        </p:spPr>
      </p:pic>
      <p:pic>
        <p:nvPicPr>
          <p:cNvPr id="5" name="Picture 4">
            <a:extLst>
              <a:ext uri="{FF2B5EF4-FFF2-40B4-BE49-F238E27FC236}">
                <a16:creationId xmlns:a16="http://schemas.microsoft.com/office/drawing/2014/main" id="{DA650F56-53AE-FF79-3740-C4BA1A8B03B1}"/>
              </a:ext>
            </a:extLst>
          </p:cNvPr>
          <p:cNvPicPr>
            <a:picLocks noChangeAspect="1"/>
          </p:cNvPicPr>
          <p:nvPr/>
        </p:nvPicPr>
        <p:blipFill>
          <a:blip r:embed="rId3"/>
          <a:stretch>
            <a:fillRect/>
          </a:stretch>
        </p:blipFill>
        <p:spPr>
          <a:xfrm>
            <a:off x="2470425" y="1930116"/>
            <a:ext cx="8791194" cy="369449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F0E1D2E-CC63-18F1-929C-D4F124D936A3}"/>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222153" y="2162339"/>
            <a:ext cx="3117670" cy="4509835"/>
          </a:xfrm>
          <a:prstGeom prst="rect">
            <a:avLst/>
          </a:prstGeom>
        </p:spPr>
      </p:pic>
    </p:spTree>
    <p:extLst>
      <p:ext uri="{BB962C8B-B14F-4D97-AF65-F5344CB8AC3E}">
        <p14:creationId xmlns:p14="http://schemas.microsoft.com/office/powerpoint/2010/main" val="36120940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F026-F645-4374-6DDD-EB6A95E3E9A8}"/>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82379ABF-E04E-F21D-1F8D-87FCEFA2C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5C743765-AE63-662A-9B93-2B6BBEB12B44}"/>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CF6DFC38-9092-22DE-1D52-D822C8161B0D}"/>
              </a:ext>
            </a:extLst>
          </p:cNvPr>
          <p:cNvSpPr/>
          <p:nvPr/>
        </p:nvSpPr>
        <p:spPr>
          <a:xfrm>
            <a:off x="3480444"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5EAD8"/>
              </a:solidFill>
              <a:effectLst/>
              <a:uLnTx/>
              <a:uFillTx/>
              <a:latin typeface="Arial"/>
              <a:ea typeface="+mn-ea"/>
              <a:cs typeface="+mn-cs"/>
            </a:endParaRPr>
          </a:p>
        </p:txBody>
      </p:sp>
      <p:pic>
        <p:nvPicPr>
          <p:cNvPr id="3" name="Picture 2">
            <a:extLst>
              <a:ext uri="{FF2B5EF4-FFF2-40B4-BE49-F238E27FC236}">
                <a16:creationId xmlns:a16="http://schemas.microsoft.com/office/drawing/2014/main" id="{16EB9867-FFF2-1454-685F-C6CEF529D596}"/>
              </a:ext>
            </a:extLst>
          </p:cNvPr>
          <p:cNvPicPr>
            <a:picLocks noChangeAspect="1"/>
          </p:cNvPicPr>
          <p:nvPr/>
        </p:nvPicPr>
        <p:blipFill>
          <a:blip r:embed="rId4"/>
          <a:stretch>
            <a:fillRect/>
          </a:stretch>
        </p:blipFill>
        <p:spPr>
          <a:xfrm>
            <a:off x="2254127" y="1976687"/>
            <a:ext cx="10231238" cy="2387539"/>
          </a:xfrm>
          <a:prstGeom prst="rect">
            <a:avLst/>
          </a:prstGeom>
        </p:spPr>
      </p:pic>
    </p:spTree>
    <p:extLst>
      <p:ext uri="{BB962C8B-B14F-4D97-AF65-F5344CB8AC3E}">
        <p14:creationId xmlns:p14="http://schemas.microsoft.com/office/powerpoint/2010/main" val="2698571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 Ram Sam Sam - Best SONGS For KIDS _ Kids Funny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2438400" y="-369332"/>
            <a:ext cx="9271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A Ram Sam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hlinkClick r:id="rId5"/>
              </a:rPr>
              <a:t>Sam</a:t>
            </a: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 - Best SONGS For KIDS | Kids Funny Songs - YouTube</a:t>
            </a: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481736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599E0-7CDA-4E5A-B822-000DC0DD7C54}"/>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A3532A4B-4344-5B0A-FAE9-7CF3DE1026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52A670FD-2D5E-5576-99A4-36F5FC2DB627}"/>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6CB5D280-BA1D-997A-0542-B91AB4606900}"/>
              </a:ext>
            </a:extLst>
          </p:cNvPr>
          <p:cNvSpPr/>
          <p:nvPr/>
        </p:nvSpPr>
        <p:spPr>
          <a:xfrm>
            <a:off x="3480444"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5EAD8"/>
              </a:solidFill>
              <a:effectLst/>
              <a:uLnTx/>
              <a:uFillTx/>
              <a:latin typeface="Arial"/>
              <a:ea typeface="+mn-ea"/>
              <a:cs typeface="+mn-cs"/>
            </a:endParaRPr>
          </a:p>
        </p:txBody>
      </p:sp>
      <p:pic>
        <p:nvPicPr>
          <p:cNvPr id="3" name="Picture 2">
            <a:extLst>
              <a:ext uri="{FF2B5EF4-FFF2-40B4-BE49-F238E27FC236}">
                <a16:creationId xmlns:a16="http://schemas.microsoft.com/office/drawing/2014/main" id="{A98D7DBE-295F-983F-F5A9-07AF6A64D833}"/>
              </a:ext>
            </a:extLst>
          </p:cNvPr>
          <p:cNvPicPr>
            <a:picLocks noChangeAspect="1"/>
          </p:cNvPicPr>
          <p:nvPr/>
        </p:nvPicPr>
        <p:blipFill>
          <a:blip r:embed="rId4"/>
          <a:stretch>
            <a:fillRect/>
          </a:stretch>
        </p:blipFill>
        <p:spPr>
          <a:xfrm>
            <a:off x="2336144" y="1766269"/>
            <a:ext cx="10149221" cy="2920959"/>
          </a:xfrm>
          <a:prstGeom prst="rect">
            <a:avLst/>
          </a:prstGeom>
        </p:spPr>
      </p:pic>
    </p:spTree>
    <p:extLst>
      <p:ext uri="{BB962C8B-B14F-4D97-AF65-F5344CB8AC3E}">
        <p14:creationId xmlns:p14="http://schemas.microsoft.com/office/powerpoint/2010/main" val="8135931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24DD2-DE6C-2817-154C-74C8F81CC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26" y="359229"/>
            <a:ext cx="11778474" cy="6527250"/>
          </a:xfrm>
          <a:prstGeom prst="rect">
            <a:avLst/>
          </a:prstGeom>
        </p:spPr>
      </p:pic>
      <p:sp>
        <p:nvSpPr>
          <p:cNvPr id="4" name="圆角矩形 29"/>
          <p:cNvSpPr/>
          <p:nvPr/>
        </p:nvSpPr>
        <p:spPr>
          <a:xfrm>
            <a:off x="1365274" y="45540"/>
            <a:ext cx="9923211" cy="6402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6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1. Đọc đoạn văn dưới đây và thực hiện yêu cầu.</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三极正极黑简体" panose="00000500000000000000" charset="-122"/>
              <a:cs typeface="Calibri" panose="020F0502020204030204" pitchFamily="34" charset="0"/>
              <a:sym typeface="+mn-ea"/>
            </a:endParaRPr>
          </a:p>
        </p:txBody>
      </p:sp>
      <p:sp>
        <p:nvSpPr>
          <p:cNvPr id="5" name="TextBox 4">
            <a:extLst>
              <a:ext uri="{FF2B5EF4-FFF2-40B4-BE49-F238E27FC236}">
                <a16:creationId xmlns:a16="http://schemas.microsoft.com/office/drawing/2014/main" id="{D56182C1-1B62-4CC5-0524-1DBFFE865C88}"/>
              </a:ext>
            </a:extLst>
          </p:cNvPr>
          <p:cNvSpPr txBox="1"/>
          <p:nvPr/>
        </p:nvSpPr>
        <p:spPr>
          <a:xfrm>
            <a:off x="576944" y="631371"/>
            <a:ext cx="11255828" cy="6001643"/>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Nhân dịp Quốc Khánh ngày 2 tháng 9, tôi được bố mẹ cho đi Mộc Châu tham dự Ngày hội văn hoá các dân tộc thiểu số. Tôi vô cùng hứng thú với sự kiện mang đậm vẻ đẹp văn hoá này. Ngay từ sáng ngày 1 tháng 9, không khí ngày hội đã tràn ngập khắp thị trấn. Cờ hoa, những bộ trang phục truyền thống làm cho cả thị trấn trở nên rực rỡ sắc màu. Tiếng trống, tiếng chiêng rộn rã khiến tôi cảm thấy háo hức lạ thường. Mỗi dân tộc mang đến ngày hội một tiết mục trình diễn riêng. Trước cuộc thi ném còn của những cô gái Thái, tôi trở thành cổ động viên tự lúc nào không rõ. Tôi chăm chú dõi theo quả còn bay vút lên cao, lơ lửng trên không trung. Tôi và mọi người hò reo khi quả còn bất ngờ bay vèo qua vòng tròn gắn trên đầu cây tre. Điệu múa khèn tràn đầy sức sống của các chàng trai người Mông đã khiến tôi rất ngạc nhiên và thán phục. Tôi nhún nhảy liên hồi theo các động tác của họ. Tôi như bị cuốn theo bước múa sạp khéo léo, rộn ràng của những cô gái Mường. Tôi say sưa thưởng thức điệu múa xoè uyển chuyển của những cô gái Thái... Đến với Ngày hội văn hoá các dân tộc thiểu số ở Mộc Châu, tôi đã rất xúc động và hiểu vì sao cần phải giữ gìn giá trị văn hoá truyền thống của dân tộc.</a:t>
            </a:r>
          </a:p>
          <a:p>
            <a:pPr algn="just"/>
            <a:r>
              <a:rPr lang="vi-VN" sz="2400" dirty="0">
                <a:latin typeface="Cambria" panose="02040503050406030204" pitchFamily="18" charset="0"/>
                <a:ea typeface="Cambria" panose="02040503050406030204" pitchFamily="18" charset="0"/>
              </a:rPr>
              <a:t>								</a:t>
            </a:r>
            <a:r>
              <a:rPr lang="vi-VN" sz="2400" i="1" dirty="0">
                <a:latin typeface="Cambria" panose="02040503050406030204" pitchFamily="18" charset="0"/>
                <a:ea typeface="Cambria" panose="02040503050406030204" pitchFamily="18" charset="0"/>
              </a:rPr>
              <a:t>(Lâm Phong)</a:t>
            </a:r>
            <a:endParaRPr lang="en-SG" sz="2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584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 y="0"/>
            <a:ext cx="1240971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9DEA78A-6405-5B2E-5407-4A3A850ECF58}"/>
              </a:ext>
            </a:extLst>
          </p:cNvPr>
          <p:cNvSpPr/>
          <p:nvPr/>
        </p:nvSpPr>
        <p:spPr>
          <a:xfrm>
            <a:off x="185058" y="58571"/>
            <a:ext cx="6688182" cy="1568665"/>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88FDEC1-84E4-1DF6-F447-516E79690009}"/>
              </a:ext>
            </a:extLst>
          </p:cNvPr>
          <p:cNvSpPr txBox="1"/>
          <p:nvPr/>
        </p:nvSpPr>
        <p:spPr>
          <a:xfrm>
            <a:off x="55517" y="173977"/>
            <a:ext cx="6947263" cy="1477328"/>
          </a:xfrm>
          <a:prstGeom prst="rect">
            <a:avLst/>
          </a:prstGeom>
          <a:noFill/>
        </p:spPr>
        <p:txBody>
          <a:bodyPr wrap="square" rtlCol="0">
            <a:spAutoFit/>
          </a:bodyPr>
          <a:lstStyle/>
          <a:p>
            <a:pPr algn="ctr"/>
            <a:r>
              <a:rPr lang="vi-VN" sz="3000" b="1" dirty="0">
                <a:solidFill>
                  <a:schemeClr val="accent1">
                    <a:lumMod val="75000"/>
                  </a:schemeClr>
                </a:solidFill>
                <a:latin typeface="Cambria" panose="02040503050406030204" pitchFamily="18" charset="0"/>
                <a:ea typeface="Cambria" panose="02040503050406030204" pitchFamily="18" charset="0"/>
              </a:rPr>
              <a:t>a. Đoạn văn nói đến sự việc gì? Người viết có ấn tượng chung về sự việc đó thế nào?</a:t>
            </a:r>
            <a:endParaRPr lang="en-SG" sz="3000" b="1" dirty="0">
              <a:solidFill>
                <a:schemeClr val="accent1">
                  <a:lumMod val="75000"/>
                </a:schemeClr>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774C9B0F-D53E-2F76-7CF8-6BF0E935B284}"/>
              </a:ext>
            </a:extLst>
          </p:cNvPr>
          <p:cNvSpPr/>
          <p:nvPr/>
        </p:nvSpPr>
        <p:spPr>
          <a:xfrm>
            <a:off x="261256" y="1849420"/>
            <a:ext cx="6019800" cy="101566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08EB02D-EF63-8ABB-7C8F-29D5454B9A7F}"/>
              </a:ext>
            </a:extLst>
          </p:cNvPr>
          <p:cNvSpPr txBox="1"/>
          <p:nvPr/>
        </p:nvSpPr>
        <p:spPr>
          <a:xfrm>
            <a:off x="261255" y="1838534"/>
            <a:ext cx="5758545" cy="1015663"/>
          </a:xfrm>
          <a:prstGeom prst="rect">
            <a:avLst/>
          </a:prstGeom>
          <a:noFill/>
        </p:spPr>
        <p:txBody>
          <a:bodyPr wrap="square" rtlCol="0">
            <a:spAutoFit/>
          </a:bodyPr>
          <a:lstStyle/>
          <a:p>
            <a:pPr algn="ctr"/>
            <a:r>
              <a:rPr lang="en-SG" sz="3000" b="1" dirty="0">
                <a:solidFill>
                  <a:schemeClr val="accent1">
                    <a:lumMod val="75000"/>
                  </a:schemeClr>
                </a:solidFill>
                <a:latin typeface="Cambria" panose="02040503050406030204" pitchFamily="18" charset="0"/>
                <a:ea typeface="Cambria" panose="02040503050406030204" pitchFamily="18" charset="0"/>
              </a:rPr>
              <a:t>b. </a:t>
            </a:r>
            <a:r>
              <a:rPr lang="vi-VN" sz="3000" b="1" dirty="0">
                <a:solidFill>
                  <a:schemeClr val="accent1">
                    <a:lumMod val="75000"/>
                  </a:schemeClr>
                </a:solidFill>
                <a:latin typeface="Cambria" panose="02040503050406030204" pitchFamily="18" charset="0"/>
                <a:ea typeface="Cambria" panose="02040503050406030204" pitchFamily="18" charset="0"/>
              </a:rPr>
              <a:t>Chọn nội dung tương ứng với mỗi phần của đoạn văn.</a:t>
            </a:r>
            <a:endParaRPr lang="en-SG" sz="3000" b="1" dirty="0">
              <a:solidFill>
                <a:schemeClr val="accent1">
                  <a:lumMod val="75000"/>
                </a:schemeClr>
              </a:solidFill>
              <a:latin typeface="Cambria" panose="02040503050406030204" pitchFamily="18" charset="0"/>
              <a:ea typeface="Cambria" panose="02040503050406030204" pitchFamily="18" charset="0"/>
            </a:endParaRPr>
          </a:p>
        </p:txBody>
      </p:sp>
      <p:pic>
        <p:nvPicPr>
          <p:cNvPr id="9" name="Picture 8" descr="A screenshot of a phone&#10;&#10;Description automatically generated">
            <a:extLst>
              <a:ext uri="{FF2B5EF4-FFF2-40B4-BE49-F238E27FC236}">
                <a16:creationId xmlns:a16="http://schemas.microsoft.com/office/drawing/2014/main" id="{12C94C0F-08CD-412E-A358-907CC8011C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542313" y="1685807"/>
            <a:ext cx="5585371" cy="3053506"/>
          </a:xfrm>
          <a:prstGeom prst="rect">
            <a:avLst/>
          </a:prstGeom>
        </p:spPr>
      </p:pic>
      <p:sp>
        <p:nvSpPr>
          <p:cNvPr id="11" name="Rectangle 10">
            <a:extLst>
              <a:ext uri="{FF2B5EF4-FFF2-40B4-BE49-F238E27FC236}">
                <a16:creationId xmlns:a16="http://schemas.microsoft.com/office/drawing/2014/main" id="{2404186F-ECDB-2D44-E99B-0172793BAE96}"/>
              </a:ext>
            </a:extLst>
          </p:cNvPr>
          <p:cNvSpPr/>
          <p:nvPr/>
        </p:nvSpPr>
        <p:spPr>
          <a:xfrm>
            <a:off x="325572" y="3363495"/>
            <a:ext cx="5955484" cy="148433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4A962415-40B2-8196-3C4A-9E3A33D570B2}"/>
              </a:ext>
            </a:extLst>
          </p:cNvPr>
          <p:cNvSpPr txBox="1"/>
          <p:nvPr/>
        </p:nvSpPr>
        <p:spPr>
          <a:xfrm>
            <a:off x="285293" y="3375076"/>
            <a:ext cx="5505907" cy="1292662"/>
          </a:xfrm>
          <a:prstGeom prst="rect">
            <a:avLst/>
          </a:prstGeom>
          <a:noFill/>
        </p:spPr>
        <p:txBody>
          <a:bodyPr wrap="square" rtlCol="0">
            <a:spAutoFit/>
          </a:bodyPr>
          <a:lstStyle/>
          <a:p>
            <a:pPr algn="just"/>
            <a:r>
              <a:rPr lang="en-SG" sz="2600" b="1" dirty="0">
                <a:solidFill>
                  <a:schemeClr val="accent1">
                    <a:lumMod val="75000"/>
                  </a:schemeClr>
                </a:solidFill>
                <a:latin typeface="Cambria" panose="02040503050406030204" pitchFamily="18" charset="0"/>
                <a:ea typeface="Cambria" panose="02040503050406030204" pitchFamily="18" charset="0"/>
              </a:rPr>
              <a:t>c. T</a:t>
            </a:r>
            <a:r>
              <a:rPr lang="vi-VN" sz="2600" b="1" dirty="0">
                <a:solidFill>
                  <a:schemeClr val="accent1">
                    <a:lumMod val="75000"/>
                  </a:schemeClr>
                </a:solidFill>
                <a:latin typeface="Cambria" panose="02040503050406030204" pitchFamily="18" charset="0"/>
                <a:ea typeface="Cambria" panose="02040503050406030204" pitchFamily="18" charset="0"/>
              </a:rPr>
              <a:t>rong phần triển khai, những chi tiết nào nói về ngày hội gây được ấn tượng với người viết?</a:t>
            </a:r>
            <a:endParaRPr lang="en-SG" sz="2600" b="1" dirty="0">
              <a:solidFill>
                <a:schemeClr val="accent1">
                  <a:lumMod val="75000"/>
                </a:schemeClr>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BFBCA76-9769-4AEE-9590-739AE0C299A0}"/>
              </a:ext>
            </a:extLst>
          </p:cNvPr>
          <p:cNvSpPr/>
          <p:nvPr/>
        </p:nvSpPr>
        <p:spPr>
          <a:xfrm>
            <a:off x="336456" y="5166131"/>
            <a:ext cx="6666323" cy="1258990"/>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356B62F7-F8C4-07B4-8CA5-AA7E12864892}"/>
              </a:ext>
            </a:extLst>
          </p:cNvPr>
          <p:cNvSpPr txBox="1"/>
          <p:nvPr/>
        </p:nvSpPr>
        <p:spPr>
          <a:xfrm>
            <a:off x="325572" y="5214268"/>
            <a:ext cx="6677208" cy="892552"/>
          </a:xfrm>
          <a:prstGeom prst="rect">
            <a:avLst/>
          </a:prstGeom>
          <a:noFill/>
        </p:spPr>
        <p:txBody>
          <a:bodyPr wrap="square" rtlCol="0">
            <a:spAutoFit/>
          </a:bodyPr>
          <a:lstStyle/>
          <a:p>
            <a:pPr algn="just"/>
            <a:r>
              <a:rPr lang="en-SG" sz="2600" b="1" dirty="0">
                <a:solidFill>
                  <a:schemeClr val="accent1">
                    <a:lumMod val="75000"/>
                  </a:schemeClr>
                </a:solidFill>
                <a:latin typeface="Cambria" panose="02040503050406030204" pitchFamily="18" charset="0"/>
                <a:ea typeface="Cambria" panose="02040503050406030204" pitchFamily="18" charset="0"/>
              </a:rPr>
              <a:t>d. </a:t>
            </a:r>
            <a:r>
              <a:rPr lang="vi-VN" sz="2600" b="1" dirty="0">
                <a:solidFill>
                  <a:schemeClr val="accent1">
                    <a:lumMod val="75000"/>
                  </a:schemeClr>
                </a:solidFill>
                <a:latin typeface="Cambria" panose="02040503050406030204" pitchFamily="18" charset="0"/>
                <a:ea typeface="Cambria" panose="02040503050406030204" pitchFamily="18" charset="0"/>
              </a:rPr>
              <a:t>Tình cảm, cảm xúc của người viết được bộc lộ qua những từ ngữ, câu văn nào?</a:t>
            </a:r>
            <a:endParaRPr lang="en-SG" sz="2600" b="1" dirty="0">
              <a:solidFill>
                <a:schemeClr val="accent1">
                  <a:lumMod val="75000"/>
                </a:schemeClr>
              </a:solidFill>
              <a:latin typeface="Cambria" panose="02040503050406030204" pitchFamily="18" charset="0"/>
              <a:ea typeface="Cambria" panose="02040503050406030204" pitchFamily="18" charset="0"/>
            </a:endParaRPr>
          </a:p>
        </p:txBody>
      </p:sp>
      <p:pic>
        <p:nvPicPr>
          <p:cNvPr id="16" name="Picture 15"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56" t="13143" r="50366" b="11809"/>
          <a:stretch/>
        </p:blipFill>
        <p:spPr>
          <a:xfrm>
            <a:off x="9334998" y="4847831"/>
            <a:ext cx="1996205" cy="1873560"/>
          </a:xfrm>
          <a:prstGeom prst="rect">
            <a:avLst/>
          </a:prstGeom>
        </p:spPr>
      </p:pic>
    </p:spTree>
    <p:extLst>
      <p:ext uri="{BB962C8B-B14F-4D97-AF65-F5344CB8AC3E}">
        <p14:creationId xmlns:p14="http://schemas.microsoft.com/office/powerpoint/2010/main" val="1601161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11" name="Rectangle 10">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12" name="Picture 11"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4">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23" name="Picture 22">
            <a:extLst>
              <a:ext uri="{FF2B5EF4-FFF2-40B4-BE49-F238E27FC236}">
                <a16:creationId xmlns:a16="http://schemas.microsoft.com/office/drawing/2014/main" id="{6131F230-587C-4347-D141-72D53425AB9C}"/>
              </a:ext>
            </a:extLst>
          </p:cNvPr>
          <p:cNvPicPr>
            <a:picLocks noChangeAspect="1"/>
          </p:cNvPicPr>
          <p:nvPr/>
        </p:nvPicPr>
        <p:blipFill>
          <a:blip r:embed="rId5"/>
          <a:stretch>
            <a:fillRect/>
          </a:stretch>
        </p:blipFill>
        <p:spPr>
          <a:xfrm>
            <a:off x="3208616" y="1551533"/>
            <a:ext cx="6133108" cy="926672"/>
          </a:xfrm>
          <a:prstGeom prst="rect">
            <a:avLst/>
          </a:prstGeom>
        </p:spPr>
      </p:pic>
      <p:pic>
        <p:nvPicPr>
          <p:cNvPr id="8" name="Picture 7">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9"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4"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5" name="Picture 14">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6" name="Picture 15">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7" name="Picture 16">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8" name="Picture 17">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9"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Tree>
    <p:extLst>
      <p:ext uri="{BB962C8B-B14F-4D97-AF65-F5344CB8AC3E}">
        <p14:creationId xmlns:p14="http://schemas.microsoft.com/office/powerpoint/2010/main" val="17717407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30C08-43F4-C943-C0C0-DD76037BE6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F394CE-11CD-7F03-B97F-BD64AB548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6" y="752353"/>
            <a:ext cx="10080173" cy="4423396"/>
          </a:xfrm>
          <a:prstGeom prst="rect">
            <a:avLst/>
          </a:prstGeom>
        </p:spPr>
      </p:pic>
      <p:sp>
        <p:nvSpPr>
          <p:cNvPr id="5" name="TextBox 4">
            <a:extLst>
              <a:ext uri="{FF2B5EF4-FFF2-40B4-BE49-F238E27FC236}">
                <a16:creationId xmlns:a16="http://schemas.microsoft.com/office/drawing/2014/main" id="{BFABCC7B-CAB2-D3C6-86E6-ADEBB1A4F0D2}"/>
              </a:ext>
            </a:extLst>
          </p:cNvPr>
          <p:cNvSpPr txBox="1"/>
          <p:nvPr/>
        </p:nvSpPr>
        <p:spPr>
          <a:xfrm>
            <a:off x="293915" y="1169805"/>
            <a:ext cx="9470570" cy="3862596"/>
          </a:xfrm>
          <a:prstGeom prst="rect">
            <a:avLst/>
          </a:prstGeom>
          <a:noFill/>
        </p:spPr>
        <p:txBody>
          <a:bodyPr wrap="square" rtlCol="0">
            <a:spAutoFit/>
          </a:bodyPr>
          <a:lstStyle/>
          <a:p>
            <a:pPr lvl="0" algn="just"/>
            <a:r>
              <a:rPr lang="vi-VN" sz="2500" dirty="0">
                <a:solidFill>
                  <a:schemeClr val="tx1">
                    <a:lumMod val="50000"/>
                  </a:schemeClr>
                </a:solidFill>
                <a:latin typeface="Cambria" panose="02040503050406030204" pitchFamily="18" charset="0"/>
                <a:ea typeface="Cambria" panose="02040503050406030204" pitchFamily="18" charset="0"/>
              </a:rPr>
              <a:t>	</a:t>
            </a:r>
            <a:r>
              <a:rPr lang="vi-VN" sz="3500" dirty="0">
                <a:solidFill>
                  <a:schemeClr val="tx1">
                    <a:lumMod val="50000"/>
                  </a:schemeClr>
                </a:solidFill>
                <a:latin typeface="Cambria" panose="02040503050406030204" pitchFamily="18" charset="0"/>
                <a:ea typeface="Cambria" panose="02040503050406030204" pitchFamily="18" charset="0"/>
              </a:rPr>
              <a:t>Đoạn văn nói đến sự việc: nhân vật “tôi” được bố mẹ cho đi Mộc Châu tham dự Ngày hội văn hoá các dân tộc thiểu số vào ngày 2 tháng 9 Quốc khánh.</a:t>
            </a:r>
          </a:p>
          <a:p>
            <a:pPr lvl="0" algn="just"/>
            <a:r>
              <a:rPr lang="vi-VN" sz="3500" dirty="0">
                <a:solidFill>
                  <a:schemeClr val="tx1">
                    <a:lumMod val="50000"/>
                  </a:schemeClr>
                </a:solidFill>
                <a:latin typeface="Cambria" panose="02040503050406030204" pitchFamily="18" charset="0"/>
                <a:ea typeface="Cambria" panose="02040503050406030204" pitchFamily="18" charset="0"/>
              </a:rPr>
              <a:t>	Người viết có ấn tượng chung: háo hức và xúc động, hiểu được giá trị của các văn hoá truyền thống.</a:t>
            </a:r>
            <a:endParaRPr kumimoji="0" lang="en-SG" sz="3500" b="0" i="1" u="none" strike="noStrike" kern="1200" cap="none" spc="0" normalizeH="0" baseline="0" noProof="0" dirty="0">
              <a:ln>
                <a:noFill/>
              </a:ln>
              <a:solidFill>
                <a:schemeClr val="tx1">
                  <a:lumMod val="50000"/>
                </a:schemeClr>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B45BB623-CC6B-1712-79FF-AC55B9BEBDF9}"/>
              </a:ext>
            </a:extLst>
          </p:cNvPr>
          <p:cNvSpPr/>
          <p:nvPr/>
        </p:nvSpPr>
        <p:spPr>
          <a:xfrm>
            <a:off x="1248407" y="145087"/>
            <a:ext cx="7561586" cy="1015664"/>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5123AF6-9BE1-26EA-127F-18089B377DF3}"/>
              </a:ext>
            </a:extLst>
          </p:cNvPr>
          <p:cNvSpPr txBox="1"/>
          <p:nvPr/>
        </p:nvSpPr>
        <p:spPr>
          <a:xfrm>
            <a:off x="1204864" y="154142"/>
            <a:ext cx="7648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E64F1C">
                    <a:lumMod val="75000"/>
                  </a:srgbClr>
                </a:solidFill>
                <a:effectLst/>
                <a:uLnTx/>
                <a:uFillTx/>
                <a:latin typeface="Cambria" panose="02040503050406030204" pitchFamily="18" charset="0"/>
                <a:ea typeface="Cambria" panose="02040503050406030204" pitchFamily="18" charset="0"/>
                <a:cs typeface="+mn-cs"/>
              </a:rPr>
              <a:t>a. Đoạn văn nói đến sự việc gì? Người viết có ấn tượng chung về sự việc đó thế nào?</a:t>
            </a:r>
            <a:endParaRPr kumimoji="0" lang="en-SG" sz="3000" b="1" i="0" u="none" strike="noStrike" kern="1200" cap="none" spc="0" normalizeH="0" baseline="0" noProof="0" dirty="0">
              <a:ln>
                <a:noFill/>
              </a:ln>
              <a:solidFill>
                <a:srgbClr val="E64F1C">
                  <a:lumMod val="75000"/>
                </a:srgbClr>
              </a:solidFill>
              <a:effectLst/>
              <a:uLnTx/>
              <a:uFillTx/>
              <a:latin typeface="Cambria" panose="02040503050406030204" pitchFamily="18" charset="0"/>
              <a:ea typeface="Cambria" panose="02040503050406030204" pitchFamily="18" charset="0"/>
              <a:cs typeface="+mn-cs"/>
            </a:endParaRPr>
          </a:p>
        </p:txBody>
      </p:sp>
      <p:pic>
        <p:nvPicPr>
          <p:cNvPr id="7" name="Picture 6" descr="A picture containing toy&#10;&#10;Description automatically generated">
            <a:extLst>
              <a:ext uri="{FF2B5EF4-FFF2-40B4-BE49-F238E27FC236}">
                <a16:creationId xmlns:a16="http://schemas.microsoft.com/office/drawing/2014/main" id="{5DDADCFF-8AB2-C96D-CC8D-8388C2477722}"/>
              </a:ext>
            </a:extLst>
          </p:cNvPr>
          <p:cNvPicPr>
            <a:picLocks noChangeAspect="1"/>
          </p:cNvPicPr>
          <p:nvPr/>
        </p:nvPicPr>
        <p:blipFill rotWithShape="1">
          <a:blip r:embed="rId3">
            <a:extLst>
              <a:ext uri="{28A0092B-C50C-407E-A947-70E740481C1C}">
                <a14:useLocalDpi xmlns:a14="http://schemas.microsoft.com/office/drawing/2010/main" val="0"/>
              </a:ext>
            </a:extLst>
          </a:blip>
          <a:srcRect l="4656" t="13143" r="50366" b="11809"/>
          <a:stretch/>
        </p:blipFill>
        <p:spPr>
          <a:xfrm>
            <a:off x="8654143" y="3639558"/>
            <a:ext cx="3658205" cy="3433447"/>
          </a:xfrm>
          <a:prstGeom prst="rect">
            <a:avLst/>
          </a:prstGeom>
        </p:spPr>
      </p:pic>
    </p:spTree>
    <p:extLst>
      <p:ext uri="{BB962C8B-B14F-4D97-AF65-F5344CB8AC3E}">
        <p14:creationId xmlns:p14="http://schemas.microsoft.com/office/powerpoint/2010/main" val="10259640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9"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D542-32B9-5147-E06D-EE994E65A58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F165972-53C7-9038-61A0-EC92BADEA216}"/>
              </a:ext>
            </a:extLst>
          </p:cNvPr>
          <p:cNvSpPr/>
          <p:nvPr/>
        </p:nvSpPr>
        <p:spPr>
          <a:xfrm>
            <a:off x="1110342" y="527550"/>
            <a:ext cx="7561586" cy="101566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E8DC68C0-043D-9452-8B1D-9A2196E0B1F0}"/>
              </a:ext>
            </a:extLst>
          </p:cNvPr>
          <p:cNvSpPr txBox="1"/>
          <p:nvPr/>
        </p:nvSpPr>
        <p:spPr>
          <a:xfrm>
            <a:off x="1110341" y="516664"/>
            <a:ext cx="7561587" cy="1015663"/>
          </a:xfrm>
          <a:prstGeom prst="rect">
            <a:avLst/>
          </a:prstGeom>
          <a:noFill/>
        </p:spPr>
        <p:txBody>
          <a:bodyPr wrap="square" rtlCol="0">
            <a:spAutoFit/>
          </a:bodyPr>
          <a:lstStyle/>
          <a:p>
            <a:pPr algn="ctr"/>
            <a:r>
              <a:rPr lang="en-SG" sz="3000" b="1" dirty="0">
                <a:solidFill>
                  <a:schemeClr val="accent1">
                    <a:lumMod val="75000"/>
                  </a:schemeClr>
                </a:solidFill>
                <a:latin typeface="Cambria" panose="02040503050406030204" pitchFamily="18" charset="0"/>
                <a:ea typeface="Cambria" panose="02040503050406030204" pitchFamily="18" charset="0"/>
              </a:rPr>
              <a:t>b. </a:t>
            </a:r>
            <a:r>
              <a:rPr lang="vi-VN" sz="3000" b="1" dirty="0">
                <a:solidFill>
                  <a:schemeClr val="accent1">
                    <a:lumMod val="75000"/>
                  </a:schemeClr>
                </a:solidFill>
                <a:latin typeface="Cambria" panose="02040503050406030204" pitchFamily="18" charset="0"/>
                <a:ea typeface="Cambria" panose="02040503050406030204" pitchFamily="18" charset="0"/>
              </a:rPr>
              <a:t>Chọn nội dung tương ứng với mỗi phần của đoạn văn.</a:t>
            </a:r>
            <a:endParaRPr lang="en-SG" sz="3000" b="1" dirty="0">
              <a:solidFill>
                <a:schemeClr val="accent1">
                  <a:lumMod val="75000"/>
                </a:schemeClr>
              </a:solidFill>
              <a:latin typeface="Cambria" panose="02040503050406030204" pitchFamily="18" charset="0"/>
              <a:ea typeface="Cambria" panose="02040503050406030204" pitchFamily="18" charset="0"/>
            </a:endParaRPr>
          </a:p>
        </p:txBody>
      </p:sp>
      <p:pic>
        <p:nvPicPr>
          <p:cNvPr id="9" name="Picture 8" descr="A screenshot of a phone&#10;&#10;Description automatically generated">
            <a:extLst>
              <a:ext uri="{FF2B5EF4-FFF2-40B4-BE49-F238E27FC236}">
                <a16:creationId xmlns:a16="http://schemas.microsoft.com/office/drawing/2014/main" id="{E9633520-9618-093A-02B0-BC5993ACD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87" y="1639255"/>
            <a:ext cx="9490069" cy="3579490"/>
          </a:xfrm>
          <a:prstGeom prst="rect">
            <a:avLst/>
          </a:prstGeom>
        </p:spPr>
      </p:pic>
      <p:cxnSp>
        <p:nvCxnSpPr>
          <p:cNvPr id="11" name="Straight Connector 10">
            <a:extLst>
              <a:ext uri="{FF2B5EF4-FFF2-40B4-BE49-F238E27FC236}">
                <a16:creationId xmlns:a16="http://schemas.microsoft.com/office/drawing/2014/main" id="{594B1602-BAD1-1FAA-B85C-31A7ED211172}"/>
              </a:ext>
            </a:extLst>
          </p:cNvPr>
          <p:cNvCxnSpPr>
            <a:cxnSpLocks/>
          </p:cNvCxnSpPr>
          <p:nvPr/>
        </p:nvCxnSpPr>
        <p:spPr>
          <a:xfrm>
            <a:off x="2063129" y="2677887"/>
            <a:ext cx="354073" cy="106680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TING SOUND EFFECT">
            <a:hlinkClick r:id="" action="ppaction://media"/>
            <a:extLst>
              <a:ext uri="{FF2B5EF4-FFF2-40B4-BE49-F238E27FC236}">
                <a16:creationId xmlns:a16="http://schemas.microsoft.com/office/drawing/2014/main" id="{176C51CC-E432-2A81-74A3-1BAB30462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429" y="1532327"/>
            <a:ext cx="406400" cy="406400"/>
          </a:xfrm>
          <a:prstGeom prst="rect">
            <a:avLst/>
          </a:prstGeom>
        </p:spPr>
      </p:pic>
      <p:cxnSp>
        <p:nvCxnSpPr>
          <p:cNvPr id="15" name="Straight Connector 14">
            <a:extLst>
              <a:ext uri="{FF2B5EF4-FFF2-40B4-BE49-F238E27FC236}">
                <a16:creationId xmlns:a16="http://schemas.microsoft.com/office/drawing/2014/main" id="{D1452E6C-E158-38B9-7A17-E51BE5523DBE}"/>
              </a:ext>
            </a:extLst>
          </p:cNvPr>
          <p:cNvCxnSpPr>
            <a:cxnSpLocks/>
          </p:cNvCxnSpPr>
          <p:nvPr/>
        </p:nvCxnSpPr>
        <p:spPr>
          <a:xfrm>
            <a:off x="1989507" y="3603172"/>
            <a:ext cx="427695" cy="1180147"/>
          </a:xfrm>
          <a:prstGeom prst="line">
            <a:avLst/>
          </a:prstGeom>
        </p:spPr>
        <p:style>
          <a:lnRef idx="3">
            <a:schemeClr val="accent1"/>
          </a:lnRef>
          <a:fillRef idx="0">
            <a:schemeClr val="accent1"/>
          </a:fillRef>
          <a:effectRef idx="2">
            <a:schemeClr val="accent1"/>
          </a:effectRef>
          <a:fontRef idx="minor">
            <a:schemeClr val="tx1"/>
          </a:fontRef>
        </p:style>
      </p:cxnSp>
      <p:pic>
        <p:nvPicPr>
          <p:cNvPr id="18" name="TING SOUND EFFECT">
            <a:hlinkClick r:id="" action="ppaction://media"/>
            <a:extLst>
              <a:ext uri="{FF2B5EF4-FFF2-40B4-BE49-F238E27FC236}">
                <a16:creationId xmlns:a16="http://schemas.microsoft.com/office/drawing/2014/main" id="{A50FABA8-3D7B-B396-6438-B05427937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3115" y="2005111"/>
            <a:ext cx="406400" cy="406400"/>
          </a:xfrm>
          <a:prstGeom prst="rect">
            <a:avLst/>
          </a:prstGeom>
        </p:spPr>
      </p:pic>
      <p:cxnSp>
        <p:nvCxnSpPr>
          <p:cNvPr id="19" name="Straight Connector 18">
            <a:extLst>
              <a:ext uri="{FF2B5EF4-FFF2-40B4-BE49-F238E27FC236}">
                <a16:creationId xmlns:a16="http://schemas.microsoft.com/office/drawing/2014/main" id="{895157F0-1CDC-EBD9-CCFD-CC151FAB2629}"/>
              </a:ext>
            </a:extLst>
          </p:cNvPr>
          <p:cNvCxnSpPr>
            <a:cxnSpLocks/>
          </p:cNvCxnSpPr>
          <p:nvPr/>
        </p:nvCxnSpPr>
        <p:spPr>
          <a:xfrm flipV="1">
            <a:off x="1926771" y="2797629"/>
            <a:ext cx="430273" cy="1643742"/>
          </a:xfrm>
          <a:prstGeom prst="line">
            <a:avLst/>
          </a:prstGeom>
        </p:spPr>
        <p:style>
          <a:lnRef idx="3">
            <a:schemeClr val="accent1"/>
          </a:lnRef>
          <a:fillRef idx="0">
            <a:schemeClr val="accent1"/>
          </a:fillRef>
          <a:effectRef idx="2">
            <a:schemeClr val="accent1"/>
          </a:effectRef>
          <a:fontRef idx="minor">
            <a:schemeClr val="tx1"/>
          </a:fontRef>
        </p:style>
      </p:cxnSp>
      <p:pic>
        <p:nvPicPr>
          <p:cNvPr id="25" name="TING SOUND EFFECT">
            <a:hlinkClick r:id="" action="ppaction://media"/>
            <a:extLst>
              <a:ext uri="{FF2B5EF4-FFF2-40B4-BE49-F238E27FC236}">
                <a16:creationId xmlns:a16="http://schemas.microsoft.com/office/drawing/2014/main" id="{964B16A8-433B-D003-608E-6DDC522B5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3115" y="2411511"/>
            <a:ext cx="406400" cy="406400"/>
          </a:xfrm>
          <a:prstGeom prst="rect">
            <a:avLst/>
          </a:prstGeom>
        </p:spPr>
      </p:pic>
      <p:pic>
        <p:nvPicPr>
          <p:cNvPr id="26" name="Picture 25" descr="A picture containing toy&#10;&#10;Description automatically generated">
            <a:extLst>
              <a:ext uri="{FF2B5EF4-FFF2-40B4-BE49-F238E27FC236}">
                <a16:creationId xmlns:a16="http://schemas.microsoft.com/office/drawing/2014/main" id="{24A6EA44-7E0A-F290-A875-7B3098FDD430}"/>
              </a:ext>
            </a:extLst>
          </p:cNvPr>
          <p:cNvPicPr>
            <a:picLocks noChangeAspect="1"/>
          </p:cNvPicPr>
          <p:nvPr/>
        </p:nvPicPr>
        <p:blipFill rotWithShape="1">
          <a:blip r:embed="rId6">
            <a:extLst>
              <a:ext uri="{28A0092B-C50C-407E-A947-70E740481C1C}">
                <a14:useLocalDpi xmlns:a14="http://schemas.microsoft.com/office/drawing/2010/main" val="0"/>
              </a:ext>
            </a:extLst>
          </a:blip>
          <a:srcRect l="4656" t="13143" r="50366" b="11809"/>
          <a:stretch/>
        </p:blipFill>
        <p:spPr>
          <a:xfrm>
            <a:off x="9176657" y="4038838"/>
            <a:ext cx="3249789" cy="3050124"/>
          </a:xfrm>
          <a:prstGeom prst="rect">
            <a:avLst/>
          </a:prstGeom>
        </p:spPr>
      </p:pic>
    </p:spTree>
    <p:extLst>
      <p:ext uri="{BB962C8B-B14F-4D97-AF65-F5344CB8AC3E}">
        <p14:creationId xmlns:p14="http://schemas.microsoft.com/office/powerpoint/2010/main" val="41278007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mediacall" presetSubtype="0" fill="hold" nodeType="withEffect">
                                  <p:stCondLst>
                                    <p:cond delay="0"/>
                                  </p:stCondLst>
                                  <p:childTnLst>
                                    <p:cmd type="call" cmd="playFrom(0.0)">
                                      <p:cBhvr>
                                        <p:cTn id="26" dur="2089" fill="hold"/>
                                        <p:tgtEl>
                                          <p:spTgt spid="14"/>
                                        </p:tgtEl>
                                      </p:cBhvr>
                                    </p:cmd>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mediacall" presetSubtype="0" fill="hold" nodeType="withEffect">
                                  <p:stCondLst>
                                    <p:cond delay="0"/>
                                  </p:stCondLst>
                                  <p:childTnLst>
                                    <p:cmd type="call" cmd="playFrom(0.0)">
                                      <p:cBhvr>
                                        <p:cTn id="33" dur="2089" fill="hold"/>
                                        <p:tgtEl>
                                          <p:spTgt spid="18"/>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 presetClass="mediacall" presetSubtype="0" fill="hold" nodeType="withEffect">
                                  <p:stCondLst>
                                    <p:cond delay="0"/>
                                  </p:stCondLst>
                                  <p:childTnLst>
                                    <p:cmd type="call" cmd="playFrom(0.0)">
                                      <p:cBhvr>
                                        <p:cTn id="40" dur="20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4"/>
                </p:tgtEl>
              </p:cMediaNode>
            </p:audio>
            <p:audio>
              <p:cMediaNode vol="80000">
                <p:cTn id="42" fill="hold" display="0">
                  <p:stCondLst>
                    <p:cond delay="indefinite"/>
                  </p:stCondLst>
                  <p:endCondLst>
                    <p:cond evt="onStopAudio" delay="0">
                      <p:tgtEl>
                        <p:sldTgt/>
                      </p:tgtEl>
                    </p:cond>
                  </p:endCondLst>
                </p:cTn>
                <p:tgtEl>
                  <p:spTgt spid="18"/>
                </p:tgtEl>
              </p:cMediaNode>
            </p:audio>
            <p:audio>
              <p:cMediaNode vol="80000">
                <p:cTn id="43" fill="hold" display="0">
                  <p:stCondLst>
                    <p:cond delay="indefinite"/>
                  </p:stCondLst>
                  <p:endCondLst>
                    <p:cond evt="onStopAudio" delay="0">
                      <p:tgtEl>
                        <p:sldTgt/>
                      </p:tgtEl>
                    </p:cond>
                  </p:endCondLst>
                </p:cTn>
                <p:tgtEl>
                  <p:spTgt spid="25"/>
                </p:tgtEl>
              </p:cMediaNode>
            </p:audio>
          </p:childTnLst>
        </p:cTn>
      </p:par>
    </p:tnLst>
    <p:bldLst>
      <p:bldP spid="4" grpId="0" animBg="1"/>
      <p:bldP spid="8" grpId="0"/>
    </p:bldLst>
  </p:timing>
</p:sld>
</file>

<file path=ppt/theme/theme1.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225</TotalTime>
  <Words>919</Words>
  <Application>Microsoft Office PowerPoint</Application>
  <PresentationFormat>Widescreen</PresentationFormat>
  <Paragraphs>64</Paragraphs>
  <Slides>19</Slides>
  <Notes>1</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19</vt:i4>
      </vt:variant>
    </vt:vector>
  </HeadingPairs>
  <TitlesOfParts>
    <vt:vector size="36" baseType="lpstr">
      <vt:lpstr>等线</vt:lpstr>
      <vt:lpstr>微软雅黑</vt:lpstr>
      <vt:lpstr>#9Slide07 HoneyCream</vt:lpstr>
      <vt:lpstr>Aptos</vt:lpstr>
      <vt:lpstr>Arial</vt:lpstr>
      <vt:lpstr>Calibri</vt:lpstr>
      <vt:lpstr>Cambria</vt:lpstr>
      <vt:lpstr>Caveat Brush</vt:lpstr>
      <vt:lpstr>SVN-Newton</vt:lpstr>
      <vt:lpstr>Times New Roman</vt:lpstr>
      <vt:lpstr>UTM Candombe</vt:lpstr>
      <vt:lpstr>UTM Guanine</vt:lpstr>
      <vt:lpstr>三极正极黑简体</vt:lpstr>
      <vt:lpstr>字魂131号-酷乐潮玩体</vt:lpstr>
      <vt:lpstr>汉仪喵魂体W</vt:lpstr>
      <vt:lpstr>Kawaii Bubble Tea Bran MK Plan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Lenovo</cp:lastModifiedBy>
  <cp:revision>2</cp:revision>
  <dcterms:created xsi:type="dcterms:W3CDTF">2024-12-27T04:53:57Z</dcterms:created>
  <dcterms:modified xsi:type="dcterms:W3CDTF">2025-02-23T07:37:17Z</dcterms:modified>
</cp:coreProperties>
</file>