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9"/>
  </p:notesMasterIdLst>
  <p:sldIdLst>
    <p:sldId id="256" r:id="rId3"/>
    <p:sldId id="257" r:id="rId4"/>
    <p:sldId id="266" r:id="rId5"/>
    <p:sldId id="267" r:id="rId6"/>
    <p:sldId id="268" r:id="rId7"/>
    <p:sldId id="269" r:id="rId8"/>
    <p:sldId id="300" r:id="rId9"/>
    <p:sldId id="270" r:id="rId10"/>
    <p:sldId id="258" r:id="rId11"/>
    <p:sldId id="276" r:id="rId12"/>
    <p:sldId id="278" r:id="rId13"/>
    <p:sldId id="279" r:id="rId14"/>
    <p:sldId id="280" r:id="rId15"/>
    <p:sldId id="281" r:id="rId16"/>
    <p:sldId id="282" r:id="rId17"/>
    <p:sldId id="286" r:id="rId18"/>
    <p:sldId id="289" r:id="rId19"/>
    <p:sldId id="293" r:id="rId20"/>
    <p:sldId id="290" r:id="rId21"/>
    <p:sldId id="291" r:id="rId22"/>
    <p:sldId id="303" r:id="rId23"/>
    <p:sldId id="294" r:id="rId24"/>
    <p:sldId id="271" r:id="rId25"/>
    <p:sldId id="295" r:id="rId26"/>
    <p:sldId id="297" r:id="rId27"/>
    <p:sldId id="298" r:id="rId28"/>
  </p:sldIdLst>
  <p:sldSz cx="18288000" cy="10287000"/>
  <p:notesSz cx="6858000" cy="9144000"/>
  <p:embeddedFontLst>
    <p:embeddedFont>
      <p:font typeface="#9Slide05 Bodega Script" panose="020B0604020202020204" charset="0"/>
      <p:regular r:id="rId30"/>
    </p:embeddedFont>
    <p:embeddedFont>
      <p:font typeface="Calibri" panose="020F0502020204030204" pitchFamily="34" charset="0"/>
      <p:regular r:id="rId31"/>
      <p:bold r:id="rId32"/>
      <p:italic r:id="rId33"/>
      <p:boldItalic r:id="rId34"/>
    </p:embeddedFont>
    <p:embeddedFont>
      <p:font typeface="#9Slide07 Altus" panose="020B0604020202020204" charset="0"/>
      <p:regular r:id="rId35"/>
    </p:embeddedFont>
    <p:embeddedFont>
      <p:font typeface="微软雅黑" panose="020B0503020204020204" pitchFamily="34" charset="-122"/>
      <p:regular r:id="rId36"/>
      <p:bold r:id="rId37"/>
    </p:embeddedFont>
    <p:embeddedFont>
      <p:font typeface="等线" panose="020B0604020202020204" charset="-122"/>
      <p:regular r:id="rId38"/>
      <p:bold r:id="rId39"/>
    </p:embeddedFont>
    <p:embeddedFont>
      <p:font typeface="#9Slide07 HoneyCream" panose="020B0604020202020204" charset="0"/>
      <p:regular r:id="rId40"/>
    </p:embeddedFont>
    <p:embeddedFont>
      <p:font typeface="Cambria" panose="02040503050406030204" pitchFamily="18" charset="0"/>
      <p:regular r:id="rId41"/>
      <p:bold r:id="rId42"/>
      <p:italic r:id="rId43"/>
      <p:boldItalic r:id="rId44"/>
    </p:embeddedFont>
    <p:embeddedFont>
      <p:font typeface="#9Slide05 Aphrodite Pro" panose="020B0604020202020204" charset="0"/>
      <p:regular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EFD6"/>
    <a:srgbClr val="ECE0EE"/>
    <a:srgbClr val="DCEEF2"/>
    <a:srgbClr val="00B050"/>
    <a:srgbClr val="F4D2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58831" autoAdjust="0"/>
  </p:normalViewPr>
  <p:slideViewPr>
    <p:cSldViewPr>
      <p:cViewPr varScale="1">
        <p:scale>
          <a:sx n="34" d="100"/>
          <a:sy n="34" d="100"/>
        </p:scale>
        <p:origin x="1349" y="1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0.fntdata"/><Relationship Id="rId21" Type="http://schemas.openxmlformats.org/officeDocument/2006/relationships/slide" Target="slides/slide19.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notesMaster" Target="notesMasters/notesMaster1.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7.fntdata"/><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2.fntdata"/><Relationship Id="rId44" Type="http://schemas.openxmlformats.org/officeDocument/2006/relationships/font" Target="fonts/font1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5D13E9-EC40-466B-B4DE-9D3FE22E7EAA}" type="datetimeFigureOut">
              <a:rPr lang="en-GB" smtClean="0"/>
              <a:t>23/02/2025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720AE0-2E4F-4D3C-8F4E-454583895289}" type="slidenum">
              <a:rPr lang="en-GB" smtClean="0"/>
              <a:t>‹#›</a:t>
            </a:fld>
            <a:endParaRPr lang="en-GB"/>
          </a:p>
        </p:txBody>
      </p:sp>
    </p:spTree>
    <p:extLst>
      <p:ext uri="{BB962C8B-B14F-4D97-AF65-F5344CB8AC3E}">
        <p14:creationId xmlns:p14="http://schemas.microsoft.com/office/powerpoint/2010/main" val="1018865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vi.wikipedia.org/wiki/Qu%E1%BA%A3ng_Ninh"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vi.wikipedia.org/wiki/H%C3%B2a_B%C3%ACnh" TargetMode="External"/><Relationship Id="rId5" Type="http://schemas.openxmlformats.org/officeDocument/2006/relationships/hyperlink" Target="https://vi.wikipedia.org/wiki/H%C3%A0_T%C3%A2y_(t%E1%BB%89nh)" TargetMode="External"/><Relationship Id="rId4" Type="http://schemas.openxmlformats.org/officeDocument/2006/relationships/hyperlink" Target="https://vi.wikipedia.org/wiki/L%E1%BA%A1ng_S%C6%A1n"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dirty="0" err="1" smtClean="0"/>
              <a:t>Nhấn</a:t>
            </a:r>
            <a:r>
              <a:rPr lang="en-GB" altLang="zh-CN" baseline="0" dirty="0" smtClean="0"/>
              <a:t> </a:t>
            </a:r>
            <a:r>
              <a:rPr lang="en-GB" altLang="zh-CN" baseline="0" dirty="0" err="1" smtClean="0"/>
              <a:t>vào</a:t>
            </a:r>
            <a:r>
              <a:rPr lang="en-GB" altLang="zh-CN" baseline="0" dirty="0" smtClean="0"/>
              <a:t> </a:t>
            </a:r>
            <a:r>
              <a:rPr lang="en-GB" altLang="zh-CN" baseline="0" dirty="0" err="1" smtClean="0"/>
              <a:t>hình</a:t>
            </a:r>
            <a:r>
              <a:rPr lang="en-GB" altLang="zh-CN" baseline="0" dirty="0" smtClean="0"/>
              <a:t> </a:t>
            </a:r>
            <a:r>
              <a:rPr lang="en-GB" altLang="zh-CN" baseline="0" dirty="0" err="1" smtClean="0"/>
              <a:t>nước</a:t>
            </a:r>
            <a:r>
              <a:rPr lang="en-GB" altLang="zh-CN" baseline="0" dirty="0" smtClean="0"/>
              <a:t> </a:t>
            </a:r>
            <a:r>
              <a:rPr lang="en-GB" altLang="zh-CN" baseline="0" dirty="0" err="1" smtClean="0"/>
              <a:t>ép</a:t>
            </a:r>
            <a:r>
              <a:rPr lang="en-GB" altLang="zh-CN" baseline="0" dirty="0" smtClean="0"/>
              <a:t> </a:t>
            </a:r>
            <a:r>
              <a:rPr lang="en-GB" altLang="zh-CN" baseline="0" dirty="0" err="1" smtClean="0"/>
              <a:t>để</a:t>
            </a:r>
            <a:r>
              <a:rPr lang="en-GB" altLang="zh-CN" baseline="0" dirty="0" smtClean="0"/>
              <a:t> </a:t>
            </a:r>
            <a:r>
              <a:rPr lang="en-GB" altLang="zh-CN" baseline="0" dirty="0" err="1" smtClean="0"/>
              <a:t>đến</a:t>
            </a:r>
            <a:r>
              <a:rPr lang="en-GB" altLang="zh-CN" baseline="0" dirty="0" smtClean="0"/>
              <a:t> slide </a:t>
            </a:r>
            <a:r>
              <a:rPr lang="en-GB" altLang="zh-CN" baseline="0" dirty="0" err="1" smtClean="0"/>
              <a:t>câu</a:t>
            </a:r>
            <a:r>
              <a:rPr lang="en-GB" altLang="zh-CN" baseline="0" dirty="0" smtClean="0"/>
              <a:t> </a:t>
            </a:r>
            <a:r>
              <a:rPr lang="en-GB" altLang="zh-CN" baseline="0" dirty="0" err="1" smtClean="0"/>
              <a:t>hỏi</a:t>
            </a:r>
            <a:r>
              <a:rPr lang="en-GB" altLang="zh-CN" baseline="0" dirty="0" smtClean="0"/>
              <a:t>, </a:t>
            </a:r>
            <a:r>
              <a:rPr lang="en-GB" altLang="zh-CN" baseline="0" dirty="0" err="1" smtClean="0"/>
              <a:t>nhấn</a:t>
            </a:r>
            <a:r>
              <a:rPr lang="en-GB" altLang="zh-CN" baseline="0" dirty="0" smtClean="0"/>
              <a:t> </a:t>
            </a:r>
            <a:r>
              <a:rPr lang="en-GB" altLang="zh-CN" baseline="0" dirty="0" err="1" smtClean="0"/>
              <a:t>vào</a:t>
            </a:r>
            <a:r>
              <a:rPr lang="en-GB" altLang="zh-CN" baseline="0" dirty="0" smtClean="0"/>
              <a:t> </a:t>
            </a:r>
            <a:r>
              <a:rPr lang="en-GB" altLang="zh-CN" baseline="0" dirty="0" err="1" smtClean="0"/>
              <a:t>mũi</a:t>
            </a:r>
            <a:r>
              <a:rPr lang="en-GB" altLang="zh-CN" baseline="0" dirty="0" smtClean="0"/>
              <a:t> </a:t>
            </a:r>
            <a:r>
              <a:rPr lang="en-GB" altLang="zh-CN" baseline="0" dirty="0" err="1" smtClean="0"/>
              <a:t>tên</a:t>
            </a:r>
            <a:r>
              <a:rPr lang="en-GB" altLang="zh-CN" baseline="0" dirty="0" smtClean="0"/>
              <a:t> </a:t>
            </a:r>
            <a:r>
              <a:rPr lang="en-GB" altLang="zh-CN" baseline="0" dirty="0" err="1" smtClean="0"/>
              <a:t>để</a:t>
            </a:r>
            <a:r>
              <a:rPr lang="en-GB" altLang="zh-CN" baseline="0" dirty="0" smtClean="0"/>
              <a:t> </a:t>
            </a:r>
            <a:r>
              <a:rPr lang="en-GB" altLang="zh-CN" baseline="0" dirty="0" err="1" smtClean="0"/>
              <a:t>đến</a:t>
            </a:r>
            <a:r>
              <a:rPr lang="en-GB" altLang="zh-CN" baseline="0" dirty="0" smtClean="0"/>
              <a:t> slide </a:t>
            </a:r>
            <a:r>
              <a:rPr lang="en-GB" altLang="zh-CN" baseline="0" dirty="0" err="1" smtClean="0"/>
              <a:t>bài</a:t>
            </a:r>
            <a:r>
              <a:rPr lang="en-GB" altLang="zh-CN" baseline="0" dirty="0" smtClean="0"/>
              <a:t> </a:t>
            </a:r>
            <a:r>
              <a:rPr lang="en-GB" altLang="zh-CN" baseline="0" dirty="0" err="1" smtClean="0"/>
              <a:t>mới</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9CD8D7-0808-49F1-B7EF-B1B58E366B2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904884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9CD8D7-0808-49F1-B7EF-B1B58E366B2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819836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9CD8D7-0808-49F1-B7EF-B1B58E366B2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36673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9CD8D7-0808-49F1-B7EF-B1B58E366B2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3024888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noProof="0" dirty="0" smtClean="0">
                <a:solidFill>
                  <a:prstClr val="black"/>
                </a:solidFill>
                <a:latin typeface="Cambria" panose="02040503050406030204" pitchFamily="18" charset="0"/>
                <a:ea typeface="Cambria" panose="02040503050406030204" pitchFamily="18" charset="0"/>
                <a:cs typeface="Arial"/>
                <a:sym typeface="Arial"/>
              </a:rPr>
              <a:t>a. </a:t>
            </a:r>
            <a:r>
              <a:rPr lang="en-US" sz="1200" kern="0" noProof="0" dirty="0" err="1" smtClean="0">
                <a:solidFill>
                  <a:prstClr val="black"/>
                </a:solidFill>
                <a:latin typeface="Cambria" panose="02040503050406030204" pitchFamily="18" charset="0"/>
                <a:ea typeface="Cambria" panose="02040503050406030204" pitchFamily="18" charset="0"/>
                <a:cs typeface="Arial"/>
                <a:sym typeface="Arial"/>
              </a:rPr>
              <a:t>Từ</a:t>
            </a:r>
            <a:r>
              <a:rPr lang="en-US" sz="1200" kern="0" noProof="0" dirty="0" smtClean="0">
                <a:solidFill>
                  <a:prstClr val="black"/>
                </a:solidFill>
                <a:latin typeface="Cambria" panose="02040503050406030204" pitchFamily="18" charset="0"/>
                <a:ea typeface="Cambria" panose="02040503050406030204" pitchFamily="18" charset="0"/>
                <a:cs typeface="Arial"/>
                <a:sym typeface="Arial"/>
              </a:rPr>
              <a:t> </a:t>
            </a:r>
            <a:r>
              <a:rPr lang="en-US" sz="1200" kern="0" noProof="0" dirty="0" err="1" smtClean="0">
                <a:solidFill>
                  <a:prstClr val="black"/>
                </a:solidFill>
                <a:latin typeface="Cambria" panose="02040503050406030204" pitchFamily="18" charset="0"/>
                <a:ea typeface="Cambria" panose="02040503050406030204" pitchFamily="18" charset="0"/>
                <a:cs typeface="Arial"/>
                <a:sym typeface="Arial"/>
              </a:rPr>
              <a:t>Choắt</a:t>
            </a:r>
            <a:r>
              <a:rPr lang="en-US" sz="1200" kern="0" noProof="0" dirty="0" smtClean="0">
                <a:solidFill>
                  <a:prstClr val="black"/>
                </a:solidFill>
                <a:latin typeface="Cambria" panose="02040503050406030204" pitchFamily="18" charset="0"/>
                <a:ea typeface="Cambria" panose="02040503050406030204" pitchFamily="18" charset="0"/>
                <a:cs typeface="Arial"/>
                <a:sym typeface="Arial"/>
              </a:rPr>
              <a:t> </a:t>
            </a:r>
            <a:r>
              <a:rPr lang="en-US" sz="1200" kern="0" noProof="0" dirty="0" err="1" smtClean="0">
                <a:solidFill>
                  <a:prstClr val="black"/>
                </a:solidFill>
                <a:latin typeface="Cambria" panose="02040503050406030204" pitchFamily="18" charset="0"/>
                <a:ea typeface="Cambria" panose="02040503050406030204" pitchFamily="18" charset="0"/>
                <a:cs typeface="Arial"/>
                <a:sym typeface="Arial"/>
              </a:rPr>
              <a:t>và</a:t>
            </a:r>
            <a:r>
              <a:rPr lang="en-US" sz="1200" kern="0" noProof="0" dirty="0" smtClean="0">
                <a:solidFill>
                  <a:prstClr val="black"/>
                </a:solidFill>
                <a:latin typeface="Cambria" panose="02040503050406030204" pitchFamily="18" charset="0"/>
                <a:ea typeface="Cambria" panose="02040503050406030204" pitchFamily="18" charset="0"/>
                <a:cs typeface="Arial"/>
                <a:sym typeface="Arial"/>
              </a:rPr>
              <a:t> </a:t>
            </a:r>
            <a:r>
              <a:rPr lang="en-US" sz="1200" kern="0" noProof="0" dirty="0" err="1" smtClean="0">
                <a:solidFill>
                  <a:prstClr val="black"/>
                </a:solidFill>
                <a:latin typeface="Cambria" panose="02040503050406030204" pitchFamily="18" charset="0"/>
                <a:ea typeface="Cambria" panose="02040503050406030204" pitchFamily="18" charset="0"/>
                <a:cs typeface="Arial"/>
                <a:sym typeface="Arial"/>
              </a:rPr>
              <a:t>từ</a:t>
            </a:r>
            <a:r>
              <a:rPr lang="en-US" sz="1200" kern="0" noProof="0" dirty="0" smtClean="0">
                <a:solidFill>
                  <a:prstClr val="black"/>
                </a:solidFill>
                <a:latin typeface="Cambria" panose="02040503050406030204" pitchFamily="18" charset="0"/>
                <a:ea typeface="Cambria" panose="02040503050406030204" pitchFamily="18" charset="0"/>
                <a:cs typeface="Arial"/>
                <a:sym typeface="Arial"/>
              </a:rPr>
              <a:t> </a:t>
            </a:r>
            <a:r>
              <a:rPr lang="en-US" sz="1200" kern="0" noProof="0" dirty="0" err="1" smtClean="0">
                <a:solidFill>
                  <a:prstClr val="black"/>
                </a:solidFill>
                <a:latin typeface="Cambria" panose="02040503050406030204" pitchFamily="18" charset="0"/>
                <a:ea typeface="Cambria" panose="02040503050406030204" pitchFamily="18" charset="0"/>
                <a:cs typeface="Arial"/>
                <a:sym typeface="Arial"/>
              </a:rPr>
              <a:t>tôi</a:t>
            </a:r>
            <a:r>
              <a:rPr lang="en-US" sz="1200" kern="0" noProof="0" dirty="0" smtClean="0">
                <a:solidFill>
                  <a:prstClr val="black"/>
                </a:solidFill>
                <a:latin typeface="Cambria" panose="02040503050406030204" pitchFamily="18" charset="0"/>
                <a:ea typeface="Cambria" panose="02040503050406030204" pitchFamily="18" charset="0"/>
                <a:cs typeface="Arial"/>
                <a:sym typeface="Arial"/>
              </a:rPr>
              <a:t> </a:t>
            </a:r>
            <a:r>
              <a:rPr lang="en-US" sz="1200" kern="0" noProof="0" dirty="0" err="1" smtClean="0">
                <a:solidFill>
                  <a:prstClr val="black"/>
                </a:solidFill>
                <a:latin typeface="Cambria" panose="02040503050406030204" pitchFamily="18" charset="0"/>
                <a:ea typeface="Cambria" panose="02040503050406030204" pitchFamily="18" charset="0"/>
                <a:cs typeface="Arial"/>
                <a:sym typeface="Arial"/>
              </a:rPr>
              <a:t>được</a:t>
            </a:r>
            <a:r>
              <a:rPr lang="en-US" sz="1200" kern="0" noProof="0" dirty="0" smtClean="0">
                <a:solidFill>
                  <a:prstClr val="black"/>
                </a:solidFill>
                <a:latin typeface="Cambria" panose="02040503050406030204" pitchFamily="18" charset="0"/>
                <a:ea typeface="Cambria" panose="02040503050406030204" pitchFamily="18" charset="0"/>
                <a:cs typeface="Arial"/>
                <a:sym typeface="Arial"/>
              </a:rPr>
              <a:t> </a:t>
            </a:r>
            <a:r>
              <a:rPr lang="en-US" sz="1200" kern="0" noProof="0" dirty="0" err="1" smtClean="0">
                <a:solidFill>
                  <a:prstClr val="black"/>
                </a:solidFill>
                <a:latin typeface="Cambria" panose="02040503050406030204" pitchFamily="18" charset="0"/>
                <a:ea typeface="Cambria" panose="02040503050406030204" pitchFamily="18" charset="0"/>
                <a:cs typeface="Arial"/>
                <a:sym typeface="Arial"/>
              </a:rPr>
              <a:t>lặp</a:t>
            </a:r>
            <a:r>
              <a:rPr lang="en-US" sz="1200" kern="0" noProof="0" dirty="0" smtClean="0">
                <a:solidFill>
                  <a:prstClr val="black"/>
                </a:solidFill>
                <a:latin typeface="Cambria" panose="02040503050406030204" pitchFamily="18" charset="0"/>
                <a:ea typeface="Cambria" panose="02040503050406030204" pitchFamily="18" charset="0"/>
                <a:cs typeface="Arial"/>
                <a:sym typeface="Arial"/>
              </a:rPr>
              <a:t> </a:t>
            </a:r>
            <a:r>
              <a:rPr lang="en-US" sz="1200" kern="0" noProof="0" dirty="0" err="1" smtClean="0">
                <a:solidFill>
                  <a:prstClr val="black"/>
                </a:solidFill>
                <a:latin typeface="Cambria" panose="02040503050406030204" pitchFamily="18" charset="0"/>
                <a:ea typeface="Cambria" panose="02040503050406030204" pitchFamily="18" charset="0"/>
                <a:cs typeface="Arial"/>
                <a:sym typeface="Arial"/>
              </a:rPr>
              <a:t>lại</a:t>
            </a:r>
            <a:r>
              <a:rPr lang="en-US" sz="1200" kern="0" noProof="0" dirty="0" smtClean="0">
                <a:solidFill>
                  <a:prstClr val="black"/>
                </a:solidFill>
                <a:latin typeface="Cambria" panose="02040503050406030204" pitchFamily="18" charset="0"/>
                <a:ea typeface="Cambria" panose="02040503050406030204" pitchFamily="18" charset="0"/>
                <a:cs typeface="Arial"/>
                <a:sym typeface="Arial"/>
              </a:rPr>
              <a:t> ở </a:t>
            </a:r>
            <a:r>
              <a:rPr lang="en-US" sz="1200" kern="0" noProof="0" dirty="0" err="1" smtClean="0">
                <a:solidFill>
                  <a:prstClr val="black"/>
                </a:solidFill>
                <a:latin typeface="Cambria" panose="02040503050406030204" pitchFamily="18" charset="0"/>
                <a:ea typeface="Cambria" panose="02040503050406030204" pitchFamily="18" charset="0"/>
                <a:cs typeface="Arial"/>
                <a:sym typeface="Arial"/>
              </a:rPr>
              <a:t>cả</a:t>
            </a:r>
            <a:r>
              <a:rPr lang="en-US" sz="1200" kern="0" noProof="0" dirty="0" smtClean="0">
                <a:solidFill>
                  <a:prstClr val="black"/>
                </a:solidFill>
                <a:latin typeface="Cambria" panose="02040503050406030204" pitchFamily="18" charset="0"/>
                <a:ea typeface="Cambria" panose="02040503050406030204" pitchFamily="18" charset="0"/>
                <a:cs typeface="Arial"/>
                <a:sym typeface="Arial"/>
              </a:rPr>
              <a:t> 4 </a:t>
            </a:r>
            <a:r>
              <a:rPr lang="en-US" sz="1200" kern="0" noProof="0" dirty="0" err="1" smtClean="0">
                <a:solidFill>
                  <a:prstClr val="black"/>
                </a:solidFill>
                <a:latin typeface="Cambria" panose="02040503050406030204" pitchFamily="18" charset="0"/>
                <a:ea typeface="Cambria" panose="02040503050406030204" pitchFamily="18" charset="0"/>
                <a:cs typeface="Arial"/>
                <a:sym typeface="Arial"/>
              </a:rPr>
              <a:t>câu</a:t>
            </a:r>
            <a:r>
              <a:rPr lang="en-US" sz="1200" kern="0" noProof="0" dirty="0" smtClean="0">
                <a:solidFill>
                  <a:prstClr val="black"/>
                </a:solidFill>
                <a:latin typeface="Cambria" panose="02040503050406030204" pitchFamily="18" charset="0"/>
                <a:ea typeface="Cambria" panose="02040503050406030204" pitchFamily="18" charset="0"/>
                <a:cs typeface="Arial"/>
                <a:sym typeface="Arial"/>
              </a:rPr>
              <a:t> </a:t>
            </a:r>
            <a:r>
              <a:rPr lang="en-US" sz="1200" kern="0" noProof="0" dirty="0" err="1" smtClean="0">
                <a:solidFill>
                  <a:prstClr val="black"/>
                </a:solidFill>
                <a:latin typeface="Cambria" panose="02040503050406030204" pitchFamily="18" charset="0"/>
                <a:ea typeface="Cambria" panose="02040503050406030204" pitchFamily="18" charset="0"/>
                <a:cs typeface="Arial"/>
                <a:sym typeface="Arial"/>
              </a:rPr>
              <a:t>văn</a:t>
            </a:r>
            <a:r>
              <a:rPr lang="en-US" sz="1200" kern="0" noProof="0" dirty="0" smtClean="0">
                <a:solidFill>
                  <a:prstClr val="black"/>
                </a:solidFill>
                <a:latin typeface="Cambria" panose="02040503050406030204" pitchFamily="18" charset="0"/>
                <a:ea typeface="Cambria" panose="02040503050406030204" pitchFamily="18" charset="0"/>
                <a:cs typeface="Arial"/>
                <a:sym typeface="Arial"/>
              </a:rPr>
              <a:t>.</a:t>
            </a:r>
            <a:endParaRPr kumimoji="0" lang="en-GB" sz="800" i="0" u="none" strike="noStrike" kern="0" cap="none" spc="0" normalizeH="0" baseline="0" noProof="0" dirty="0" smtClean="0">
              <a:ln>
                <a:noFill/>
              </a:ln>
              <a:solidFill>
                <a:sysClr val="windowText" lastClr="000000"/>
              </a:solidFill>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noProof="0" dirty="0" smtClean="0">
                <a:solidFill>
                  <a:prstClr val="black"/>
                </a:solidFill>
                <a:latin typeface="Cambria" panose="02040503050406030204" pitchFamily="18" charset="0"/>
                <a:ea typeface="Cambria" panose="02040503050406030204" pitchFamily="18" charset="0"/>
                <a:cs typeface="Arial"/>
                <a:sym typeface="Arial"/>
              </a:rPr>
              <a:t>b. </a:t>
            </a:r>
            <a:r>
              <a:rPr lang="en-US" sz="1200" kern="0" noProof="0" dirty="0" err="1" smtClean="0">
                <a:solidFill>
                  <a:prstClr val="black"/>
                </a:solidFill>
                <a:latin typeface="Cambria" panose="02040503050406030204" pitchFamily="18" charset="0"/>
                <a:ea typeface="Cambria" panose="02040503050406030204" pitchFamily="18" charset="0"/>
                <a:cs typeface="Arial"/>
                <a:sym typeface="Arial"/>
              </a:rPr>
              <a:t>Việc</a:t>
            </a:r>
            <a:r>
              <a:rPr lang="en-US" sz="1200" kern="0" noProof="0" dirty="0" smtClean="0">
                <a:solidFill>
                  <a:prstClr val="black"/>
                </a:solidFill>
                <a:latin typeface="Cambria" panose="02040503050406030204" pitchFamily="18" charset="0"/>
                <a:ea typeface="Cambria" panose="02040503050406030204" pitchFamily="18" charset="0"/>
                <a:cs typeface="Arial"/>
                <a:sym typeface="Arial"/>
              </a:rPr>
              <a:t> </a:t>
            </a:r>
            <a:r>
              <a:rPr lang="en-US" sz="1200" kern="0" noProof="0" dirty="0" err="1" smtClean="0">
                <a:solidFill>
                  <a:prstClr val="black"/>
                </a:solidFill>
                <a:latin typeface="Cambria" panose="02040503050406030204" pitchFamily="18" charset="0"/>
                <a:ea typeface="Cambria" panose="02040503050406030204" pitchFamily="18" charset="0"/>
                <a:cs typeface="Arial"/>
                <a:sym typeface="Arial"/>
              </a:rPr>
              <a:t>làm</a:t>
            </a:r>
            <a:r>
              <a:rPr lang="en-US" sz="1200" kern="0" noProof="0" dirty="0" smtClean="0">
                <a:solidFill>
                  <a:prstClr val="black"/>
                </a:solidFill>
                <a:latin typeface="Cambria" panose="02040503050406030204" pitchFamily="18" charset="0"/>
                <a:ea typeface="Cambria" panose="02040503050406030204" pitchFamily="18" charset="0"/>
                <a:cs typeface="Arial"/>
                <a:sym typeface="Arial"/>
              </a:rPr>
              <a:t> </a:t>
            </a:r>
            <a:r>
              <a:rPr lang="en-US" sz="1200" kern="0" noProof="0" dirty="0" err="1" smtClean="0">
                <a:solidFill>
                  <a:prstClr val="black"/>
                </a:solidFill>
                <a:latin typeface="Cambria" panose="02040503050406030204" pitchFamily="18" charset="0"/>
                <a:ea typeface="Cambria" panose="02040503050406030204" pitchFamily="18" charset="0"/>
                <a:cs typeface="Arial"/>
                <a:sym typeface="Arial"/>
              </a:rPr>
              <a:t>lại</a:t>
            </a:r>
            <a:r>
              <a:rPr lang="en-US" sz="1200" kern="0" noProof="0" dirty="0" smtClean="0">
                <a:solidFill>
                  <a:prstClr val="black"/>
                </a:solidFill>
                <a:latin typeface="Cambria" panose="02040503050406030204" pitchFamily="18" charset="0"/>
                <a:ea typeface="Cambria" panose="02040503050406030204" pitchFamily="18" charset="0"/>
                <a:cs typeface="Arial"/>
                <a:sym typeface="Arial"/>
              </a:rPr>
              <a:t> </a:t>
            </a:r>
            <a:r>
              <a:rPr lang="en-US" sz="1200" kern="0" noProof="0" dirty="0" err="1" smtClean="0">
                <a:solidFill>
                  <a:prstClr val="black"/>
                </a:solidFill>
                <a:latin typeface="Cambria" panose="02040503050406030204" pitchFamily="18" charset="0"/>
                <a:ea typeface="Cambria" panose="02040503050406030204" pitchFamily="18" charset="0"/>
                <a:cs typeface="Arial"/>
                <a:sym typeface="Arial"/>
              </a:rPr>
              <a:t>những</a:t>
            </a:r>
            <a:r>
              <a:rPr lang="en-US" sz="1200" kern="0" noProof="0" dirty="0" smtClean="0">
                <a:solidFill>
                  <a:prstClr val="black"/>
                </a:solidFill>
                <a:latin typeface="Cambria" panose="02040503050406030204" pitchFamily="18" charset="0"/>
                <a:ea typeface="Cambria" panose="02040503050406030204" pitchFamily="18" charset="0"/>
                <a:cs typeface="Arial"/>
                <a:sym typeface="Arial"/>
              </a:rPr>
              <a:t> </a:t>
            </a:r>
            <a:r>
              <a:rPr lang="en-US" sz="1200" kern="0" noProof="0" dirty="0" err="1" smtClean="0">
                <a:solidFill>
                  <a:prstClr val="black"/>
                </a:solidFill>
                <a:latin typeface="Cambria" panose="02040503050406030204" pitchFamily="18" charset="0"/>
                <a:ea typeface="Cambria" panose="02040503050406030204" pitchFamily="18" charset="0"/>
                <a:cs typeface="Arial"/>
                <a:sym typeface="Arial"/>
              </a:rPr>
              <a:t>từ</a:t>
            </a:r>
            <a:r>
              <a:rPr lang="en-US" sz="1200" kern="0" noProof="0" dirty="0" smtClean="0">
                <a:solidFill>
                  <a:prstClr val="black"/>
                </a:solidFill>
                <a:latin typeface="Cambria" panose="02040503050406030204" pitchFamily="18" charset="0"/>
                <a:ea typeface="Cambria" panose="02040503050406030204" pitchFamily="18" charset="0"/>
                <a:cs typeface="Arial"/>
                <a:sym typeface="Arial"/>
              </a:rPr>
              <a:t> </a:t>
            </a:r>
            <a:r>
              <a:rPr lang="en-US" sz="1200" kern="0" noProof="0" dirty="0" err="1" smtClean="0">
                <a:solidFill>
                  <a:prstClr val="black"/>
                </a:solidFill>
                <a:latin typeface="Cambria" panose="02040503050406030204" pitchFamily="18" charset="0"/>
                <a:ea typeface="Cambria" panose="02040503050406030204" pitchFamily="18" charset="0"/>
                <a:cs typeface="Arial"/>
                <a:sym typeface="Arial"/>
              </a:rPr>
              <a:t>này</a:t>
            </a:r>
            <a:r>
              <a:rPr lang="en-US" sz="1200" kern="0" noProof="0" dirty="0" smtClean="0">
                <a:solidFill>
                  <a:prstClr val="black"/>
                </a:solidFill>
                <a:latin typeface="Cambria" panose="02040503050406030204" pitchFamily="18" charset="0"/>
                <a:ea typeface="Cambria" panose="02040503050406030204" pitchFamily="18" charset="0"/>
                <a:cs typeface="Arial"/>
                <a:sym typeface="Arial"/>
              </a:rPr>
              <a:t> </a:t>
            </a:r>
            <a:r>
              <a:rPr lang="en-US" sz="1200" kern="0" noProof="0" dirty="0" err="1" smtClean="0">
                <a:solidFill>
                  <a:prstClr val="black"/>
                </a:solidFill>
                <a:latin typeface="Cambria" panose="02040503050406030204" pitchFamily="18" charset="0"/>
                <a:ea typeface="Cambria" panose="02040503050406030204" pitchFamily="18" charset="0"/>
                <a:cs typeface="Arial"/>
                <a:sym typeface="Arial"/>
              </a:rPr>
              <a:t>giúp</a:t>
            </a:r>
            <a:r>
              <a:rPr lang="en-US" sz="1200" kern="0" noProof="0" dirty="0" smtClean="0">
                <a:solidFill>
                  <a:prstClr val="black"/>
                </a:solidFill>
                <a:latin typeface="Cambria" panose="02040503050406030204" pitchFamily="18" charset="0"/>
                <a:ea typeface="Cambria" panose="02040503050406030204" pitchFamily="18" charset="0"/>
                <a:cs typeface="Arial"/>
                <a:sym typeface="Arial"/>
              </a:rPr>
              <a:t> </a:t>
            </a:r>
            <a:r>
              <a:rPr lang="en-US" sz="1200" kern="0" noProof="0" dirty="0" err="1" smtClean="0">
                <a:solidFill>
                  <a:prstClr val="black"/>
                </a:solidFill>
                <a:latin typeface="Cambria" panose="02040503050406030204" pitchFamily="18" charset="0"/>
                <a:ea typeface="Cambria" panose="02040503050406030204" pitchFamily="18" charset="0"/>
                <a:cs typeface="Arial"/>
                <a:sym typeface="Arial"/>
              </a:rPr>
              <a:t>cho</a:t>
            </a:r>
            <a:r>
              <a:rPr lang="en-US" sz="1200" kern="0" noProof="0" dirty="0" smtClean="0">
                <a:solidFill>
                  <a:prstClr val="black"/>
                </a:solidFill>
                <a:latin typeface="Cambria" panose="02040503050406030204" pitchFamily="18" charset="0"/>
                <a:ea typeface="Cambria" panose="02040503050406030204" pitchFamily="18" charset="0"/>
                <a:cs typeface="Arial"/>
                <a:sym typeface="Arial"/>
              </a:rPr>
              <a:t> </a:t>
            </a:r>
            <a:r>
              <a:rPr lang="en-US" sz="1200" kern="0" noProof="0" dirty="0" err="1" smtClean="0">
                <a:solidFill>
                  <a:prstClr val="black"/>
                </a:solidFill>
                <a:latin typeface="Cambria" panose="02040503050406030204" pitchFamily="18" charset="0"/>
                <a:ea typeface="Cambria" panose="02040503050406030204" pitchFamily="18" charset="0"/>
                <a:cs typeface="Arial"/>
                <a:sym typeface="Arial"/>
              </a:rPr>
              <a:t>các</a:t>
            </a:r>
            <a:r>
              <a:rPr lang="en-US" sz="1200" kern="0" noProof="0" dirty="0" smtClean="0">
                <a:solidFill>
                  <a:prstClr val="black"/>
                </a:solidFill>
                <a:latin typeface="Cambria" panose="02040503050406030204" pitchFamily="18" charset="0"/>
                <a:ea typeface="Cambria" panose="02040503050406030204" pitchFamily="18" charset="0"/>
                <a:cs typeface="Arial"/>
                <a:sym typeface="Arial"/>
              </a:rPr>
              <a:t> </a:t>
            </a:r>
            <a:r>
              <a:rPr lang="en-US" sz="1200" kern="0" noProof="0" dirty="0" err="1" smtClean="0">
                <a:solidFill>
                  <a:prstClr val="black"/>
                </a:solidFill>
                <a:latin typeface="Cambria" panose="02040503050406030204" pitchFamily="18" charset="0"/>
                <a:ea typeface="Cambria" panose="02040503050406030204" pitchFamily="18" charset="0"/>
                <a:cs typeface="Arial"/>
                <a:sym typeface="Arial"/>
              </a:rPr>
              <a:t>câu</a:t>
            </a:r>
            <a:r>
              <a:rPr lang="en-US" sz="1200" kern="0" noProof="0" dirty="0" smtClean="0">
                <a:solidFill>
                  <a:prstClr val="black"/>
                </a:solidFill>
                <a:latin typeface="Cambria" panose="02040503050406030204" pitchFamily="18" charset="0"/>
                <a:ea typeface="Cambria" panose="02040503050406030204" pitchFamily="18" charset="0"/>
                <a:cs typeface="Arial"/>
                <a:sym typeface="Arial"/>
              </a:rPr>
              <a:t> </a:t>
            </a:r>
            <a:r>
              <a:rPr lang="en-US" sz="1200" kern="0" noProof="0" dirty="0" err="1" smtClean="0">
                <a:solidFill>
                  <a:prstClr val="black"/>
                </a:solidFill>
                <a:latin typeface="Cambria" panose="02040503050406030204" pitchFamily="18" charset="0"/>
                <a:ea typeface="Cambria" panose="02040503050406030204" pitchFamily="18" charset="0"/>
                <a:cs typeface="Arial"/>
                <a:sym typeface="Arial"/>
              </a:rPr>
              <a:t>trong</a:t>
            </a:r>
            <a:r>
              <a:rPr lang="en-US" sz="1200" kern="0" noProof="0" dirty="0" smtClean="0">
                <a:solidFill>
                  <a:prstClr val="black"/>
                </a:solidFill>
                <a:latin typeface="Cambria" panose="02040503050406030204" pitchFamily="18" charset="0"/>
                <a:ea typeface="Cambria" panose="02040503050406030204" pitchFamily="18" charset="0"/>
                <a:cs typeface="Arial"/>
                <a:sym typeface="Arial"/>
              </a:rPr>
              <a:t> </a:t>
            </a:r>
            <a:r>
              <a:rPr lang="en-US" sz="1200" kern="0" noProof="0" dirty="0" err="1" smtClean="0">
                <a:solidFill>
                  <a:prstClr val="black"/>
                </a:solidFill>
                <a:latin typeface="Cambria" panose="02040503050406030204" pitchFamily="18" charset="0"/>
                <a:ea typeface="Cambria" panose="02040503050406030204" pitchFamily="18" charset="0"/>
                <a:cs typeface="Arial"/>
                <a:sym typeface="Arial"/>
              </a:rPr>
              <a:t>đoạn</a:t>
            </a:r>
            <a:r>
              <a:rPr lang="en-US" sz="1200" kern="0" noProof="0" dirty="0" smtClean="0">
                <a:solidFill>
                  <a:prstClr val="black"/>
                </a:solidFill>
                <a:latin typeface="Cambria" panose="02040503050406030204" pitchFamily="18" charset="0"/>
                <a:ea typeface="Cambria" panose="02040503050406030204" pitchFamily="18" charset="0"/>
                <a:cs typeface="Arial"/>
                <a:sym typeface="Arial"/>
              </a:rPr>
              <a:t> </a:t>
            </a:r>
            <a:r>
              <a:rPr lang="en-US" sz="1200" kern="0" noProof="0" dirty="0" err="1" smtClean="0">
                <a:solidFill>
                  <a:prstClr val="black"/>
                </a:solidFill>
                <a:latin typeface="Cambria" panose="02040503050406030204" pitchFamily="18" charset="0"/>
                <a:ea typeface="Cambria" panose="02040503050406030204" pitchFamily="18" charset="0"/>
                <a:cs typeface="Arial"/>
                <a:sym typeface="Arial"/>
              </a:rPr>
              <a:t>văn</a:t>
            </a:r>
            <a:r>
              <a:rPr lang="en-US" sz="1200" kern="0" noProof="0" dirty="0" smtClean="0">
                <a:solidFill>
                  <a:prstClr val="black"/>
                </a:solidFill>
                <a:latin typeface="Cambria" panose="02040503050406030204" pitchFamily="18" charset="0"/>
                <a:ea typeface="Cambria" panose="02040503050406030204" pitchFamily="18" charset="0"/>
                <a:cs typeface="Arial"/>
                <a:sym typeface="Arial"/>
              </a:rPr>
              <a:t> </a:t>
            </a:r>
            <a:r>
              <a:rPr lang="en-US" sz="1200" kern="0" noProof="0" dirty="0" err="1" smtClean="0">
                <a:solidFill>
                  <a:prstClr val="black"/>
                </a:solidFill>
                <a:latin typeface="Cambria" panose="02040503050406030204" pitchFamily="18" charset="0"/>
                <a:ea typeface="Cambria" panose="02040503050406030204" pitchFamily="18" charset="0"/>
                <a:cs typeface="Arial"/>
                <a:sym typeface="Arial"/>
              </a:rPr>
              <a:t>liên</a:t>
            </a:r>
            <a:r>
              <a:rPr lang="en-US" sz="1200" kern="0" noProof="0" dirty="0" smtClean="0">
                <a:solidFill>
                  <a:prstClr val="black"/>
                </a:solidFill>
                <a:latin typeface="Cambria" panose="02040503050406030204" pitchFamily="18" charset="0"/>
                <a:ea typeface="Cambria" panose="02040503050406030204" pitchFamily="18" charset="0"/>
                <a:cs typeface="Arial"/>
                <a:sym typeface="Arial"/>
              </a:rPr>
              <a:t> </a:t>
            </a:r>
            <a:r>
              <a:rPr lang="en-US" sz="1200" kern="0" noProof="0" dirty="0" err="1" smtClean="0">
                <a:solidFill>
                  <a:prstClr val="black"/>
                </a:solidFill>
                <a:latin typeface="Cambria" panose="02040503050406030204" pitchFamily="18" charset="0"/>
                <a:ea typeface="Cambria" panose="02040503050406030204" pitchFamily="18" charset="0"/>
                <a:cs typeface="Arial"/>
                <a:sym typeface="Arial"/>
              </a:rPr>
              <a:t>kết</a:t>
            </a:r>
            <a:r>
              <a:rPr lang="en-US" sz="1200" kern="0" noProof="0" dirty="0" smtClean="0">
                <a:solidFill>
                  <a:prstClr val="black"/>
                </a:solidFill>
                <a:latin typeface="Cambria" panose="02040503050406030204" pitchFamily="18" charset="0"/>
                <a:ea typeface="Cambria" panose="02040503050406030204" pitchFamily="18" charset="0"/>
                <a:cs typeface="Arial"/>
                <a:sym typeface="Arial"/>
              </a:rPr>
              <a:t> </a:t>
            </a:r>
            <a:r>
              <a:rPr lang="en-US" sz="1200" kern="0" noProof="0" dirty="0" err="1" smtClean="0">
                <a:solidFill>
                  <a:prstClr val="black"/>
                </a:solidFill>
                <a:latin typeface="Cambria" panose="02040503050406030204" pitchFamily="18" charset="0"/>
                <a:ea typeface="Cambria" panose="02040503050406030204" pitchFamily="18" charset="0"/>
                <a:cs typeface="Arial"/>
                <a:sym typeface="Arial"/>
              </a:rPr>
              <a:t>chặt</a:t>
            </a:r>
            <a:r>
              <a:rPr lang="en-US" sz="1200" kern="0" noProof="0" dirty="0" smtClean="0">
                <a:solidFill>
                  <a:prstClr val="black"/>
                </a:solidFill>
                <a:latin typeface="Cambria" panose="02040503050406030204" pitchFamily="18" charset="0"/>
                <a:ea typeface="Cambria" panose="02040503050406030204" pitchFamily="18" charset="0"/>
                <a:cs typeface="Arial"/>
                <a:sym typeface="Arial"/>
              </a:rPr>
              <a:t> </a:t>
            </a:r>
            <a:r>
              <a:rPr lang="en-US" sz="1200" kern="0" noProof="0" dirty="0" err="1" smtClean="0">
                <a:solidFill>
                  <a:prstClr val="black"/>
                </a:solidFill>
                <a:latin typeface="Cambria" panose="02040503050406030204" pitchFamily="18" charset="0"/>
                <a:ea typeface="Cambria" panose="02040503050406030204" pitchFamily="18" charset="0"/>
                <a:cs typeface="Arial"/>
                <a:sym typeface="Arial"/>
              </a:rPr>
              <a:t>chẽ</a:t>
            </a:r>
            <a:r>
              <a:rPr lang="en-US" sz="1200" kern="0" noProof="0" dirty="0" smtClean="0">
                <a:solidFill>
                  <a:prstClr val="black"/>
                </a:solidFill>
                <a:latin typeface="Cambria" panose="02040503050406030204" pitchFamily="18" charset="0"/>
                <a:ea typeface="Cambria" panose="02040503050406030204" pitchFamily="18" charset="0"/>
                <a:cs typeface="Arial"/>
                <a:sym typeface="Arial"/>
              </a:rPr>
              <a:t> </a:t>
            </a:r>
            <a:r>
              <a:rPr lang="en-US" sz="1200" kern="0" noProof="0" dirty="0" err="1" smtClean="0">
                <a:solidFill>
                  <a:prstClr val="black"/>
                </a:solidFill>
                <a:latin typeface="Cambria" panose="02040503050406030204" pitchFamily="18" charset="0"/>
                <a:ea typeface="Cambria" panose="02040503050406030204" pitchFamily="18" charset="0"/>
                <a:cs typeface="Arial"/>
                <a:sym typeface="Arial"/>
              </a:rPr>
              <a:t>với</a:t>
            </a:r>
            <a:r>
              <a:rPr lang="en-US" sz="1200" kern="0" noProof="0" dirty="0" smtClean="0">
                <a:solidFill>
                  <a:prstClr val="black"/>
                </a:solidFill>
                <a:latin typeface="Cambria" panose="02040503050406030204" pitchFamily="18" charset="0"/>
                <a:ea typeface="Cambria" panose="02040503050406030204" pitchFamily="18" charset="0"/>
                <a:cs typeface="Arial"/>
                <a:sym typeface="Arial"/>
              </a:rPr>
              <a:t> </a:t>
            </a:r>
            <a:r>
              <a:rPr lang="en-US" sz="1200" kern="0" noProof="0" dirty="0" err="1" smtClean="0">
                <a:solidFill>
                  <a:prstClr val="black"/>
                </a:solidFill>
                <a:latin typeface="Cambria" panose="02040503050406030204" pitchFamily="18" charset="0"/>
                <a:ea typeface="Cambria" panose="02040503050406030204" pitchFamily="18" charset="0"/>
                <a:cs typeface="Arial"/>
                <a:sym typeface="Arial"/>
              </a:rPr>
              <a:t>nhau</a:t>
            </a:r>
            <a:r>
              <a:rPr lang="en-US" sz="1200" kern="0" noProof="0" dirty="0" smtClean="0">
                <a:solidFill>
                  <a:prstClr val="black"/>
                </a:solidFill>
                <a:latin typeface="Cambria" panose="02040503050406030204" pitchFamily="18" charset="0"/>
                <a:ea typeface="Cambria" panose="02040503050406030204" pitchFamily="18" charset="0"/>
                <a:cs typeface="Arial"/>
                <a:sym typeface="Arial"/>
              </a:rPr>
              <a:t>.</a:t>
            </a:r>
            <a:endParaRPr kumimoji="0" lang="en-GB" sz="800" i="0" u="none" strike="noStrike" kern="0" cap="none" spc="0" normalizeH="0" baseline="0" noProof="0" dirty="0" smtClean="0">
              <a:ln>
                <a:noFill/>
              </a:ln>
              <a:solidFill>
                <a:sysClr val="windowText" lastClr="000000"/>
              </a:solidFill>
              <a:effectLst/>
              <a:uLnTx/>
              <a:uFillTx/>
            </a:endParaRPr>
          </a:p>
          <a:p>
            <a:endParaRPr lang="en-US" dirty="0"/>
          </a:p>
        </p:txBody>
      </p:sp>
      <p:sp>
        <p:nvSpPr>
          <p:cNvPr id="4" name="Slide Number Placeholder 3"/>
          <p:cNvSpPr>
            <a:spLocks noGrp="1"/>
          </p:cNvSpPr>
          <p:nvPr>
            <p:ph type="sldNum" sz="quarter" idx="10"/>
          </p:nvPr>
        </p:nvSpPr>
        <p:spPr/>
        <p:txBody>
          <a:bodyPr/>
          <a:lstStyle/>
          <a:p>
            <a:fld id="{96720AE0-2E4F-4D3C-8F4E-454583895289}" type="slidenum">
              <a:rPr lang="en-GB" smtClean="0"/>
              <a:t>9</a:t>
            </a:fld>
            <a:endParaRPr lang="en-GB"/>
          </a:p>
        </p:txBody>
      </p:sp>
    </p:spTree>
    <p:extLst>
      <p:ext uri="{BB962C8B-B14F-4D97-AF65-F5344CB8AC3E}">
        <p14:creationId xmlns:p14="http://schemas.microsoft.com/office/powerpoint/2010/main" val="1883704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err="1" smtClean="0">
                <a:solidFill>
                  <a:schemeClr val="tx1"/>
                </a:solidFill>
                <a:effectLst/>
                <a:latin typeface="+mn-lt"/>
                <a:ea typeface="+mn-ea"/>
                <a:cs typeface="+mn-cs"/>
              </a:rPr>
              <a:t>Cây</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sau</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sau</a:t>
            </a:r>
            <a:r>
              <a:rPr lang="en-US" sz="1200" b="0" i="0" kern="1200" baseline="0" dirty="0" smtClean="0">
                <a:solidFill>
                  <a:schemeClr val="tx1"/>
                </a:solidFill>
                <a:effectLst/>
                <a:latin typeface="+mn-lt"/>
                <a:ea typeface="+mn-ea"/>
                <a:cs typeface="+mn-cs"/>
              </a:rPr>
              <a:t>: </a:t>
            </a:r>
            <a:r>
              <a:rPr lang="vi-VN" sz="1200" b="0" i="0" kern="1200" dirty="0" smtClean="0">
                <a:solidFill>
                  <a:schemeClr val="tx1"/>
                </a:solidFill>
                <a:effectLst/>
                <a:latin typeface="+mn-lt"/>
                <a:ea typeface="+mn-ea"/>
                <a:cs typeface="+mn-cs"/>
              </a:rPr>
              <a:t>Tại Việt Nam, sau sau có ở các tỉnh phía bắc như </a:t>
            </a:r>
            <a:r>
              <a:rPr lang="vi-VN" sz="1200" b="0" i="0" u="none" strike="noStrike" kern="1200" dirty="0" smtClean="0">
                <a:solidFill>
                  <a:schemeClr val="tx1"/>
                </a:solidFill>
                <a:effectLst/>
                <a:latin typeface="+mn-lt"/>
                <a:ea typeface="+mn-ea"/>
                <a:cs typeface="+mn-cs"/>
                <a:hlinkClick r:id="rId3" tooltip="Quảng Ninh"/>
              </a:rPr>
              <a:t>Quảng Ninh</a:t>
            </a:r>
            <a:r>
              <a:rPr lang="vi-VN" sz="1200" b="0" i="0" kern="1200" dirty="0" smtClean="0">
                <a:solidFill>
                  <a:schemeClr val="tx1"/>
                </a:solidFill>
                <a:effectLst/>
                <a:latin typeface="+mn-lt"/>
                <a:ea typeface="+mn-ea"/>
                <a:cs typeface="+mn-cs"/>
              </a:rPr>
              <a:t>, </a:t>
            </a:r>
            <a:r>
              <a:rPr lang="vi-VN" sz="1200" b="0" i="0" u="none" strike="noStrike" kern="1200" dirty="0" smtClean="0">
                <a:solidFill>
                  <a:schemeClr val="tx1"/>
                </a:solidFill>
                <a:effectLst/>
                <a:latin typeface="+mn-lt"/>
                <a:ea typeface="+mn-ea"/>
                <a:cs typeface="+mn-cs"/>
                <a:hlinkClick r:id="rId4" tooltip="Lạng Sơn"/>
              </a:rPr>
              <a:t>Lạng Sơn</a:t>
            </a:r>
            <a:r>
              <a:rPr lang="vi-VN" sz="1200" b="0" i="0" kern="1200" dirty="0" smtClean="0">
                <a:solidFill>
                  <a:schemeClr val="tx1"/>
                </a:solidFill>
                <a:effectLst/>
                <a:latin typeface="+mn-lt"/>
                <a:ea typeface="+mn-ea"/>
                <a:cs typeface="+mn-cs"/>
              </a:rPr>
              <a:t>, </a:t>
            </a:r>
            <a:r>
              <a:rPr lang="vi-VN" sz="1200" b="0" i="0" u="none" strike="noStrike" kern="1200" dirty="0" smtClean="0">
                <a:solidFill>
                  <a:schemeClr val="tx1"/>
                </a:solidFill>
                <a:effectLst/>
                <a:latin typeface="+mn-lt"/>
                <a:ea typeface="+mn-ea"/>
                <a:cs typeface="+mn-cs"/>
                <a:hlinkClick r:id="rId5" tooltip="Hà Tây (tỉnh)"/>
              </a:rPr>
              <a:t>Hà Tây</a:t>
            </a:r>
            <a:r>
              <a:rPr lang="vi-VN" sz="1200" b="0" i="0" kern="1200" dirty="0" smtClean="0">
                <a:solidFill>
                  <a:schemeClr val="tx1"/>
                </a:solidFill>
                <a:effectLst/>
                <a:latin typeface="+mn-lt"/>
                <a:ea typeface="+mn-ea"/>
                <a:cs typeface="+mn-cs"/>
              </a:rPr>
              <a:t>, </a:t>
            </a:r>
            <a:r>
              <a:rPr lang="vi-VN" sz="1200" b="0" i="0" u="none" strike="noStrike" kern="1200" dirty="0" smtClean="0">
                <a:solidFill>
                  <a:schemeClr val="tx1"/>
                </a:solidFill>
                <a:effectLst/>
                <a:latin typeface="+mn-lt"/>
                <a:ea typeface="+mn-ea"/>
                <a:cs typeface="+mn-cs"/>
                <a:hlinkClick r:id="rId6" tooltip="Hòa Bình"/>
              </a:rPr>
              <a:t>Hòa Bình</a:t>
            </a:r>
            <a:r>
              <a:rPr lang="vi-VN" sz="1200" b="0" i="0" kern="1200" dirty="0" smtClean="0">
                <a:solidFill>
                  <a:schemeClr val="tx1"/>
                </a:solidFill>
                <a:effectLst/>
                <a:latin typeface="+mn-lt"/>
                <a:ea typeface="+mn-ea"/>
                <a:cs typeface="+mn-cs"/>
              </a:rPr>
              <a:t>... Bộ phận dùng làm thuốc là quả , lá , rễ, nhựa (phong hương chi). Ngọn lá non ăn được. </a:t>
            </a:r>
            <a:endParaRPr lang="en-US" dirty="0"/>
          </a:p>
        </p:txBody>
      </p:sp>
      <p:sp>
        <p:nvSpPr>
          <p:cNvPr id="4" name="Slide Number Placeholder 3"/>
          <p:cNvSpPr>
            <a:spLocks noGrp="1"/>
          </p:cNvSpPr>
          <p:nvPr>
            <p:ph type="sldNum" sz="quarter" idx="10"/>
          </p:nvPr>
        </p:nvSpPr>
        <p:spPr/>
        <p:txBody>
          <a:bodyPr/>
          <a:lstStyle/>
          <a:p>
            <a:fld id="{96720AE0-2E4F-4D3C-8F4E-454583895289}" type="slidenum">
              <a:rPr lang="en-GB" smtClean="0"/>
              <a:t>18</a:t>
            </a:fld>
            <a:endParaRPr lang="en-GB"/>
          </a:p>
        </p:txBody>
      </p:sp>
    </p:spTree>
    <p:extLst>
      <p:ext uri="{BB962C8B-B14F-4D97-AF65-F5344CB8AC3E}">
        <p14:creationId xmlns:p14="http://schemas.microsoft.com/office/powerpoint/2010/main" val="3355411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3078309" y="-331612"/>
            <a:ext cx="3279371" cy="3476108"/>
          </a:xfrm>
          <a:prstGeom prst="rect">
            <a:avLst/>
          </a:prstGeom>
        </p:spPr>
      </p:pic>
      <p:pic>
        <p:nvPicPr>
          <p:cNvPr id="3" name="Picture 2">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2424196" y="11687176"/>
            <a:ext cx="2736014" cy="3003728"/>
          </a:xfrm>
          <a:prstGeom prst="rect">
            <a:avLst/>
          </a:prstGeom>
        </p:spPr>
      </p:pic>
      <p:sp>
        <p:nvSpPr>
          <p:cNvPr id="4" name="TextBox 3">
            <a:extLst>
              <a:ext uri="{FF2B5EF4-FFF2-40B4-BE49-F238E27FC236}">
                <a16:creationId xmlns:a16="http://schemas.microsoft.com/office/drawing/2014/main" id="{BC48E01D-3858-150A-7451-77ABBDDFA7AA}"/>
              </a:ext>
            </a:extLst>
          </p:cNvPr>
          <p:cNvSpPr txBox="1"/>
          <p:nvPr userDrawn="1"/>
        </p:nvSpPr>
        <p:spPr>
          <a:xfrm>
            <a:off x="4572000" y="13647927"/>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8B132031-D388-092C-F1C0-DEBF109B9759}"/>
              </a:ext>
            </a:extLst>
          </p:cNvPr>
          <p:cNvSpPr txBox="1">
            <a:spLocks/>
          </p:cNvSpPr>
          <p:nvPr userDrawn="1"/>
        </p:nvSpPr>
        <p:spPr>
          <a:xfrm>
            <a:off x="2152519" y="14193842"/>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8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D1DC3792-D57F-7D55-3BA2-EA8D9A2514D5}"/>
              </a:ext>
            </a:extLst>
          </p:cNvPr>
          <p:cNvSpPr txBox="1">
            <a:spLocks/>
          </p:cNvSpPr>
          <p:nvPr userDrawn="1"/>
        </p:nvSpPr>
        <p:spPr>
          <a:xfrm>
            <a:off x="15391015" y="-1213701"/>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48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7" name="Title 1">
            <a:extLst>
              <a:ext uri="{FF2B5EF4-FFF2-40B4-BE49-F238E27FC236}">
                <a16:creationId xmlns:a16="http://schemas.microsoft.com/office/drawing/2014/main" id="{2740FED3-FC80-7A7B-9302-81D0036CDDD3}"/>
              </a:ext>
            </a:extLst>
          </p:cNvPr>
          <p:cNvSpPr txBox="1">
            <a:spLocks/>
          </p:cNvSpPr>
          <p:nvPr userDrawn="1"/>
        </p:nvSpPr>
        <p:spPr>
          <a:xfrm>
            <a:off x="-855175" y="9105900"/>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700" b="0" i="0" u="none" strike="noStrike" kern="1200" cap="none" spc="0" normalizeH="0" baseline="0" noProof="0">
                <a:ln>
                  <a:noFill/>
                </a:ln>
                <a:solidFill>
                  <a:srgbClr val="9BBB59">
                    <a:lumMod val="60000"/>
                    <a:lumOff val="40000"/>
                  </a:srgbClr>
                </a:solidFill>
                <a:effectLst/>
                <a:uLnTx/>
                <a:uFillTx/>
                <a:latin typeface="#9Slide07 HoneyCream" pitchFamily="2" charset="0"/>
                <a:ea typeface="+mj-ea"/>
                <a:cs typeface="+mj-cs"/>
              </a:rPr>
              <a:t>Măng Non</a:t>
            </a:r>
            <a:endParaRPr kumimoji="0" lang="en-US" sz="2700" b="0" i="0" u="none" strike="noStrike" kern="1200" cap="none" spc="0" normalizeH="0" baseline="0" noProof="0" dirty="0">
              <a:ln>
                <a:noFill/>
              </a:ln>
              <a:solidFill>
                <a:srgbClr val="9BBB59">
                  <a:lumMod val="60000"/>
                  <a:lumOff val="40000"/>
                </a:srgbClr>
              </a:solidFill>
              <a:effectLst/>
              <a:uLnTx/>
              <a:uFillTx/>
              <a:latin typeface="#9Slide07 HoneyCream" pitchFamily="2" charset="0"/>
              <a:ea typeface="+mj-ea"/>
              <a:cs typeface="+mj-cs"/>
            </a:endParaRPr>
          </a:p>
        </p:txBody>
      </p:sp>
      <p:pic>
        <p:nvPicPr>
          <p:cNvPr id="8" name="Picture 7">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66766650" y="-28990134"/>
            <a:ext cx="5441297" cy="7142505"/>
          </a:xfrm>
          <a:prstGeom prst="rect">
            <a:avLst/>
          </a:prstGeom>
        </p:spPr>
      </p:pic>
      <p:pic>
        <p:nvPicPr>
          <p:cNvPr id="9" name="Picture 8">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66766650" y="35507724"/>
            <a:ext cx="5441297" cy="7142505"/>
          </a:xfrm>
          <a:prstGeom prst="rect">
            <a:avLst/>
          </a:prstGeom>
        </p:spPr>
      </p:pic>
      <p:pic>
        <p:nvPicPr>
          <p:cNvPr id="10" name="Picture 9">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78713693" y="-28990134"/>
            <a:ext cx="5441297" cy="7142505"/>
          </a:xfrm>
          <a:prstGeom prst="rect">
            <a:avLst/>
          </a:prstGeom>
        </p:spPr>
      </p:pic>
      <p:pic>
        <p:nvPicPr>
          <p:cNvPr id="11" name="Picture 10">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79108400" y="35507724"/>
            <a:ext cx="5441297" cy="7142505"/>
          </a:xfrm>
          <a:prstGeom prst="rect">
            <a:avLst/>
          </a:prstGeom>
        </p:spPr>
      </p:pic>
      <p:sp>
        <p:nvSpPr>
          <p:cNvPr id="12" name="TextBox 11">
            <a:extLst>
              <a:ext uri="{FF2B5EF4-FFF2-40B4-BE49-F238E27FC236}">
                <a16:creationId xmlns:a16="http://schemas.microsoft.com/office/drawing/2014/main" id="{277C53C1-4A2A-63B2-12DB-1918CE1C9DC5}"/>
              </a:ext>
            </a:extLst>
          </p:cNvPr>
          <p:cNvSpPr txBox="1"/>
          <p:nvPr userDrawn="1"/>
        </p:nvSpPr>
        <p:spPr>
          <a:xfrm>
            <a:off x="-3933189" y="2868039"/>
            <a:ext cx="4989128" cy="78483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45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45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3" name="TextBox 12">
            <a:extLst>
              <a:ext uri="{FF2B5EF4-FFF2-40B4-BE49-F238E27FC236}">
                <a16:creationId xmlns:a16="http://schemas.microsoft.com/office/drawing/2014/main" id="{9B81AB3A-4B73-34A7-30C2-40172405A949}"/>
              </a:ext>
            </a:extLst>
          </p:cNvPr>
          <p:cNvSpPr txBox="1"/>
          <p:nvPr userDrawn="1"/>
        </p:nvSpPr>
        <p:spPr>
          <a:xfrm>
            <a:off x="15121623" y="496832"/>
            <a:ext cx="4120467" cy="1177217"/>
          </a:xfrm>
          <a:prstGeom prst="rect">
            <a:avLst/>
          </a:prstGeom>
          <a:noFill/>
        </p:spPr>
        <p:txBody>
          <a:bodyPr wrap="square" rtlCol="0">
            <a:prstTxWarp prst="textArchUp">
              <a:avLst/>
            </a:prstTxWarp>
            <a:spAutoFit/>
          </a:bodyPr>
          <a:lstStyle/>
          <a:p>
            <a:pPr marL="0" marR="0" lvl="0" indent="0" algn="ctr" defTabSz="13716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24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24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1983157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3078309" y="-331612"/>
            <a:ext cx="3279371" cy="3476108"/>
          </a:xfrm>
          <a:prstGeom prst="rect">
            <a:avLst/>
          </a:prstGeom>
        </p:spPr>
      </p:pic>
      <p:pic>
        <p:nvPicPr>
          <p:cNvPr id="3" name="Picture 2">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2424196" y="11687176"/>
            <a:ext cx="2736014" cy="3003728"/>
          </a:xfrm>
          <a:prstGeom prst="rect">
            <a:avLst/>
          </a:prstGeom>
        </p:spPr>
      </p:pic>
      <p:sp>
        <p:nvSpPr>
          <p:cNvPr id="4" name="TextBox 3">
            <a:extLst>
              <a:ext uri="{FF2B5EF4-FFF2-40B4-BE49-F238E27FC236}">
                <a16:creationId xmlns:a16="http://schemas.microsoft.com/office/drawing/2014/main" id="{BC48E01D-3858-150A-7451-77ABBDDFA7AA}"/>
              </a:ext>
            </a:extLst>
          </p:cNvPr>
          <p:cNvSpPr txBox="1"/>
          <p:nvPr userDrawn="1"/>
        </p:nvSpPr>
        <p:spPr>
          <a:xfrm>
            <a:off x="4572000" y="13647927"/>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8B132031-D388-092C-F1C0-DEBF109B9759}"/>
              </a:ext>
            </a:extLst>
          </p:cNvPr>
          <p:cNvSpPr txBox="1">
            <a:spLocks/>
          </p:cNvSpPr>
          <p:nvPr userDrawn="1"/>
        </p:nvSpPr>
        <p:spPr>
          <a:xfrm>
            <a:off x="2152519" y="14193842"/>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8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D1DC3792-D57F-7D55-3BA2-EA8D9A2514D5}"/>
              </a:ext>
            </a:extLst>
          </p:cNvPr>
          <p:cNvSpPr txBox="1">
            <a:spLocks/>
          </p:cNvSpPr>
          <p:nvPr userDrawn="1"/>
        </p:nvSpPr>
        <p:spPr>
          <a:xfrm>
            <a:off x="15391015" y="-1213701"/>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48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7" name="Title 1">
            <a:extLst>
              <a:ext uri="{FF2B5EF4-FFF2-40B4-BE49-F238E27FC236}">
                <a16:creationId xmlns:a16="http://schemas.microsoft.com/office/drawing/2014/main" id="{2740FED3-FC80-7A7B-9302-81D0036CDDD3}"/>
              </a:ext>
            </a:extLst>
          </p:cNvPr>
          <p:cNvSpPr txBox="1">
            <a:spLocks/>
          </p:cNvSpPr>
          <p:nvPr userDrawn="1"/>
        </p:nvSpPr>
        <p:spPr>
          <a:xfrm>
            <a:off x="-855175" y="9105900"/>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700" b="0" i="0" u="none" strike="noStrike" kern="1200" cap="none" spc="0" normalizeH="0" baseline="0" noProof="0">
                <a:ln>
                  <a:noFill/>
                </a:ln>
                <a:solidFill>
                  <a:srgbClr val="9BBB59">
                    <a:lumMod val="60000"/>
                    <a:lumOff val="40000"/>
                  </a:srgbClr>
                </a:solidFill>
                <a:effectLst/>
                <a:uLnTx/>
                <a:uFillTx/>
                <a:latin typeface="#9Slide07 HoneyCream" pitchFamily="2" charset="0"/>
                <a:ea typeface="+mj-ea"/>
                <a:cs typeface="+mj-cs"/>
              </a:rPr>
              <a:t>Măng Non</a:t>
            </a:r>
            <a:endParaRPr kumimoji="0" lang="en-US" sz="2700" b="0" i="0" u="none" strike="noStrike" kern="1200" cap="none" spc="0" normalizeH="0" baseline="0" noProof="0" dirty="0">
              <a:ln>
                <a:noFill/>
              </a:ln>
              <a:solidFill>
                <a:srgbClr val="9BBB59">
                  <a:lumMod val="60000"/>
                  <a:lumOff val="40000"/>
                </a:srgbClr>
              </a:solidFill>
              <a:effectLst/>
              <a:uLnTx/>
              <a:uFillTx/>
              <a:latin typeface="#9Slide07 HoneyCream" pitchFamily="2" charset="0"/>
              <a:ea typeface="+mj-ea"/>
              <a:cs typeface="+mj-cs"/>
            </a:endParaRPr>
          </a:p>
        </p:txBody>
      </p:sp>
      <p:pic>
        <p:nvPicPr>
          <p:cNvPr id="8" name="Picture 7">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66766650" y="-28990134"/>
            <a:ext cx="5441297" cy="7142505"/>
          </a:xfrm>
          <a:prstGeom prst="rect">
            <a:avLst/>
          </a:prstGeom>
        </p:spPr>
      </p:pic>
      <p:pic>
        <p:nvPicPr>
          <p:cNvPr id="9" name="Picture 8">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66766650" y="35507724"/>
            <a:ext cx="5441297" cy="7142505"/>
          </a:xfrm>
          <a:prstGeom prst="rect">
            <a:avLst/>
          </a:prstGeom>
        </p:spPr>
      </p:pic>
      <p:pic>
        <p:nvPicPr>
          <p:cNvPr id="10" name="Picture 9">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78713693" y="-28990134"/>
            <a:ext cx="5441297" cy="7142505"/>
          </a:xfrm>
          <a:prstGeom prst="rect">
            <a:avLst/>
          </a:prstGeom>
        </p:spPr>
      </p:pic>
      <p:pic>
        <p:nvPicPr>
          <p:cNvPr id="11" name="Picture 10">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79108400" y="35507724"/>
            <a:ext cx="5441297" cy="7142505"/>
          </a:xfrm>
          <a:prstGeom prst="rect">
            <a:avLst/>
          </a:prstGeom>
        </p:spPr>
      </p:pic>
      <p:sp>
        <p:nvSpPr>
          <p:cNvPr id="12" name="TextBox 11">
            <a:extLst>
              <a:ext uri="{FF2B5EF4-FFF2-40B4-BE49-F238E27FC236}">
                <a16:creationId xmlns:a16="http://schemas.microsoft.com/office/drawing/2014/main" id="{277C53C1-4A2A-63B2-12DB-1918CE1C9DC5}"/>
              </a:ext>
            </a:extLst>
          </p:cNvPr>
          <p:cNvSpPr txBox="1"/>
          <p:nvPr userDrawn="1"/>
        </p:nvSpPr>
        <p:spPr>
          <a:xfrm>
            <a:off x="-3933189" y="2868039"/>
            <a:ext cx="4989128" cy="78483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45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45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3" name="TextBox 12">
            <a:extLst>
              <a:ext uri="{FF2B5EF4-FFF2-40B4-BE49-F238E27FC236}">
                <a16:creationId xmlns:a16="http://schemas.microsoft.com/office/drawing/2014/main" id="{9B81AB3A-4B73-34A7-30C2-40172405A949}"/>
              </a:ext>
            </a:extLst>
          </p:cNvPr>
          <p:cNvSpPr txBox="1"/>
          <p:nvPr userDrawn="1"/>
        </p:nvSpPr>
        <p:spPr>
          <a:xfrm>
            <a:off x="15121623" y="496832"/>
            <a:ext cx="4120467" cy="1177217"/>
          </a:xfrm>
          <a:prstGeom prst="rect">
            <a:avLst/>
          </a:prstGeom>
          <a:noFill/>
        </p:spPr>
        <p:txBody>
          <a:bodyPr wrap="square" rtlCol="0">
            <a:prstTxWarp prst="textArchUp">
              <a:avLst/>
            </a:prstTxWarp>
            <a:spAutoFit/>
          </a:bodyPr>
          <a:lstStyle/>
          <a:p>
            <a:pPr marL="0" marR="0" lvl="0" indent="0" algn="ctr" defTabSz="13716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24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24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2828015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66E69A-3CBF-49D5-9F81-2557E7E7B520}"/>
              </a:ext>
            </a:extLst>
          </p:cNvPr>
          <p:cNvSpPr>
            <a:spLocks noGrp="1"/>
          </p:cNvSpPr>
          <p:nvPr>
            <p:ph type="title"/>
          </p:nvPr>
        </p:nvSpPr>
        <p:spPr>
          <a:xfrm>
            <a:off x="1247775" y="2564608"/>
            <a:ext cx="15773400" cy="4279106"/>
          </a:xfrm>
        </p:spPr>
        <p:txBody>
          <a:bodyPr anchor="b"/>
          <a:lstStyle>
            <a:lvl1pPr>
              <a:defRPr sz="9000"/>
            </a:lvl1pPr>
          </a:lstStyle>
          <a:p>
            <a:r>
              <a:rPr lang="zh-CN" altLang="en-US"/>
              <a:t>单击此处编辑母版标题样式</a:t>
            </a:r>
          </a:p>
        </p:txBody>
      </p:sp>
      <p:sp>
        <p:nvSpPr>
          <p:cNvPr id="3" name="文本占位符 2">
            <a:extLst>
              <a:ext uri="{FF2B5EF4-FFF2-40B4-BE49-F238E27FC236}">
                <a16:creationId xmlns:a16="http://schemas.microsoft.com/office/drawing/2014/main" id="{E92E767E-57E4-4832-8072-37A1BB7AED17}"/>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1D747620-C8D7-416B-AA4B-43507CA27E08}"/>
              </a:ext>
            </a:extLst>
          </p:cNvPr>
          <p:cNvSpPr>
            <a:spLocks noGrp="1"/>
          </p:cNvSpPr>
          <p:nvPr>
            <p:ph type="dt" sz="half" idx="10"/>
          </p:nvPr>
        </p:nvSpPr>
        <p:spPr/>
        <p:txBody>
          <a:bodyPr/>
          <a:lstStyle/>
          <a:p>
            <a:pPr defTabSz="1371600">
              <a:defRPr/>
            </a:pPr>
            <a:fld id="{60C25245-2AB4-4BDE-9E4D-7CD2727EC188}" type="datetimeFigureOut">
              <a:rPr lang="zh-CN" altLang="en-US" smtClean="0">
                <a:solidFill>
                  <a:prstClr val="black">
                    <a:tint val="75000"/>
                  </a:prstClr>
                </a:solidFill>
              </a:rPr>
              <a:pPr defTabSz="1371600">
                <a:defRPr/>
              </a:pPr>
              <a:t>2025/2/23</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80B4711-6CA7-46DA-B386-5EAC982A5979}"/>
              </a:ext>
            </a:extLst>
          </p:cNvPr>
          <p:cNvSpPr>
            <a:spLocks noGrp="1"/>
          </p:cNvSpPr>
          <p:nvPr>
            <p:ph type="ftr" sz="quarter" idx="11"/>
          </p:nvPr>
        </p:nvSpPr>
        <p:spPr/>
        <p:txBody>
          <a:bodyPr/>
          <a:lstStyle/>
          <a:p>
            <a:pPr defTabSz="1371600">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F052FF3-E209-46D3-B21B-CBBD86590027}"/>
              </a:ext>
            </a:extLst>
          </p:cNvPr>
          <p:cNvSpPr>
            <a:spLocks noGrp="1"/>
          </p:cNvSpPr>
          <p:nvPr>
            <p:ph type="sldNum" sz="quarter" idx="12"/>
          </p:nvPr>
        </p:nvSpPr>
        <p:spPr/>
        <p:txBody>
          <a:bodyPr/>
          <a:lstStyle/>
          <a:p>
            <a:pPr defTabSz="1371600">
              <a:defRPr/>
            </a:pPr>
            <a:fld id="{DEDB53ED-4932-47E0-97C7-A41BE0D4B820}" type="slidenum">
              <a:rPr lang="zh-CN" altLang="en-US" smtClean="0">
                <a:solidFill>
                  <a:prstClr val="black">
                    <a:tint val="75000"/>
                  </a:prstClr>
                </a:solidFill>
              </a:rPr>
              <a:pPr defTabSz="1371600">
                <a:defRPr/>
              </a:pPr>
              <a:t>‹#›</a:t>
            </a:fld>
            <a:endParaRPr lang="zh-CN" altLang="en-US">
              <a:solidFill>
                <a:prstClr val="black">
                  <a:tint val="75000"/>
                </a:prstClr>
              </a:solidFill>
            </a:endParaRPr>
          </a:p>
        </p:txBody>
      </p:sp>
      <p:pic>
        <p:nvPicPr>
          <p:cNvPr id="7" name="Picture 6">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3078309" y="-331612"/>
            <a:ext cx="3279371" cy="3476108"/>
          </a:xfrm>
          <a:prstGeom prst="rect">
            <a:avLst/>
          </a:prstGeom>
        </p:spPr>
      </p:pic>
      <p:pic>
        <p:nvPicPr>
          <p:cNvPr id="8" name="Picture 7">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2424196" y="11687176"/>
            <a:ext cx="2736014" cy="3003728"/>
          </a:xfrm>
          <a:prstGeom prst="rect">
            <a:avLst/>
          </a:prstGeom>
        </p:spPr>
      </p:pic>
      <p:sp>
        <p:nvSpPr>
          <p:cNvPr id="9" name="TextBox 3">
            <a:extLst>
              <a:ext uri="{FF2B5EF4-FFF2-40B4-BE49-F238E27FC236}">
                <a16:creationId xmlns:a16="http://schemas.microsoft.com/office/drawing/2014/main" id="{BC48E01D-3858-150A-7451-77ABBDDFA7AA}"/>
              </a:ext>
            </a:extLst>
          </p:cNvPr>
          <p:cNvSpPr txBox="1"/>
          <p:nvPr userDrawn="1"/>
        </p:nvSpPr>
        <p:spPr>
          <a:xfrm>
            <a:off x="4572000" y="13647927"/>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8B132031-D388-092C-F1C0-DEBF109B9759}"/>
              </a:ext>
            </a:extLst>
          </p:cNvPr>
          <p:cNvSpPr txBox="1">
            <a:spLocks/>
          </p:cNvSpPr>
          <p:nvPr userDrawn="1"/>
        </p:nvSpPr>
        <p:spPr>
          <a:xfrm>
            <a:off x="2152519" y="14193842"/>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8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D1DC3792-D57F-7D55-3BA2-EA8D9A2514D5}"/>
              </a:ext>
            </a:extLst>
          </p:cNvPr>
          <p:cNvSpPr txBox="1">
            <a:spLocks/>
          </p:cNvSpPr>
          <p:nvPr userDrawn="1"/>
        </p:nvSpPr>
        <p:spPr>
          <a:xfrm>
            <a:off x="15391015" y="-1213701"/>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48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12" name="Title 1">
            <a:extLst>
              <a:ext uri="{FF2B5EF4-FFF2-40B4-BE49-F238E27FC236}">
                <a16:creationId xmlns:a16="http://schemas.microsoft.com/office/drawing/2014/main" id="{2740FED3-FC80-7A7B-9302-81D0036CDDD3}"/>
              </a:ext>
            </a:extLst>
          </p:cNvPr>
          <p:cNvSpPr txBox="1">
            <a:spLocks/>
          </p:cNvSpPr>
          <p:nvPr userDrawn="1"/>
        </p:nvSpPr>
        <p:spPr>
          <a:xfrm>
            <a:off x="-855175" y="9105900"/>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700" b="0" i="0" u="none" strike="noStrike" kern="1200" cap="none" spc="0" normalizeH="0" baseline="0" noProof="0">
                <a:ln>
                  <a:noFill/>
                </a:ln>
                <a:solidFill>
                  <a:srgbClr val="9BBB59">
                    <a:lumMod val="60000"/>
                    <a:lumOff val="40000"/>
                  </a:srgbClr>
                </a:solidFill>
                <a:effectLst/>
                <a:uLnTx/>
                <a:uFillTx/>
                <a:latin typeface="#9Slide07 HoneyCream" pitchFamily="2" charset="0"/>
                <a:ea typeface="+mj-ea"/>
                <a:cs typeface="+mj-cs"/>
              </a:rPr>
              <a:t>Măng Non</a:t>
            </a:r>
            <a:endParaRPr kumimoji="0" lang="en-US" sz="2700" b="0" i="0" u="none" strike="noStrike" kern="1200" cap="none" spc="0" normalizeH="0" baseline="0" noProof="0" dirty="0">
              <a:ln>
                <a:noFill/>
              </a:ln>
              <a:solidFill>
                <a:srgbClr val="9BBB59">
                  <a:lumMod val="60000"/>
                  <a:lumOff val="40000"/>
                </a:srgbClr>
              </a:solidFill>
              <a:effectLst/>
              <a:uLnTx/>
              <a:uFillTx/>
              <a:latin typeface="#9Slide07 HoneyCream" pitchFamily="2" charset="0"/>
              <a:ea typeface="+mj-ea"/>
              <a:cs typeface="+mj-cs"/>
            </a:endParaRPr>
          </a:p>
        </p:txBody>
      </p:sp>
      <p:pic>
        <p:nvPicPr>
          <p:cNvPr id="13" name="Picture 12">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66766650" y="-28990134"/>
            <a:ext cx="5441297" cy="7142505"/>
          </a:xfrm>
          <a:prstGeom prst="rect">
            <a:avLst/>
          </a:prstGeom>
        </p:spPr>
      </p:pic>
      <p:pic>
        <p:nvPicPr>
          <p:cNvPr id="14" name="Picture 13">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66766650" y="35507724"/>
            <a:ext cx="5441297" cy="7142505"/>
          </a:xfrm>
          <a:prstGeom prst="rect">
            <a:avLst/>
          </a:prstGeom>
        </p:spPr>
      </p:pic>
      <p:pic>
        <p:nvPicPr>
          <p:cNvPr id="15" name="Picture 14">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78713693" y="-28990134"/>
            <a:ext cx="5441297" cy="7142505"/>
          </a:xfrm>
          <a:prstGeom prst="rect">
            <a:avLst/>
          </a:prstGeom>
        </p:spPr>
      </p:pic>
      <p:pic>
        <p:nvPicPr>
          <p:cNvPr id="16" name="Picture 15">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79108400" y="35507724"/>
            <a:ext cx="5441297" cy="7142505"/>
          </a:xfrm>
          <a:prstGeom prst="rect">
            <a:avLst/>
          </a:prstGeom>
        </p:spPr>
      </p:pic>
      <p:sp>
        <p:nvSpPr>
          <p:cNvPr id="17" name="TextBox 16">
            <a:extLst>
              <a:ext uri="{FF2B5EF4-FFF2-40B4-BE49-F238E27FC236}">
                <a16:creationId xmlns:a16="http://schemas.microsoft.com/office/drawing/2014/main" id="{277C53C1-4A2A-63B2-12DB-1918CE1C9DC5}"/>
              </a:ext>
            </a:extLst>
          </p:cNvPr>
          <p:cNvSpPr txBox="1"/>
          <p:nvPr userDrawn="1"/>
        </p:nvSpPr>
        <p:spPr>
          <a:xfrm>
            <a:off x="-3933189" y="2868039"/>
            <a:ext cx="4989128" cy="78483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45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45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8" name="TextBox 17">
            <a:extLst>
              <a:ext uri="{FF2B5EF4-FFF2-40B4-BE49-F238E27FC236}">
                <a16:creationId xmlns:a16="http://schemas.microsoft.com/office/drawing/2014/main" id="{9B81AB3A-4B73-34A7-30C2-40172405A949}"/>
              </a:ext>
            </a:extLst>
          </p:cNvPr>
          <p:cNvSpPr txBox="1"/>
          <p:nvPr userDrawn="1"/>
        </p:nvSpPr>
        <p:spPr>
          <a:xfrm>
            <a:off x="15121623" y="496832"/>
            <a:ext cx="4120467" cy="1177217"/>
          </a:xfrm>
          <a:prstGeom prst="rect">
            <a:avLst/>
          </a:prstGeom>
          <a:noFill/>
        </p:spPr>
        <p:txBody>
          <a:bodyPr wrap="square" rtlCol="0">
            <a:prstTxWarp prst="textArchUp">
              <a:avLst/>
            </a:prstTxWarp>
            <a:spAutoFit/>
          </a:bodyPr>
          <a:lstStyle/>
          <a:p>
            <a:pPr marL="0" marR="0" lvl="0" indent="0" algn="ctr" defTabSz="13716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24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24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5787342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750" fill="hold"/>
                                        <p:tgtEl>
                                          <p:spTgt spid="17"/>
                                        </p:tgtEl>
                                        <p:attrNameLst>
                                          <p:attrName>ppt_w</p:attrName>
                                        </p:attrNameLst>
                                      </p:cBhvr>
                                      <p:tavLst>
                                        <p:tav tm="0">
                                          <p:val>
                                            <p:fltVal val="0"/>
                                          </p:val>
                                        </p:tav>
                                        <p:tav tm="100000">
                                          <p:val>
                                            <p:strVal val="#ppt_w"/>
                                          </p:val>
                                        </p:tav>
                                      </p:tavLst>
                                    </p:anim>
                                    <p:anim calcmode="lin" valueType="num">
                                      <p:cBhvr>
                                        <p:cTn id="8" dur="1750" fill="hold"/>
                                        <p:tgtEl>
                                          <p:spTgt spid="17"/>
                                        </p:tgtEl>
                                        <p:attrNameLst>
                                          <p:attrName>ppt_h</p:attrName>
                                        </p:attrNameLst>
                                      </p:cBhvr>
                                      <p:tavLst>
                                        <p:tav tm="0">
                                          <p:val>
                                            <p:fltVal val="0"/>
                                          </p:val>
                                        </p:tav>
                                        <p:tav tm="100000">
                                          <p:val>
                                            <p:strVal val="#ppt_h"/>
                                          </p:val>
                                        </p:tav>
                                      </p:tavLst>
                                    </p:anim>
                                    <p:animEffect transition="in" filter="fade">
                                      <p:cBhvr>
                                        <p:cTn id="9" dur="1750"/>
                                        <p:tgtEl>
                                          <p:spTgt spid="1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6BB8F4-CCDF-463D-9EC7-21CE1C7B2E0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32D2342-2FE3-43CB-8916-4BB15B4BB128}"/>
              </a:ext>
            </a:extLst>
          </p:cNvPr>
          <p:cNvSpPr>
            <a:spLocks noGrp="1"/>
          </p:cNvSpPr>
          <p:nvPr>
            <p:ph sz="half" idx="1"/>
          </p:nvPr>
        </p:nvSpPr>
        <p:spPr>
          <a:xfrm>
            <a:off x="1257300" y="2738438"/>
            <a:ext cx="7772400" cy="6527007"/>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BCCC5C6A-2D06-4091-85FE-7DF382961A90}"/>
              </a:ext>
            </a:extLst>
          </p:cNvPr>
          <p:cNvSpPr>
            <a:spLocks noGrp="1"/>
          </p:cNvSpPr>
          <p:nvPr>
            <p:ph sz="half" idx="2"/>
          </p:nvPr>
        </p:nvSpPr>
        <p:spPr>
          <a:xfrm>
            <a:off x="9258300" y="2738438"/>
            <a:ext cx="7772400" cy="6527007"/>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EDD2DE3F-81D3-410E-8B61-926C4E6BBB1C}"/>
              </a:ext>
            </a:extLst>
          </p:cNvPr>
          <p:cNvSpPr>
            <a:spLocks noGrp="1"/>
          </p:cNvSpPr>
          <p:nvPr>
            <p:ph type="dt" sz="half" idx="10"/>
          </p:nvPr>
        </p:nvSpPr>
        <p:spPr/>
        <p:txBody>
          <a:bodyPr/>
          <a:lstStyle/>
          <a:p>
            <a:pPr defTabSz="1371600">
              <a:defRPr/>
            </a:pPr>
            <a:fld id="{60C25245-2AB4-4BDE-9E4D-7CD2727EC188}" type="datetimeFigureOut">
              <a:rPr lang="zh-CN" altLang="en-US" smtClean="0">
                <a:solidFill>
                  <a:prstClr val="black">
                    <a:tint val="75000"/>
                  </a:prstClr>
                </a:solidFill>
              </a:rPr>
              <a:pPr defTabSz="1371600">
                <a:defRPr/>
              </a:pPr>
              <a:t>2025/2/23</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09DD8B9B-499C-4294-98B2-ECCCEB0F983F}"/>
              </a:ext>
            </a:extLst>
          </p:cNvPr>
          <p:cNvSpPr>
            <a:spLocks noGrp="1"/>
          </p:cNvSpPr>
          <p:nvPr>
            <p:ph type="ftr" sz="quarter" idx="11"/>
          </p:nvPr>
        </p:nvSpPr>
        <p:spPr/>
        <p:txBody>
          <a:bodyPr/>
          <a:lstStyle/>
          <a:p>
            <a:pPr defTabSz="1371600">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9B59220F-3BF1-471D-94CA-1E38B6927553}"/>
              </a:ext>
            </a:extLst>
          </p:cNvPr>
          <p:cNvSpPr>
            <a:spLocks noGrp="1"/>
          </p:cNvSpPr>
          <p:nvPr>
            <p:ph type="sldNum" sz="quarter" idx="12"/>
          </p:nvPr>
        </p:nvSpPr>
        <p:spPr/>
        <p:txBody>
          <a:bodyPr/>
          <a:lstStyle/>
          <a:p>
            <a:pPr defTabSz="1371600">
              <a:defRPr/>
            </a:pPr>
            <a:fld id="{DEDB53ED-4932-47E0-97C7-A41BE0D4B820}" type="slidenum">
              <a:rPr lang="zh-CN" altLang="en-US" smtClean="0">
                <a:solidFill>
                  <a:prstClr val="black">
                    <a:tint val="75000"/>
                  </a:prstClr>
                </a:solidFill>
              </a:rPr>
              <a:pPr defTabSz="1371600">
                <a:defRPr/>
              </a:pPr>
              <a:t>‹#›</a:t>
            </a:fld>
            <a:endParaRPr lang="zh-CN" altLang="en-US">
              <a:solidFill>
                <a:prstClr val="black">
                  <a:tint val="75000"/>
                </a:prstClr>
              </a:solidFill>
            </a:endParaRPr>
          </a:p>
        </p:txBody>
      </p:sp>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3078309" y="-331612"/>
            <a:ext cx="3279371" cy="3476108"/>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2424196" y="11687176"/>
            <a:ext cx="2736014" cy="3003728"/>
          </a:xfrm>
          <a:prstGeom prst="rect">
            <a:avLst/>
          </a:prstGeom>
        </p:spPr>
      </p:pic>
      <p:sp>
        <p:nvSpPr>
          <p:cNvPr id="10" name="TextBox 3">
            <a:extLst>
              <a:ext uri="{FF2B5EF4-FFF2-40B4-BE49-F238E27FC236}">
                <a16:creationId xmlns:a16="http://schemas.microsoft.com/office/drawing/2014/main" id="{BC48E01D-3858-150A-7451-77ABBDDFA7AA}"/>
              </a:ext>
            </a:extLst>
          </p:cNvPr>
          <p:cNvSpPr txBox="1"/>
          <p:nvPr userDrawn="1"/>
        </p:nvSpPr>
        <p:spPr>
          <a:xfrm>
            <a:off x="4572000" y="13647927"/>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2152519" y="14193842"/>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8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5391015" y="-1213701"/>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48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855175" y="9105900"/>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700" b="0" i="0" u="none" strike="noStrike" kern="1200" cap="none" spc="0" normalizeH="0" baseline="0" noProof="0">
                <a:ln>
                  <a:noFill/>
                </a:ln>
                <a:solidFill>
                  <a:srgbClr val="9BBB59">
                    <a:lumMod val="60000"/>
                    <a:lumOff val="40000"/>
                  </a:srgbClr>
                </a:solidFill>
                <a:effectLst/>
                <a:uLnTx/>
                <a:uFillTx/>
                <a:latin typeface="#9Slide07 HoneyCream" pitchFamily="2" charset="0"/>
                <a:ea typeface="+mj-ea"/>
                <a:cs typeface="+mj-cs"/>
              </a:rPr>
              <a:t>Măng Non</a:t>
            </a:r>
            <a:endParaRPr kumimoji="0" lang="en-US" sz="2700" b="0" i="0" u="none" strike="noStrike" kern="1200" cap="none" spc="0" normalizeH="0" baseline="0" noProof="0" dirty="0">
              <a:ln>
                <a:noFill/>
              </a:ln>
              <a:solidFill>
                <a:srgbClr val="9BBB59">
                  <a:lumMod val="60000"/>
                  <a:lumOff val="40000"/>
                </a:srgbClr>
              </a:solidFill>
              <a:effectLst/>
              <a:uLnTx/>
              <a:uFillTx/>
              <a:latin typeface="#9Slide07 HoneyCream" pitchFamily="2" charset="0"/>
              <a:ea typeface="+mj-ea"/>
              <a:cs typeface="+mj-cs"/>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66766650" y="-28990134"/>
            <a:ext cx="5441297" cy="7142505"/>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66766650" y="35507724"/>
            <a:ext cx="5441297" cy="7142505"/>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78713693" y="-28990134"/>
            <a:ext cx="5441297" cy="7142505"/>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79108400" y="35507724"/>
            <a:ext cx="5441297" cy="7142505"/>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3933189" y="2868039"/>
            <a:ext cx="4989128" cy="78483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45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45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5121623" y="496832"/>
            <a:ext cx="4120467" cy="1177217"/>
          </a:xfrm>
          <a:prstGeom prst="rect">
            <a:avLst/>
          </a:prstGeom>
          <a:noFill/>
        </p:spPr>
        <p:txBody>
          <a:bodyPr wrap="square" rtlCol="0">
            <a:prstTxWarp prst="textArchUp">
              <a:avLst/>
            </a:prstTxWarp>
            <a:spAutoFit/>
          </a:bodyPr>
          <a:lstStyle/>
          <a:p>
            <a:pPr marL="0" marR="0" lvl="0" indent="0" algn="ctr" defTabSz="13716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24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24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5100396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F42DF5-9804-4902-8438-31F79218E7DD}"/>
              </a:ext>
            </a:extLst>
          </p:cNvPr>
          <p:cNvSpPr>
            <a:spLocks noGrp="1"/>
          </p:cNvSpPr>
          <p:nvPr>
            <p:ph type="title"/>
          </p:nvPr>
        </p:nvSpPr>
        <p:spPr>
          <a:xfrm>
            <a:off x="1259682" y="547688"/>
            <a:ext cx="15773400" cy="1988345"/>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DFB034E-C7EA-4014-9B9B-BA9863FA9B34}"/>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编辑母版文本样式</a:t>
            </a:r>
          </a:p>
        </p:txBody>
      </p:sp>
      <p:sp>
        <p:nvSpPr>
          <p:cNvPr id="4" name="内容占位符 3">
            <a:extLst>
              <a:ext uri="{FF2B5EF4-FFF2-40B4-BE49-F238E27FC236}">
                <a16:creationId xmlns:a16="http://schemas.microsoft.com/office/drawing/2014/main" id="{9D608CA1-982F-4259-92A6-BFBEAC29DDF8}"/>
              </a:ext>
            </a:extLst>
          </p:cNvPr>
          <p:cNvSpPr>
            <a:spLocks noGrp="1"/>
          </p:cNvSpPr>
          <p:nvPr>
            <p:ph sz="half" idx="2"/>
          </p:nvPr>
        </p:nvSpPr>
        <p:spPr>
          <a:xfrm>
            <a:off x="1259683" y="3757613"/>
            <a:ext cx="7736681"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3FDE916C-0699-4F83-A535-EC0B8740A19C}"/>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编辑母版文本样式</a:t>
            </a:r>
          </a:p>
        </p:txBody>
      </p:sp>
      <p:sp>
        <p:nvSpPr>
          <p:cNvPr id="6" name="内容占位符 5">
            <a:extLst>
              <a:ext uri="{FF2B5EF4-FFF2-40B4-BE49-F238E27FC236}">
                <a16:creationId xmlns:a16="http://schemas.microsoft.com/office/drawing/2014/main" id="{F49EDA72-27C9-43AB-9063-84C82E6B2749}"/>
              </a:ext>
            </a:extLst>
          </p:cNvPr>
          <p:cNvSpPr>
            <a:spLocks noGrp="1"/>
          </p:cNvSpPr>
          <p:nvPr>
            <p:ph sz="quarter" idx="4"/>
          </p:nvPr>
        </p:nvSpPr>
        <p:spPr>
          <a:xfrm>
            <a:off x="9258300" y="3757613"/>
            <a:ext cx="77747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84A905E1-D784-4BCB-AC9B-69FE1CF2C062}"/>
              </a:ext>
            </a:extLst>
          </p:cNvPr>
          <p:cNvSpPr>
            <a:spLocks noGrp="1"/>
          </p:cNvSpPr>
          <p:nvPr>
            <p:ph type="dt" sz="half" idx="10"/>
          </p:nvPr>
        </p:nvSpPr>
        <p:spPr/>
        <p:txBody>
          <a:bodyPr/>
          <a:lstStyle/>
          <a:p>
            <a:pPr defTabSz="1371600">
              <a:defRPr/>
            </a:pPr>
            <a:fld id="{60C25245-2AB4-4BDE-9E4D-7CD2727EC188}" type="datetimeFigureOut">
              <a:rPr lang="zh-CN" altLang="en-US" smtClean="0">
                <a:solidFill>
                  <a:prstClr val="black">
                    <a:tint val="75000"/>
                  </a:prstClr>
                </a:solidFill>
              </a:rPr>
              <a:pPr defTabSz="1371600">
                <a:defRPr/>
              </a:pPr>
              <a:t>2025/2/23</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95BCD1EB-04C2-4D47-B6DD-65BF9E02B548}"/>
              </a:ext>
            </a:extLst>
          </p:cNvPr>
          <p:cNvSpPr>
            <a:spLocks noGrp="1"/>
          </p:cNvSpPr>
          <p:nvPr>
            <p:ph type="ftr" sz="quarter" idx="11"/>
          </p:nvPr>
        </p:nvSpPr>
        <p:spPr/>
        <p:txBody>
          <a:bodyPr/>
          <a:lstStyle/>
          <a:p>
            <a:pPr defTabSz="1371600">
              <a:defRPr/>
            </a:pPr>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621B9F62-01AF-46B0-A24B-518EA9370092}"/>
              </a:ext>
            </a:extLst>
          </p:cNvPr>
          <p:cNvSpPr>
            <a:spLocks noGrp="1"/>
          </p:cNvSpPr>
          <p:nvPr>
            <p:ph type="sldNum" sz="quarter" idx="12"/>
          </p:nvPr>
        </p:nvSpPr>
        <p:spPr/>
        <p:txBody>
          <a:bodyPr/>
          <a:lstStyle/>
          <a:p>
            <a:pPr defTabSz="1371600">
              <a:defRPr/>
            </a:pPr>
            <a:fld id="{DEDB53ED-4932-47E0-97C7-A41BE0D4B820}" type="slidenum">
              <a:rPr lang="zh-CN" altLang="en-US" smtClean="0">
                <a:solidFill>
                  <a:prstClr val="black">
                    <a:tint val="75000"/>
                  </a:prstClr>
                </a:solidFill>
              </a:rPr>
              <a:pPr defTabSz="1371600">
                <a:defRPr/>
              </a:pPr>
              <a:t>‹#›</a:t>
            </a:fld>
            <a:endParaRPr lang="zh-CN" altLang="en-US">
              <a:solidFill>
                <a:prstClr val="black">
                  <a:tint val="75000"/>
                </a:prstClr>
              </a:solidFill>
            </a:endParaRPr>
          </a:p>
        </p:txBody>
      </p:sp>
      <p:pic>
        <p:nvPicPr>
          <p:cNvPr id="10" name="Picture 9">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3078309" y="-331612"/>
            <a:ext cx="3279371" cy="3476108"/>
          </a:xfrm>
          <a:prstGeom prst="rect">
            <a:avLst/>
          </a:prstGeom>
        </p:spPr>
      </p:pic>
      <p:pic>
        <p:nvPicPr>
          <p:cNvPr id="11" name="Picture 10">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2424196" y="11687176"/>
            <a:ext cx="2736014" cy="3003728"/>
          </a:xfrm>
          <a:prstGeom prst="rect">
            <a:avLst/>
          </a:prstGeom>
        </p:spPr>
      </p:pic>
      <p:sp>
        <p:nvSpPr>
          <p:cNvPr id="12" name="TextBox 3">
            <a:extLst>
              <a:ext uri="{FF2B5EF4-FFF2-40B4-BE49-F238E27FC236}">
                <a16:creationId xmlns:a16="http://schemas.microsoft.com/office/drawing/2014/main" id="{BC48E01D-3858-150A-7451-77ABBDDFA7AA}"/>
              </a:ext>
            </a:extLst>
          </p:cNvPr>
          <p:cNvSpPr txBox="1"/>
          <p:nvPr userDrawn="1"/>
        </p:nvSpPr>
        <p:spPr>
          <a:xfrm>
            <a:off x="4572000" y="13647927"/>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3" name="Title 1">
            <a:extLst>
              <a:ext uri="{FF2B5EF4-FFF2-40B4-BE49-F238E27FC236}">
                <a16:creationId xmlns:a16="http://schemas.microsoft.com/office/drawing/2014/main" id="{8B132031-D388-092C-F1C0-DEBF109B9759}"/>
              </a:ext>
            </a:extLst>
          </p:cNvPr>
          <p:cNvSpPr txBox="1">
            <a:spLocks/>
          </p:cNvSpPr>
          <p:nvPr userDrawn="1"/>
        </p:nvSpPr>
        <p:spPr>
          <a:xfrm>
            <a:off x="2152519" y="14193842"/>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8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4" name="Title 1">
            <a:extLst>
              <a:ext uri="{FF2B5EF4-FFF2-40B4-BE49-F238E27FC236}">
                <a16:creationId xmlns:a16="http://schemas.microsoft.com/office/drawing/2014/main" id="{D1DC3792-D57F-7D55-3BA2-EA8D9A2514D5}"/>
              </a:ext>
            </a:extLst>
          </p:cNvPr>
          <p:cNvSpPr txBox="1">
            <a:spLocks/>
          </p:cNvSpPr>
          <p:nvPr userDrawn="1"/>
        </p:nvSpPr>
        <p:spPr>
          <a:xfrm>
            <a:off x="15391015" y="-1213701"/>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48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15" name="Title 1">
            <a:extLst>
              <a:ext uri="{FF2B5EF4-FFF2-40B4-BE49-F238E27FC236}">
                <a16:creationId xmlns:a16="http://schemas.microsoft.com/office/drawing/2014/main" id="{2740FED3-FC80-7A7B-9302-81D0036CDDD3}"/>
              </a:ext>
            </a:extLst>
          </p:cNvPr>
          <p:cNvSpPr txBox="1">
            <a:spLocks/>
          </p:cNvSpPr>
          <p:nvPr userDrawn="1"/>
        </p:nvSpPr>
        <p:spPr>
          <a:xfrm>
            <a:off x="-855175" y="9105900"/>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700" b="0" i="0" u="none" strike="noStrike" kern="1200" cap="none" spc="0" normalizeH="0" baseline="0" noProof="0">
                <a:ln>
                  <a:noFill/>
                </a:ln>
                <a:solidFill>
                  <a:srgbClr val="9BBB59">
                    <a:lumMod val="60000"/>
                    <a:lumOff val="40000"/>
                  </a:srgbClr>
                </a:solidFill>
                <a:effectLst/>
                <a:uLnTx/>
                <a:uFillTx/>
                <a:latin typeface="#9Slide07 HoneyCream" pitchFamily="2" charset="0"/>
                <a:ea typeface="+mj-ea"/>
                <a:cs typeface="+mj-cs"/>
              </a:rPr>
              <a:t>Măng Non</a:t>
            </a:r>
            <a:endParaRPr kumimoji="0" lang="en-US" sz="2700" b="0" i="0" u="none" strike="noStrike" kern="1200" cap="none" spc="0" normalizeH="0" baseline="0" noProof="0" dirty="0">
              <a:ln>
                <a:noFill/>
              </a:ln>
              <a:solidFill>
                <a:srgbClr val="9BBB59">
                  <a:lumMod val="60000"/>
                  <a:lumOff val="40000"/>
                </a:srgbClr>
              </a:solidFill>
              <a:effectLst/>
              <a:uLnTx/>
              <a:uFillTx/>
              <a:latin typeface="#9Slide07 HoneyCream" pitchFamily="2" charset="0"/>
              <a:ea typeface="+mj-ea"/>
              <a:cs typeface="+mj-cs"/>
            </a:endParaRPr>
          </a:p>
        </p:txBody>
      </p:sp>
      <p:pic>
        <p:nvPicPr>
          <p:cNvPr id="16" name="Picture 15">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66766650" y="-28990134"/>
            <a:ext cx="5441297" cy="7142505"/>
          </a:xfrm>
          <a:prstGeom prst="rect">
            <a:avLst/>
          </a:prstGeom>
        </p:spPr>
      </p:pic>
      <p:pic>
        <p:nvPicPr>
          <p:cNvPr id="17" name="Picture 16">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66766650" y="35507724"/>
            <a:ext cx="5441297" cy="7142505"/>
          </a:xfrm>
          <a:prstGeom prst="rect">
            <a:avLst/>
          </a:prstGeom>
        </p:spPr>
      </p:pic>
      <p:pic>
        <p:nvPicPr>
          <p:cNvPr id="18" name="Picture 17">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78713693" y="-28990134"/>
            <a:ext cx="5441297" cy="7142505"/>
          </a:xfrm>
          <a:prstGeom prst="rect">
            <a:avLst/>
          </a:prstGeom>
        </p:spPr>
      </p:pic>
      <p:pic>
        <p:nvPicPr>
          <p:cNvPr id="19" name="Picture 18">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79108400" y="35507724"/>
            <a:ext cx="5441297" cy="7142505"/>
          </a:xfrm>
          <a:prstGeom prst="rect">
            <a:avLst/>
          </a:prstGeom>
        </p:spPr>
      </p:pic>
      <p:sp>
        <p:nvSpPr>
          <p:cNvPr id="20" name="TextBox 19">
            <a:extLst>
              <a:ext uri="{FF2B5EF4-FFF2-40B4-BE49-F238E27FC236}">
                <a16:creationId xmlns:a16="http://schemas.microsoft.com/office/drawing/2014/main" id="{277C53C1-4A2A-63B2-12DB-1918CE1C9DC5}"/>
              </a:ext>
            </a:extLst>
          </p:cNvPr>
          <p:cNvSpPr txBox="1"/>
          <p:nvPr userDrawn="1"/>
        </p:nvSpPr>
        <p:spPr>
          <a:xfrm>
            <a:off x="-3933189" y="2868039"/>
            <a:ext cx="4989128" cy="78483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45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45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1" name="TextBox 20">
            <a:extLst>
              <a:ext uri="{FF2B5EF4-FFF2-40B4-BE49-F238E27FC236}">
                <a16:creationId xmlns:a16="http://schemas.microsoft.com/office/drawing/2014/main" id="{9B81AB3A-4B73-34A7-30C2-40172405A949}"/>
              </a:ext>
            </a:extLst>
          </p:cNvPr>
          <p:cNvSpPr txBox="1"/>
          <p:nvPr userDrawn="1"/>
        </p:nvSpPr>
        <p:spPr>
          <a:xfrm>
            <a:off x="15121623" y="496832"/>
            <a:ext cx="4120467" cy="1177217"/>
          </a:xfrm>
          <a:prstGeom prst="rect">
            <a:avLst/>
          </a:prstGeom>
          <a:noFill/>
        </p:spPr>
        <p:txBody>
          <a:bodyPr wrap="square" rtlCol="0">
            <a:prstTxWarp prst="textArchUp">
              <a:avLst/>
            </a:prstTxWarp>
            <a:spAutoFit/>
          </a:bodyPr>
          <a:lstStyle/>
          <a:p>
            <a:pPr marL="0" marR="0" lvl="0" indent="0" algn="ctr" defTabSz="13716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24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24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5553827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750" fill="hold"/>
                                        <p:tgtEl>
                                          <p:spTgt spid="20"/>
                                        </p:tgtEl>
                                        <p:attrNameLst>
                                          <p:attrName>ppt_w</p:attrName>
                                        </p:attrNameLst>
                                      </p:cBhvr>
                                      <p:tavLst>
                                        <p:tav tm="0">
                                          <p:val>
                                            <p:fltVal val="0"/>
                                          </p:val>
                                        </p:tav>
                                        <p:tav tm="100000">
                                          <p:val>
                                            <p:strVal val="#ppt_w"/>
                                          </p:val>
                                        </p:tav>
                                      </p:tavLst>
                                    </p:anim>
                                    <p:anim calcmode="lin" valueType="num">
                                      <p:cBhvr>
                                        <p:cTn id="8" dur="1750" fill="hold"/>
                                        <p:tgtEl>
                                          <p:spTgt spid="20"/>
                                        </p:tgtEl>
                                        <p:attrNameLst>
                                          <p:attrName>ppt_h</p:attrName>
                                        </p:attrNameLst>
                                      </p:cBhvr>
                                      <p:tavLst>
                                        <p:tav tm="0">
                                          <p:val>
                                            <p:fltVal val="0"/>
                                          </p:val>
                                        </p:tav>
                                        <p:tav tm="100000">
                                          <p:val>
                                            <p:strVal val="#ppt_h"/>
                                          </p:val>
                                        </p:tav>
                                      </p:tavLst>
                                    </p:anim>
                                    <p:animEffect transition="in" filter="fade">
                                      <p:cBhvr>
                                        <p:cTn id="9" dur="1750"/>
                                        <p:tgtEl>
                                          <p:spTgt spid="2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B51690-78BF-4887-B4AF-C14D1F13023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E9BCDB3-ED34-464E-A066-D335367DE392}"/>
              </a:ext>
            </a:extLst>
          </p:cNvPr>
          <p:cNvSpPr>
            <a:spLocks noGrp="1"/>
          </p:cNvSpPr>
          <p:nvPr>
            <p:ph type="dt" sz="half" idx="10"/>
          </p:nvPr>
        </p:nvSpPr>
        <p:spPr/>
        <p:txBody>
          <a:bodyPr/>
          <a:lstStyle/>
          <a:p>
            <a:pPr defTabSz="1371600">
              <a:defRPr/>
            </a:pPr>
            <a:fld id="{60C25245-2AB4-4BDE-9E4D-7CD2727EC188}" type="datetimeFigureOut">
              <a:rPr lang="zh-CN" altLang="en-US" smtClean="0">
                <a:solidFill>
                  <a:prstClr val="black">
                    <a:tint val="75000"/>
                  </a:prstClr>
                </a:solidFill>
              </a:rPr>
              <a:pPr defTabSz="1371600">
                <a:defRPr/>
              </a:pPr>
              <a:t>2025/2/23</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1025AB21-216C-40DF-A512-5BE857088730}"/>
              </a:ext>
            </a:extLst>
          </p:cNvPr>
          <p:cNvSpPr>
            <a:spLocks noGrp="1"/>
          </p:cNvSpPr>
          <p:nvPr>
            <p:ph type="ftr" sz="quarter" idx="11"/>
          </p:nvPr>
        </p:nvSpPr>
        <p:spPr/>
        <p:txBody>
          <a:bodyPr/>
          <a:lstStyle/>
          <a:p>
            <a:pPr defTabSz="1371600">
              <a:defRPr/>
            </a:pPr>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15CA1E00-100E-4FC9-89AF-5A1DC8848451}"/>
              </a:ext>
            </a:extLst>
          </p:cNvPr>
          <p:cNvSpPr>
            <a:spLocks noGrp="1"/>
          </p:cNvSpPr>
          <p:nvPr>
            <p:ph type="sldNum" sz="quarter" idx="12"/>
          </p:nvPr>
        </p:nvSpPr>
        <p:spPr/>
        <p:txBody>
          <a:bodyPr/>
          <a:lstStyle/>
          <a:p>
            <a:pPr defTabSz="1371600">
              <a:defRPr/>
            </a:pPr>
            <a:fld id="{DEDB53ED-4932-47E0-97C7-A41BE0D4B820}" type="slidenum">
              <a:rPr lang="zh-CN" altLang="en-US" smtClean="0">
                <a:solidFill>
                  <a:prstClr val="black">
                    <a:tint val="75000"/>
                  </a:prstClr>
                </a:solidFill>
              </a:rPr>
              <a:pPr defTabSz="1371600">
                <a:defRPr/>
              </a:pPr>
              <a:t>‹#›</a:t>
            </a:fld>
            <a:endParaRPr lang="zh-CN" altLang="en-US">
              <a:solidFill>
                <a:prstClr val="black">
                  <a:tint val="75000"/>
                </a:prstClr>
              </a:solidFill>
            </a:endParaRPr>
          </a:p>
        </p:txBody>
      </p:sp>
      <p:pic>
        <p:nvPicPr>
          <p:cNvPr id="6" name="Picture 5">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3078309" y="-331612"/>
            <a:ext cx="3279371" cy="3476108"/>
          </a:xfrm>
          <a:prstGeom prst="rect">
            <a:avLst/>
          </a:prstGeom>
        </p:spPr>
      </p:pic>
      <p:pic>
        <p:nvPicPr>
          <p:cNvPr id="7" name="Picture 6">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2424196" y="11687176"/>
            <a:ext cx="2736014" cy="3003728"/>
          </a:xfrm>
          <a:prstGeom prst="rect">
            <a:avLst/>
          </a:prstGeom>
        </p:spPr>
      </p:pic>
      <p:sp>
        <p:nvSpPr>
          <p:cNvPr id="8" name="TextBox 3">
            <a:extLst>
              <a:ext uri="{FF2B5EF4-FFF2-40B4-BE49-F238E27FC236}">
                <a16:creationId xmlns:a16="http://schemas.microsoft.com/office/drawing/2014/main" id="{BC48E01D-3858-150A-7451-77ABBDDFA7AA}"/>
              </a:ext>
            </a:extLst>
          </p:cNvPr>
          <p:cNvSpPr txBox="1"/>
          <p:nvPr userDrawn="1"/>
        </p:nvSpPr>
        <p:spPr>
          <a:xfrm>
            <a:off x="4572000" y="13647927"/>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9" name="Title 1">
            <a:extLst>
              <a:ext uri="{FF2B5EF4-FFF2-40B4-BE49-F238E27FC236}">
                <a16:creationId xmlns:a16="http://schemas.microsoft.com/office/drawing/2014/main" id="{8B132031-D388-092C-F1C0-DEBF109B9759}"/>
              </a:ext>
            </a:extLst>
          </p:cNvPr>
          <p:cNvSpPr txBox="1">
            <a:spLocks/>
          </p:cNvSpPr>
          <p:nvPr userDrawn="1"/>
        </p:nvSpPr>
        <p:spPr>
          <a:xfrm>
            <a:off x="2152519" y="14193842"/>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8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0" name="Title 1">
            <a:extLst>
              <a:ext uri="{FF2B5EF4-FFF2-40B4-BE49-F238E27FC236}">
                <a16:creationId xmlns:a16="http://schemas.microsoft.com/office/drawing/2014/main" id="{D1DC3792-D57F-7D55-3BA2-EA8D9A2514D5}"/>
              </a:ext>
            </a:extLst>
          </p:cNvPr>
          <p:cNvSpPr txBox="1">
            <a:spLocks/>
          </p:cNvSpPr>
          <p:nvPr userDrawn="1"/>
        </p:nvSpPr>
        <p:spPr>
          <a:xfrm>
            <a:off x="15391015" y="-1213701"/>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48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11" name="Title 1">
            <a:extLst>
              <a:ext uri="{FF2B5EF4-FFF2-40B4-BE49-F238E27FC236}">
                <a16:creationId xmlns:a16="http://schemas.microsoft.com/office/drawing/2014/main" id="{2740FED3-FC80-7A7B-9302-81D0036CDDD3}"/>
              </a:ext>
            </a:extLst>
          </p:cNvPr>
          <p:cNvSpPr txBox="1">
            <a:spLocks/>
          </p:cNvSpPr>
          <p:nvPr userDrawn="1"/>
        </p:nvSpPr>
        <p:spPr>
          <a:xfrm>
            <a:off x="-855175" y="9105900"/>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700" b="0" i="0" u="none" strike="noStrike" kern="1200" cap="none" spc="0" normalizeH="0" baseline="0" noProof="0">
                <a:ln>
                  <a:noFill/>
                </a:ln>
                <a:solidFill>
                  <a:srgbClr val="9BBB59">
                    <a:lumMod val="60000"/>
                    <a:lumOff val="40000"/>
                  </a:srgbClr>
                </a:solidFill>
                <a:effectLst/>
                <a:uLnTx/>
                <a:uFillTx/>
                <a:latin typeface="#9Slide07 HoneyCream" pitchFamily="2" charset="0"/>
                <a:ea typeface="+mj-ea"/>
                <a:cs typeface="+mj-cs"/>
              </a:rPr>
              <a:t>Măng Non</a:t>
            </a:r>
            <a:endParaRPr kumimoji="0" lang="en-US" sz="2700" b="0" i="0" u="none" strike="noStrike" kern="1200" cap="none" spc="0" normalizeH="0" baseline="0" noProof="0" dirty="0">
              <a:ln>
                <a:noFill/>
              </a:ln>
              <a:solidFill>
                <a:srgbClr val="9BBB59">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66766650" y="-28990134"/>
            <a:ext cx="5441297" cy="7142505"/>
          </a:xfrm>
          <a:prstGeom prst="rect">
            <a:avLst/>
          </a:prstGeom>
        </p:spPr>
      </p:pic>
      <p:pic>
        <p:nvPicPr>
          <p:cNvPr id="13" name="Picture 12">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66766650" y="35507724"/>
            <a:ext cx="5441297" cy="7142505"/>
          </a:xfrm>
          <a:prstGeom prst="rect">
            <a:avLst/>
          </a:prstGeom>
        </p:spPr>
      </p:pic>
      <p:pic>
        <p:nvPicPr>
          <p:cNvPr id="14" name="Picture 13">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78713693" y="-28990134"/>
            <a:ext cx="5441297" cy="7142505"/>
          </a:xfrm>
          <a:prstGeom prst="rect">
            <a:avLst/>
          </a:prstGeom>
        </p:spPr>
      </p:pic>
      <p:pic>
        <p:nvPicPr>
          <p:cNvPr id="15" name="Picture 14">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79108400" y="35507724"/>
            <a:ext cx="5441297" cy="7142505"/>
          </a:xfrm>
          <a:prstGeom prst="rect">
            <a:avLst/>
          </a:prstGeom>
        </p:spPr>
      </p:pic>
      <p:sp>
        <p:nvSpPr>
          <p:cNvPr id="16" name="TextBox 15">
            <a:extLst>
              <a:ext uri="{FF2B5EF4-FFF2-40B4-BE49-F238E27FC236}">
                <a16:creationId xmlns:a16="http://schemas.microsoft.com/office/drawing/2014/main" id="{277C53C1-4A2A-63B2-12DB-1918CE1C9DC5}"/>
              </a:ext>
            </a:extLst>
          </p:cNvPr>
          <p:cNvSpPr txBox="1"/>
          <p:nvPr userDrawn="1"/>
        </p:nvSpPr>
        <p:spPr>
          <a:xfrm>
            <a:off x="-3933189" y="2868039"/>
            <a:ext cx="4989128" cy="78483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45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45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id="{9B81AB3A-4B73-34A7-30C2-40172405A949}"/>
              </a:ext>
            </a:extLst>
          </p:cNvPr>
          <p:cNvSpPr txBox="1"/>
          <p:nvPr userDrawn="1"/>
        </p:nvSpPr>
        <p:spPr>
          <a:xfrm>
            <a:off x="15121623" y="496832"/>
            <a:ext cx="4120467" cy="1177217"/>
          </a:xfrm>
          <a:prstGeom prst="rect">
            <a:avLst/>
          </a:prstGeom>
          <a:noFill/>
        </p:spPr>
        <p:txBody>
          <a:bodyPr wrap="square" rtlCol="0">
            <a:prstTxWarp prst="textArchUp">
              <a:avLst/>
            </a:prstTxWarp>
            <a:spAutoFit/>
          </a:bodyPr>
          <a:lstStyle/>
          <a:p>
            <a:pPr marL="0" marR="0" lvl="0" indent="0" algn="ctr" defTabSz="13716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24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24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4872682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EC0BBC3-2942-479E-A722-12A9E7DDE831}"/>
              </a:ext>
            </a:extLst>
          </p:cNvPr>
          <p:cNvSpPr>
            <a:spLocks noGrp="1"/>
          </p:cNvSpPr>
          <p:nvPr>
            <p:ph type="dt" sz="half" idx="10"/>
          </p:nvPr>
        </p:nvSpPr>
        <p:spPr/>
        <p:txBody>
          <a:bodyPr/>
          <a:lstStyle/>
          <a:p>
            <a:pPr defTabSz="1371600">
              <a:defRPr/>
            </a:pPr>
            <a:fld id="{60C25245-2AB4-4BDE-9E4D-7CD2727EC188}" type="datetimeFigureOut">
              <a:rPr lang="zh-CN" altLang="en-US" smtClean="0">
                <a:solidFill>
                  <a:prstClr val="black">
                    <a:tint val="75000"/>
                  </a:prstClr>
                </a:solidFill>
              </a:rPr>
              <a:pPr defTabSz="1371600">
                <a:defRPr/>
              </a:pPr>
              <a:t>2025/2/23</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CE57F503-A013-45CD-AA53-6786D07F0024}"/>
              </a:ext>
            </a:extLst>
          </p:cNvPr>
          <p:cNvSpPr>
            <a:spLocks noGrp="1"/>
          </p:cNvSpPr>
          <p:nvPr>
            <p:ph type="ftr" sz="quarter" idx="11"/>
          </p:nvPr>
        </p:nvSpPr>
        <p:spPr/>
        <p:txBody>
          <a:bodyPr/>
          <a:lstStyle/>
          <a:p>
            <a:pPr defTabSz="1371600">
              <a:defRPr/>
            </a:pPr>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677E781E-230F-4DA3-BDA1-3F6FDEB8EEBB}"/>
              </a:ext>
            </a:extLst>
          </p:cNvPr>
          <p:cNvSpPr>
            <a:spLocks noGrp="1"/>
          </p:cNvSpPr>
          <p:nvPr>
            <p:ph type="sldNum" sz="quarter" idx="12"/>
          </p:nvPr>
        </p:nvSpPr>
        <p:spPr/>
        <p:txBody>
          <a:bodyPr/>
          <a:lstStyle/>
          <a:p>
            <a:pPr defTabSz="1371600">
              <a:defRPr/>
            </a:pPr>
            <a:fld id="{DEDB53ED-4932-47E0-97C7-A41BE0D4B820}" type="slidenum">
              <a:rPr lang="zh-CN" altLang="en-US" smtClean="0">
                <a:solidFill>
                  <a:prstClr val="black">
                    <a:tint val="75000"/>
                  </a:prstClr>
                </a:solidFill>
              </a:rPr>
              <a:pPr defTabSz="1371600">
                <a:defRPr/>
              </a:pPr>
              <a:t>‹#›</a:t>
            </a:fld>
            <a:endParaRPr lang="zh-CN" altLang="en-US">
              <a:solidFill>
                <a:prstClr val="black">
                  <a:tint val="75000"/>
                </a:prstClr>
              </a:solidFill>
            </a:endParaRPr>
          </a:p>
        </p:txBody>
      </p:sp>
      <p:pic>
        <p:nvPicPr>
          <p:cNvPr id="5" name="Picture 4">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3078309" y="-331612"/>
            <a:ext cx="3279371" cy="3476108"/>
          </a:xfrm>
          <a:prstGeom prst="rect">
            <a:avLst/>
          </a:prstGeom>
        </p:spPr>
      </p:pic>
      <p:pic>
        <p:nvPicPr>
          <p:cNvPr id="6" name="Picture 5">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2424196" y="11687176"/>
            <a:ext cx="2736014" cy="3003728"/>
          </a:xfrm>
          <a:prstGeom prst="rect">
            <a:avLst/>
          </a:prstGeom>
        </p:spPr>
      </p:pic>
      <p:sp>
        <p:nvSpPr>
          <p:cNvPr id="7" name="TextBox 3">
            <a:extLst>
              <a:ext uri="{FF2B5EF4-FFF2-40B4-BE49-F238E27FC236}">
                <a16:creationId xmlns:a16="http://schemas.microsoft.com/office/drawing/2014/main" id="{BC48E01D-3858-150A-7451-77ABBDDFA7AA}"/>
              </a:ext>
            </a:extLst>
          </p:cNvPr>
          <p:cNvSpPr txBox="1"/>
          <p:nvPr userDrawn="1"/>
        </p:nvSpPr>
        <p:spPr>
          <a:xfrm>
            <a:off x="4572000" y="13647927"/>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 name="Title 1">
            <a:extLst>
              <a:ext uri="{FF2B5EF4-FFF2-40B4-BE49-F238E27FC236}">
                <a16:creationId xmlns:a16="http://schemas.microsoft.com/office/drawing/2014/main" id="{8B132031-D388-092C-F1C0-DEBF109B9759}"/>
              </a:ext>
            </a:extLst>
          </p:cNvPr>
          <p:cNvSpPr txBox="1">
            <a:spLocks/>
          </p:cNvSpPr>
          <p:nvPr userDrawn="1"/>
        </p:nvSpPr>
        <p:spPr>
          <a:xfrm>
            <a:off x="2152519" y="14193842"/>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8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9" name="Title 1">
            <a:extLst>
              <a:ext uri="{FF2B5EF4-FFF2-40B4-BE49-F238E27FC236}">
                <a16:creationId xmlns:a16="http://schemas.microsoft.com/office/drawing/2014/main" id="{D1DC3792-D57F-7D55-3BA2-EA8D9A2514D5}"/>
              </a:ext>
            </a:extLst>
          </p:cNvPr>
          <p:cNvSpPr txBox="1">
            <a:spLocks/>
          </p:cNvSpPr>
          <p:nvPr userDrawn="1"/>
        </p:nvSpPr>
        <p:spPr>
          <a:xfrm>
            <a:off x="15391015" y="-1213701"/>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48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10" name="Title 1">
            <a:extLst>
              <a:ext uri="{FF2B5EF4-FFF2-40B4-BE49-F238E27FC236}">
                <a16:creationId xmlns:a16="http://schemas.microsoft.com/office/drawing/2014/main" id="{2740FED3-FC80-7A7B-9302-81D0036CDDD3}"/>
              </a:ext>
            </a:extLst>
          </p:cNvPr>
          <p:cNvSpPr txBox="1">
            <a:spLocks/>
          </p:cNvSpPr>
          <p:nvPr userDrawn="1"/>
        </p:nvSpPr>
        <p:spPr>
          <a:xfrm>
            <a:off x="-855175" y="9105900"/>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700" b="0" i="0" u="none" strike="noStrike" kern="1200" cap="none" spc="0" normalizeH="0" baseline="0" noProof="0">
                <a:ln>
                  <a:noFill/>
                </a:ln>
                <a:solidFill>
                  <a:srgbClr val="9BBB59">
                    <a:lumMod val="60000"/>
                    <a:lumOff val="40000"/>
                  </a:srgbClr>
                </a:solidFill>
                <a:effectLst/>
                <a:uLnTx/>
                <a:uFillTx/>
                <a:latin typeface="#9Slide07 HoneyCream" pitchFamily="2" charset="0"/>
                <a:ea typeface="+mj-ea"/>
                <a:cs typeface="+mj-cs"/>
              </a:rPr>
              <a:t>Măng Non</a:t>
            </a:r>
            <a:endParaRPr kumimoji="0" lang="en-US" sz="2700" b="0" i="0" u="none" strike="noStrike" kern="1200" cap="none" spc="0" normalizeH="0" baseline="0" noProof="0" dirty="0">
              <a:ln>
                <a:noFill/>
              </a:ln>
              <a:solidFill>
                <a:srgbClr val="9BBB59">
                  <a:lumMod val="60000"/>
                  <a:lumOff val="40000"/>
                </a:srgbClr>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66766650" y="-28990134"/>
            <a:ext cx="5441297" cy="7142505"/>
          </a:xfrm>
          <a:prstGeom prst="rect">
            <a:avLst/>
          </a:prstGeom>
        </p:spPr>
      </p:pic>
      <p:pic>
        <p:nvPicPr>
          <p:cNvPr id="12" name="Picture 11">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66766650" y="35507724"/>
            <a:ext cx="5441297" cy="7142505"/>
          </a:xfrm>
          <a:prstGeom prst="rect">
            <a:avLst/>
          </a:prstGeom>
        </p:spPr>
      </p:pic>
      <p:pic>
        <p:nvPicPr>
          <p:cNvPr id="13" name="Picture 12">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78713693" y="-28990134"/>
            <a:ext cx="5441297" cy="7142505"/>
          </a:xfrm>
          <a:prstGeom prst="rect">
            <a:avLst/>
          </a:prstGeom>
        </p:spPr>
      </p:pic>
      <p:pic>
        <p:nvPicPr>
          <p:cNvPr id="14" name="Picture 13">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79108400" y="35507724"/>
            <a:ext cx="5441297" cy="7142505"/>
          </a:xfrm>
          <a:prstGeom prst="rect">
            <a:avLst/>
          </a:prstGeom>
        </p:spPr>
      </p:pic>
      <p:sp>
        <p:nvSpPr>
          <p:cNvPr id="15" name="TextBox 14">
            <a:extLst>
              <a:ext uri="{FF2B5EF4-FFF2-40B4-BE49-F238E27FC236}">
                <a16:creationId xmlns:a16="http://schemas.microsoft.com/office/drawing/2014/main" id="{277C53C1-4A2A-63B2-12DB-1918CE1C9DC5}"/>
              </a:ext>
            </a:extLst>
          </p:cNvPr>
          <p:cNvSpPr txBox="1"/>
          <p:nvPr userDrawn="1"/>
        </p:nvSpPr>
        <p:spPr>
          <a:xfrm>
            <a:off x="-3933189" y="2868039"/>
            <a:ext cx="4989128" cy="78483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45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45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6" name="TextBox 15">
            <a:extLst>
              <a:ext uri="{FF2B5EF4-FFF2-40B4-BE49-F238E27FC236}">
                <a16:creationId xmlns:a16="http://schemas.microsoft.com/office/drawing/2014/main" id="{9B81AB3A-4B73-34A7-30C2-40172405A949}"/>
              </a:ext>
            </a:extLst>
          </p:cNvPr>
          <p:cNvSpPr txBox="1"/>
          <p:nvPr userDrawn="1"/>
        </p:nvSpPr>
        <p:spPr>
          <a:xfrm>
            <a:off x="15121623" y="496832"/>
            <a:ext cx="4120467" cy="1177217"/>
          </a:xfrm>
          <a:prstGeom prst="rect">
            <a:avLst/>
          </a:prstGeom>
          <a:noFill/>
        </p:spPr>
        <p:txBody>
          <a:bodyPr wrap="square" rtlCol="0">
            <a:prstTxWarp prst="textArchUp">
              <a:avLst/>
            </a:prstTxWarp>
            <a:spAutoFit/>
          </a:bodyPr>
          <a:lstStyle/>
          <a:p>
            <a:pPr marL="0" marR="0" lvl="0" indent="0" algn="ctr" defTabSz="13716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24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24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3710154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750" fill="hold"/>
                                        <p:tgtEl>
                                          <p:spTgt spid="15"/>
                                        </p:tgtEl>
                                        <p:attrNameLst>
                                          <p:attrName>ppt_w</p:attrName>
                                        </p:attrNameLst>
                                      </p:cBhvr>
                                      <p:tavLst>
                                        <p:tav tm="0">
                                          <p:val>
                                            <p:fltVal val="0"/>
                                          </p:val>
                                        </p:tav>
                                        <p:tav tm="100000">
                                          <p:val>
                                            <p:strVal val="#ppt_w"/>
                                          </p:val>
                                        </p:tav>
                                      </p:tavLst>
                                    </p:anim>
                                    <p:anim calcmode="lin" valueType="num">
                                      <p:cBhvr>
                                        <p:cTn id="8" dur="1750" fill="hold"/>
                                        <p:tgtEl>
                                          <p:spTgt spid="15"/>
                                        </p:tgtEl>
                                        <p:attrNameLst>
                                          <p:attrName>ppt_h</p:attrName>
                                        </p:attrNameLst>
                                      </p:cBhvr>
                                      <p:tavLst>
                                        <p:tav tm="0">
                                          <p:val>
                                            <p:fltVal val="0"/>
                                          </p:val>
                                        </p:tav>
                                        <p:tav tm="100000">
                                          <p:val>
                                            <p:strVal val="#ppt_h"/>
                                          </p:val>
                                        </p:tav>
                                      </p:tavLst>
                                    </p:anim>
                                    <p:animEffect transition="in" filter="fade">
                                      <p:cBhvr>
                                        <p:cTn id="9" dur="1750"/>
                                        <p:tgtEl>
                                          <p:spTgt spid="15"/>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5"/>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CBD693-3145-422C-BC8C-915AE309B9FF}"/>
              </a:ext>
            </a:extLst>
          </p:cNvPr>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内容占位符 2">
            <a:extLst>
              <a:ext uri="{FF2B5EF4-FFF2-40B4-BE49-F238E27FC236}">
                <a16:creationId xmlns:a16="http://schemas.microsoft.com/office/drawing/2014/main" id="{01145A84-59CC-4CCF-BD84-B928CA2932FD}"/>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8178693F-56C2-4F90-804E-231658159CF9}"/>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编辑母版文本样式</a:t>
            </a:r>
          </a:p>
        </p:txBody>
      </p:sp>
      <p:sp>
        <p:nvSpPr>
          <p:cNvPr id="5" name="日期占位符 4">
            <a:extLst>
              <a:ext uri="{FF2B5EF4-FFF2-40B4-BE49-F238E27FC236}">
                <a16:creationId xmlns:a16="http://schemas.microsoft.com/office/drawing/2014/main" id="{F3787F4D-4300-47B7-BF15-08D074A482E7}"/>
              </a:ext>
            </a:extLst>
          </p:cNvPr>
          <p:cNvSpPr>
            <a:spLocks noGrp="1"/>
          </p:cNvSpPr>
          <p:nvPr>
            <p:ph type="dt" sz="half" idx="10"/>
          </p:nvPr>
        </p:nvSpPr>
        <p:spPr/>
        <p:txBody>
          <a:bodyPr/>
          <a:lstStyle/>
          <a:p>
            <a:pPr defTabSz="1371600">
              <a:defRPr/>
            </a:pPr>
            <a:fld id="{60C25245-2AB4-4BDE-9E4D-7CD2727EC188}" type="datetimeFigureOut">
              <a:rPr lang="zh-CN" altLang="en-US" smtClean="0">
                <a:solidFill>
                  <a:prstClr val="black">
                    <a:tint val="75000"/>
                  </a:prstClr>
                </a:solidFill>
              </a:rPr>
              <a:pPr defTabSz="1371600">
                <a:defRPr/>
              </a:pPr>
              <a:t>2025/2/23</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77156B29-2330-4A6D-84DE-A3DD460AE741}"/>
              </a:ext>
            </a:extLst>
          </p:cNvPr>
          <p:cNvSpPr>
            <a:spLocks noGrp="1"/>
          </p:cNvSpPr>
          <p:nvPr>
            <p:ph type="ftr" sz="quarter" idx="11"/>
          </p:nvPr>
        </p:nvSpPr>
        <p:spPr/>
        <p:txBody>
          <a:bodyPr/>
          <a:lstStyle/>
          <a:p>
            <a:pPr defTabSz="1371600">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3627FB76-5B19-46DA-BE2F-684B9F0C67CA}"/>
              </a:ext>
            </a:extLst>
          </p:cNvPr>
          <p:cNvSpPr>
            <a:spLocks noGrp="1"/>
          </p:cNvSpPr>
          <p:nvPr>
            <p:ph type="sldNum" sz="quarter" idx="12"/>
          </p:nvPr>
        </p:nvSpPr>
        <p:spPr/>
        <p:txBody>
          <a:bodyPr/>
          <a:lstStyle/>
          <a:p>
            <a:pPr defTabSz="1371600">
              <a:defRPr/>
            </a:pPr>
            <a:fld id="{DEDB53ED-4932-47E0-97C7-A41BE0D4B820}" type="slidenum">
              <a:rPr lang="zh-CN" altLang="en-US" smtClean="0">
                <a:solidFill>
                  <a:prstClr val="black">
                    <a:tint val="75000"/>
                  </a:prstClr>
                </a:solidFill>
              </a:rPr>
              <a:pPr defTabSz="1371600">
                <a:defRPr/>
              </a:pPr>
              <a:t>‹#›</a:t>
            </a:fld>
            <a:endParaRPr lang="zh-CN" altLang="en-US">
              <a:solidFill>
                <a:prstClr val="black">
                  <a:tint val="75000"/>
                </a:prstClr>
              </a:solidFill>
            </a:endParaRPr>
          </a:p>
        </p:txBody>
      </p:sp>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3078309" y="-331612"/>
            <a:ext cx="3279371" cy="3476108"/>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2424196" y="11687176"/>
            <a:ext cx="2736014" cy="3003728"/>
          </a:xfrm>
          <a:prstGeom prst="rect">
            <a:avLst/>
          </a:prstGeom>
        </p:spPr>
      </p:pic>
      <p:sp>
        <p:nvSpPr>
          <p:cNvPr id="10" name="TextBox 3">
            <a:extLst>
              <a:ext uri="{FF2B5EF4-FFF2-40B4-BE49-F238E27FC236}">
                <a16:creationId xmlns:a16="http://schemas.microsoft.com/office/drawing/2014/main" id="{BC48E01D-3858-150A-7451-77ABBDDFA7AA}"/>
              </a:ext>
            </a:extLst>
          </p:cNvPr>
          <p:cNvSpPr txBox="1"/>
          <p:nvPr userDrawn="1"/>
        </p:nvSpPr>
        <p:spPr>
          <a:xfrm>
            <a:off x="4572000" y="13647927"/>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2152519" y="14193842"/>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8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5391015" y="-1213701"/>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48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855175" y="9105900"/>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700" b="0" i="0" u="none" strike="noStrike" kern="1200" cap="none" spc="0" normalizeH="0" baseline="0" noProof="0">
                <a:ln>
                  <a:noFill/>
                </a:ln>
                <a:solidFill>
                  <a:srgbClr val="9BBB59">
                    <a:lumMod val="60000"/>
                    <a:lumOff val="40000"/>
                  </a:srgbClr>
                </a:solidFill>
                <a:effectLst/>
                <a:uLnTx/>
                <a:uFillTx/>
                <a:latin typeface="#9Slide07 HoneyCream" pitchFamily="2" charset="0"/>
                <a:ea typeface="+mj-ea"/>
                <a:cs typeface="+mj-cs"/>
              </a:rPr>
              <a:t>Măng Non</a:t>
            </a:r>
            <a:endParaRPr kumimoji="0" lang="en-US" sz="2700" b="0" i="0" u="none" strike="noStrike" kern="1200" cap="none" spc="0" normalizeH="0" baseline="0" noProof="0" dirty="0">
              <a:ln>
                <a:noFill/>
              </a:ln>
              <a:solidFill>
                <a:srgbClr val="9BBB59">
                  <a:lumMod val="60000"/>
                  <a:lumOff val="40000"/>
                </a:srgbClr>
              </a:solidFill>
              <a:effectLst/>
              <a:uLnTx/>
              <a:uFillTx/>
              <a:latin typeface="#9Slide07 HoneyCream" pitchFamily="2" charset="0"/>
              <a:ea typeface="+mj-ea"/>
              <a:cs typeface="+mj-cs"/>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66766650" y="-28990134"/>
            <a:ext cx="5441297" cy="7142505"/>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66766650" y="35507724"/>
            <a:ext cx="5441297" cy="7142505"/>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78713693" y="-28990134"/>
            <a:ext cx="5441297" cy="7142505"/>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79108400" y="35507724"/>
            <a:ext cx="5441297" cy="7142505"/>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3933189" y="2868039"/>
            <a:ext cx="4989128" cy="78483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45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45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5121623" y="496832"/>
            <a:ext cx="4120467" cy="1177217"/>
          </a:xfrm>
          <a:prstGeom prst="rect">
            <a:avLst/>
          </a:prstGeom>
          <a:noFill/>
        </p:spPr>
        <p:txBody>
          <a:bodyPr wrap="square" rtlCol="0">
            <a:prstTxWarp prst="textArchUp">
              <a:avLst/>
            </a:prstTxWarp>
            <a:spAutoFit/>
          </a:bodyPr>
          <a:lstStyle/>
          <a:p>
            <a:pPr marL="0" marR="0" lvl="0" indent="0" algn="ctr" defTabSz="13716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24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24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3756376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1FAC05-045A-4027-B7A0-184EE4EED97F}"/>
              </a:ext>
            </a:extLst>
          </p:cNvPr>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图片占位符 2">
            <a:extLst>
              <a:ext uri="{FF2B5EF4-FFF2-40B4-BE49-F238E27FC236}">
                <a16:creationId xmlns:a16="http://schemas.microsoft.com/office/drawing/2014/main" id="{51308C93-845E-41FA-A4AA-8C2B624E7D74}"/>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a:extLst>
              <a:ext uri="{FF2B5EF4-FFF2-40B4-BE49-F238E27FC236}">
                <a16:creationId xmlns:a16="http://schemas.microsoft.com/office/drawing/2014/main" id="{31764089-7541-44FD-A374-AC695C82799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编辑母版文本样式</a:t>
            </a:r>
          </a:p>
        </p:txBody>
      </p:sp>
      <p:sp>
        <p:nvSpPr>
          <p:cNvPr id="5" name="日期占位符 4">
            <a:extLst>
              <a:ext uri="{FF2B5EF4-FFF2-40B4-BE49-F238E27FC236}">
                <a16:creationId xmlns:a16="http://schemas.microsoft.com/office/drawing/2014/main" id="{D525D4C0-62B4-4B1D-BDA9-F91BE6FAE385}"/>
              </a:ext>
            </a:extLst>
          </p:cNvPr>
          <p:cNvSpPr>
            <a:spLocks noGrp="1"/>
          </p:cNvSpPr>
          <p:nvPr>
            <p:ph type="dt" sz="half" idx="10"/>
          </p:nvPr>
        </p:nvSpPr>
        <p:spPr/>
        <p:txBody>
          <a:bodyPr/>
          <a:lstStyle/>
          <a:p>
            <a:pPr defTabSz="1371600">
              <a:defRPr/>
            </a:pPr>
            <a:fld id="{60C25245-2AB4-4BDE-9E4D-7CD2727EC188}" type="datetimeFigureOut">
              <a:rPr lang="zh-CN" altLang="en-US" smtClean="0">
                <a:solidFill>
                  <a:prstClr val="black">
                    <a:tint val="75000"/>
                  </a:prstClr>
                </a:solidFill>
              </a:rPr>
              <a:pPr defTabSz="1371600">
                <a:defRPr/>
              </a:pPr>
              <a:t>2025/2/23</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659EF32C-C6A1-4E6C-BDA4-597853F56BEE}"/>
              </a:ext>
            </a:extLst>
          </p:cNvPr>
          <p:cNvSpPr>
            <a:spLocks noGrp="1"/>
          </p:cNvSpPr>
          <p:nvPr>
            <p:ph type="ftr" sz="quarter" idx="11"/>
          </p:nvPr>
        </p:nvSpPr>
        <p:spPr/>
        <p:txBody>
          <a:bodyPr/>
          <a:lstStyle/>
          <a:p>
            <a:pPr defTabSz="1371600">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579A77EF-1FBF-45A3-B9BE-1DB41881A195}"/>
              </a:ext>
            </a:extLst>
          </p:cNvPr>
          <p:cNvSpPr>
            <a:spLocks noGrp="1"/>
          </p:cNvSpPr>
          <p:nvPr>
            <p:ph type="sldNum" sz="quarter" idx="12"/>
          </p:nvPr>
        </p:nvSpPr>
        <p:spPr/>
        <p:txBody>
          <a:bodyPr/>
          <a:lstStyle/>
          <a:p>
            <a:pPr defTabSz="1371600">
              <a:defRPr/>
            </a:pPr>
            <a:fld id="{DEDB53ED-4932-47E0-97C7-A41BE0D4B820}" type="slidenum">
              <a:rPr lang="zh-CN" altLang="en-US" smtClean="0">
                <a:solidFill>
                  <a:prstClr val="black">
                    <a:tint val="75000"/>
                  </a:prstClr>
                </a:solidFill>
              </a:rPr>
              <a:pPr defTabSz="1371600">
                <a:defRPr/>
              </a:pPr>
              <a:t>‹#›</a:t>
            </a:fld>
            <a:endParaRPr lang="zh-CN" altLang="en-US">
              <a:solidFill>
                <a:prstClr val="black">
                  <a:tint val="75000"/>
                </a:prstClr>
              </a:solidFill>
            </a:endParaRPr>
          </a:p>
        </p:txBody>
      </p:sp>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3078309" y="-331612"/>
            <a:ext cx="3279371" cy="3476108"/>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2424196" y="11687176"/>
            <a:ext cx="2736014" cy="3003728"/>
          </a:xfrm>
          <a:prstGeom prst="rect">
            <a:avLst/>
          </a:prstGeom>
        </p:spPr>
      </p:pic>
      <p:sp>
        <p:nvSpPr>
          <p:cNvPr id="10" name="TextBox 3">
            <a:extLst>
              <a:ext uri="{FF2B5EF4-FFF2-40B4-BE49-F238E27FC236}">
                <a16:creationId xmlns:a16="http://schemas.microsoft.com/office/drawing/2014/main" id="{BC48E01D-3858-150A-7451-77ABBDDFA7AA}"/>
              </a:ext>
            </a:extLst>
          </p:cNvPr>
          <p:cNvSpPr txBox="1"/>
          <p:nvPr userDrawn="1"/>
        </p:nvSpPr>
        <p:spPr>
          <a:xfrm>
            <a:off x="4572000" y="13647927"/>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2152519" y="14193842"/>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8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5391015" y="-1213701"/>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48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855175" y="9105900"/>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700" b="0" i="0" u="none" strike="noStrike" kern="1200" cap="none" spc="0" normalizeH="0" baseline="0" noProof="0">
                <a:ln>
                  <a:noFill/>
                </a:ln>
                <a:solidFill>
                  <a:srgbClr val="9BBB59">
                    <a:lumMod val="60000"/>
                    <a:lumOff val="40000"/>
                  </a:srgbClr>
                </a:solidFill>
                <a:effectLst/>
                <a:uLnTx/>
                <a:uFillTx/>
                <a:latin typeface="#9Slide07 HoneyCream" pitchFamily="2" charset="0"/>
                <a:ea typeface="+mj-ea"/>
                <a:cs typeface="+mj-cs"/>
              </a:rPr>
              <a:t>Măng Non</a:t>
            </a:r>
            <a:endParaRPr kumimoji="0" lang="en-US" sz="2700" b="0" i="0" u="none" strike="noStrike" kern="1200" cap="none" spc="0" normalizeH="0" baseline="0" noProof="0" dirty="0">
              <a:ln>
                <a:noFill/>
              </a:ln>
              <a:solidFill>
                <a:srgbClr val="9BBB59">
                  <a:lumMod val="60000"/>
                  <a:lumOff val="40000"/>
                </a:srgbClr>
              </a:solidFill>
              <a:effectLst/>
              <a:uLnTx/>
              <a:uFillTx/>
              <a:latin typeface="#9Slide07 HoneyCream" pitchFamily="2" charset="0"/>
              <a:ea typeface="+mj-ea"/>
              <a:cs typeface="+mj-cs"/>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66766650" y="-28990134"/>
            <a:ext cx="5441297" cy="7142505"/>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66766650" y="35507724"/>
            <a:ext cx="5441297" cy="7142505"/>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78713693" y="-28990134"/>
            <a:ext cx="5441297" cy="7142505"/>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79108400" y="35507724"/>
            <a:ext cx="5441297" cy="7142505"/>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3933189" y="2868039"/>
            <a:ext cx="4989128" cy="78483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45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45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5121623" y="496832"/>
            <a:ext cx="4120467" cy="1177217"/>
          </a:xfrm>
          <a:prstGeom prst="rect">
            <a:avLst/>
          </a:prstGeom>
          <a:noFill/>
        </p:spPr>
        <p:txBody>
          <a:bodyPr wrap="square" rtlCol="0">
            <a:prstTxWarp prst="textArchUp">
              <a:avLst/>
            </a:prstTxWarp>
            <a:spAutoFit/>
          </a:bodyPr>
          <a:lstStyle/>
          <a:p>
            <a:pPr marL="0" marR="0" lvl="0" indent="0" algn="ctr" defTabSz="13716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24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24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7674890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307B8E7D-9B2B-438E-A7DA-94B3A9B8C498}"/>
              </a:ext>
            </a:extLst>
          </p:cNvPr>
          <p:cNvSpPr/>
          <p:nvPr userDrawn="1"/>
        </p:nvSpPr>
        <p:spPr>
          <a:xfrm>
            <a:off x="0" y="8801330"/>
            <a:ext cx="9144000" cy="1338828"/>
          </a:xfrm>
          <a:prstGeom prst="rect">
            <a:avLst/>
          </a:prstGeom>
        </p:spPr>
        <p:txBody>
          <a:bodyPr>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zh-CN" altLang="en-US" sz="2700" b="0" i="0" u="none" strike="noStrike" kern="1200" cap="none" spc="0" normalizeH="0" baseline="0" noProof="0" dirty="0">
                <a:ln>
                  <a:noFill/>
                </a:ln>
                <a:solidFill>
                  <a:prstClr val="white">
                    <a:lumMod val="85000"/>
                  </a:prstClr>
                </a:solidFill>
                <a:effectLst/>
                <a:uLnTx/>
                <a:uFillTx/>
                <a:latin typeface="微软雅黑" panose="020B0503020204020204" pitchFamily="34" charset="-122"/>
                <a:ea typeface="微软雅黑" panose="020B0503020204020204" pitchFamily="34" charset="-122"/>
                <a:cs typeface="+mn-cs"/>
              </a:rPr>
              <a:t>不得将觅知网的</a:t>
            </a:r>
            <a:r>
              <a:rPr kumimoji="0" lang="en-US" altLang="zh-CN" sz="2700" b="0" i="0" u="none" strike="noStrike" kern="1200" cap="none" spc="0" normalizeH="0" baseline="0" noProof="0" dirty="0">
                <a:ln>
                  <a:noFill/>
                </a:ln>
                <a:solidFill>
                  <a:prstClr val="white">
                    <a:lumMod val="85000"/>
                  </a:prstClr>
                </a:solidFill>
                <a:effectLst/>
                <a:uLnTx/>
                <a:uFillTx/>
                <a:latin typeface="微软雅黑" panose="020B0503020204020204" pitchFamily="34" charset="-122"/>
                <a:ea typeface="微软雅黑" panose="020B0503020204020204" pitchFamily="34" charset="-122"/>
                <a:cs typeface="+mn-cs"/>
              </a:rPr>
              <a:t>PPT</a:t>
            </a:r>
            <a:r>
              <a:rPr kumimoji="0" lang="zh-CN" altLang="en-US" sz="2700" b="0" i="0" u="none" strike="noStrike" kern="1200" cap="none" spc="0" normalizeH="0" baseline="0" noProof="0" dirty="0">
                <a:ln>
                  <a:noFill/>
                </a:ln>
                <a:solidFill>
                  <a:prstClr val="white">
                    <a:lumMod val="85000"/>
                  </a:prstClr>
                </a:solidFill>
                <a:effectLst/>
                <a:uLnTx/>
                <a:uFillTx/>
                <a:latin typeface="微软雅黑" panose="020B0503020204020204" pitchFamily="34" charset="-122"/>
                <a:ea typeface="微软雅黑" panose="020B0503020204020204" pitchFamily="34" charset="-122"/>
                <a:cs typeface="+mn-cs"/>
              </a:rPr>
              <a:t>模板、</a:t>
            </a:r>
            <a:r>
              <a:rPr kumimoji="0" lang="en-US" altLang="zh-CN" sz="2700" b="0" i="0" u="none" strike="noStrike" kern="1200" cap="none" spc="0" normalizeH="0" baseline="0" noProof="0" dirty="0">
                <a:ln>
                  <a:noFill/>
                </a:ln>
                <a:solidFill>
                  <a:prstClr val="white">
                    <a:lumMod val="85000"/>
                  </a:prstClr>
                </a:solidFill>
                <a:effectLst/>
                <a:uLnTx/>
                <a:uFillTx/>
                <a:latin typeface="微软雅黑" panose="020B0503020204020204" pitchFamily="34" charset="-122"/>
                <a:ea typeface="微软雅黑" panose="020B0503020204020204" pitchFamily="34" charset="-122"/>
                <a:cs typeface="+mn-cs"/>
              </a:rPr>
              <a:t>PPT</a:t>
            </a:r>
            <a:r>
              <a:rPr kumimoji="0" lang="zh-CN" altLang="en-US" sz="2700" b="0" i="0" u="none" strike="noStrike" kern="1200" cap="none" spc="0" normalizeH="0" baseline="0" noProof="0" dirty="0">
                <a:ln>
                  <a:noFill/>
                </a:ln>
                <a:solidFill>
                  <a:prstClr val="white">
                    <a:lumMod val="85000"/>
                  </a:prstClr>
                </a:solidFill>
                <a:effectLst/>
                <a:uLnTx/>
                <a:uFillTx/>
                <a:latin typeface="微软雅黑" panose="020B0503020204020204" pitchFamily="34" charset="-122"/>
                <a:ea typeface="微软雅黑" panose="020B0503020204020204" pitchFamily="34" charset="-122"/>
                <a:cs typeface="+mn-cs"/>
              </a:rPr>
              <a:t>素材，本身用于再出售，或者出租、出借、转让、分销、发布或者作为礼物供他人使用，不得转授权、出卖、转让本协议或者本协议中的权利。</a:t>
            </a:r>
            <a:endParaRPr kumimoji="0" lang="zh-CN" altLang="en-US" sz="2700" b="0" i="0" u="none" strike="noStrike" kern="1200" cap="none" spc="0" normalizeH="0" baseline="0" noProof="0" dirty="0">
              <a:ln>
                <a:noFill/>
              </a:ln>
              <a:solidFill>
                <a:prstClr val="white">
                  <a:lumMod val="85000"/>
                </a:prstClr>
              </a:solidFill>
              <a:effectLst/>
              <a:uLnTx/>
              <a:uFillTx/>
              <a:latin typeface="字魂58号-创中黑" panose="020B0604030504040204"/>
              <a:ea typeface="字魂58号-创中黑"/>
              <a:cs typeface="+mn-cs"/>
            </a:endParaRPr>
          </a:p>
        </p:txBody>
      </p:sp>
      <p:pic>
        <p:nvPicPr>
          <p:cNvPr id="3" name="Picture 2">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3078309" y="-331612"/>
            <a:ext cx="3279371" cy="3476108"/>
          </a:xfrm>
          <a:prstGeom prst="rect">
            <a:avLst/>
          </a:prstGeom>
        </p:spPr>
      </p:pic>
      <p:pic>
        <p:nvPicPr>
          <p:cNvPr id="4" name="Picture 3">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2424196" y="11687176"/>
            <a:ext cx="2736014" cy="3003728"/>
          </a:xfrm>
          <a:prstGeom prst="rect">
            <a:avLst/>
          </a:prstGeom>
        </p:spPr>
      </p:pic>
      <p:sp>
        <p:nvSpPr>
          <p:cNvPr id="5" name="TextBox 3">
            <a:extLst>
              <a:ext uri="{FF2B5EF4-FFF2-40B4-BE49-F238E27FC236}">
                <a16:creationId xmlns:a16="http://schemas.microsoft.com/office/drawing/2014/main" id="{BC48E01D-3858-150A-7451-77ABBDDFA7AA}"/>
              </a:ext>
            </a:extLst>
          </p:cNvPr>
          <p:cNvSpPr txBox="1"/>
          <p:nvPr userDrawn="1"/>
        </p:nvSpPr>
        <p:spPr>
          <a:xfrm>
            <a:off x="4572000" y="13647927"/>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6" name="Title 1">
            <a:extLst>
              <a:ext uri="{FF2B5EF4-FFF2-40B4-BE49-F238E27FC236}">
                <a16:creationId xmlns:a16="http://schemas.microsoft.com/office/drawing/2014/main" id="{8B132031-D388-092C-F1C0-DEBF109B9759}"/>
              </a:ext>
            </a:extLst>
          </p:cNvPr>
          <p:cNvSpPr txBox="1">
            <a:spLocks/>
          </p:cNvSpPr>
          <p:nvPr userDrawn="1"/>
        </p:nvSpPr>
        <p:spPr>
          <a:xfrm>
            <a:off x="2152519" y="14193842"/>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8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7" name="Title 1">
            <a:extLst>
              <a:ext uri="{FF2B5EF4-FFF2-40B4-BE49-F238E27FC236}">
                <a16:creationId xmlns:a16="http://schemas.microsoft.com/office/drawing/2014/main" id="{D1DC3792-D57F-7D55-3BA2-EA8D9A2514D5}"/>
              </a:ext>
            </a:extLst>
          </p:cNvPr>
          <p:cNvSpPr txBox="1">
            <a:spLocks/>
          </p:cNvSpPr>
          <p:nvPr userDrawn="1"/>
        </p:nvSpPr>
        <p:spPr>
          <a:xfrm>
            <a:off x="15391015" y="-1213701"/>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48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9" name="Title 1">
            <a:extLst>
              <a:ext uri="{FF2B5EF4-FFF2-40B4-BE49-F238E27FC236}">
                <a16:creationId xmlns:a16="http://schemas.microsoft.com/office/drawing/2014/main" id="{2740FED3-FC80-7A7B-9302-81D0036CDDD3}"/>
              </a:ext>
            </a:extLst>
          </p:cNvPr>
          <p:cNvSpPr txBox="1">
            <a:spLocks/>
          </p:cNvSpPr>
          <p:nvPr userDrawn="1"/>
        </p:nvSpPr>
        <p:spPr>
          <a:xfrm>
            <a:off x="-855175" y="9105900"/>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700" b="0" i="0" u="none" strike="noStrike" kern="1200" cap="none" spc="0" normalizeH="0" baseline="0" noProof="0">
                <a:ln>
                  <a:noFill/>
                </a:ln>
                <a:solidFill>
                  <a:srgbClr val="9BBB59">
                    <a:lumMod val="60000"/>
                    <a:lumOff val="40000"/>
                  </a:srgbClr>
                </a:solidFill>
                <a:effectLst/>
                <a:uLnTx/>
                <a:uFillTx/>
                <a:latin typeface="#9Slide07 HoneyCream" pitchFamily="2" charset="0"/>
                <a:ea typeface="+mj-ea"/>
                <a:cs typeface="+mj-cs"/>
              </a:rPr>
              <a:t>Măng Non</a:t>
            </a:r>
            <a:endParaRPr kumimoji="0" lang="en-US" sz="2700" b="0" i="0" u="none" strike="noStrike" kern="1200" cap="none" spc="0" normalizeH="0" baseline="0" noProof="0" dirty="0">
              <a:ln>
                <a:noFill/>
              </a:ln>
              <a:solidFill>
                <a:srgbClr val="9BBB59">
                  <a:lumMod val="60000"/>
                  <a:lumOff val="40000"/>
                </a:srgbClr>
              </a:solidFill>
              <a:effectLst/>
              <a:uLnTx/>
              <a:uFillTx/>
              <a:latin typeface="#9Slide07 HoneyCream" pitchFamily="2" charset="0"/>
              <a:ea typeface="+mj-ea"/>
              <a:cs typeface="+mj-cs"/>
            </a:endParaRPr>
          </a:p>
        </p:txBody>
      </p:sp>
      <p:pic>
        <p:nvPicPr>
          <p:cNvPr id="10" name="Picture 9">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66766650" y="-28990134"/>
            <a:ext cx="5441297" cy="7142505"/>
          </a:xfrm>
          <a:prstGeom prst="rect">
            <a:avLst/>
          </a:prstGeom>
        </p:spPr>
      </p:pic>
      <p:pic>
        <p:nvPicPr>
          <p:cNvPr id="11" name="Picture 10">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66766650" y="35507724"/>
            <a:ext cx="5441297" cy="7142505"/>
          </a:xfrm>
          <a:prstGeom prst="rect">
            <a:avLst/>
          </a:prstGeom>
        </p:spPr>
      </p:pic>
      <p:pic>
        <p:nvPicPr>
          <p:cNvPr id="12" name="Picture 11">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78713693" y="-28990134"/>
            <a:ext cx="5441297" cy="7142505"/>
          </a:xfrm>
          <a:prstGeom prst="rect">
            <a:avLst/>
          </a:prstGeom>
        </p:spPr>
      </p:pic>
      <p:pic>
        <p:nvPicPr>
          <p:cNvPr id="13" name="Picture 12">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79108400" y="35507724"/>
            <a:ext cx="5441297" cy="7142505"/>
          </a:xfrm>
          <a:prstGeom prst="rect">
            <a:avLst/>
          </a:prstGeom>
        </p:spPr>
      </p:pic>
      <p:sp>
        <p:nvSpPr>
          <p:cNvPr id="14" name="TextBox 13">
            <a:extLst>
              <a:ext uri="{FF2B5EF4-FFF2-40B4-BE49-F238E27FC236}">
                <a16:creationId xmlns:a16="http://schemas.microsoft.com/office/drawing/2014/main" id="{277C53C1-4A2A-63B2-12DB-1918CE1C9DC5}"/>
              </a:ext>
            </a:extLst>
          </p:cNvPr>
          <p:cNvSpPr txBox="1"/>
          <p:nvPr userDrawn="1"/>
        </p:nvSpPr>
        <p:spPr>
          <a:xfrm>
            <a:off x="-3933189" y="2868039"/>
            <a:ext cx="4989128" cy="78483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45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45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5" name="TextBox 14">
            <a:extLst>
              <a:ext uri="{FF2B5EF4-FFF2-40B4-BE49-F238E27FC236}">
                <a16:creationId xmlns:a16="http://schemas.microsoft.com/office/drawing/2014/main" id="{9B81AB3A-4B73-34A7-30C2-40172405A949}"/>
              </a:ext>
            </a:extLst>
          </p:cNvPr>
          <p:cNvSpPr txBox="1"/>
          <p:nvPr userDrawn="1"/>
        </p:nvSpPr>
        <p:spPr>
          <a:xfrm>
            <a:off x="15121623" y="496832"/>
            <a:ext cx="4120467" cy="1177217"/>
          </a:xfrm>
          <a:prstGeom prst="rect">
            <a:avLst/>
          </a:prstGeom>
          <a:noFill/>
        </p:spPr>
        <p:txBody>
          <a:bodyPr wrap="square" rtlCol="0">
            <a:prstTxWarp prst="textArchUp">
              <a:avLst/>
            </a:prstTxWarp>
            <a:spAutoFit/>
          </a:bodyPr>
          <a:lstStyle/>
          <a:p>
            <a:pPr marL="0" marR="0" lvl="0" indent="0" algn="ctr" defTabSz="13716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24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24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4076886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750" fill="hold"/>
                                        <p:tgtEl>
                                          <p:spTgt spid="14"/>
                                        </p:tgtEl>
                                        <p:attrNameLst>
                                          <p:attrName>ppt_w</p:attrName>
                                        </p:attrNameLst>
                                      </p:cBhvr>
                                      <p:tavLst>
                                        <p:tav tm="0">
                                          <p:val>
                                            <p:fltVal val="0"/>
                                          </p:val>
                                        </p:tav>
                                        <p:tav tm="100000">
                                          <p:val>
                                            <p:strVal val="#ppt_w"/>
                                          </p:val>
                                        </p:tav>
                                      </p:tavLst>
                                    </p:anim>
                                    <p:anim calcmode="lin" valueType="num">
                                      <p:cBhvr>
                                        <p:cTn id="8" dur="1750" fill="hold"/>
                                        <p:tgtEl>
                                          <p:spTgt spid="14"/>
                                        </p:tgtEl>
                                        <p:attrNameLst>
                                          <p:attrName>ppt_h</p:attrName>
                                        </p:attrNameLst>
                                      </p:cBhvr>
                                      <p:tavLst>
                                        <p:tav tm="0">
                                          <p:val>
                                            <p:fltVal val="0"/>
                                          </p:val>
                                        </p:tav>
                                        <p:tav tm="100000">
                                          <p:val>
                                            <p:strVal val="#ppt_h"/>
                                          </p:val>
                                        </p:tav>
                                      </p:tavLst>
                                    </p:anim>
                                    <p:animEffect transition="in" filter="fade">
                                      <p:cBhvr>
                                        <p:cTn id="9" dur="1750"/>
                                        <p:tgtEl>
                                          <p:spTgt spid="1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1EB31AF-18AF-44DE-BB46-FDA001F58B97}"/>
              </a:ext>
            </a:extLst>
          </p:cNvPr>
          <p:cNvSpPr>
            <a:spLocks noGrp="1"/>
          </p:cNvSpPr>
          <p:nvPr>
            <p:ph type="title" orient="vert"/>
          </p:nvPr>
        </p:nvSpPr>
        <p:spPr>
          <a:xfrm>
            <a:off x="13087350" y="547688"/>
            <a:ext cx="3943350" cy="8717757"/>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97D9B5D-FD2E-4ED4-AF25-70BA63172E91}"/>
              </a:ext>
            </a:extLst>
          </p:cNvPr>
          <p:cNvSpPr>
            <a:spLocks noGrp="1"/>
          </p:cNvSpPr>
          <p:nvPr>
            <p:ph type="body" orient="vert" idx="1"/>
          </p:nvPr>
        </p:nvSpPr>
        <p:spPr>
          <a:xfrm>
            <a:off x="1257300" y="547688"/>
            <a:ext cx="11601450" cy="8717757"/>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D16D6F6-7993-460D-B290-DE3992CC4CB2}"/>
              </a:ext>
            </a:extLst>
          </p:cNvPr>
          <p:cNvSpPr>
            <a:spLocks noGrp="1"/>
          </p:cNvSpPr>
          <p:nvPr>
            <p:ph type="dt" sz="half" idx="10"/>
          </p:nvPr>
        </p:nvSpPr>
        <p:spPr/>
        <p:txBody>
          <a:bodyPr/>
          <a:lstStyle/>
          <a:p>
            <a:pPr defTabSz="1371600">
              <a:defRPr/>
            </a:pPr>
            <a:fld id="{60C25245-2AB4-4BDE-9E4D-7CD2727EC188}" type="datetimeFigureOut">
              <a:rPr lang="zh-CN" altLang="en-US" smtClean="0">
                <a:solidFill>
                  <a:prstClr val="black">
                    <a:tint val="75000"/>
                  </a:prstClr>
                </a:solidFill>
              </a:rPr>
              <a:pPr defTabSz="1371600">
                <a:defRPr/>
              </a:pPr>
              <a:t>2025/2/23</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962F8866-96B0-44FC-A9C7-0969473BF7C8}"/>
              </a:ext>
            </a:extLst>
          </p:cNvPr>
          <p:cNvSpPr>
            <a:spLocks noGrp="1"/>
          </p:cNvSpPr>
          <p:nvPr>
            <p:ph type="ftr" sz="quarter" idx="11"/>
          </p:nvPr>
        </p:nvSpPr>
        <p:spPr/>
        <p:txBody>
          <a:bodyPr/>
          <a:lstStyle/>
          <a:p>
            <a:pPr defTabSz="1371600">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47BB1DB4-4DFD-4508-8C33-1D4415D30BFE}"/>
              </a:ext>
            </a:extLst>
          </p:cNvPr>
          <p:cNvSpPr>
            <a:spLocks noGrp="1"/>
          </p:cNvSpPr>
          <p:nvPr>
            <p:ph type="sldNum" sz="quarter" idx="12"/>
          </p:nvPr>
        </p:nvSpPr>
        <p:spPr/>
        <p:txBody>
          <a:bodyPr/>
          <a:lstStyle/>
          <a:p>
            <a:pPr defTabSz="1371600">
              <a:defRPr/>
            </a:pPr>
            <a:fld id="{DEDB53ED-4932-47E0-97C7-A41BE0D4B820}" type="slidenum">
              <a:rPr lang="zh-CN" altLang="en-US" smtClean="0">
                <a:solidFill>
                  <a:prstClr val="black">
                    <a:tint val="75000"/>
                  </a:prstClr>
                </a:solidFill>
              </a:rPr>
              <a:pPr defTabSz="1371600">
                <a:defRPr/>
              </a:pPr>
              <a:t>‹#›</a:t>
            </a:fld>
            <a:endParaRPr lang="zh-CN" altLang="en-US">
              <a:solidFill>
                <a:prstClr val="black">
                  <a:tint val="75000"/>
                </a:prstClr>
              </a:solidFill>
            </a:endParaRPr>
          </a:p>
        </p:txBody>
      </p:sp>
      <p:sp>
        <p:nvSpPr>
          <p:cNvPr id="7" name="文本框 6">
            <a:extLst>
              <a:ext uri="{FF2B5EF4-FFF2-40B4-BE49-F238E27FC236}">
                <a16:creationId xmlns:a16="http://schemas.microsoft.com/office/drawing/2014/main" id="{063F0F27-7712-4132-85D2-0A3346B34019}"/>
              </a:ext>
            </a:extLst>
          </p:cNvPr>
          <p:cNvSpPr txBox="1"/>
          <p:nvPr userDrawn="1"/>
        </p:nvSpPr>
        <p:spPr>
          <a:xfrm>
            <a:off x="2479433" y="1754068"/>
            <a:ext cx="13536422" cy="4385816"/>
          </a:xfrm>
          <a:prstGeom prst="rect">
            <a:avLst/>
          </a:prstGeom>
          <a:noFill/>
        </p:spPr>
        <p:txBody>
          <a:bodyPr wrap="square" rtlCol="0">
            <a:spAutoFit/>
          </a:bodyPr>
          <a:lstStyle/>
          <a:p>
            <a:pPr marL="0" marR="0" lvl="0" indent="0" algn="ctr" defTabSz="1371600" rtl="0" eaLnBrk="1" fontAlgn="auto" latinLnBrk="0" hangingPunct="1">
              <a:lnSpc>
                <a:spcPct val="150000"/>
              </a:lnSpc>
              <a:spcBef>
                <a:spcPts val="0"/>
              </a:spcBef>
              <a:spcAft>
                <a:spcPts val="0"/>
              </a:spcAft>
              <a:buClrTx/>
              <a:buSzTx/>
              <a:buFontTx/>
              <a:buNone/>
              <a:tabLst/>
              <a:defRPr/>
            </a:pPr>
            <a:r>
              <a:rPr kumimoji="0" lang="zh-CN" altLang="en-US" sz="42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版权声明</a:t>
            </a:r>
          </a:p>
          <a:p>
            <a:pPr marL="0" marR="0" lvl="0" indent="0" algn="just" defTabSz="13716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感谢您下载觅知网平台上提供的</a:t>
            </a:r>
            <a:r>
              <a:rPr kumimoji="0" lang="en-US" altLang="zh-CN"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PPT</a:t>
            </a:r>
            <a:r>
              <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作品，为了您和觅知网以及原创作者的利益，请勿复制、传播、销售，否则将承担法律责任！觅知网将对作品进行维权，按照传播下载次数进行十倍的索取赔偿！</a:t>
            </a:r>
            <a:endParaRPr kumimoji="0" lang="en-US" altLang="zh-CN"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0" marR="0" lvl="0" indent="0" algn="just" defTabSz="13716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1.</a:t>
            </a:r>
            <a:r>
              <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在觅知网出售的</a:t>
            </a:r>
            <a:r>
              <a:rPr kumimoji="0" lang="en-US" altLang="zh-CN"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PPT</a:t>
            </a:r>
            <a:r>
              <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模板是免版税类（</a:t>
            </a:r>
            <a:r>
              <a:rPr kumimoji="0" lang="en-US" altLang="zh-CN"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RF</a:t>
            </a:r>
            <a:r>
              <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a:t>
            </a:r>
            <a:r>
              <a:rPr kumimoji="0" lang="en-US" altLang="zh-CN"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Royalty-Free</a:t>
            </a:r>
            <a:r>
              <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）正版受</a:t>
            </a:r>
            <a:r>
              <a:rPr kumimoji="0" lang="en-US" altLang="zh-CN"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a:t>
            </a:r>
            <a:r>
              <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中国人民共和国著作法</a:t>
            </a:r>
            <a:r>
              <a:rPr kumimoji="0" lang="en-US" altLang="zh-CN"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a:t>
            </a:r>
            <a:r>
              <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和</a:t>
            </a:r>
            <a:r>
              <a:rPr kumimoji="0" lang="en-US" altLang="zh-CN"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a:t>
            </a:r>
            <a:r>
              <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世界版权公约</a:t>
            </a:r>
            <a:r>
              <a:rPr kumimoji="0" lang="en-US" altLang="zh-CN"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a:t>
            </a:r>
            <a:r>
              <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的保护，作品的所有权、版权和著作权归觅知网所有，您下载的是</a:t>
            </a:r>
            <a:r>
              <a:rPr kumimoji="0" lang="en-US" altLang="zh-CN"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PPT</a:t>
            </a:r>
            <a:r>
              <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模板素材的使用权。</a:t>
            </a:r>
          </a:p>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2.</a:t>
            </a:r>
            <a:r>
              <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不得将觅知网的</a:t>
            </a:r>
            <a:r>
              <a:rPr kumimoji="0" lang="en-US" altLang="zh-CN"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PPT</a:t>
            </a:r>
            <a:r>
              <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模板、</a:t>
            </a:r>
            <a:r>
              <a:rPr kumimoji="0" lang="en-US" altLang="zh-CN"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PPT</a:t>
            </a:r>
            <a:r>
              <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素材，本身用于再出售，或者出租、出借、转让、分销、发布或者作为礼物供他人使用，不得转授权、出卖、转让本协议或者本协议中的权利。</a:t>
            </a:r>
          </a:p>
        </p:txBody>
      </p:sp>
      <p:sp>
        <p:nvSpPr>
          <p:cNvPr id="8" name="文本框 7">
            <a:extLst>
              <a:ext uri="{FF2B5EF4-FFF2-40B4-BE49-F238E27FC236}">
                <a16:creationId xmlns:a16="http://schemas.microsoft.com/office/drawing/2014/main" id="{48A2B3FC-D4BD-40DE-AAE2-B680B8E431A6}"/>
              </a:ext>
            </a:extLst>
          </p:cNvPr>
          <p:cNvSpPr txBox="1"/>
          <p:nvPr userDrawn="1"/>
        </p:nvSpPr>
        <p:spPr>
          <a:xfrm>
            <a:off x="2479433" y="7476614"/>
            <a:ext cx="10945622" cy="507831"/>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zh-CN" altLang="en-US" sz="2700" b="1" i="0" u="none" strike="noStrike" kern="1200" cap="none" spc="0" normalizeH="0" baseline="0" noProof="0" dirty="0">
                <a:ln>
                  <a:noFill/>
                </a:ln>
                <a:solidFill>
                  <a:prstClr val="white"/>
                </a:solidFill>
                <a:effectLst/>
                <a:uLnTx/>
                <a:uFillTx/>
                <a:latin typeface="字魂58号-创中黑" panose="020B0604030504040204"/>
                <a:ea typeface="字魂58号-创中黑"/>
                <a:cs typeface="+mn-cs"/>
              </a:rPr>
              <a:t>更多精品</a:t>
            </a:r>
            <a:r>
              <a:rPr kumimoji="0" lang="en-US" altLang="zh-CN" sz="2700" b="1" i="0" u="none" strike="noStrike" kern="1200" cap="none" spc="0" normalizeH="0" baseline="0" noProof="0" dirty="0">
                <a:ln>
                  <a:noFill/>
                </a:ln>
                <a:solidFill>
                  <a:prstClr val="white"/>
                </a:solidFill>
                <a:effectLst/>
                <a:uLnTx/>
                <a:uFillTx/>
                <a:latin typeface="字魂58号-创中黑" panose="020B0604030504040204"/>
                <a:ea typeface="字魂58号-创中黑"/>
                <a:cs typeface="+mn-cs"/>
              </a:rPr>
              <a:t>PPT</a:t>
            </a:r>
            <a:r>
              <a:rPr kumimoji="0" lang="zh-CN" altLang="en-US" sz="2700" b="1" i="0" u="none" strike="noStrike" kern="1200" cap="none" spc="0" normalizeH="0" baseline="0" noProof="0" dirty="0">
                <a:ln>
                  <a:noFill/>
                </a:ln>
                <a:solidFill>
                  <a:prstClr val="white"/>
                </a:solidFill>
                <a:effectLst/>
                <a:uLnTx/>
                <a:uFillTx/>
                <a:latin typeface="字魂58号-创中黑" panose="020B0604030504040204"/>
                <a:ea typeface="字魂58号-创中黑"/>
                <a:cs typeface="+mn-cs"/>
              </a:rPr>
              <a:t>模板：</a:t>
            </a:r>
            <a:r>
              <a:rPr kumimoji="0" lang="en-US" altLang="zh-CN" sz="2700" b="1" i="0" u="none" strike="noStrike" kern="1200" cap="none" spc="0" normalizeH="0" baseline="0" noProof="0" dirty="0">
                <a:ln>
                  <a:noFill/>
                </a:ln>
                <a:solidFill>
                  <a:prstClr val="white"/>
                </a:solidFill>
                <a:effectLst/>
                <a:uLnTx/>
                <a:uFillTx/>
                <a:latin typeface="字魂58号-创中黑" panose="020B0604030504040204"/>
                <a:ea typeface="字魂58号-创中黑"/>
                <a:cs typeface="+mn-cs"/>
              </a:rPr>
              <a:t>http://www.51miz.com/ppt/</a:t>
            </a:r>
          </a:p>
        </p:txBody>
      </p:sp>
      <p:pic>
        <p:nvPicPr>
          <p:cNvPr id="9" name="Picture 8">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3078309" y="-331612"/>
            <a:ext cx="3279371" cy="3476108"/>
          </a:xfrm>
          <a:prstGeom prst="rect">
            <a:avLst/>
          </a:prstGeom>
        </p:spPr>
      </p:pic>
      <p:pic>
        <p:nvPicPr>
          <p:cNvPr id="10" name="Picture 9">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2424196" y="11687176"/>
            <a:ext cx="2736014" cy="3003728"/>
          </a:xfrm>
          <a:prstGeom prst="rect">
            <a:avLst/>
          </a:prstGeom>
        </p:spPr>
      </p:pic>
      <p:sp>
        <p:nvSpPr>
          <p:cNvPr id="11" name="TextBox 3">
            <a:extLst>
              <a:ext uri="{FF2B5EF4-FFF2-40B4-BE49-F238E27FC236}">
                <a16:creationId xmlns:a16="http://schemas.microsoft.com/office/drawing/2014/main" id="{BC48E01D-3858-150A-7451-77ABBDDFA7AA}"/>
              </a:ext>
            </a:extLst>
          </p:cNvPr>
          <p:cNvSpPr txBox="1"/>
          <p:nvPr userDrawn="1"/>
        </p:nvSpPr>
        <p:spPr>
          <a:xfrm>
            <a:off x="4572000" y="13647927"/>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2" name="Title 1">
            <a:extLst>
              <a:ext uri="{FF2B5EF4-FFF2-40B4-BE49-F238E27FC236}">
                <a16:creationId xmlns:a16="http://schemas.microsoft.com/office/drawing/2014/main" id="{8B132031-D388-092C-F1C0-DEBF109B9759}"/>
              </a:ext>
            </a:extLst>
          </p:cNvPr>
          <p:cNvSpPr txBox="1">
            <a:spLocks/>
          </p:cNvSpPr>
          <p:nvPr userDrawn="1"/>
        </p:nvSpPr>
        <p:spPr>
          <a:xfrm>
            <a:off x="2152519" y="14193842"/>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8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3" name="Title 1">
            <a:extLst>
              <a:ext uri="{FF2B5EF4-FFF2-40B4-BE49-F238E27FC236}">
                <a16:creationId xmlns:a16="http://schemas.microsoft.com/office/drawing/2014/main" id="{D1DC3792-D57F-7D55-3BA2-EA8D9A2514D5}"/>
              </a:ext>
            </a:extLst>
          </p:cNvPr>
          <p:cNvSpPr txBox="1">
            <a:spLocks/>
          </p:cNvSpPr>
          <p:nvPr userDrawn="1"/>
        </p:nvSpPr>
        <p:spPr>
          <a:xfrm>
            <a:off x="15391015" y="-1213701"/>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48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14" name="Title 1">
            <a:extLst>
              <a:ext uri="{FF2B5EF4-FFF2-40B4-BE49-F238E27FC236}">
                <a16:creationId xmlns:a16="http://schemas.microsoft.com/office/drawing/2014/main" id="{2740FED3-FC80-7A7B-9302-81D0036CDDD3}"/>
              </a:ext>
            </a:extLst>
          </p:cNvPr>
          <p:cNvSpPr txBox="1">
            <a:spLocks/>
          </p:cNvSpPr>
          <p:nvPr userDrawn="1"/>
        </p:nvSpPr>
        <p:spPr>
          <a:xfrm>
            <a:off x="-855175" y="9105900"/>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700" b="0" i="0" u="none" strike="noStrike" kern="1200" cap="none" spc="0" normalizeH="0" baseline="0" noProof="0">
                <a:ln>
                  <a:noFill/>
                </a:ln>
                <a:solidFill>
                  <a:srgbClr val="9BBB59">
                    <a:lumMod val="60000"/>
                    <a:lumOff val="40000"/>
                  </a:srgbClr>
                </a:solidFill>
                <a:effectLst/>
                <a:uLnTx/>
                <a:uFillTx/>
                <a:latin typeface="#9Slide07 HoneyCream" pitchFamily="2" charset="0"/>
                <a:ea typeface="+mj-ea"/>
                <a:cs typeface="+mj-cs"/>
              </a:rPr>
              <a:t>Măng Non</a:t>
            </a:r>
            <a:endParaRPr kumimoji="0" lang="en-US" sz="2700" b="0" i="0" u="none" strike="noStrike" kern="1200" cap="none" spc="0" normalizeH="0" baseline="0" noProof="0" dirty="0">
              <a:ln>
                <a:noFill/>
              </a:ln>
              <a:solidFill>
                <a:srgbClr val="9BBB59">
                  <a:lumMod val="60000"/>
                  <a:lumOff val="40000"/>
                </a:srgbClr>
              </a:solidFill>
              <a:effectLst/>
              <a:uLnTx/>
              <a:uFillTx/>
              <a:latin typeface="#9Slide07 HoneyCream" pitchFamily="2" charset="0"/>
              <a:ea typeface="+mj-ea"/>
              <a:cs typeface="+mj-cs"/>
            </a:endParaRPr>
          </a:p>
        </p:txBody>
      </p:sp>
      <p:pic>
        <p:nvPicPr>
          <p:cNvPr id="15" name="Picture 14">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66766650" y="-28990134"/>
            <a:ext cx="5441297" cy="7142505"/>
          </a:xfrm>
          <a:prstGeom prst="rect">
            <a:avLst/>
          </a:prstGeom>
        </p:spPr>
      </p:pic>
      <p:pic>
        <p:nvPicPr>
          <p:cNvPr id="16" name="Picture 15">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66766650" y="35507724"/>
            <a:ext cx="5441297" cy="7142505"/>
          </a:xfrm>
          <a:prstGeom prst="rect">
            <a:avLst/>
          </a:prstGeom>
        </p:spPr>
      </p:pic>
      <p:pic>
        <p:nvPicPr>
          <p:cNvPr id="17" name="Picture 16">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78713693" y="-28990134"/>
            <a:ext cx="5441297" cy="7142505"/>
          </a:xfrm>
          <a:prstGeom prst="rect">
            <a:avLst/>
          </a:prstGeom>
        </p:spPr>
      </p:pic>
      <p:pic>
        <p:nvPicPr>
          <p:cNvPr id="18" name="Picture 17">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79108400" y="35507724"/>
            <a:ext cx="5441297" cy="7142505"/>
          </a:xfrm>
          <a:prstGeom prst="rect">
            <a:avLst/>
          </a:prstGeom>
        </p:spPr>
      </p:pic>
      <p:sp>
        <p:nvSpPr>
          <p:cNvPr id="19" name="TextBox 18">
            <a:extLst>
              <a:ext uri="{FF2B5EF4-FFF2-40B4-BE49-F238E27FC236}">
                <a16:creationId xmlns:a16="http://schemas.microsoft.com/office/drawing/2014/main" id="{277C53C1-4A2A-63B2-12DB-1918CE1C9DC5}"/>
              </a:ext>
            </a:extLst>
          </p:cNvPr>
          <p:cNvSpPr txBox="1"/>
          <p:nvPr userDrawn="1"/>
        </p:nvSpPr>
        <p:spPr>
          <a:xfrm>
            <a:off x="-3933189" y="2868039"/>
            <a:ext cx="4989128" cy="78483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45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45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0" name="TextBox 19">
            <a:extLst>
              <a:ext uri="{FF2B5EF4-FFF2-40B4-BE49-F238E27FC236}">
                <a16:creationId xmlns:a16="http://schemas.microsoft.com/office/drawing/2014/main" id="{9B81AB3A-4B73-34A7-30C2-40172405A949}"/>
              </a:ext>
            </a:extLst>
          </p:cNvPr>
          <p:cNvSpPr txBox="1"/>
          <p:nvPr userDrawn="1"/>
        </p:nvSpPr>
        <p:spPr>
          <a:xfrm>
            <a:off x="15121623" y="496832"/>
            <a:ext cx="4120467" cy="1177217"/>
          </a:xfrm>
          <a:prstGeom prst="rect">
            <a:avLst/>
          </a:prstGeom>
          <a:noFill/>
        </p:spPr>
        <p:txBody>
          <a:bodyPr wrap="square" rtlCol="0">
            <a:prstTxWarp prst="textArchUp">
              <a:avLst/>
            </a:prstTxWarp>
            <a:spAutoFit/>
          </a:bodyPr>
          <a:lstStyle/>
          <a:p>
            <a:pPr marL="0" marR="0" lvl="0" indent="0" algn="ctr" defTabSz="13716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24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24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5365020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3078309" y="-331612"/>
            <a:ext cx="3279371" cy="3476108"/>
          </a:xfrm>
          <a:prstGeom prst="rect">
            <a:avLst/>
          </a:prstGeom>
        </p:spPr>
      </p:pic>
      <p:pic>
        <p:nvPicPr>
          <p:cNvPr id="3" name="Picture 2">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2424196" y="11687176"/>
            <a:ext cx="2736014" cy="3003728"/>
          </a:xfrm>
          <a:prstGeom prst="rect">
            <a:avLst/>
          </a:prstGeom>
        </p:spPr>
      </p:pic>
      <p:sp>
        <p:nvSpPr>
          <p:cNvPr id="4" name="TextBox 3">
            <a:extLst>
              <a:ext uri="{FF2B5EF4-FFF2-40B4-BE49-F238E27FC236}">
                <a16:creationId xmlns:a16="http://schemas.microsoft.com/office/drawing/2014/main" id="{BC48E01D-3858-150A-7451-77ABBDDFA7AA}"/>
              </a:ext>
            </a:extLst>
          </p:cNvPr>
          <p:cNvSpPr txBox="1"/>
          <p:nvPr userDrawn="1"/>
        </p:nvSpPr>
        <p:spPr>
          <a:xfrm>
            <a:off x="4572000" y="13647927"/>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8B132031-D388-092C-F1C0-DEBF109B9759}"/>
              </a:ext>
            </a:extLst>
          </p:cNvPr>
          <p:cNvSpPr txBox="1">
            <a:spLocks/>
          </p:cNvSpPr>
          <p:nvPr userDrawn="1"/>
        </p:nvSpPr>
        <p:spPr>
          <a:xfrm>
            <a:off x="2152519" y="14193842"/>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8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D1DC3792-D57F-7D55-3BA2-EA8D9A2514D5}"/>
              </a:ext>
            </a:extLst>
          </p:cNvPr>
          <p:cNvSpPr txBox="1">
            <a:spLocks/>
          </p:cNvSpPr>
          <p:nvPr userDrawn="1"/>
        </p:nvSpPr>
        <p:spPr>
          <a:xfrm>
            <a:off x="15391015" y="-1213701"/>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48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7" name="Title 1">
            <a:extLst>
              <a:ext uri="{FF2B5EF4-FFF2-40B4-BE49-F238E27FC236}">
                <a16:creationId xmlns:a16="http://schemas.microsoft.com/office/drawing/2014/main" id="{2740FED3-FC80-7A7B-9302-81D0036CDDD3}"/>
              </a:ext>
            </a:extLst>
          </p:cNvPr>
          <p:cNvSpPr txBox="1">
            <a:spLocks/>
          </p:cNvSpPr>
          <p:nvPr userDrawn="1"/>
        </p:nvSpPr>
        <p:spPr>
          <a:xfrm>
            <a:off x="-855175" y="9105900"/>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700" b="0" i="0" u="none" strike="noStrike" kern="1200" cap="none" spc="0" normalizeH="0" baseline="0" noProof="0">
                <a:ln>
                  <a:noFill/>
                </a:ln>
                <a:solidFill>
                  <a:srgbClr val="9BBB59">
                    <a:lumMod val="60000"/>
                    <a:lumOff val="40000"/>
                  </a:srgbClr>
                </a:solidFill>
                <a:effectLst/>
                <a:uLnTx/>
                <a:uFillTx/>
                <a:latin typeface="#9Slide07 HoneyCream" pitchFamily="2" charset="0"/>
                <a:ea typeface="+mj-ea"/>
                <a:cs typeface="+mj-cs"/>
              </a:rPr>
              <a:t>Măng Non</a:t>
            </a:r>
            <a:endParaRPr kumimoji="0" lang="en-US" sz="2700" b="0" i="0" u="none" strike="noStrike" kern="1200" cap="none" spc="0" normalizeH="0" baseline="0" noProof="0" dirty="0">
              <a:ln>
                <a:noFill/>
              </a:ln>
              <a:solidFill>
                <a:srgbClr val="9BBB59">
                  <a:lumMod val="60000"/>
                  <a:lumOff val="40000"/>
                </a:srgbClr>
              </a:solidFill>
              <a:effectLst/>
              <a:uLnTx/>
              <a:uFillTx/>
              <a:latin typeface="#9Slide07 HoneyCream" pitchFamily="2" charset="0"/>
              <a:ea typeface="+mj-ea"/>
              <a:cs typeface="+mj-cs"/>
            </a:endParaRPr>
          </a:p>
        </p:txBody>
      </p:sp>
      <p:pic>
        <p:nvPicPr>
          <p:cNvPr id="8" name="Picture 7">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66766650" y="-28990134"/>
            <a:ext cx="5441297" cy="7142505"/>
          </a:xfrm>
          <a:prstGeom prst="rect">
            <a:avLst/>
          </a:prstGeom>
        </p:spPr>
      </p:pic>
      <p:pic>
        <p:nvPicPr>
          <p:cNvPr id="9" name="Picture 8">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66766650" y="35507724"/>
            <a:ext cx="5441297" cy="7142505"/>
          </a:xfrm>
          <a:prstGeom prst="rect">
            <a:avLst/>
          </a:prstGeom>
        </p:spPr>
      </p:pic>
      <p:pic>
        <p:nvPicPr>
          <p:cNvPr id="10" name="Picture 9">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78713693" y="-28990134"/>
            <a:ext cx="5441297" cy="7142505"/>
          </a:xfrm>
          <a:prstGeom prst="rect">
            <a:avLst/>
          </a:prstGeom>
        </p:spPr>
      </p:pic>
      <p:pic>
        <p:nvPicPr>
          <p:cNvPr id="11" name="Picture 10">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79108400" y="35507724"/>
            <a:ext cx="5441297" cy="7142505"/>
          </a:xfrm>
          <a:prstGeom prst="rect">
            <a:avLst/>
          </a:prstGeom>
        </p:spPr>
      </p:pic>
      <p:sp>
        <p:nvSpPr>
          <p:cNvPr id="12" name="TextBox 11">
            <a:extLst>
              <a:ext uri="{FF2B5EF4-FFF2-40B4-BE49-F238E27FC236}">
                <a16:creationId xmlns:a16="http://schemas.microsoft.com/office/drawing/2014/main" id="{277C53C1-4A2A-63B2-12DB-1918CE1C9DC5}"/>
              </a:ext>
            </a:extLst>
          </p:cNvPr>
          <p:cNvSpPr txBox="1"/>
          <p:nvPr userDrawn="1"/>
        </p:nvSpPr>
        <p:spPr>
          <a:xfrm>
            <a:off x="-3933189" y="2868039"/>
            <a:ext cx="4989128" cy="78483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45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45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3" name="TextBox 12">
            <a:extLst>
              <a:ext uri="{FF2B5EF4-FFF2-40B4-BE49-F238E27FC236}">
                <a16:creationId xmlns:a16="http://schemas.microsoft.com/office/drawing/2014/main" id="{9B81AB3A-4B73-34A7-30C2-40172405A949}"/>
              </a:ext>
            </a:extLst>
          </p:cNvPr>
          <p:cNvSpPr txBox="1"/>
          <p:nvPr userDrawn="1"/>
        </p:nvSpPr>
        <p:spPr>
          <a:xfrm>
            <a:off x="15121623" y="496832"/>
            <a:ext cx="4120467" cy="1177217"/>
          </a:xfrm>
          <a:prstGeom prst="rect">
            <a:avLst/>
          </a:prstGeom>
          <a:noFill/>
        </p:spPr>
        <p:txBody>
          <a:bodyPr wrap="square" rtlCol="0">
            <a:prstTxWarp prst="textArchUp">
              <a:avLst/>
            </a:prstTxWarp>
            <a:spAutoFit/>
          </a:bodyPr>
          <a:lstStyle/>
          <a:p>
            <a:pPr marL="0" marR="0" lvl="0" indent="0" algn="ctr" defTabSz="13716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24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24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84027541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3.png"/><Relationship Id="rId2" Type="http://schemas.openxmlformats.org/officeDocument/2006/relationships/slideLayout" Target="../slideLayouts/slideLayout13.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CECBFA6-C6CB-422B-965D-55973E868F26}"/>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C34949E8-A9FE-48D9-898A-EFDD958A50D1}"/>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D3B7330-F329-4E28-BFFC-98FAB077CB2D}"/>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defRPr/>
            </a:pPr>
            <a:fld id="{60C25245-2AB4-4BDE-9E4D-7CD2727EC188}" type="datetimeFigureOut">
              <a:rPr lang="zh-CN" altLang="en-US" smtClean="0">
                <a:solidFill>
                  <a:prstClr val="black">
                    <a:tint val="75000"/>
                  </a:prstClr>
                </a:solidFill>
              </a:rPr>
              <a:pPr defTabSz="1371600">
                <a:defRPr/>
              </a:pPr>
              <a:t>2025/2/23</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5BAED860-AF13-41CF-A04F-FC7B22E36284}"/>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3436533-F973-4DB2-A4F9-D0DDDDBE9D58}"/>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defRPr/>
            </a:pPr>
            <a:fld id="{DEDB53ED-4932-47E0-97C7-A41BE0D4B820}" type="slidenum">
              <a:rPr lang="zh-CN" altLang="en-US" smtClean="0">
                <a:solidFill>
                  <a:prstClr val="black">
                    <a:tint val="75000"/>
                  </a:prstClr>
                </a:solidFill>
              </a:rPr>
              <a:pPr defTabSz="1371600">
                <a:defRPr/>
              </a:pPr>
              <a:t>‹#›</a:t>
            </a:fld>
            <a:endParaRPr lang="zh-CN" altLang="en-US">
              <a:solidFill>
                <a:prstClr val="black">
                  <a:tint val="75000"/>
                </a:prstClr>
              </a:solidFill>
            </a:endParaRPr>
          </a:p>
        </p:txBody>
      </p:sp>
      <p:pic>
        <p:nvPicPr>
          <p:cNvPr id="7" name="Picture 6">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14" cstate="hqprint">
            <a:extLst>
              <a:ext uri="{28A0092B-C50C-407E-A947-70E740481C1C}">
                <a14:useLocalDpi xmlns:a14="http://schemas.microsoft.com/office/drawing/2010/main" val="0"/>
              </a:ext>
            </a:extLst>
          </a:blip>
          <a:srcRect t="37667"/>
          <a:stretch/>
        </p:blipFill>
        <p:spPr>
          <a:xfrm>
            <a:off x="-3078309" y="-331612"/>
            <a:ext cx="3279371" cy="3476108"/>
          </a:xfrm>
          <a:prstGeom prst="rect">
            <a:avLst/>
          </a:prstGeom>
        </p:spPr>
      </p:pic>
      <p:pic>
        <p:nvPicPr>
          <p:cNvPr id="8" name="Picture 7">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2424196" y="11687176"/>
            <a:ext cx="2736014" cy="3003728"/>
          </a:xfrm>
          <a:prstGeom prst="rect">
            <a:avLst/>
          </a:prstGeom>
        </p:spPr>
      </p:pic>
      <p:sp>
        <p:nvSpPr>
          <p:cNvPr id="9" name="TextBox 3">
            <a:extLst>
              <a:ext uri="{FF2B5EF4-FFF2-40B4-BE49-F238E27FC236}">
                <a16:creationId xmlns:a16="http://schemas.microsoft.com/office/drawing/2014/main" id="{BC48E01D-3858-150A-7451-77ABBDDFA7AA}"/>
              </a:ext>
            </a:extLst>
          </p:cNvPr>
          <p:cNvSpPr txBox="1"/>
          <p:nvPr userDrawn="1"/>
        </p:nvSpPr>
        <p:spPr>
          <a:xfrm>
            <a:off x="4572000" y="13647927"/>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ahyp="http://schemas.microsoft.com/office/drawing/2018/hyperlinkcolor" xmlns=""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8B132031-D388-092C-F1C0-DEBF109B9759}"/>
              </a:ext>
            </a:extLst>
          </p:cNvPr>
          <p:cNvSpPr txBox="1">
            <a:spLocks/>
          </p:cNvSpPr>
          <p:nvPr userDrawn="1"/>
        </p:nvSpPr>
        <p:spPr>
          <a:xfrm>
            <a:off x="2152519" y="14193842"/>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8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D1DC3792-D57F-7D55-3BA2-EA8D9A2514D5}"/>
              </a:ext>
            </a:extLst>
          </p:cNvPr>
          <p:cNvSpPr txBox="1">
            <a:spLocks/>
          </p:cNvSpPr>
          <p:nvPr userDrawn="1"/>
        </p:nvSpPr>
        <p:spPr>
          <a:xfrm>
            <a:off x="15391015" y="-1213701"/>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48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12" name="Title 1">
            <a:extLst>
              <a:ext uri="{FF2B5EF4-FFF2-40B4-BE49-F238E27FC236}">
                <a16:creationId xmlns:a16="http://schemas.microsoft.com/office/drawing/2014/main" id="{2740FED3-FC80-7A7B-9302-81D0036CDDD3}"/>
              </a:ext>
            </a:extLst>
          </p:cNvPr>
          <p:cNvSpPr txBox="1">
            <a:spLocks/>
          </p:cNvSpPr>
          <p:nvPr userDrawn="1"/>
        </p:nvSpPr>
        <p:spPr>
          <a:xfrm>
            <a:off x="-855175" y="9105900"/>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700" b="0" i="0" u="none" strike="noStrike" kern="1200" cap="none" spc="0" normalizeH="0" baseline="0" noProof="0">
                <a:ln>
                  <a:noFill/>
                </a:ln>
                <a:solidFill>
                  <a:srgbClr val="9BBB59">
                    <a:lumMod val="60000"/>
                    <a:lumOff val="40000"/>
                  </a:srgbClr>
                </a:solidFill>
                <a:effectLst/>
                <a:uLnTx/>
                <a:uFillTx/>
                <a:latin typeface="#9Slide07 HoneyCream" pitchFamily="2" charset="0"/>
                <a:ea typeface="+mj-ea"/>
                <a:cs typeface="+mj-cs"/>
              </a:rPr>
              <a:t>Măng Non</a:t>
            </a:r>
            <a:endParaRPr kumimoji="0" lang="en-US" sz="2700" b="0" i="0" u="none" strike="noStrike" kern="1200" cap="none" spc="0" normalizeH="0" baseline="0" noProof="0" dirty="0">
              <a:ln>
                <a:noFill/>
              </a:ln>
              <a:solidFill>
                <a:srgbClr val="9BBB59">
                  <a:lumMod val="60000"/>
                  <a:lumOff val="40000"/>
                </a:srgbClr>
              </a:solidFill>
              <a:effectLst/>
              <a:uLnTx/>
              <a:uFillTx/>
              <a:latin typeface="#9Slide07 HoneyCream" pitchFamily="2" charset="0"/>
              <a:ea typeface="+mj-ea"/>
              <a:cs typeface="+mj-cs"/>
            </a:endParaRPr>
          </a:p>
        </p:txBody>
      </p:sp>
      <p:pic>
        <p:nvPicPr>
          <p:cNvPr id="13" name="Picture 12">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66766650" y="-28990134"/>
            <a:ext cx="5441297" cy="7142505"/>
          </a:xfrm>
          <a:prstGeom prst="rect">
            <a:avLst/>
          </a:prstGeom>
        </p:spPr>
      </p:pic>
      <p:pic>
        <p:nvPicPr>
          <p:cNvPr id="14" name="Picture 13">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66766650" y="35507724"/>
            <a:ext cx="5441297" cy="7142505"/>
          </a:xfrm>
          <a:prstGeom prst="rect">
            <a:avLst/>
          </a:prstGeom>
        </p:spPr>
      </p:pic>
      <p:pic>
        <p:nvPicPr>
          <p:cNvPr id="15" name="Picture 14">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78713693" y="-28990134"/>
            <a:ext cx="5441297" cy="7142505"/>
          </a:xfrm>
          <a:prstGeom prst="rect">
            <a:avLst/>
          </a:prstGeom>
        </p:spPr>
      </p:pic>
      <p:pic>
        <p:nvPicPr>
          <p:cNvPr id="16" name="Picture 15">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79108400" y="35507724"/>
            <a:ext cx="5441297" cy="7142505"/>
          </a:xfrm>
          <a:prstGeom prst="rect">
            <a:avLst/>
          </a:prstGeom>
        </p:spPr>
      </p:pic>
      <p:sp>
        <p:nvSpPr>
          <p:cNvPr id="17" name="TextBox 16">
            <a:extLst>
              <a:ext uri="{FF2B5EF4-FFF2-40B4-BE49-F238E27FC236}">
                <a16:creationId xmlns:a16="http://schemas.microsoft.com/office/drawing/2014/main" id="{277C53C1-4A2A-63B2-12DB-1918CE1C9DC5}"/>
              </a:ext>
            </a:extLst>
          </p:cNvPr>
          <p:cNvSpPr txBox="1"/>
          <p:nvPr userDrawn="1"/>
        </p:nvSpPr>
        <p:spPr>
          <a:xfrm>
            <a:off x="-3933189" y="2868039"/>
            <a:ext cx="4989128" cy="78483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45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45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8" name="TextBox 17">
            <a:extLst>
              <a:ext uri="{FF2B5EF4-FFF2-40B4-BE49-F238E27FC236}">
                <a16:creationId xmlns:a16="http://schemas.microsoft.com/office/drawing/2014/main" id="{9B81AB3A-4B73-34A7-30C2-40172405A949}"/>
              </a:ext>
            </a:extLst>
          </p:cNvPr>
          <p:cNvSpPr txBox="1"/>
          <p:nvPr userDrawn="1"/>
        </p:nvSpPr>
        <p:spPr>
          <a:xfrm>
            <a:off x="15121623" y="496832"/>
            <a:ext cx="4120467" cy="1177217"/>
          </a:xfrm>
          <a:prstGeom prst="rect">
            <a:avLst/>
          </a:prstGeom>
          <a:noFill/>
        </p:spPr>
        <p:txBody>
          <a:bodyPr wrap="square" rtlCol="0">
            <a:prstTxWarp prst="textArchUp">
              <a:avLst/>
            </a:prstTxWarp>
            <a:spAutoFit/>
          </a:bodyPr>
          <a:lstStyle/>
          <a:p>
            <a:pPr marL="0" marR="0" lvl="0" indent="0" algn="ctr" defTabSz="13716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24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24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6325026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750" fill="hold"/>
                                        <p:tgtEl>
                                          <p:spTgt spid="17"/>
                                        </p:tgtEl>
                                        <p:attrNameLst>
                                          <p:attrName>ppt_w</p:attrName>
                                        </p:attrNameLst>
                                      </p:cBhvr>
                                      <p:tavLst>
                                        <p:tav tm="0">
                                          <p:val>
                                            <p:fltVal val="0"/>
                                          </p:val>
                                        </p:tav>
                                        <p:tav tm="100000">
                                          <p:val>
                                            <p:strVal val="#ppt_w"/>
                                          </p:val>
                                        </p:tav>
                                      </p:tavLst>
                                    </p:anim>
                                    <p:anim calcmode="lin" valueType="num">
                                      <p:cBhvr>
                                        <p:cTn id="8" dur="1750" fill="hold"/>
                                        <p:tgtEl>
                                          <p:spTgt spid="17"/>
                                        </p:tgtEl>
                                        <p:attrNameLst>
                                          <p:attrName>ppt_h</p:attrName>
                                        </p:attrNameLst>
                                      </p:cBhvr>
                                      <p:tavLst>
                                        <p:tav tm="0">
                                          <p:val>
                                            <p:fltVal val="0"/>
                                          </p:val>
                                        </p:tav>
                                        <p:tav tm="100000">
                                          <p:val>
                                            <p:strVal val="#ppt_h"/>
                                          </p:val>
                                        </p:tav>
                                      </p:tavLst>
                                    </p:anim>
                                    <p:animEffect transition="in" filter="fade">
                                      <p:cBhvr>
                                        <p:cTn id="9" dur="1750"/>
                                        <p:tgtEl>
                                          <p:spTgt spid="1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9.svg"/><Relationship Id="rId4" Type="http://schemas.openxmlformats.org/officeDocument/2006/relationships/image" Target="../media/image29.png"/><Relationship Id="rId9"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9.sv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4.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9.svg"/></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9.png"/><Relationship Id="rId7" Type="http://schemas.openxmlformats.org/officeDocument/2006/relationships/image" Target="../media/image4.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9.sv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9.png"/><Relationship Id="rId7" Type="http://schemas.openxmlformats.org/officeDocument/2006/relationships/image" Target="../media/image37.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9.sv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9.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9.sv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9.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9.svg"/></Relationships>
</file>

<file path=ppt/slides/_rels/slide18.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27.png"/><Relationship Id="rId7" Type="http://schemas.openxmlformats.org/officeDocument/2006/relationships/image" Target="../media/image40.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9.sv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42.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9.sv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7.png"/><Relationship Id="rId7"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9.sv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9.png"/><Relationship Id="rId7" Type="http://schemas.openxmlformats.org/officeDocument/2006/relationships/image" Target="../media/image4.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9.svg"/></Relationships>
</file>

<file path=ppt/slides/_rels/slide2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svg"/><Relationship Id="rId5" Type="http://schemas.openxmlformats.org/officeDocument/2006/relationships/image" Target="../media/image29.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svg"/><Relationship Id="rId5" Type="http://schemas.openxmlformats.org/officeDocument/2006/relationships/image" Target="../media/image29.pn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7.png"/><Relationship Id="rId18" Type="http://schemas.openxmlformats.org/officeDocument/2006/relationships/image" Target="../media/image20.png"/><Relationship Id="rId3" Type="http://schemas.openxmlformats.org/officeDocument/2006/relationships/image" Target="../media/image10.jpg"/><Relationship Id="rId7" Type="http://schemas.openxmlformats.org/officeDocument/2006/relationships/slide" Target="slide4.xml"/><Relationship Id="rId12" Type="http://schemas.openxmlformats.org/officeDocument/2006/relationships/image" Target="../media/image16.png"/><Relationship Id="rId17" Type="http://schemas.openxmlformats.org/officeDocument/2006/relationships/image" Target="../media/image19.png"/><Relationship Id="rId2" Type="http://schemas.openxmlformats.org/officeDocument/2006/relationships/notesSlide" Target="../notesSlides/notesSlide1.xml"/><Relationship Id="rId16" Type="http://schemas.openxmlformats.org/officeDocument/2006/relationships/slide" Target="slide7.xml"/><Relationship Id="rId20" Type="http://schemas.openxmlformats.org/officeDocument/2006/relationships/image" Target="../media/image22.png"/><Relationship Id="rId1" Type="http://schemas.openxmlformats.org/officeDocument/2006/relationships/slideLayout" Target="../slideLayouts/slideLayout12.xml"/><Relationship Id="rId6" Type="http://schemas.openxmlformats.org/officeDocument/2006/relationships/image" Target="../media/image13.png"/><Relationship Id="rId11" Type="http://schemas.openxmlformats.org/officeDocument/2006/relationships/slide" Target="slide6.xml"/><Relationship Id="rId5" Type="http://schemas.openxmlformats.org/officeDocument/2006/relationships/image" Target="../media/image12.png"/><Relationship Id="rId15" Type="http://schemas.microsoft.com/office/2007/relationships/hdphoto" Target="../media/hdphoto1.wdp"/><Relationship Id="rId10" Type="http://schemas.openxmlformats.org/officeDocument/2006/relationships/image" Target="../media/image15.png"/><Relationship Id="rId19" Type="http://schemas.openxmlformats.org/officeDocument/2006/relationships/image" Target="../media/image21.png"/><Relationship Id="rId4" Type="http://schemas.openxmlformats.org/officeDocument/2006/relationships/image" Target="../media/image11.png"/><Relationship Id="rId9" Type="http://schemas.openxmlformats.org/officeDocument/2006/relationships/slide" Target="slide5.xml"/><Relationship Id="rId1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0.jp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3.png"/><Relationship Id="rId11" Type="http://schemas.openxmlformats.org/officeDocument/2006/relationships/slide" Target="slide3.xml"/><Relationship Id="rId5" Type="http://schemas.openxmlformats.org/officeDocument/2006/relationships/image" Target="../media/image12.png"/><Relationship Id="rId10" Type="http://schemas.openxmlformats.org/officeDocument/2006/relationships/image" Target="../media/image14.png"/><Relationship Id="rId4" Type="http://schemas.openxmlformats.org/officeDocument/2006/relationships/image" Target="../media/image11.png"/><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0.jp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3.png"/><Relationship Id="rId11" Type="http://schemas.openxmlformats.org/officeDocument/2006/relationships/slide" Target="slide3.xml"/><Relationship Id="rId5" Type="http://schemas.openxmlformats.org/officeDocument/2006/relationships/image" Target="../media/image12.png"/><Relationship Id="rId10" Type="http://schemas.openxmlformats.org/officeDocument/2006/relationships/image" Target="../media/image26.png"/><Relationship Id="rId4" Type="http://schemas.openxmlformats.org/officeDocument/2006/relationships/image" Target="../media/image11.png"/><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0.jp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3.png"/><Relationship Id="rId11" Type="http://schemas.openxmlformats.org/officeDocument/2006/relationships/slide" Target="slide3.xml"/><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png"/><Relationship Id="rId7"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9.svg"/><Relationship Id="rId4" Type="http://schemas.openxmlformats.org/officeDocument/2006/relationships/image" Target="../media/image29.png"/><Relationship Id="rId9"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2C2FF"/>
        </a:solidFill>
        <a:effectLst/>
      </p:bgPr>
    </p:bg>
    <p:spTree>
      <p:nvGrpSpPr>
        <p:cNvPr id="1" name=""/>
        <p:cNvGrpSpPr/>
        <p:nvPr/>
      </p:nvGrpSpPr>
      <p:grpSpPr>
        <a:xfrm>
          <a:off x="0" y="0"/>
          <a:ext cx="0" cy="0"/>
          <a:chOff x="0" y="0"/>
          <a:chExt cx="0" cy="0"/>
        </a:xfrm>
      </p:grpSpPr>
      <p:sp>
        <p:nvSpPr>
          <p:cNvPr id="17" name="Freeform 4"/>
          <p:cNvSpPr/>
          <p:nvPr/>
        </p:nvSpPr>
        <p:spPr>
          <a:xfrm rot="12848236">
            <a:off x="699037" y="-430022"/>
            <a:ext cx="6976863" cy="6738487"/>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2"/>
            <a:stretch>
              <a:fillRect/>
            </a:stretch>
          </a:blipFill>
        </p:spPr>
      </p:sp>
      <p:sp>
        <p:nvSpPr>
          <p:cNvPr id="2" name="Freeform 2"/>
          <p:cNvSpPr/>
          <p:nvPr/>
        </p:nvSpPr>
        <p:spPr>
          <a:xfrm>
            <a:off x="-1778136" y="3180009"/>
            <a:ext cx="5517414" cy="5328902"/>
          </a:xfrm>
          <a:custGeom>
            <a:avLst/>
            <a:gdLst/>
            <a:ahLst/>
            <a:cxnLst/>
            <a:rect l="l" t="t" r="r" b="b"/>
            <a:pathLst>
              <a:path w="5517414" h="5328902">
                <a:moveTo>
                  <a:pt x="0" y="0"/>
                </a:moveTo>
                <a:lnTo>
                  <a:pt x="5517414" y="0"/>
                </a:lnTo>
                <a:lnTo>
                  <a:pt x="5517414" y="5328902"/>
                </a:lnTo>
                <a:lnTo>
                  <a:pt x="0" y="5328902"/>
                </a:lnTo>
                <a:lnTo>
                  <a:pt x="0" y="0"/>
                </a:lnTo>
                <a:close/>
              </a:path>
            </a:pathLst>
          </a:custGeom>
          <a:blipFill>
            <a:blip r:embed="rId2"/>
            <a:stretch>
              <a:fillRect/>
            </a:stretch>
          </a:blipFill>
        </p:spPr>
      </p:sp>
      <p:sp>
        <p:nvSpPr>
          <p:cNvPr id="3" name="Freeform 3"/>
          <p:cNvSpPr/>
          <p:nvPr/>
        </p:nvSpPr>
        <p:spPr>
          <a:xfrm>
            <a:off x="10488744" y="4003630"/>
            <a:ext cx="7924617" cy="7653859"/>
          </a:xfrm>
          <a:custGeom>
            <a:avLst/>
            <a:gdLst/>
            <a:ahLst/>
            <a:cxnLst/>
            <a:rect l="l" t="t" r="r" b="b"/>
            <a:pathLst>
              <a:path w="7924617" h="7653859">
                <a:moveTo>
                  <a:pt x="0" y="0"/>
                </a:moveTo>
                <a:lnTo>
                  <a:pt x="7924617" y="0"/>
                </a:lnTo>
                <a:lnTo>
                  <a:pt x="7924617" y="7653859"/>
                </a:lnTo>
                <a:lnTo>
                  <a:pt x="0" y="7653859"/>
                </a:lnTo>
                <a:lnTo>
                  <a:pt x="0" y="0"/>
                </a:lnTo>
                <a:close/>
              </a:path>
            </a:pathLst>
          </a:custGeom>
          <a:blipFill>
            <a:blip r:embed="rId2"/>
            <a:stretch>
              <a:fillRect/>
            </a:stretch>
          </a:blipFill>
        </p:spPr>
      </p:sp>
      <p:sp>
        <p:nvSpPr>
          <p:cNvPr id="5" name="Freeform 5"/>
          <p:cNvSpPr/>
          <p:nvPr/>
        </p:nvSpPr>
        <p:spPr>
          <a:xfrm>
            <a:off x="-1107532" y="6754814"/>
            <a:ext cx="20503063" cy="4102580"/>
          </a:xfrm>
          <a:custGeom>
            <a:avLst/>
            <a:gdLst/>
            <a:ahLst/>
            <a:cxnLst/>
            <a:rect l="l" t="t" r="r" b="b"/>
            <a:pathLst>
              <a:path w="20503063" h="4102580">
                <a:moveTo>
                  <a:pt x="0" y="0"/>
                </a:moveTo>
                <a:lnTo>
                  <a:pt x="20503064" y="0"/>
                </a:lnTo>
                <a:lnTo>
                  <a:pt x="20503064" y="4102580"/>
                </a:lnTo>
                <a:lnTo>
                  <a:pt x="0" y="4102580"/>
                </a:lnTo>
                <a:lnTo>
                  <a:pt x="0" y="0"/>
                </a:lnTo>
                <a:close/>
              </a:path>
            </a:pathLst>
          </a:custGeom>
          <a:blipFill>
            <a:blip r:embed="rId3"/>
            <a:stretch>
              <a:fillRect/>
            </a:stretch>
          </a:blipFill>
        </p:spPr>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483" y="42250"/>
            <a:ext cx="1666901" cy="1666901"/>
          </a:xfrm>
          <a:prstGeom prst="rect">
            <a:avLst/>
          </a:prstGeom>
        </p:spPr>
      </p:pic>
      <p:pic>
        <p:nvPicPr>
          <p:cNvPr id="15" name="Picture 14"/>
          <p:cNvPicPr>
            <a:picLocks noChangeAspect="1"/>
          </p:cNvPicPr>
          <p:nvPr/>
        </p:nvPicPr>
        <p:blipFill>
          <a:blip r:embed="rId5"/>
          <a:stretch>
            <a:fillRect/>
          </a:stretch>
        </p:blipFill>
        <p:spPr>
          <a:xfrm>
            <a:off x="-1107532" y="5119563"/>
            <a:ext cx="20978154" cy="6194073"/>
          </a:xfrm>
          <a:prstGeom prst="rect">
            <a:avLst/>
          </a:prstGeom>
        </p:spPr>
      </p:pic>
      <p:sp>
        <p:nvSpPr>
          <p:cNvPr id="16" name="Freeform 4"/>
          <p:cNvSpPr/>
          <p:nvPr/>
        </p:nvSpPr>
        <p:spPr>
          <a:xfrm rot="16200000">
            <a:off x="11793231" y="161438"/>
            <a:ext cx="6976863" cy="6738487"/>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2"/>
            <a:stretch>
              <a:fillRect/>
            </a:stretch>
          </a:blipFill>
        </p:spPr>
      </p:sp>
      <p:pic>
        <p:nvPicPr>
          <p:cNvPr id="18" name="Picture 17"/>
          <p:cNvPicPr>
            <a:picLocks noChangeAspect="1"/>
          </p:cNvPicPr>
          <p:nvPr/>
        </p:nvPicPr>
        <p:blipFill>
          <a:blip r:embed="rId6"/>
          <a:stretch>
            <a:fillRect/>
          </a:stretch>
        </p:blipFill>
        <p:spPr>
          <a:xfrm>
            <a:off x="1303976" y="781614"/>
            <a:ext cx="16356986" cy="6444031"/>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2C2FF"/>
        </a:solidFill>
        <a:effectLst/>
      </p:bgPr>
    </p:bg>
    <p:spTree>
      <p:nvGrpSpPr>
        <p:cNvPr id="1" name=""/>
        <p:cNvGrpSpPr/>
        <p:nvPr/>
      </p:nvGrpSpPr>
      <p:grpSpPr>
        <a:xfrm>
          <a:off x="0" y="0"/>
          <a:ext cx="0" cy="0"/>
          <a:chOff x="0" y="0"/>
          <a:chExt cx="0" cy="0"/>
        </a:xfrm>
      </p:grpSpPr>
      <p:sp>
        <p:nvSpPr>
          <p:cNvPr id="7" name="Freeform 7"/>
          <p:cNvSpPr/>
          <p:nvPr/>
        </p:nvSpPr>
        <p:spPr>
          <a:xfrm>
            <a:off x="11195594" y="7344221"/>
            <a:ext cx="7798514" cy="3828157"/>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3"/>
            <a:stretch>
              <a:fillRect/>
            </a:stretch>
          </a:blipFill>
        </p:spPr>
      </p:sp>
      <p:sp>
        <p:nvSpPr>
          <p:cNvPr id="6" name="Freeform 6"/>
          <p:cNvSpPr/>
          <p:nvPr/>
        </p:nvSpPr>
        <p:spPr>
          <a:xfrm>
            <a:off x="2010659" y="6503682"/>
            <a:ext cx="14266682" cy="3792560"/>
          </a:xfrm>
          <a:custGeom>
            <a:avLst/>
            <a:gdLst/>
            <a:ahLst/>
            <a:cxnLst/>
            <a:rect l="l" t="t" r="r" b="b"/>
            <a:pathLst>
              <a:path w="14266682" h="3792560">
                <a:moveTo>
                  <a:pt x="0" y="0"/>
                </a:moveTo>
                <a:lnTo>
                  <a:pt x="14266682" y="0"/>
                </a:lnTo>
                <a:lnTo>
                  <a:pt x="14266682" y="3792560"/>
                </a:lnTo>
                <a:lnTo>
                  <a:pt x="0" y="3792560"/>
                </a:lnTo>
                <a:lnTo>
                  <a:pt x="0" y="0"/>
                </a:lnTo>
                <a:close/>
              </a:path>
            </a:pathLst>
          </a:custGeom>
          <a:blipFill>
            <a:blip r:embed="rId4">
              <a:extLst>
                <a:ext uri="{96DAC541-7B7A-43D3-8B79-37D633B846F1}">
                  <asvg:svgBlip xmlns:asvg="http://schemas.microsoft.com/office/drawing/2016/SVG/main" xmlns="" r:embed="rId6"/>
                </a:ext>
              </a:extLst>
            </a:blip>
            <a:stretch>
              <a:fillRect/>
            </a:stretch>
          </a:blipFill>
        </p:spPr>
      </p:sp>
      <p:sp>
        <p:nvSpPr>
          <p:cNvPr id="9" name="Freeform 9"/>
          <p:cNvSpPr/>
          <p:nvPr/>
        </p:nvSpPr>
        <p:spPr>
          <a:xfrm flipH="1">
            <a:off x="-857629" y="6965207"/>
            <a:ext cx="7798514" cy="3828157"/>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3"/>
            <a:stretch>
              <a:fillRect/>
            </a:stretch>
          </a:blipFill>
        </p:spPr>
      </p:sp>
      <p:sp>
        <p:nvSpPr>
          <p:cNvPr id="11" name="Google Shape;2105;p47">
            <a:extLst>
              <a:ext uri="{FF2B5EF4-FFF2-40B4-BE49-F238E27FC236}">
                <a16:creationId xmlns:a16="http://schemas.microsoft.com/office/drawing/2014/main" id="{DA3FBF7E-E84E-7E93-863D-5C618E6F7EFA}"/>
              </a:ext>
            </a:extLst>
          </p:cNvPr>
          <p:cNvSpPr/>
          <p:nvPr/>
        </p:nvSpPr>
        <p:spPr>
          <a:xfrm>
            <a:off x="304800" y="495301"/>
            <a:ext cx="17830800" cy="8534400"/>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82850" tIns="182850" rIns="182850" bIns="182850" anchor="ctr" anchorCtr="0">
            <a:noAutofit/>
          </a:bodyPr>
          <a:lstStyle/>
          <a:p>
            <a:pPr defTabSz="1828755">
              <a:buClr>
                <a:srgbClr val="000000"/>
              </a:buClr>
              <a:defRPr/>
            </a:pPr>
            <a:endParaRPr sz="7200" kern="0">
              <a:solidFill>
                <a:srgbClr val="000000"/>
              </a:solidFill>
              <a:latin typeface="Cambria" panose="02040503050406030204" pitchFamily="18" charset="0"/>
              <a:ea typeface="Cambria" panose="02040503050406030204" pitchFamily="18" charset="0"/>
              <a:cs typeface="Arial"/>
              <a:sym typeface="Arial"/>
            </a:endParaRPr>
          </a:p>
        </p:txBody>
      </p:sp>
      <p:sp>
        <p:nvSpPr>
          <p:cNvPr id="3" name="Freeform 3"/>
          <p:cNvSpPr/>
          <p:nvPr/>
        </p:nvSpPr>
        <p:spPr>
          <a:xfrm rot="-2319581">
            <a:off x="12949401" y="1557815"/>
            <a:ext cx="6976863" cy="6738487"/>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7"/>
            <a:stretch>
              <a:fillRect/>
            </a:stretch>
          </a:blipFill>
        </p:spPr>
      </p:sp>
      <p:sp>
        <p:nvSpPr>
          <p:cNvPr id="4" name="Freeform 4"/>
          <p:cNvSpPr/>
          <p:nvPr/>
        </p:nvSpPr>
        <p:spPr>
          <a:xfrm flipH="1">
            <a:off x="-1019925" y="-2883889"/>
            <a:ext cx="6976863" cy="6738487"/>
          </a:xfrm>
          <a:custGeom>
            <a:avLst/>
            <a:gdLst/>
            <a:ahLst/>
            <a:cxnLst/>
            <a:rect l="l" t="t" r="r" b="b"/>
            <a:pathLst>
              <a:path w="6976863" h="6738487">
                <a:moveTo>
                  <a:pt x="6976864" y="0"/>
                </a:moveTo>
                <a:lnTo>
                  <a:pt x="0" y="0"/>
                </a:lnTo>
                <a:lnTo>
                  <a:pt x="0" y="6738488"/>
                </a:lnTo>
                <a:lnTo>
                  <a:pt x="6976864" y="6738488"/>
                </a:lnTo>
                <a:lnTo>
                  <a:pt x="6976864" y="0"/>
                </a:lnTo>
                <a:close/>
              </a:path>
            </a:pathLst>
          </a:custGeom>
          <a:blipFill>
            <a:blip r:embed="rId7"/>
            <a:stretch>
              <a:fillRect/>
            </a:stretch>
          </a:blipFill>
        </p:spPr>
      </p:sp>
      <p:sp>
        <p:nvSpPr>
          <p:cNvPr id="12" name="Rectangle 11"/>
          <p:cNvSpPr/>
          <p:nvPr/>
        </p:nvSpPr>
        <p:spPr>
          <a:xfrm>
            <a:off x="730529" y="743782"/>
            <a:ext cx="17061870" cy="1446550"/>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2. </a:t>
            </a:r>
            <a:r>
              <a:rPr kumimoji="0" lang="en-US" sz="4400" b="1" i="0" u="none" strike="noStrike" kern="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Chọn</a:t>
            </a:r>
            <a:r>
              <a:rPr kumimoji="0" lang="en-US" sz="4400" b="1"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400" b="1"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từ</a:t>
            </a:r>
            <a:r>
              <a:rPr kumimoji="0" lang="en-US" sz="4400" b="1"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400" b="1"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ngữ</a:t>
            </a:r>
            <a:r>
              <a:rPr kumimoji="0" lang="en-US" sz="4400" b="1"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400" b="1"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nào</a:t>
            </a:r>
            <a:r>
              <a:rPr kumimoji="0" lang="en-US" sz="4400" b="1"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400" b="1"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trong</a:t>
            </a:r>
            <a:r>
              <a:rPr kumimoji="0" lang="en-US" sz="4400" b="1"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400" b="1"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câu</a:t>
            </a:r>
            <a:r>
              <a:rPr kumimoji="0" lang="en-US" sz="4400" b="1"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1 </a:t>
            </a:r>
            <a:r>
              <a:rPr kumimoji="0" lang="en-US" sz="4400" b="1"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của</a:t>
            </a:r>
            <a:r>
              <a:rPr kumimoji="0" lang="en-US" sz="4400" b="1"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400" b="1"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đoạn</a:t>
            </a:r>
            <a:r>
              <a:rPr kumimoji="0" lang="en-US" sz="4400" b="1"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400" b="1"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văn</a:t>
            </a:r>
            <a:r>
              <a:rPr kumimoji="0" lang="en-US" sz="4400" b="1"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400" b="1"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dưới</a:t>
            </a:r>
            <a:r>
              <a:rPr kumimoji="0" lang="en-US" sz="4400" b="1"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400" b="1"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đây</a:t>
            </a:r>
            <a:r>
              <a:rPr kumimoji="0" lang="en-US" sz="4400" b="1"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400" b="1"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thay</a:t>
            </a:r>
            <a:r>
              <a:rPr kumimoji="0" lang="en-US" sz="4400" b="1"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400" b="1"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cho</a:t>
            </a:r>
            <a:r>
              <a:rPr kumimoji="0" lang="en-US" sz="4400" b="1"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400" b="1"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bông</a:t>
            </a:r>
            <a:r>
              <a:rPr kumimoji="0" lang="en-US" sz="4400" b="1"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400" b="1"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hoa</a:t>
            </a:r>
            <a:r>
              <a:rPr kumimoji="0" lang="en-US" sz="4400" b="1"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400" b="1"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để</a:t>
            </a:r>
            <a:r>
              <a:rPr kumimoji="0" lang="en-US" sz="4400" b="1"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400" b="1"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tạo</a:t>
            </a:r>
            <a:r>
              <a:rPr kumimoji="0" lang="en-US" sz="4400" b="1"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400" b="1"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sự</a:t>
            </a:r>
            <a:r>
              <a:rPr kumimoji="0" lang="en-US" sz="4400" b="1"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400" b="1"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liên</a:t>
            </a:r>
            <a:r>
              <a:rPr kumimoji="0" lang="en-US" sz="4400" b="1"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400" b="1"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kết</a:t>
            </a:r>
            <a:r>
              <a:rPr kumimoji="0" lang="en-US" sz="4400" b="1"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400" b="1"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giữa</a:t>
            </a:r>
            <a:r>
              <a:rPr kumimoji="0" lang="en-US" sz="4400" b="1"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400" b="1"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các</a:t>
            </a:r>
            <a:r>
              <a:rPr kumimoji="0" lang="en-US" sz="4400" b="1"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400" b="1"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câu</a:t>
            </a:r>
            <a:r>
              <a:rPr kumimoji="0" lang="en-US" sz="4400" b="1"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400" b="1"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trong</a:t>
            </a:r>
            <a:r>
              <a:rPr kumimoji="0" lang="en-US" sz="4400" b="1"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400" b="1"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đoạn</a:t>
            </a:r>
            <a:r>
              <a:rPr kumimoji="0" lang="en-US" sz="4400" b="1"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a:t>
            </a:r>
            <a:endParaRPr kumimoji="0" lang="en-GB" sz="1400" b="1" i="0" u="none" strike="noStrike" kern="0" cap="none" spc="0" normalizeH="0" baseline="0" noProof="0" dirty="0" smtClean="0">
              <a:ln>
                <a:noFill/>
              </a:ln>
              <a:solidFill>
                <a:sysClr val="windowText" lastClr="000000"/>
              </a:solidFill>
              <a:effectLst/>
              <a:uLnTx/>
              <a:uFillTx/>
            </a:endParaRPr>
          </a:p>
        </p:txBody>
      </p:sp>
      <p:grpSp>
        <p:nvGrpSpPr>
          <p:cNvPr id="16" name="Group 15"/>
          <p:cNvGrpSpPr/>
          <p:nvPr/>
        </p:nvGrpSpPr>
        <p:grpSpPr>
          <a:xfrm>
            <a:off x="304800" y="2268910"/>
            <a:ext cx="17316729" cy="4516270"/>
            <a:chOff x="321894" y="1667039"/>
            <a:chExt cx="17316729" cy="4516270"/>
          </a:xfrm>
        </p:grpSpPr>
        <p:sp>
          <p:nvSpPr>
            <p:cNvPr id="15" name="Google Shape;2105;p47">
              <a:extLst>
                <a:ext uri="{FF2B5EF4-FFF2-40B4-BE49-F238E27FC236}">
                  <a16:creationId xmlns:a16="http://schemas.microsoft.com/office/drawing/2014/main" id="{DA3FBF7E-E84E-7E93-863D-5C618E6F7EFA}"/>
                </a:ext>
              </a:extLst>
            </p:cNvPr>
            <p:cNvSpPr/>
            <p:nvPr/>
          </p:nvSpPr>
          <p:spPr>
            <a:xfrm>
              <a:off x="321894" y="1667039"/>
              <a:ext cx="17316729" cy="4516270"/>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rgbClr val="ECE0EE"/>
            </a:solidFill>
            <a:ln>
              <a:noFill/>
            </a:ln>
            <a:effectLst>
              <a:softEdge rad="317500"/>
            </a:effectLst>
          </p:spPr>
          <p:txBody>
            <a:bodyPr spcFirstLastPara="1" wrap="square" lIns="182850" tIns="182850" rIns="182850" bIns="182850" anchor="ctr" anchorCtr="0">
              <a:noAutofit/>
            </a:bodyPr>
            <a:lstStyle/>
            <a:p>
              <a:pPr defTabSz="1828755">
                <a:buClr>
                  <a:srgbClr val="000000"/>
                </a:buClr>
                <a:defRPr/>
              </a:pPr>
              <a:endParaRPr sz="7200" kern="0">
                <a:solidFill>
                  <a:srgbClr val="000000"/>
                </a:solidFill>
                <a:latin typeface="Cambria" panose="02040503050406030204" pitchFamily="18" charset="0"/>
                <a:ea typeface="Cambria" panose="02040503050406030204" pitchFamily="18" charset="0"/>
                <a:cs typeface="Arial"/>
                <a:sym typeface="Arial"/>
              </a:endParaRPr>
            </a:p>
          </p:txBody>
        </p:sp>
        <p:sp>
          <p:nvSpPr>
            <p:cNvPr id="13" name="Rectangle 12"/>
            <p:cNvSpPr/>
            <p:nvPr/>
          </p:nvSpPr>
          <p:spPr>
            <a:xfrm>
              <a:off x="1366304" y="2262274"/>
              <a:ext cx="15109990" cy="3693319"/>
            </a:xfrm>
            <a:prstGeom prst="rect">
              <a:avLst/>
            </a:prstGeom>
          </p:spPr>
          <p:txBody>
            <a:bodyPr wrap="square">
              <a:spAutoFit/>
            </a:bodyPr>
            <a:lstStyle/>
            <a:p>
              <a:pPr marR="0" lvl="0" algn="just" defTabSz="914400" eaLnBrk="1" fontAlgn="auto" latinLnBrk="0" hangingPunct="1">
                <a:lnSpc>
                  <a:spcPct val="100000"/>
                </a:lnSpc>
                <a:spcBef>
                  <a:spcPts val="0"/>
                </a:spcBef>
                <a:spcAft>
                  <a:spcPts val="0"/>
                </a:spcAft>
                <a:buClrTx/>
                <a:buSzTx/>
                <a:tabLst/>
                <a:defRPr/>
              </a:pPr>
              <a:r>
                <a:rPr kumimoji="0" lang="en-US" sz="4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(1)</a:t>
              </a:r>
              <a:r>
                <a:rPr kumimoji="0" lang="en-US" sz="4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Hoa</a:t>
              </a:r>
              <a:r>
                <a:rPr kumimoji="0" lang="en-US" sz="4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giấy</a:t>
              </a:r>
              <a:r>
                <a:rPr kumimoji="0" lang="en-US" sz="4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đẹp</a:t>
              </a:r>
              <a:r>
                <a:rPr kumimoji="0" lang="en-US" sz="4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một</a:t>
              </a:r>
              <a:r>
                <a:rPr kumimoji="0" lang="en-US" sz="4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cách</a:t>
              </a:r>
              <a:r>
                <a:rPr kumimoji="0" lang="en-US" sz="4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giản</a:t>
              </a:r>
              <a:r>
                <a:rPr kumimoji="0" lang="en-US" sz="4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dị</a:t>
              </a:r>
              <a:r>
                <a:rPr kumimoji="0" lang="en-US" sz="4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(2) </a:t>
              </a:r>
              <a:r>
                <a:rPr kumimoji="0" lang="en-US" sz="4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Mỗi</a:t>
              </a:r>
              <a:r>
                <a:rPr kumimoji="0" lang="en-US" sz="4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cánh</a:t>
              </a:r>
              <a:r>
                <a:rPr kumimoji="0" lang="en-US" sz="4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giống</a:t>
              </a:r>
              <a:r>
                <a:rPr kumimoji="0" lang="en-US" sz="4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hết</a:t>
              </a:r>
              <a:r>
                <a:rPr kumimoji="0" lang="en-US" sz="4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một</a:t>
              </a:r>
              <a:r>
                <a:rPr kumimoji="0" lang="en-US" sz="4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chiếc</a:t>
              </a:r>
              <a:r>
                <a:rPr kumimoji="0" lang="en-US" sz="4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lá</a:t>
              </a:r>
              <a:r>
                <a:rPr kumimoji="0" lang="en-US" sz="4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chỉ</a:t>
              </a:r>
              <a:r>
                <a:rPr kumimoji="0" lang="en-US" sz="4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có</a:t>
              </a:r>
              <a:r>
                <a:rPr kumimoji="0" lang="en-US" sz="4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điề</a:t>
              </a:r>
              <a:r>
                <a:rPr lang="en-US" sz="4400" kern="0" noProof="0" dirty="0" err="1" smtClean="0">
                  <a:solidFill>
                    <a:prstClr val="black"/>
                  </a:solidFill>
                  <a:latin typeface="Cambria" panose="02040503050406030204" pitchFamily="18" charset="0"/>
                  <a:ea typeface="Cambria" panose="02040503050406030204" pitchFamily="18" charset="0"/>
                  <a:cs typeface="Arial"/>
                  <a:sym typeface="Arial"/>
                </a:rPr>
                <a:t>u</a:t>
              </a:r>
              <a:r>
                <a:rPr lang="en-US" sz="4400" kern="0" noProof="0" dirty="0" smtClean="0">
                  <a:solidFill>
                    <a:prstClr val="black"/>
                  </a:solidFill>
                  <a:latin typeface="Cambria" panose="02040503050406030204" pitchFamily="18" charset="0"/>
                  <a:ea typeface="Cambria" panose="02040503050406030204" pitchFamily="18" charset="0"/>
                  <a:cs typeface="Arial"/>
                  <a:sym typeface="Arial"/>
                </a:rPr>
                <a:t> </a:t>
              </a:r>
              <a:r>
                <a:rPr lang="en-US" sz="4400" kern="0" noProof="0" dirty="0" err="1" smtClean="0">
                  <a:solidFill>
                    <a:prstClr val="black"/>
                  </a:solidFill>
                  <a:latin typeface="Cambria" panose="02040503050406030204" pitchFamily="18" charset="0"/>
                  <a:ea typeface="Cambria" panose="02040503050406030204" pitchFamily="18" charset="0"/>
                  <a:cs typeface="Arial"/>
                  <a:sym typeface="Arial"/>
                </a:rPr>
                <a:t>mỏng</a:t>
              </a:r>
              <a:r>
                <a:rPr lang="en-US" sz="4400" kern="0" noProof="0" dirty="0" smtClean="0">
                  <a:solidFill>
                    <a:prstClr val="black"/>
                  </a:solidFill>
                  <a:latin typeface="Cambria" panose="02040503050406030204" pitchFamily="18" charset="0"/>
                  <a:ea typeface="Cambria" panose="02040503050406030204" pitchFamily="18" charset="0"/>
                  <a:cs typeface="Arial"/>
                  <a:sym typeface="Arial"/>
                </a:rPr>
                <a:t> </a:t>
              </a:r>
              <a:r>
                <a:rPr lang="en-US" sz="4400" kern="0" noProof="0" dirty="0" err="1" smtClean="0">
                  <a:solidFill>
                    <a:prstClr val="black"/>
                  </a:solidFill>
                  <a:latin typeface="Cambria" panose="02040503050406030204" pitchFamily="18" charset="0"/>
                  <a:ea typeface="Cambria" panose="02040503050406030204" pitchFamily="18" charset="0"/>
                  <a:cs typeface="Arial"/>
                  <a:sym typeface="Arial"/>
                </a:rPr>
                <a:t>mảnh</a:t>
              </a:r>
              <a:r>
                <a:rPr lang="en-US" sz="4400" kern="0" noProof="0" dirty="0" smtClean="0">
                  <a:solidFill>
                    <a:prstClr val="black"/>
                  </a:solidFill>
                  <a:latin typeface="Cambria" panose="02040503050406030204" pitchFamily="18" charset="0"/>
                  <a:ea typeface="Cambria" panose="02040503050406030204" pitchFamily="18" charset="0"/>
                  <a:cs typeface="Arial"/>
                  <a:sym typeface="Arial"/>
                </a:rPr>
                <a:t> </a:t>
              </a:r>
              <a:r>
                <a:rPr lang="en-US" sz="4400" kern="0" noProof="0" dirty="0" err="1" smtClean="0">
                  <a:solidFill>
                    <a:prstClr val="black"/>
                  </a:solidFill>
                  <a:latin typeface="Cambria" panose="02040503050406030204" pitchFamily="18" charset="0"/>
                  <a:ea typeface="Cambria" panose="02040503050406030204" pitchFamily="18" charset="0"/>
                  <a:cs typeface="Arial"/>
                  <a:sym typeface="Arial"/>
                </a:rPr>
                <a:t>hơn</a:t>
              </a:r>
              <a:r>
                <a:rPr lang="en-US" sz="4400" kern="0" noProof="0" dirty="0" smtClean="0">
                  <a:solidFill>
                    <a:prstClr val="black"/>
                  </a:solidFill>
                  <a:latin typeface="Cambria" panose="02040503050406030204" pitchFamily="18" charset="0"/>
                  <a:ea typeface="Cambria" panose="02040503050406030204" pitchFamily="18" charset="0"/>
                  <a:cs typeface="Arial"/>
                  <a:sym typeface="Arial"/>
                </a:rPr>
                <a:t> </a:t>
              </a:r>
              <a:r>
                <a:rPr lang="en-US" sz="4400" kern="0" noProof="0" dirty="0" err="1" smtClean="0">
                  <a:solidFill>
                    <a:prstClr val="black"/>
                  </a:solidFill>
                  <a:latin typeface="Cambria" panose="02040503050406030204" pitchFamily="18" charset="0"/>
                  <a:ea typeface="Cambria" panose="02040503050406030204" pitchFamily="18" charset="0"/>
                  <a:cs typeface="Arial"/>
                  <a:sym typeface="Arial"/>
                </a:rPr>
                <a:t>và</a:t>
              </a:r>
              <a:r>
                <a:rPr lang="en-US" sz="4400" kern="0" noProof="0" dirty="0" smtClean="0">
                  <a:solidFill>
                    <a:prstClr val="black"/>
                  </a:solidFill>
                  <a:latin typeface="Cambria" panose="02040503050406030204" pitchFamily="18" charset="0"/>
                  <a:ea typeface="Cambria" panose="02040503050406030204" pitchFamily="18" charset="0"/>
                  <a:cs typeface="Arial"/>
                  <a:sym typeface="Arial"/>
                </a:rPr>
                <a:t> </a:t>
              </a:r>
              <a:r>
                <a:rPr lang="en-US" sz="4400" kern="0" noProof="0" dirty="0" err="1" smtClean="0">
                  <a:solidFill>
                    <a:prstClr val="black"/>
                  </a:solidFill>
                  <a:latin typeface="Cambria" panose="02040503050406030204" pitchFamily="18" charset="0"/>
                  <a:ea typeface="Cambria" panose="02040503050406030204" pitchFamily="18" charset="0"/>
                  <a:cs typeface="Arial"/>
                  <a:sym typeface="Arial"/>
                </a:rPr>
                <a:t>có</a:t>
              </a:r>
              <a:r>
                <a:rPr lang="en-US" sz="4400" kern="0" noProof="0" dirty="0" smtClean="0">
                  <a:solidFill>
                    <a:prstClr val="black"/>
                  </a:solidFill>
                  <a:latin typeface="Cambria" panose="02040503050406030204" pitchFamily="18" charset="0"/>
                  <a:ea typeface="Cambria" panose="02040503050406030204" pitchFamily="18" charset="0"/>
                  <a:cs typeface="Arial"/>
                  <a:sym typeface="Arial"/>
                </a:rPr>
                <a:t> </a:t>
              </a:r>
              <a:r>
                <a:rPr lang="en-US" sz="4400" kern="0" noProof="0" dirty="0" err="1" smtClean="0">
                  <a:solidFill>
                    <a:prstClr val="black"/>
                  </a:solidFill>
                  <a:latin typeface="Cambria" panose="02040503050406030204" pitchFamily="18" charset="0"/>
                  <a:ea typeface="Cambria" panose="02040503050406030204" pitchFamily="18" charset="0"/>
                  <a:cs typeface="Arial"/>
                  <a:sym typeface="Arial"/>
                </a:rPr>
                <a:t>màu</a:t>
              </a:r>
              <a:r>
                <a:rPr lang="en-US" sz="4400" kern="0" noProof="0" dirty="0" smtClean="0">
                  <a:solidFill>
                    <a:prstClr val="black"/>
                  </a:solidFill>
                  <a:latin typeface="Cambria" panose="02040503050406030204" pitchFamily="18" charset="0"/>
                  <a:ea typeface="Cambria" panose="02040503050406030204" pitchFamily="18" charset="0"/>
                  <a:cs typeface="Arial"/>
                  <a:sym typeface="Arial"/>
                </a:rPr>
                <a:t> </a:t>
              </a:r>
              <a:r>
                <a:rPr lang="en-US" sz="4400" kern="0" noProof="0" dirty="0" err="1" smtClean="0">
                  <a:solidFill>
                    <a:prstClr val="black"/>
                  </a:solidFill>
                  <a:latin typeface="Cambria" panose="02040503050406030204" pitchFamily="18" charset="0"/>
                  <a:ea typeface="Cambria" panose="02040503050406030204" pitchFamily="18" charset="0"/>
                  <a:cs typeface="Arial"/>
                  <a:sym typeface="Arial"/>
                </a:rPr>
                <a:t>sắc</a:t>
              </a:r>
              <a:r>
                <a:rPr lang="en-US" sz="4400" kern="0" noProof="0" dirty="0" smtClean="0">
                  <a:solidFill>
                    <a:prstClr val="black"/>
                  </a:solidFill>
                  <a:latin typeface="Cambria" panose="02040503050406030204" pitchFamily="18" charset="0"/>
                  <a:ea typeface="Cambria" panose="02040503050406030204" pitchFamily="18" charset="0"/>
                  <a:cs typeface="Arial"/>
                  <a:sym typeface="Arial"/>
                </a:rPr>
                <a:t> </a:t>
              </a:r>
              <a:r>
                <a:rPr lang="en-US" sz="4400" kern="0" noProof="0" dirty="0" err="1" smtClean="0">
                  <a:solidFill>
                    <a:prstClr val="black"/>
                  </a:solidFill>
                  <a:latin typeface="Cambria" panose="02040503050406030204" pitchFamily="18" charset="0"/>
                  <a:ea typeface="Cambria" panose="02040503050406030204" pitchFamily="18" charset="0"/>
                  <a:cs typeface="Arial"/>
                  <a:sym typeface="Arial"/>
                </a:rPr>
                <a:t>rực</a:t>
              </a:r>
              <a:r>
                <a:rPr lang="en-US" sz="4400" kern="0" noProof="0" dirty="0" smtClean="0">
                  <a:solidFill>
                    <a:prstClr val="black"/>
                  </a:solidFill>
                  <a:latin typeface="Cambria" panose="02040503050406030204" pitchFamily="18" charset="0"/>
                  <a:ea typeface="Cambria" panose="02040503050406030204" pitchFamily="18" charset="0"/>
                  <a:cs typeface="Arial"/>
                  <a:sym typeface="Arial"/>
                </a:rPr>
                <a:t> </a:t>
              </a:r>
              <a:r>
                <a:rPr lang="en-US" sz="4400" kern="0" noProof="0" dirty="0" err="1" smtClean="0">
                  <a:solidFill>
                    <a:prstClr val="black"/>
                  </a:solidFill>
                  <a:latin typeface="Cambria" panose="02040503050406030204" pitchFamily="18" charset="0"/>
                  <a:ea typeface="Cambria" panose="02040503050406030204" pitchFamily="18" charset="0"/>
                  <a:cs typeface="Arial"/>
                  <a:sym typeface="Arial"/>
                </a:rPr>
                <a:t>rỡ</a:t>
              </a:r>
              <a:r>
                <a:rPr lang="en-US" sz="4400" kern="0" noProof="0" dirty="0" smtClean="0">
                  <a:solidFill>
                    <a:prstClr val="black"/>
                  </a:solidFill>
                  <a:latin typeface="Cambria" panose="02040503050406030204" pitchFamily="18" charset="0"/>
                  <a:ea typeface="Cambria" panose="02040503050406030204" pitchFamily="18" charset="0"/>
                  <a:cs typeface="Arial"/>
                  <a:sym typeface="Arial"/>
                </a:rPr>
                <a:t>. (3) </a:t>
              </a:r>
              <a:r>
                <a:rPr lang="en-US" sz="4400" kern="0" noProof="0" dirty="0" err="1" smtClean="0">
                  <a:solidFill>
                    <a:prstClr val="black"/>
                  </a:solidFill>
                  <a:latin typeface="Cambria" panose="02040503050406030204" pitchFamily="18" charset="0"/>
                  <a:ea typeface="Cambria" panose="02040503050406030204" pitchFamily="18" charset="0"/>
                  <a:cs typeface="Arial"/>
                  <a:sym typeface="Arial"/>
                </a:rPr>
                <a:t>Lớp</a:t>
              </a:r>
              <a:r>
                <a:rPr lang="en-US" sz="4400" kern="0" noProof="0" dirty="0" smtClean="0">
                  <a:solidFill>
                    <a:prstClr val="black"/>
                  </a:solidFill>
                  <a:latin typeface="Cambria" panose="02040503050406030204" pitchFamily="18" charset="0"/>
                  <a:ea typeface="Cambria" panose="02040503050406030204" pitchFamily="18" charset="0"/>
                  <a:cs typeface="Arial"/>
                  <a:sym typeface="Arial"/>
                </a:rPr>
                <a:t> </a:t>
              </a:r>
              <a:r>
                <a:rPr lang="en-US" sz="4400" kern="0" noProof="0" dirty="0" err="1" smtClean="0">
                  <a:solidFill>
                    <a:prstClr val="black"/>
                  </a:solidFill>
                  <a:latin typeface="Cambria" panose="02040503050406030204" pitchFamily="18" charset="0"/>
                  <a:ea typeface="Cambria" panose="02040503050406030204" pitchFamily="18" charset="0"/>
                  <a:cs typeface="Arial"/>
                  <a:sym typeface="Arial"/>
                </a:rPr>
                <a:t>lớp</a:t>
              </a:r>
              <a:r>
                <a:rPr lang="en-US" sz="4400" kern="0" noProof="0" dirty="0" smtClean="0">
                  <a:solidFill>
                    <a:prstClr val="black"/>
                  </a:solidFill>
                  <a:latin typeface="Cambria" panose="02040503050406030204" pitchFamily="18" charset="0"/>
                  <a:ea typeface="Cambria" panose="02040503050406030204" pitchFamily="18" charset="0"/>
                  <a:cs typeface="Arial"/>
                  <a:sym typeface="Arial"/>
                </a:rPr>
                <a:t>         </a:t>
              </a:r>
              <a:r>
                <a:rPr lang="en-US" sz="4400" kern="0" noProof="0" dirty="0" err="1" smtClean="0">
                  <a:solidFill>
                    <a:prstClr val="black"/>
                  </a:solidFill>
                  <a:latin typeface="Cambria" panose="02040503050406030204" pitchFamily="18" charset="0"/>
                  <a:ea typeface="Cambria" panose="02040503050406030204" pitchFamily="18" charset="0"/>
                  <a:cs typeface="Arial"/>
                  <a:sym typeface="Arial"/>
                </a:rPr>
                <a:t>rải</a:t>
              </a:r>
              <a:r>
                <a:rPr lang="en-US" sz="4400" kern="0" noProof="0" dirty="0" smtClean="0">
                  <a:solidFill>
                    <a:prstClr val="black"/>
                  </a:solidFill>
                  <a:latin typeface="Cambria" panose="02040503050406030204" pitchFamily="18" charset="0"/>
                  <a:ea typeface="Cambria" panose="02040503050406030204" pitchFamily="18" charset="0"/>
                  <a:cs typeface="Arial"/>
                  <a:sym typeface="Arial"/>
                </a:rPr>
                <a:t> </a:t>
              </a:r>
              <a:r>
                <a:rPr lang="en-US" sz="4400" kern="0" noProof="0" dirty="0" err="1" smtClean="0">
                  <a:solidFill>
                    <a:prstClr val="black"/>
                  </a:solidFill>
                  <a:latin typeface="Cambria" panose="02040503050406030204" pitchFamily="18" charset="0"/>
                  <a:ea typeface="Cambria" panose="02040503050406030204" pitchFamily="18" charset="0"/>
                  <a:cs typeface="Arial"/>
                  <a:sym typeface="Arial"/>
                </a:rPr>
                <a:t>kín</a:t>
              </a:r>
              <a:r>
                <a:rPr lang="en-US" sz="4400" kern="0" noProof="0" dirty="0" smtClean="0">
                  <a:solidFill>
                    <a:prstClr val="black"/>
                  </a:solidFill>
                  <a:latin typeface="Cambria" panose="02040503050406030204" pitchFamily="18" charset="0"/>
                  <a:ea typeface="Cambria" panose="02040503050406030204" pitchFamily="18" charset="0"/>
                  <a:cs typeface="Arial"/>
                  <a:sym typeface="Arial"/>
                </a:rPr>
                <a:t> </a:t>
              </a:r>
              <a:r>
                <a:rPr lang="en-US" sz="4400" kern="0" noProof="0" dirty="0" err="1" smtClean="0">
                  <a:solidFill>
                    <a:prstClr val="black"/>
                  </a:solidFill>
                  <a:latin typeface="Cambria" panose="02040503050406030204" pitchFamily="18" charset="0"/>
                  <a:ea typeface="Cambria" panose="02040503050406030204" pitchFamily="18" charset="0"/>
                  <a:cs typeface="Arial"/>
                  <a:sym typeface="Arial"/>
                </a:rPr>
                <a:t>mặt</a:t>
              </a:r>
              <a:r>
                <a:rPr lang="en-US" sz="4400" kern="0" noProof="0" dirty="0" smtClean="0">
                  <a:solidFill>
                    <a:prstClr val="black"/>
                  </a:solidFill>
                  <a:latin typeface="Cambria" panose="02040503050406030204" pitchFamily="18" charset="0"/>
                  <a:ea typeface="Cambria" panose="02040503050406030204" pitchFamily="18" charset="0"/>
                  <a:cs typeface="Arial"/>
                  <a:sym typeface="Arial"/>
                </a:rPr>
                <a:t> </a:t>
              </a:r>
              <a:r>
                <a:rPr lang="en-US" sz="4400" kern="0" noProof="0" dirty="0" err="1" smtClean="0">
                  <a:solidFill>
                    <a:prstClr val="black"/>
                  </a:solidFill>
                  <a:latin typeface="Cambria" panose="02040503050406030204" pitchFamily="18" charset="0"/>
                  <a:ea typeface="Cambria" panose="02040503050406030204" pitchFamily="18" charset="0"/>
                  <a:cs typeface="Arial"/>
                  <a:sym typeface="Arial"/>
                </a:rPr>
                <a:t>sân</a:t>
              </a:r>
              <a:r>
                <a:rPr lang="en-US" sz="4400" kern="0" noProof="0" dirty="0" smtClean="0">
                  <a:solidFill>
                    <a:prstClr val="black"/>
                  </a:solidFill>
                  <a:latin typeface="Cambria" panose="02040503050406030204" pitchFamily="18" charset="0"/>
                  <a:ea typeface="Cambria" panose="02040503050406030204" pitchFamily="18" charset="0"/>
                  <a:cs typeface="Arial"/>
                  <a:sym typeface="Arial"/>
                </a:rPr>
                <a:t>, </a:t>
              </a:r>
              <a:r>
                <a:rPr lang="en-US" sz="4400" kern="0" noProof="0" dirty="0" err="1" smtClean="0">
                  <a:solidFill>
                    <a:prstClr val="black"/>
                  </a:solidFill>
                  <a:latin typeface="Cambria" panose="02040503050406030204" pitchFamily="18" charset="0"/>
                  <a:ea typeface="Cambria" panose="02040503050406030204" pitchFamily="18" charset="0"/>
                  <a:cs typeface="Arial"/>
                  <a:sym typeface="Arial"/>
                </a:rPr>
                <a:t>nhưng</a:t>
              </a:r>
              <a:r>
                <a:rPr lang="en-US" sz="4400" kern="0" noProof="0" dirty="0" smtClean="0">
                  <a:solidFill>
                    <a:prstClr val="black"/>
                  </a:solidFill>
                  <a:latin typeface="Cambria" panose="02040503050406030204" pitchFamily="18" charset="0"/>
                  <a:ea typeface="Cambria" panose="02040503050406030204" pitchFamily="18" charset="0"/>
                  <a:cs typeface="Arial"/>
                  <a:sym typeface="Arial"/>
                </a:rPr>
                <a:t> </a:t>
              </a:r>
              <a:r>
                <a:rPr lang="en-US" sz="4400" kern="0" noProof="0" dirty="0" err="1" smtClean="0">
                  <a:solidFill>
                    <a:prstClr val="black"/>
                  </a:solidFill>
                  <a:latin typeface="Cambria" panose="02040503050406030204" pitchFamily="18" charset="0"/>
                  <a:ea typeface="Cambria" panose="02040503050406030204" pitchFamily="18" charset="0"/>
                  <a:cs typeface="Arial"/>
                  <a:sym typeface="Arial"/>
                </a:rPr>
                <a:t>chỉ</a:t>
              </a:r>
              <a:r>
                <a:rPr lang="en-US" sz="4400" kern="0" noProof="0" dirty="0" smtClean="0">
                  <a:solidFill>
                    <a:prstClr val="black"/>
                  </a:solidFill>
                  <a:latin typeface="Cambria" panose="02040503050406030204" pitchFamily="18" charset="0"/>
                  <a:ea typeface="Cambria" panose="02040503050406030204" pitchFamily="18" charset="0"/>
                  <a:cs typeface="Arial"/>
                  <a:sym typeface="Arial"/>
                </a:rPr>
                <a:t> </a:t>
              </a:r>
              <a:r>
                <a:rPr lang="en-US" sz="4400" kern="0" noProof="0" dirty="0" err="1" smtClean="0">
                  <a:solidFill>
                    <a:prstClr val="black"/>
                  </a:solidFill>
                  <a:latin typeface="Cambria" panose="02040503050406030204" pitchFamily="18" charset="0"/>
                  <a:ea typeface="Cambria" panose="02040503050406030204" pitchFamily="18" charset="0"/>
                  <a:cs typeface="Arial"/>
                  <a:sym typeface="Arial"/>
                </a:rPr>
                <a:t>cần</a:t>
              </a:r>
              <a:r>
                <a:rPr lang="en-US" sz="4400" kern="0" noProof="0" dirty="0" smtClean="0">
                  <a:solidFill>
                    <a:prstClr val="black"/>
                  </a:solidFill>
                  <a:latin typeface="Cambria" panose="02040503050406030204" pitchFamily="18" charset="0"/>
                  <a:ea typeface="Cambria" panose="02040503050406030204" pitchFamily="18" charset="0"/>
                  <a:cs typeface="Arial"/>
                  <a:sym typeface="Arial"/>
                </a:rPr>
                <a:t> </a:t>
              </a:r>
              <a:r>
                <a:rPr lang="en-US" sz="4400" kern="0" noProof="0" dirty="0" err="1" smtClean="0">
                  <a:solidFill>
                    <a:prstClr val="black"/>
                  </a:solidFill>
                  <a:latin typeface="Cambria" panose="02040503050406030204" pitchFamily="18" charset="0"/>
                  <a:ea typeface="Cambria" panose="02040503050406030204" pitchFamily="18" charset="0"/>
                  <a:cs typeface="Arial"/>
                  <a:sym typeface="Arial"/>
                </a:rPr>
                <a:t>một</a:t>
              </a:r>
              <a:r>
                <a:rPr lang="en-US" sz="4400" kern="0" noProof="0" dirty="0" smtClean="0">
                  <a:solidFill>
                    <a:prstClr val="black"/>
                  </a:solidFill>
                  <a:latin typeface="Cambria" panose="02040503050406030204" pitchFamily="18" charset="0"/>
                  <a:ea typeface="Cambria" panose="02040503050406030204" pitchFamily="18" charset="0"/>
                  <a:cs typeface="Arial"/>
                  <a:sym typeface="Arial"/>
                </a:rPr>
                <a:t> </a:t>
              </a:r>
              <a:r>
                <a:rPr lang="en-US" sz="4400" kern="0" noProof="0" dirty="0" err="1" smtClean="0">
                  <a:solidFill>
                    <a:prstClr val="black"/>
                  </a:solidFill>
                  <a:latin typeface="Cambria" panose="02040503050406030204" pitchFamily="18" charset="0"/>
                  <a:ea typeface="Cambria" panose="02040503050406030204" pitchFamily="18" charset="0"/>
                  <a:cs typeface="Arial"/>
                  <a:sym typeface="Arial"/>
                </a:rPr>
                <a:t>làn</a:t>
              </a:r>
              <a:r>
                <a:rPr lang="en-US" sz="4400" kern="0" noProof="0" dirty="0" smtClean="0">
                  <a:solidFill>
                    <a:prstClr val="black"/>
                  </a:solidFill>
                  <a:latin typeface="Cambria" panose="02040503050406030204" pitchFamily="18" charset="0"/>
                  <a:ea typeface="Cambria" panose="02040503050406030204" pitchFamily="18" charset="0"/>
                  <a:cs typeface="Arial"/>
                  <a:sym typeface="Arial"/>
                </a:rPr>
                <a:t> </a:t>
              </a:r>
              <a:r>
                <a:rPr lang="en-US" sz="4400" kern="0" noProof="0" dirty="0" err="1" smtClean="0">
                  <a:solidFill>
                    <a:prstClr val="black"/>
                  </a:solidFill>
                  <a:latin typeface="Cambria" panose="02040503050406030204" pitchFamily="18" charset="0"/>
                  <a:ea typeface="Cambria" panose="02040503050406030204" pitchFamily="18" charset="0"/>
                  <a:cs typeface="Arial"/>
                  <a:sym typeface="Arial"/>
                </a:rPr>
                <a:t>gió</a:t>
              </a:r>
              <a:r>
                <a:rPr lang="en-US" sz="4400" kern="0" noProof="0" dirty="0" smtClean="0">
                  <a:solidFill>
                    <a:prstClr val="black"/>
                  </a:solidFill>
                  <a:latin typeface="Cambria" panose="02040503050406030204" pitchFamily="18" charset="0"/>
                  <a:ea typeface="Cambria" panose="02040503050406030204" pitchFamily="18" charset="0"/>
                  <a:cs typeface="Arial"/>
                  <a:sym typeface="Arial"/>
                </a:rPr>
                <a:t> </a:t>
              </a:r>
              <a:r>
                <a:rPr lang="en-US" sz="4400" kern="0" noProof="0" dirty="0" err="1" smtClean="0">
                  <a:solidFill>
                    <a:prstClr val="black"/>
                  </a:solidFill>
                  <a:latin typeface="Cambria" panose="02040503050406030204" pitchFamily="18" charset="0"/>
                  <a:ea typeface="Cambria" panose="02040503050406030204" pitchFamily="18" charset="0"/>
                  <a:cs typeface="Arial"/>
                  <a:sym typeface="Arial"/>
                </a:rPr>
                <a:t>thoảng</a:t>
              </a:r>
              <a:r>
                <a:rPr lang="en-US" sz="4400" kern="0" noProof="0" dirty="0" smtClean="0">
                  <a:solidFill>
                    <a:prstClr val="black"/>
                  </a:solidFill>
                  <a:latin typeface="Cambria" panose="02040503050406030204" pitchFamily="18" charset="0"/>
                  <a:ea typeface="Cambria" panose="02040503050406030204" pitchFamily="18" charset="0"/>
                  <a:cs typeface="Arial"/>
                  <a:sym typeface="Arial"/>
                </a:rPr>
                <a:t>, </a:t>
              </a:r>
              <a:r>
                <a:rPr lang="en-US" sz="4400" kern="0" noProof="0" dirty="0" err="1" smtClean="0">
                  <a:solidFill>
                    <a:prstClr val="black"/>
                  </a:solidFill>
                  <a:latin typeface="Cambria" panose="02040503050406030204" pitchFamily="18" charset="0"/>
                  <a:ea typeface="Cambria" panose="02040503050406030204" pitchFamily="18" charset="0"/>
                  <a:cs typeface="Arial"/>
                  <a:sym typeface="Arial"/>
                </a:rPr>
                <a:t>chúng</a:t>
              </a:r>
              <a:r>
                <a:rPr lang="en-US" sz="4400" kern="0" noProof="0" dirty="0" smtClean="0">
                  <a:solidFill>
                    <a:prstClr val="black"/>
                  </a:solidFill>
                  <a:latin typeface="Cambria" panose="02040503050406030204" pitchFamily="18" charset="0"/>
                  <a:ea typeface="Cambria" panose="02040503050406030204" pitchFamily="18" charset="0"/>
                  <a:cs typeface="Arial"/>
                  <a:sym typeface="Arial"/>
                </a:rPr>
                <a:t> </a:t>
              </a:r>
              <a:r>
                <a:rPr lang="en-US" sz="4400" kern="0" noProof="0" dirty="0" err="1" smtClean="0">
                  <a:solidFill>
                    <a:prstClr val="black"/>
                  </a:solidFill>
                  <a:latin typeface="Cambria" panose="02040503050406030204" pitchFamily="18" charset="0"/>
                  <a:ea typeface="Cambria" panose="02040503050406030204" pitchFamily="18" charset="0"/>
                  <a:cs typeface="Arial"/>
                  <a:sym typeface="Arial"/>
                </a:rPr>
                <a:t>tản</a:t>
              </a:r>
              <a:r>
                <a:rPr lang="en-US" sz="4400" kern="0" noProof="0" dirty="0" smtClean="0">
                  <a:solidFill>
                    <a:prstClr val="black"/>
                  </a:solidFill>
                  <a:latin typeface="Cambria" panose="02040503050406030204" pitchFamily="18" charset="0"/>
                  <a:ea typeface="Cambria" panose="02040503050406030204" pitchFamily="18" charset="0"/>
                  <a:cs typeface="Arial"/>
                  <a:sym typeface="Arial"/>
                </a:rPr>
                <a:t> </a:t>
              </a:r>
              <a:r>
                <a:rPr lang="en-US" sz="4400" kern="0" noProof="0" dirty="0" err="1" smtClean="0">
                  <a:solidFill>
                    <a:prstClr val="black"/>
                  </a:solidFill>
                  <a:latin typeface="Cambria" panose="02040503050406030204" pitchFamily="18" charset="0"/>
                  <a:ea typeface="Cambria" panose="02040503050406030204" pitchFamily="18" charset="0"/>
                  <a:cs typeface="Arial"/>
                  <a:sym typeface="Arial"/>
                </a:rPr>
                <a:t>mát</a:t>
              </a:r>
              <a:r>
                <a:rPr lang="en-US" sz="4400" kern="0" noProof="0" dirty="0" smtClean="0">
                  <a:solidFill>
                    <a:prstClr val="black"/>
                  </a:solidFill>
                  <a:latin typeface="Cambria" panose="02040503050406030204" pitchFamily="18" charset="0"/>
                  <a:ea typeface="Cambria" panose="02040503050406030204" pitchFamily="18" charset="0"/>
                  <a:cs typeface="Arial"/>
                  <a:sym typeface="Arial"/>
                </a:rPr>
                <a:t> bay </a:t>
              </a:r>
              <a:r>
                <a:rPr lang="en-US" sz="4400" kern="0" noProof="0" dirty="0" err="1" smtClean="0">
                  <a:solidFill>
                    <a:prstClr val="black"/>
                  </a:solidFill>
                  <a:latin typeface="Cambria" panose="02040503050406030204" pitchFamily="18" charset="0"/>
                  <a:ea typeface="Cambria" panose="02040503050406030204" pitchFamily="18" charset="0"/>
                  <a:cs typeface="Arial"/>
                  <a:sym typeface="Arial"/>
                </a:rPr>
                <a:t>đi</a:t>
              </a:r>
              <a:r>
                <a:rPr lang="en-US" sz="4400" kern="0" noProof="0" dirty="0" smtClean="0">
                  <a:solidFill>
                    <a:prstClr val="black"/>
                  </a:solidFill>
                  <a:latin typeface="Cambria" panose="02040503050406030204" pitchFamily="18" charset="0"/>
                  <a:ea typeface="Cambria" panose="02040503050406030204" pitchFamily="18" charset="0"/>
                  <a:cs typeface="Arial"/>
                  <a:sym typeface="Arial"/>
                </a:rPr>
                <a:t> </a:t>
              </a:r>
              <a:r>
                <a:rPr lang="en-US" sz="4400" kern="0" noProof="0" dirty="0" err="1" smtClean="0">
                  <a:solidFill>
                    <a:prstClr val="black"/>
                  </a:solidFill>
                  <a:latin typeface="Cambria" panose="02040503050406030204" pitchFamily="18" charset="0"/>
                  <a:ea typeface="Cambria" panose="02040503050406030204" pitchFamily="18" charset="0"/>
                  <a:cs typeface="Arial"/>
                  <a:sym typeface="Arial"/>
                </a:rPr>
                <a:t>mất</a:t>
              </a:r>
              <a:r>
                <a:rPr lang="en-US" sz="4400" kern="0" noProof="0" dirty="0" smtClean="0">
                  <a:solidFill>
                    <a:prstClr val="black"/>
                  </a:solidFill>
                  <a:latin typeface="Cambria" panose="02040503050406030204" pitchFamily="18" charset="0"/>
                  <a:ea typeface="Cambria" panose="02040503050406030204" pitchFamily="18" charset="0"/>
                  <a:cs typeface="Arial"/>
                  <a:sym typeface="Arial"/>
                </a:rPr>
                <a:t>. </a:t>
              </a:r>
            </a:p>
            <a:p>
              <a:pPr marR="0" lvl="0" algn="r" defTabSz="914400" eaLnBrk="1" fontAlgn="auto" latinLnBrk="0" hangingPunct="1">
                <a:lnSpc>
                  <a:spcPct val="100000"/>
                </a:lnSpc>
                <a:spcBef>
                  <a:spcPts val="0"/>
                </a:spcBef>
                <a:spcAft>
                  <a:spcPts val="0"/>
                </a:spcAft>
                <a:buClrTx/>
                <a:buSzTx/>
                <a:tabLst/>
                <a:defRPr/>
              </a:pPr>
              <a:r>
                <a:rPr lang="en-US" sz="4400" kern="0" dirty="0" smtClean="0">
                  <a:solidFill>
                    <a:prstClr val="black"/>
                  </a:solidFill>
                  <a:latin typeface="Cambria" panose="02040503050406030204" pitchFamily="18" charset="0"/>
                  <a:ea typeface="Cambria" panose="02040503050406030204" pitchFamily="18" charset="0"/>
                  <a:cs typeface="Arial"/>
                  <a:sym typeface="Arial"/>
                </a:rPr>
                <a:t>(Theo </a:t>
              </a:r>
              <a:r>
                <a:rPr lang="en-US" sz="4400" kern="0" dirty="0" err="1" smtClean="0">
                  <a:solidFill>
                    <a:prstClr val="black"/>
                  </a:solidFill>
                  <a:latin typeface="Cambria" panose="02040503050406030204" pitchFamily="18" charset="0"/>
                  <a:ea typeface="Cambria" panose="02040503050406030204" pitchFamily="18" charset="0"/>
                  <a:cs typeface="Arial"/>
                  <a:sym typeface="Arial"/>
                </a:rPr>
                <a:t>Trần</a:t>
              </a:r>
              <a:r>
                <a:rPr lang="en-US" sz="4400" kern="0" dirty="0" smtClean="0">
                  <a:solidFill>
                    <a:prstClr val="black"/>
                  </a:solidFill>
                  <a:latin typeface="Cambria" panose="02040503050406030204" pitchFamily="18" charset="0"/>
                  <a:ea typeface="Cambria" panose="02040503050406030204" pitchFamily="18" charset="0"/>
                  <a:cs typeface="Arial"/>
                  <a:sym typeface="Arial"/>
                </a:rPr>
                <a:t> </a:t>
              </a:r>
              <a:r>
                <a:rPr lang="en-US" sz="4400" kern="0" dirty="0" err="1" smtClean="0">
                  <a:solidFill>
                    <a:prstClr val="black"/>
                  </a:solidFill>
                  <a:latin typeface="Cambria" panose="02040503050406030204" pitchFamily="18" charset="0"/>
                  <a:ea typeface="Cambria" panose="02040503050406030204" pitchFamily="18" charset="0"/>
                  <a:cs typeface="Arial"/>
                  <a:sym typeface="Arial"/>
                </a:rPr>
                <a:t>Hoài</a:t>
              </a:r>
              <a:r>
                <a:rPr lang="en-US" sz="4400" kern="0" dirty="0" smtClean="0">
                  <a:solidFill>
                    <a:prstClr val="black"/>
                  </a:solidFill>
                  <a:latin typeface="Cambria" panose="02040503050406030204" pitchFamily="18" charset="0"/>
                  <a:ea typeface="Cambria" panose="02040503050406030204" pitchFamily="18" charset="0"/>
                  <a:cs typeface="Arial"/>
                  <a:sym typeface="Arial"/>
                </a:rPr>
                <a:t> </a:t>
              </a:r>
              <a:r>
                <a:rPr lang="en-US" sz="4400" kern="0" dirty="0" err="1" smtClean="0">
                  <a:solidFill>
                    <a:prstClr val="black"/>
                  </a:solidFill>
                  <a:latin typeface="Cambria" panose="02040503050406030204" pitchFamily="18" charset="0"/>
                  <a:ea typeface="Cambria" panose="02040503050406030204" pitchFamily="18" charset="0"/>
                  <a:cs typeface="Arial"/>
                  <a:sym typeface="Arial"/>
                </a:rPr>
                <a:t>Dương</a:t>
              </a:r>
              <a:r>
                <a:rPr lang="en-US" sz="4400" kern="0" dirty="0" smtClean="0">
                  <a:solidFill>
                    <a:prstClr val="black"/>
                  </a:solidFill>
                  <a:latin typeface="Cambria" panose="02040503050406030204" pitchFamily="18" charset="0"/>
                  <a:ea typeface="Cambria" panose="02040503050406030204" pitchFamily="18" charset="0"/>
                  <a:cs typeface="Arial"/>
                  <a:sym typeface="Arial"/>
                </a:rPr>
                <a:t>)</a:t>
              </a:r>
              <a:endParaRPr lang="en-US" sz="4400" kern="0" noProof="0" dirty="0" smtClean="0">
                <a:solidFill>
                  <a:prstClr val="black"/>
                </a:solidFill>
                <a:latin typeface="Cambria" panose="02040503050406030204" pitchFamily="18" charset="0"/>
                <a:ea typeface="Cambria" panose="02040503050406030204" pitchFamily="18" charset="0"/>
                <a:cs typeface="Arial"/>
                <a:sym typeface="Arial"/>
              </a:endParaRPr>
            </a:p>
            <a:p>
              <a:pPr marL="0" marR="0" lvl="0" indent="0" algn="r" defTabSz="914400" eaLnBrk="1" fontAlgn="auto" latinLnBrk="0" hangingPunct="1">
                <a:lnSpc>
                  <a:spcPct val="100000"/>
                </a:lnSpc>
                <a:spcBef>
                  <a:spcPts val="0"/>
                </a:spcBef>
                <a:spcAft>
                  <a:spcPts val="0"/>
                </a:spcAft>
                <a:buClrTx/>
                <a:buSzTx/>
                <a:buFontTx/>
                <a:buNone/>
                <a:tabLst/>
                <a:defRPr/>
              </a:pPr>
              <a:endParaRPr kumimoji="0" lang="en-GB" sz="1400" i="0" u="none" strike="noStrike" kern="0" cap="none" spc="0" normalizeH="0" baseline="0" noProof="0" dirty="0" smtClean="0">
                <a:ln>
                  <a:noFill/>
                </a:ln>
                <a:solidFill>
                  <a:sysClr val="windowText" lastClr="000000"/>
                </a:solidFill>
                <a:effectLst/>
                <a:uLnTx/>
                <a:uFillTx/>
              </a:endParaRPr>
            </a:p>
          </p:txBody>
        </p:sp>
      </p:grpSp>
      <p:pic>
        <p:nvPicPr>
          <p:cNvPr id="18" name="Picture 17"/>
          <p:cNvPicPr>
            <a:picLocks noChangeAspect="1"/>
          </p:cNvPicPr>
          <p:nvPr/>
        </p:nvPicPr>
        <p:blipFill rotWithShape="1">
          <a:blip r:embed="rId8" cstate="print">
            <a:extLst>
              <a:ext uri="{28A0092B-C50C-407E-A947-70E740481C1C}">
                <a14:useLocalDpi xmlns:a14="http://schemas.microsoft.com/office/drawing/2010/main" val="0"/>
              </a:ext>
            </a:extLst>
          </a:blip>
          <a:srcRect l="65930" t="66714" r="8223" b="6265"/>
          <a:stretch/>
        </p:blipFill>
        <p:spPr>
          <a:xfrm>
            <a:off x="5169096" y="4112129"/>
            <a:ext cx="1093848" cy="1143569"/>
          </a:xfrm>
          <a:prstGeom prst="rect">
            <a:avLst/>
          </a:prstGeom>
        </p:spPr>
      </p:pic>
      <p:pic>
        <p:nvPicPr>
          <p:cNvPr id="19" name="Picture 18"/>
          <p:cNvPicPr>
            <a:picLocks noChangeAspect="1"/>
          </p:cNvPicPr>
          <p:nvPr/>
        </p:nvPicPr>
        <p:blipFill rotWithShape="1">
          <a:blip r:embed="rId8" cstate="print">
            <a:extLst>
              <a:ext uri="{28A0092B-C50C-407E-A947-70E740481C1C}">
                <a14:useLocalDpi xmlns:a14="http://schemas.microsoft.com/office/drawing/2010/main" val="0"/>
              </a:ext>
            </a:extLst>
          </a:blip>
          <a:srcRect l="65930" t="66714" r="8223" b="6265"/>
          <a:stretch/>
        </p:blipFill>
        <p:spPr>
          <a:xfrm>
            <a:off x="13944873" y="2647848"/>
            <a:ext cx="1093848" cy="1143569"/>
          </a:xfrm>
          <a:prstGeom prst="rect">
            <a:avLst/>
          </a:prstGeom>
        </p:spPr>
      </p:pic>
      <p:pic>
        <p:nvPicPr>
          <p:cNvPr id="5" name="Picture 4"/>
          <p:cNvPicPr>
            <a:picLocks noChangeAspect="1"/>
          </p:cNvPicPr>
          <p:nvPr/>
        </p:nvPicPr>
        <p:blipFill>
          <a:blip r:embed="rId9"/>
          <a:stretch>
            <a:fillRect/>
          </a:stretch>
        </p:blipFill>
        <p:spPr>
          <a:xfrm>
            <a:off x="868475" y="6269588"/>
            <a:ext cx="16308213" cy="2414225"/>
          </a:xfrm>
          <a:prstGeom prst="rect">
            <a:avLst/>
          </a:prstGeom>
        </p:spPr>
      </p:pic>
    </p:spTree>
    <p:extLst>
      <p:ext uri="{BB962C8B-B14F-4D97-AF65-F5344CB8AC3E}">
        <p14:creationId xmlns:p14="http://schemas.microsoft.com/office/powerpoint/2010/main" val="2646145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anim calcmode="lin" valueType="num">
                                      <p:cBhvr>
                                        <p:cTn id="43" dur="1000" fill="hold"/>
                                        <p:tgtEl>
                                          <p:spTgt spid="16"/>
                                        </p:tgtEl>
                                        <p:attrNameLst>
                                          <p:attrName>ppt_x</p:attrName>
                                        </p:attrNameLst>
                                      </p:cBhvr>
                                      <p:tavLst>
                                        <p:tav tm="0">
                                          <p:val>
                                            <p:strVal val="#ppt_x"/>
                                          </p:val>
                                        </p:tav>
                                        <p:tav tm="100000">
                                          <p:val>
                                            <p:strVal val="#ppt_x"/>
                                          </p:val>
                                        </p:tav>
                                      </p:tavLst>
                                    </p:anim>
                                    <p:anim calcmode="lin" valueType="num">
                                      <p:cBhvr>
                                        <p:cTn id="44" dur="1000" fill="hold"/>
                                        <p:tgtEl>
                                          <p:spTgt spid="16"/>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1000"/>
                                        <p:tgtEl>
                                          <p:spTgt spid="18"/>
                                        </p:tgtEl>
                                      </p:cBhvr>
                                    </p:animEffect>
                                    <p:anim calcmode="lin" valueType="num">
                                      <p:cBhvr>
                                        <p:cTn id="48" dur="1000" fill="hold"/>
                                        <p:tgtEl>
                                          <p:spTgt spid="18"/>
                                        </p:tgtEl>
                                        <p:attrNameLst>
                                          <p:attrName>ppt_x</p:attrName>
                                        </p:attrNameLst>
                                      </p:cBhvr>
                                      <p:tavLst>
                                        <p:tav tm="0">
                                          <p:val>
                                            <p:strVal val="#ppt_x"/>
                                          </p:val>
                                        </p:tav>
                                        <p:tav tm="100000">
                                          <p:val>
                                            <p:strVal val="#ppt_x"/>
                                          </p:val>
                                        </p:tav>
                                      </p:tavLst>
                                    </p:anim>
                                    <p:anim calcmode="lin" valueType="num">
                                      <p:cBhvr>
                                        <p:cTn id="49" dur="1000" fill="hold"/>
                                        <p:tgtEl>
                                          <p:spTgt spid="18"/>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1000"/>
                                        <p:tgtEl>
                                          <p:spTgt spid="19"/>
                                        </p:tgtEl>
                                      </p:cBhvr>
                                    </p:animEffect>
                                    <p:anim calcmode="lin" valueType="num">
                                      <p:cBhvr>
                                        <p:cTn id="53" dur="1000" fill="hold"/>
                                        <p:tgtEl>
                                          <p:spTgt spid="19"/>
                                        </p:tgtEl>
                                        <p:attrNameLst>
                                          <p:attrName>ppt_x</p:attrName>
                                        </p:attrNameLst>
                                      </p:cBhvr>
                                      <p:tavLst>
                                        <p:tav tm="0">
                                          <p:val>
                                            <p:strVal val="#ppt_x"/>
                                          </p:val>
                                        </p:tav>
                                        <p:tav tm="100000">
                                          <p:val>
                                            <p:strVal val="#ppt_x"/>
                                          </p:val>
                                        </p:tav>
                                      </p:tavLst>
                                    </p:anim>
                                    <p:anim calcmode="lin" valueType="num">
                                      <p:cBhvr>
                                        <p:cTn id="5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barn(inVertical)">
                                      <p:cBhvr>
                                        <p:cTn id="59" dur="500"/>
                                        <p:tgtEl>
                                          <p:spTgt spid="5"/>
                                        </p:tgtEl>
                                      </p:cBhvr>
                                    </p:animEffect>
                                  </p:childTnLst>
                                  <p:subTnLst>
                                    <p:audio>
                                      <p:cMediaNode>
                                        <p:cTn display="0" masterRel="sameClick">
                                          <p:stCondLst>
                                            <p:cond evt="begin" delay="0">
                                              <p:tn val="5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82C2FF"/>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27827" y="615540"/>
            <a:ext cx="17832346" cy="7913294"/>
          </a:xfrm>
          <a:prstGeom prst="rect">
            <a:avLst/>
          </a:prstGeom>
        </p:spPr>
      </p:pic>
      <p:sp>
        <p:nvSpPr>
          <p:cNvPr id="7" name="Freeform 7"/>
          <p:cNvSpPr/>
          <p:nvPr/>
        </p:nvSpPr>
        <p:spPr>
          <a:xfrm>
            <a:off x="11195594" y="7344221"/>
            <a:ext cx="7798514" cy="3828157"/>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3"/>
            <a:stretch>
              <a:fillRect/>
            </a:stretch>
          </a:blipFill>
        </p:spPr>
      </p:sp>
      <p:sp>
        <p:nvSpPr>
          <p:cNvPr id="6" name="Freeform 6"/>
          <p:cNvSpPr/>
          <p:nvPr/>
        </p:nvSpPr>
        <p:spPr>
          <a:xfrm>
            <a:off x="2010659" y="6503682"/>
            <a:ext cx="14266682" cy="3792560"/>
          </a:xfrm>
          <a:custGeom>
            <a:avLst/>
            <a:gdLst/>
            <a:ahLst/>
            <a:cxnLst/>
            <a:rect l="l" t="t" r="r" b="b"/>
            <a:pathLst>
              <a:path w="14266682" h="3792560">
                <a:moveTo>
                  <a:pt x="0" y="0"/>
                </a:moveTo>
                <a:lnTo>
                  <a:pt x="14266682" y="0"/>
                </a:lnTo>
                <a:lnTo>
                  <a:pt x="14266682" y="3792560"/>
                </a:lnTo>
                <a:lnTo>
                  <a:pt x="0" y="3792560"/>
                </a:lnTo>
                <a:lnTo>
                  <a:pt x="0" y="0"/>
                </a:lnTo>
                <a:close/>
              </a:path>
            </a:pathLst>
          </a:custGeom>
          <a:blipFill>
            <a:blip r:embed="rId4">
              <a:extLst>
                <a:ext uri="{96DAC541-7B7A-43D3-8B79-37D633B846F1}">
                  <asvg:svgBlip xmlns:asvg="http://schemas.microsoft.com/office/drawing/2016/SVG/main" xmlns="" r:embed="rId6"/>
                </a:ext>
              </a:extLst>
            </a:blip>
            <a:stretch>
              <a:fillRect/>
            </a:stretch>
          </a:blipFill>
        </p:spPr>
      </p:sp>
      <p:sp>
        <p:nvSpPr>
          <p:cNvPr id="9" name="Freeform 9"/>
          <p:cNvSpPr/>
          <p:nvPr/>
        </p:nvSpPr>
        <p:spPr>
          <a:xfrm flipH="1">
            <a:off x="-857629" y="6965207"/>
            <a:ext cx="7798514" cy="3828157"/>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3"/>
            <a:stretch>
              <a:fillRect/>
            </a:stretch>
          </a:blipFill>
        </p:spPr>
      </p:sp>
      <p:sp>
        <p:nvSpPr>
          <p:cNvPr id="3" name="Freeform 3"/>
          <p:cNvSpPr/>
          <p:nvPr/>
        </p:nvSpPr>
        <p:spPr>
          <a:xfrm rot="-2319581">
            <a:off x="12949401" y="1557815"/>
            <a:ext cx="6976863" cy="6738487"/>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7"/>
            <a:stretch>
              <a:fillRect/>
            </a:stretch>
          </a:blipFill>
        </p:spPr>
      </p:sp>
      <p:sp>
        <p:nvSpPr>
          <p:cNvPr id="4" name="Freeform 4"/>
          <p:cNvSpPr/>
          <p:nvPr/>
        </p:nvSpPr>
        <p:spPr>
          <a:xfrm flipH="1">
            <a:off x="-1019925" y="-2883889"/>
            <a:ext cx="6976863" cy="6738487"/>
          </a:xfrm>
          <a:custGeom>
            <a:avLst/>
            <a:gdLst/>
            <a:ahLst/>
            <a:cxnLst/>
            <a:rect l="l" t="t" r="r" b="b"/>
            <a:pathLst>
              <a:path w="6976863" h="6738487">
                <a:moveTo>
                  <a:pt x="6976864" y="0"/>
                </a:moveTo>
                <a:lnTo>
                  <a:pt x="0" y="0"/>
                </a:lnTo>
                <a:lnTo>
                  <a:pt x="0" y="6738488"/>
                </a:lnTo>
                <a:lnTo>
                  <a:pt x="6976864" y="6738488"/>
                </a:lnTo>
                <a:lnTo>
                  <a:pt x="6976864" y="0"/>
                </a:lnTo>
                <a:close/>
              </a:path>
            </a:pathLst>
          </a:custGeom>
          <a:blipFill>
            <a:blip r:embed="rId7"/>
            <a:stretch>
              <a:fillRect/>
            </a:stretch>
          </a:blipFill>
        </p:spPr>
      </p:sp>
      <p:grpSp>
        <p:nvGrpSpPr>
          <p:cNvPr id="16" name="Group 15"/>
          <p:cNvGrpSpPr/>
          <p:nvPr/>
        </p:nvGrpSpPr>
        <p:grpSpPr>
          <a:xfrm>
            <a:off x="616616" y="3151768"/>
            <a:ext cx="17316729" cy="4516270"/>
            <a:chOff x="321894" y="1667039"/>
            <a:chExt cx="17316729" cy="4516270"/>
          </a:xfrm>
        </p:grpSpPr>
        <p:sp>
          <p:nvSpPr>
            <p:cNvPr id="15" name="Google Shape;2105;p47">
              <a:extLst>
                <a:ext uri="{FF2B5EF4-FFF2-40B4-BE49-F238E27FC236}">
                  <a16:creationId xmlns:a16="http://schemas.microsoft.com/office/drawing/2014/main" id="{DA3FBF7E-E84E-7E93-863D-5C618E6F7EFA}"/>
                </a:ext>
              </a:extLst>
            </p:cNvPr>
            <p:cNvSpPr/>
            <p:nvPr/>
          </p:nvSpPr>
          <p:spPr>
            <a:xfrm>
              <a:off x="321894" y="1667039"/>
              <a:ext cx="17316729" cy="4516270"/>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rgbClr val="ECE0EE"/>
            </a:solidFill>
            <a:ln>
              <a:noFill/>
            </a:ln>
            <a:effectLst>
              <a:softEdge rad="317500"/>
            </a:effectLst>
          </p:spPr>
          <p:txBody>
            <a:bodyPr spcFirstLastPara="1" wrap="square" lIns="182850" tIns="182850" rIns="182850" bIns="182850" anchor="ctr" anchorCtr="0">
              <a:noAutofit/>
            </a:bodyPr>
            <a:lstStyle/>
            <a:p>
              <a:pPr defTabSz="1828755">
                <a:buClr>
                  <a:srgbClr val="000000"/>
                </a:buClr>
                <a:defRPr/>
              </a:pPr>
              <a:endParaRPr sz="7200" kern="0">
                <a:solidFill>
                  <a:srgbClr val="000000"/>
                </a:solidFill>
                <a:latin typeface="Cambria" panose="02040503050406030204" pitchFamily="18" charset="0"/>
                <a:ea typeface="Cambria" panose="02040503050406030204" pitchFamily="18" charset="0"/>
                <a:cs typeface="Arial"/>
                <a:sym typeface="Arial"/>
              </a:endParaRPr>
            </a:p>
          </p:txBody>
        </p:sp>
        <p:sp>
          <p:nvSpPr>
            <p:cNvPr id="13" name="Rectangle 12"/>
            <p:cNvSpPr/>
            <p:nvPr/>
          </p:nvSpPr>
          <p:spPr>
            <a:xfrm>
              <a:off x="1366304" y="2262274"/>
              <a:ext cx="15109990" cy="3693319"/>
            </a:xfrm>
            <a:prstGeom prst="rect">
              <a:avLst/>
            </a:prstGeom>
          </p:spPr>
          <p:txBody>
            <a:bodyPr wrap="square">
              <a:spAutoFit/>
            </a:bodyPr>
            <a:lstStyle/>
            <a:p>
              <a:pPr marR="0" lvl="0" algn="just" defTabSz="914400" eaLnBrk="1" fontAlgn="auto" latinLnBrk="0" hangingPunct="1">
                <a:lnSpc>
                  <a:spcPct val="100000"/>
                </a:lnSpc>
                <a:spcBef>
                  <a:spcPts val="0"/>
                </a:spcBef>
                <a:spcAft>
                  <a:spcPts val="0"/>
                </a:spcAft>
                <a:buClrTx/>
                <a:buSzTx/>
                <a:tabLst/>
                <a:defRPr/>
              </a:pPr>
              <a:r>
                <a:rPr kumimoji="0" lang="en-US" sz="4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(1)</a:t>
              </a:r>
              <a:r>
                <a:rPr kumimoji="0" lang="en-US" sz="4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Hoa</a:t>
              </a:r>
              <a:r>
                <a:rPr kumimoji="0" lang="en-US" sz="4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giấy</a:t>
              </a:r>
              <a:r>
                <a:rPr kumimoji="0" lang="en-US" sz="4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đẹp</a:t>
              </a:r>
              <a:r>
                <a:rPr kumimoji="0" lang="en-US" sz="4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một</a:t>
              </a:r>
              <a:r>
                <a:rPr kumimoji="0" lang="en-US" sz="4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cách</a:t>
              </a:r>
              <a:r>
                <a:rPr kumimoji="0" lang="en-US" sz="4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giản</a:t>
              </a:r>
              <a:r>
                <a:rPr kumimoji="0" lang="en-US" sz="4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dị</a:t>
              </a:r>
              <a:r>
                <a:rPr kumimoji="0" lang="en-US" sz="4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(2) </a:t>
              </a:r>
              <a:r>
                <a:rPr kumimoji="0" lang="en-US" sz="4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Mỗi</a:t>
              </a:r>
              <a:r>
                <a:rPr kumimoji="0" lang="en-US" sz="4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cánh</a:t>
              </a:r>
              <a:r>
                <a:rPr kumimoji="0" lang="en-US" sz="4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400" b="1" i="0" u="none" strike="noStrike" kern="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cs typeface="Arial"/>
                  <a:sym typeface="Arial"/>
                </a:rPr>
                <a:t>hoa</a:t>
              </a:r>
              <a:r>
                <a:rPr kumimoji="0" lang="en-US" sz="4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400" b="1" i="0" u="none" strike="noStrike" kern="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Arial"/>
                  <a:sym typeface="Arial"/>
                </a:rPr>
                <a:t>(</a:t>
              </a:r>
              <a:r>
                <a:rPr kumimoji="0" lang="en-US" sz="4400" b="1" i="0" u="none" strike="noStrike" kern="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cs typeface="Arial"/>
                  <a:sym typeface="Arial"/>
                </a:rPr>
                <a:t>hoa</a:t>
              </a:r>
              <a:r>
                <a:rPr kumimoji="0" lang="en-US" sz="4400" b="1" i="0" u="none" strike="noStrike" kern="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Arial"/>
                  <a:sym typeface="Arial"/>
                </a:rPr>
                <a:t> </a:t>
              </a:r>
              <a:r>
                <a:rPr kumimoji="0" lang="en-US" sz="4400" b="1" i="0" u="none" strike="noStrike" kern="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cs typeface="Arial"/>
                  <a:sym typeface="Arial"/>
                </a:rPr>
                <a:t>giấy</a:t>
              </a:r>
              <a:r>
                <a:rPr kumimoji="0" lang="en-US" sz="4400" b="1" i="0" u="none" strike="noStrike" kern="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Arial"/>
                  <a:sym typeface="Arial"/>
                </a:rPr>
                <a:t>) </a:t>
              </a:r>
              <a:r>
                <a:rPr kumimoji="0" lang="en-US" sz="4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giống</a:t>
              </a:r>
              <a:r>
                <a:rPr kumimoji="0" lang="en-US" sz="4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hết</a:t>
              </a:r>
              <a:r>
                <a:rPr kumimoji="0" lang="en-US" sz="4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một</a:t>
              </a:r>
              <a:r>
                <a:rPr kumimoji="0" lang="en-US" sz="4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chiếc</a:t>
              </a:r>
              <a:r>
                <a:rPr kumimoji="0" lang="en-US" sz="4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lá</a:t>
              </a:r>
              <a:r>
                <a:rPr kumimoji="0" lang="en-US" sz="4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chỉ</a:t>
              </a:r>
              <a:r>
                <a:rPr kumimoji="0" lang="en-US" sz="4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có</a:t>
              </a:r>
              <a:r>
                <a:rPr kumimoji="0" lang="en-US" sz="4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điề</a:t>
              </a:r>
              <a:r>
                <a:rPr lang="en-US" sz="4400" kern="0" noProof="0" dirty="0" err="1" smtClean="0">
                  <a:solidFill>
                    <a:prstClr val="black"/>
                  </a:solidFill>
                  <a:latin typeface="Cambria" panose="02040503050406030204" pitchFamily="18" charset="0"/>
                  <a:ea typeface="Cambria" panose="02040503050406030204" pitchFamily="18" charset="0"/>
                  <a:cs typeface="Arial"/>
                  <a:sym typeface="Arial"/>
                </a:rPr>
                <a:t>u</a:t>
              </a:r>
              <a:r>
                <a:rPr lang="en-US" sz="4400" kern="0" noProof="0" dirty="0" smtClean="0">
                  <a:solidFill>
                    <a:prstClr val="black"/>
                  </a:solidFill>
                  <a:latin typeface="Cambria" panose="02040503050406030204" pitchFamily="18" charset="0"/>
                  <a:ea typeface="Cambria" panose="02040503050406030204" pitchFamily="18" charset="0"/>
                  <a:cs typeface="Arial"/>
                  <a:sym typeface="Arial"/>
                </a:rPr>
                <a:t> </a:t>
              </a:r>
              <a:r>
                <a:rPr lang="en-US" sz="4400" kern="0" noProof="0" dirty="0" err="1" smtClean="0">
                  <a:solidFill>
                    <a:prstClr val="black"/>
                  </a:solidFill>
                  <a:latin typeface="Cambria" panose="02040503050406030204" pitchFamily="18" charset="0"/>
                  <a:ea typeface="Cambria" panose="02040503050406030204" pitchFamily="18" charset="0"/>
                  <a:cs typeface="Arial"/>
                  <a:sym typeface="Arial"/>
                </a:rPr>
                <a:t>mỏng</a:t>
              </a:r>
              <a:r>
                <a:rPr lang="en-US" sz="4400" kern="0" noProof="0" dirty="0" smtClean="0">
                  <a:solidFill>
                    <a:prstClr val="black"/>
                  </a:solidFill>
                  <a:latin typeface="Cambria" panose="02040503050406030204" pitchFamily="18" charset="0"/>
                  <a:ea typeface="Cambria" panose="02040503050406030204" pitchFamily="18" charset="0"/>
                  <a:cs typeface="Arial"/>
                  <a:sym typeface="Arial"/>
                </a:rPr>
                <a:t> </a:t>
              </a:r>
              <a:r>
                <a:rPr lang="en-US" sz="4400" kern="0" noProof="0" dirty="0" err="1" smtClean="0">
                  <a:solidFill>
                    <a:prstClr val="black"/>
                  </a:solidFill>
                  <a:latin typeface="Cambria" panose="02040503050406030204" pitchFamily="18" charset="0"/>
                  <a:ea typeface="Cambria" panose="02040503050406030204" pitchFamily="18" charset="0"/>
                  <a:cs typeface="Arial"/>
                  <a:sym typeface="Arial"/>
                </a:rPr>
                <a:t>mảnh</a:t>
              </a:r>
              <a:r>
                <a:rPr lang="en-US" sz="4400" kern="0" noProof="0" dirty="0" smtClean="0">
                  <a:solidFill>
                    <a:prstClr val="black"/>
                  </a:solidFill>
                  <a:latin typeface="Cambria" panose="02040503050406030204" pitchFamily="18" charset="0"/>
                  <a:ea typeface="Cambria" panose="02040503050406030204" pitchFamily="18" charset="0"/>
                  <a:cs typeface="Arial"/>
                  <a:sym typeface="Arial"/>
                </a:rPr>
                <a:t> </a:t>
              </a:r>
              <a:r>
                <a:rPr lang="en-US" sz="4400" kern="0" noProof="0" dirty="0" err="1" smtClean="0">
                  <a:solidFill>
                    <a:prstClr val="black"/>
                  </a:solidFill>
                  <a:latin typeface="Cambria" panose="02040503050406030204" pitchFamily="18" charset="0"/>
                  <a:ea typeface="Cambria" panose="02040503050406030204" pitchFamily="18" charset="0"/>
                  <a:cs typeface="Arial"/>
                  <a:sym typeface="Arial"/>
                </a:rPr>
                <a:t>hơn</a:t>
              </a:r>
              <a:r>
                <a:rPr lang="en-US" sz="4400" kern="0" noProof="0" dirty="0" smtClean="0">
                  <a:solidFill>
                    <a:prstClr val="black"/>
                  </a:solidFill>
                  <a:latin typeface="Cambria" panose="02040503050406030204" pitchFamily="18" charset="0"/>
                  <a:ea typeface="Cambria" panose="02040503050406030204" pitchFamily="18" charset="0"/>
                  <a:cs typeface="Arial"/>
                  <a:sym typeface="Arial"/>
                </a:rPr>
                <a:t> </a:t>
              </a:r>
              <a:r>
                <a:rPr lang="en-US" sz="4400" kern="0" noProof="0" dirty="0" err="1" smtClean="0">
                  <a:solidFill>
                    <a:prstClr val="black"/>
                  </a:solidFill>
                  <a:latin typeface="Cambria" panose="02040503050406030204" pitchFamily="18" charset="0"/>
                  <a:ea typeface="Cambria" panose="02040503050406030204" pitchFamily="18" charset="0"/>
                  <a:cs typeface="Arial"/>
                  <a:sym typeface="Arial"/>
                </a:rPr>
                <a:t>và</a:t>
              </a:r>
              <a:r>
                <a:rPr lang="en-US" sz="4400" kern="0" noProof="0" dirty="0" smtClean="0">
                  <a:solidFill>
                    <a:prstClr val="black"/>
                  </a:solidFill>
                  <a:latin typeface="Cambria" panose="02040503050406030204" pitchFamily="18" charset="0"/>
                  <a:ea typeface="Cambria" panose="02040503050406030204" pitchFamily="18" charset="0"/>
                  <a:cs typeface="Arial"/>
                  <a:sym typeface="Arial"/>
                </a:rPr>
                <a:t> </a:t>
              </a:r>
              <a:r>
                <a:rPr lang="en-US" sz="4400" kern="0" noProof="0" dirty="0" err="1" smtClean="0">
                  <a:solidFill>
                    <a:prstClr val="black"/>
                  </a:solidFill>
                  <a:latin typeface="Cambria" panose="02040503050406030204" pitchFamily="18" charset="0"/>
                  <a:ea typeface="Cambria" panose="02040503050406030204" pitchFamily="18" charset="0"/>
                  <a:cs typeface="Arial"/>
                  <a:sym typeface="Arial"/>
                </a:rPr>
                <a:t>có</a:t>
              </a:r>
              <a:r>
                <a:rPr lang="en-US" sz="4400" kern="0" noProof="0" dirty="0" smtClean="0">
                  <a:solidFill>
                    <a:prstClr val="black"/>
                  </a:solidFill>
                  <a:latin typeface="Cambria" panose="02040503050406030204" pitchFamily="18" charset="0"/>
                  <a:ea typeface="Cambria" panose="02040503050406030204" pitchFamily="18" charset="0"/>
                  <a:cs typeface="Arial"/>
                  <a:sym typeface="Arial"/>
                </a:rPr>
                <a:t> </a:t>
              </a:r>
              <a:r>
                <a:rPr lang="en-US" sz="4400" kern="0" noProof="0" dirty="0" err="1" smtClean="0">
                  <a:solidFill>
                    <a:prstClr val="black"/>
                  </a:solidFill>
                  <a:latin typeface="Cambria" panose="02040503050406030204" pitchFamily="18" charset="0"/>
                  <a:ea typeface="Cambria" panose="02040503050406030204" pitchFamily="18" charset="0"/>
                  <a:cs typeface="Arial"/>
                  <a:sym typeface="Arial"/>
                </a:rPr>
                <a:t>màu</a:t>
              </a:r>
              <a:r>
                <a:rPr lang="en-US" sz="4400" kern="0" noProof="0" dirty="0" smtClean="0">
                  <a:solidFill>
                    <a:prstClr val="black"/>
                  </a:solidFill>
                  <a:latin typeface="Cambria" panose="02040503050406030204" pitchFamily="18" charset="0"/>
                  <a:ea typeface="Cambria" panose="02040503050406030204" pitchFamily="18" charset="0"/>
                  <a:cs typeface="Arial"/>
                  <a:sym typeface="Arial"/>
                </a:rPr>
                <a:t> </a:t>
              </a:r>
              <a:r>
                <a:rPr lang="en-US" sz="4400" kern="0" noProof="0" dirty="0" err="1" smtClean="0">
                  <a:solidFill>
                    <a:prstClr val="black"/>
                  </a:solidFill>
                  <a:latin typeface="Cambria" panose="02040503050406030204" pitchFamily="18" charset="0"/>
                  <a:ea typeface="Cambria" panose="02040503050406030204" pitchFamily="18" charset="0"/>
                  <a:cs typeface="Arial"/>
                  <a:sym typeface="Arial"/>
                </a:rPr>
                <a:t>sắc</a:t>
              </a:r>
              <a:r>
                <a:rPr lang="en-US" sz="4400" kern="0" noProof="0" dirty="0" smtClean="0">
                  <a:solidFill>
                    <a:prstClr val="black"/>
                  </a:solidFill>
                  <a:latin typeface="Cambria" panose="02040503050406030204" pitchFamily="18" charset="0"/>
                  <a:ea typeface="Cambria" panose="02040503050406030204" pitchFamily="18" charset="0"/>
                  <a:cs typeface="Arial"/>
                  <a:sym typeface="Arial"/>
                </a:rPr>
                <a:t> </a:t>
              </a:r>
              <a:r>
                <a:rPr lang="en-US" sz="4400" kern="0" noProof="0" dirty="0" err="1" smtClean="0">
                  <a:solidFill>
                    <a:prstClr val="black"/>
                  </a:solidFill>
                  <a:latin typeface="Cambria" panose="02040503050406030204" pitchFamily="18" charset="0"/>
                  <a:ea typeface="Cambria" panose="02040503050406030204" pitchFamily="18" charset="0"/>
                  <a:cs typeface="Arial"/>
                  <a:sym typeface="Arial"/>
                </a:rPr>
                <a:t>rực</a:t>
              </a:r>
              <a:r>
                <a:rPr lang="en-US" sz="4400" kern="0" noProof="0" dirty="0" smtClean="0">
                  <a:solidFill>
                    <a:prstClr val="black"/>
                  </a:solidFill>
                  <a:latin typeface="Cambria" panose="02040503050406030204" pitchFamily="18" charset="0"/>
                  <a:ea typeface="Cambria" panose="02040503050406030204" pitchFamily="18" charset="0"/>
                  <a:cs typeface="Arial"/>
                  <a:sym typeface="Arial"/>
                </a:rPr>
                <a:t> </a:t>
              </a:r>
              <a:r>
                <a:rPr lang="en-US" sz="4400" kern="0" noProof="0" dirty="0" err="1" smtClean="0">
                  <a:solidFill>
                    <a:prstClr val="black"/>
                  </a:solidFill>
                  <a:latin typeface="Cambria" panose="02040503050406030204" pitchFamily="18" charset="0"/>
                  <a:ea typeface="Cambria" panose="02040503050406030204" pitchFamily="18" charset="0"/>
                  <a:cs typeface="Arial"/>
                  <a:sym typeface="Arial"/>
                </a:rPr>
                <a:t>rỡ</a:t>
              </a:r>
              <a:r>
                <a:rPr lang="en-US" sz="4400" kern="0" noProof="0" dirty="0" smtClean="0">
                  <a:solidFill>
                    <a:prstClr val="black"/>
                  </a:solidFill>
                  <a:latin typeface="Cambria" panose="02040503050406030204" pitchFamily="18" charset="0"/>
                  <a:ea typeface="Cambria" panose="02040503050406030204" pitchFamily="18" charset="0"/>
                  <a:cs typeface="Arial"/>
                  <a:sym typeface="Arial"/>
                </a:rPr>
                <a:t>. (3) </a:t>
              </a:r>
              <a:r>
                <a:rPr lang="en-US" sz="4400" kern="0" noProof="0" dirty="0" err="1" smtClean="0">
                  <a:solidFill>
                    <a:prstClr val="black"/>
                  </a:solidFill>
                  <a:latin typeface="Cambria" panose="02040503050406030204" pitchFamily="18" charset="0"/>
                  <a:ea typeface="Cambria" panose="02040503050406030204" pitchFamily="18" charset="0"/>
                  <a:cs typeface="Arial"/>
                  <a:sym typeface="Arial"/>
                </a:rPr>
                <a:t>Lớp</a:t>
              </a:r>
              <a:r>
                <a:rPr lang="en-US" sz="4400" kern="0" noProof="0" dirty="0" smtClean="0">
                  <a:solidFill>
                    <a:prstClr val="black"/>
                  </a:solidFill>
                  <a:latin typeface="Cambria" panose="02040503050406030204" pitchFamily="18" charset="0"/>
                  <a:ea typeface="Cambria" panose="02040503050406030204" pitchFamily="18" charset="0"/>
                  <a:cs typeface="Arial"/>
                  <a:sym typeface="Arial"/>
                </a:rPr>
                <a:t> </a:t>
              </a:r>
              <a:r>
                <a:rPr lang="en-US" sz="4400" kern="0" noProof="0" dirty="0" err="1" smtClean="0">
                  <a:solidFill>
                    <a:prstClr val="black"/>
                  </a:solidFill>
                  <a:latin typeface="Cambria" panose="02040503050406030204" pitchFamily="18" charset="0"/>
                  <a:ea typeface="Cambria" panose="02040503050406030204" pitchFamily="18" charset="0"/>
                  <a:cs typeface="Arial"/>
                  <a:sym typeface="Arial"/>
                </a:rPr>
                <a:t>lớp</a:t>
              </a:r>
              <a:r>
                <a:rPr lang="en-US" sz="4400" kern="0" noProof="0" dirty="0" smtClean="0">
                  <a:solidFill>
                    <a:prstClr val="black"/>
                  </a:solidFill>
                  <a:latin typeface="Cambria" panose="02040503050406030204" pitchFamily="18" charset="0"/>
                  <a:ea typeface="Cambria" panose="02040503050406030204" pitchFamily="18" charset="0"/>
                  <a:cs typeface="Arial"/>
                  <a:sym typeface="Arial"/>
                </a:rPr>
                <a:t> </a:t>
              </a:r>
              <a:r>
                <a:rPr lang="en-US" sz="4400" b="1" kern="0" noProof="0" dirty="0" err="1" smtClean="0">
                  <a:solidFill>
                    <a:srgbClr val="C00000"/>
                  </a:solidFill>
                  <a:latin typeface="Cambria" panose="02040503050406030204" pitchFamily="18" charset="0"/>
                  <a:ea typeface="Cambria" panose="02040503050406030204" pitchFamily="18" charset="0"/>
                  <a:cs typeface="Arial"/>
                  <a:sym typeface="Arial"/>
                </a:rPr>
                <a:t>hoa</a:t>
              </a:r>
              <a:r>
                <a:rPr lang="en-US" sz="4400" b="1" kern="0" noProof="0" dirty="0" smtClean="0">
                  <a:solidFill>
                    <a:srgbClr val="C00000"/>
                  </a:solidFill>
                  <a:latin typeface="Cambria" panose="02040503050406030204" pitchFamily="18" charset="0"/>
                  <a:ea typeface="Cambria" panose="02040503050406030204" pitchFamily="18" charset="0"/>
                  <a:cs typeface="Arial"/>
                  <a:sym typeface="Arial"/>
                </a:rPr>
                <a:t> (</a:t>
              </a:r>
              <a:r>
                <a:rPr lang="en-US" sz="4400" b="1" kern="0" noProof="0" dirty="0" err="1" smtClean="0">
                  <a:solidFill>
                    <a:srgbClr val="C00000"/>
                  </a:solidFill>
                  <a:latin typeface="Cambria" panose="02040503050406030204" pitchFamily="18" charset="0"/>
                  <a:ea typeface="Cambria" panose="02040503050406030204" pitchFamily="18" charset="0"/>
                  <a:cs typeface="Arial"/>
                  <a:sym typeface="Arial"/>
                </a:rPr>
                <a:t>hoa</a:t>
              </a:r>
              <a:r>
                <a:rPr lang="en-US" sz="4400" b="1" kern="0" noProof="0" dirty="0" smtClean="0">
                  <a:solidFill>
                    <a:srgbClr val="C00000"/>
                  </a:solidFill>
                  <a:latin typeface="Cambria" panose="02040503050406030204" pitchFamily="18" charset="0"/>
                  <a:ea typeface="Cambria" panose="02040503050406030204" pitchFamily="18" charset="0"/>
                  <a:cs typeface="Arial"/>
                  <a:sym typeface="Arial"/>
                </a:rPr>
                <a:t> </a:t>
              </a:r>
              <a:r>
                <a:rPr lang="en-US" sz="4400" b="1" kern="0" noProof="0" dirty="0" err="1" smtClean="0">
                  <a:solidFill>
                    <a:srgbClr val="C00000"/>
                  </a:solidFill>
                  <a:latin typeface="Cambria" panose="02040503050406030204" pitchFamily="18" charset="0"/>
                  <a:ea typeface="Cambria" panose="02040503050406030204" pitchFamily="18" charset="0"/>
                  <a:cs typeface="Arial"/>
                  <a:sym typeface="Arial"/>
                </a:rPr>
                <a:t>giấy</a:t>
              </a:r>
              <a:r>
                <a:rPr lang="en-US" sz="4400" b="1" kern="0" noProof="0" dirty="0" smtClean="0">
                  <a:solidFill>
                    <a:srgbClr val="C00000"/>
                  </a:solidFill>
                  <a:latin typeface="Cambria" panose="02040503050406030204" pitchFamily="18" charset="0"/>
                  <a:ea typeface="Cambria" panose="02040503050406030204" pitchFamily="18" charset="0"/>
                  <a:cs typeface="Arial"/>
                  <a:sym typeface="Arial"/>
                </a:rPr>
                <a:t>) </a:t>
              </a:r>
              <a:r>
                <a:rPr lang="en-US" sz="4400" kern="0" noProof="0" dirty="0" err="1" smtClean="0">
                  <a:solidFill>
                    <a:prstClr val="black"/>
                  </a:solidFill>
                  <a:latin typeface="Cambria" panose="02040503050406030204" pitchFamily="18" charset="0"/>
                  <a:ea typeface="Cambria" panose="02040503050406030204" pitchFamily="18" charset="0"/>
                  <a:cs typeface="Arial"/>
                  <a:sym typeface="Arial"/>
                </a:rPr>
                <a:t>rải</a:t>
              </a:r>
              <a:r>
                <a:rPr lang="en-US" sz="4400" kern="0" noProof="0" dirty="0" smtClean="0">
                  <a:solidFill>
                    <a:prstClr val="black"/>
                  </a:solidFill>
                  <a:latin typeface="Cambria" panose="02040503050406030204" pitchFamily="18" charset="0"/>
                  <a:ea typeface="Cambria" panose="02040503050406030204" pitchFamily="18" charset="0"/>
                  <a:cs typeface="Arial"/>
                  <a:sym typeface="Arial"/>
                </a:rPr>
                <a:t> </a:t>
              </a:r>
              <a:r>
                <a:rPr lang="en-US" sz="4400" kern="0" noProof="0" dirty="0" err="1" smtClean="0">
                  <a:solidFill>
                    <a:prstClr val="black"/>
                  </a:solidFill>
                  <a:latin typeface="Cambria" panose="02040503050406030204" pitchFamily="18" charset="0"/>
                  <a:ea typeface="Cambria" panose="02040503050406030204" pitchFamily="18" charset="0"/>
                  <a:cs typeface="Arial"/>
                  <a:sym typeface="Arial"/>
                </a:rPr>
                <a:t>kín</a:t>
              </a:r>
              <a:r>
                <a:rPr lang="en-US" sz="4400" kern="0" noProof="0" dirty="0" smtClean="0">
                  <a:solidFill>
                    <a:prstClr val="black"/>
                  </a:solidFill>
                  <a:latin typeface="Cambria" panose="02040503050406030204" pitchFamily="18" charset="0"/>
                  <a:ea typeface="Cambria" panose="02040503050406030204" pitchFamily="18" charset="0"/>
                  <a:cs typeface="Arial"/>
                  <a:sym typeface="Arial"/>
                </a:rPr>
                <a:t> </a:t>
              </a:r>
              <a:r>
                <a:rPr lang="en-US" sz="4400" kern="0" noProof="0" dirty="0" err="1" smtClean="0">
                  <a:solidFill>
                    <a:prstClr val="black"/>
                  </a:solidFill>
                  <a:latin typeface="Cambria" panose="02040503050406030204" pitchFamily="18" charset="0"/>
                  <a:ea typeface="Cambria" panose="02040503050406030204" pitchFamily="18" charset="0"/>
                  <a:cs typeface="Arial"/>
                  <a:sym typeface="Arial"/>
                </a:rPr>
                <a:t>mặt</a:t>
              </a:r>
              <a:r>
                <a:rPr lang="en-US" sz="4400" kern="0" noProof="0" dirty="0" smtClean="0">
                  <a:solidFill>
                    <a:prstClr val="black"/>
                  </a:solidFill>
                  <a:latin typeface="Cambria" panose="02040503050406030204" pitchFamily="18" charset="0"/>
                  <a:ea typeface="Cambria" panose="02040503050406030204" pitchFamily="18" charset="0"/>
                  <a:cs typeface="Arial"/>
                  <a:sym typeface="Arial"/>
                </a:rPr>
                <a:t> </a:t>
              </a:r>
              <a:r>
                <a:rPr lang="en-US" sz="4400" kern="0" noProof="0" dirty="0" err="1" smtClean="0">
                  <a:solidFill>
                    <a:prstClr val="black"/>
                  </a:solidFill>
                  <a:latin typeface="Cambria" panose="02040503050406030204" pitchFamily="18" charset="0"/>
                  <a:ea typeface="Cambria" panose="02040503050406030204" pitchFamily="18" charset="0"/>
                  <a:cs typeface="Arial"/>
                  <a:sym typeface="Arial"/>
                </a:rPr>
                <a:t>sân</a:t>
              </a:r>
              <a:r>
                <a:rPr lang="en-US" sz="4400" kern="0" noProof="0" dirty="0" smtClean="0">
                  <a:solidFill>
                    <a:prstClr val="black"/>
                  </a:solidFill>
                  <a:latin typeface="Cambria" panose="02040503050406030204" pitchFamily="18" charset="0"/>
                  <a:ea typeface="Cambria" panose="02040503050406030204" pitchFamily="18" charset="0"/>
                  <a:cs typeface="Arial"/>
                  <a:sym typeface="Arial"/>
                </a:rPr>
                <a:t>, </a:t>
              </a:r>
              <a:r>
                <a:rPr lang="en-US" sz="4400" kern="0" noProof="0" dirty="0" err="1" smtClean="0">
                  <a:solidFill>
                    <a:prstClr val="black"/>
                  </a:solidFill>
                  <a:latin typeface="Cambria" panose="02040503050406030204" pitchFamily="18" charset="0"/>
                  <a:ea typeface="Cambria" panose="02040503050406030204" pitchFamily="18" charset="0"/>
                  <a:cs typeface="Arial"/>
                  <a:sym typeface="Arial"/>
                </a:rPr>
                <a:t>nhưng</a:t>
              </a:r>
              <a:r>
                <a:rPr lang="en-US" sz="4400" kern="0" noProof="0" dirty="0" smtClean="0">
                  <a:solidFill>
                    <a:prstClr val="black"/>
                  </a:solidFill>
                  <a:latin typeface="Cambria" panose="02040503050406030204" pitchFamily="18" charset="0"/>
                  <a:ea typeface="Cambria" panose="02040503050406030204" pitchFamily="18" charset="0"/>
                  <a:cs typeface="Arial"/>
                  <a:sym typeface="Arial"/>
                </a:rPr>
                <a:t> </a:t>
              </a:r>
              <a:r>
                <a:rPr lang="en-US" sz="4400" kern="0" noProof="0" dirty="0" err="1" smtClean="0">
                  <a:solidFill>
                    <a:prstClr val="black"/>
                  </a:solidFill>
                  <a:latin typeface="Cambria" panose="02040503050406030204" pitchFamily="18" charset="0"/>
                  <a:ea typeface="Cambria" panose="02040503050406030204" pitchFamily="18" charset="0"/>
                  <a:cs typeface="Arial"/>
                  <a:sym typeface="Arial"/>
                </a:rPr>
                <a:t>chỉ</a:t>
              </a:r>
              <a:r>
                <a:rPr lang="en-US" sz="4400" kern="0" noProof="0" dirty="0" smtClean="0">
                  <a:solidFill>
                    <a:prstClr val="black"/>
                  </a:solidFill>
                  <a:latin typeface="Cambria" panose="02040503050406030204" pitchFamily="18" charset="0"/>
                  <a:ea typeface="Cambria" panose="02040503050406030204" pitchFamily="18" charset="0"/>
                  <a:cs typeface="Arial"/>
                  <a:sym typeface="Arial"/>
                </a:rPr>
                <a:t> </a:t>
              </a:r>
              <a:r>
                <a:rPr lang="en-US" sz="4400" kern="0" noProof="0" dirty="0" err="1" smtClean="0">
                  <a:solidFill>
                    <a:prstClr val="black"/>
                  </a:solidFill>
                  <a:latin typeface="Cambria" panose="02040503050406030204" pitchFamily="18" charset="0"/>
                  <a:ea typeface="Cambria" panose="02040503050406030204" pitchFamily="18" charset="0"/>
                  <a:cs typeface="Arial"/>
                  <a:sym typeface="Arial"/>
                </a:rPr>
                <a:t>cần</a:t>
              </a:r>
              <a:r>
                <a:rPr lang="en-US" sz="4400" kern="0" noProof="0" dirty="0" smtClean="0">
                  <a:solidFill>
                    <a:prstClr val="black"/>
                  </a:solidFill>
                  <a:latin typeface="Cambria" panose="02040503050406030204" pitchFamily="18" charset="0"/>
                  <a:ea typeface="Cambria" panose="02040503050406030204" pitchFamily="18" charset="0"/>
                  <a:cs typeface="Arial"/>
                  <a:sym typeface="Arial"/>
                </a:rPr>
                <a:t> </a:t>
              </a:r>
              <a:r>
                <a:rPr lang="en-US" sz="4400" kern="0" noProof="0" dirty="0" err="1" smtClean="0">
                  <a:solidFill>
                    <a:prstClr val="black"/>
                  </a:solidFill>
                  <a:latin typeface="Cambria" panose="02040503050406030204" pitchFamily="18" charset="0"/>
                  <a:ea typeface="Cambria" panose="02040503050406030204" pitchFamily="18" charset="0"/>
                  <a:cs typeface="Arial"/>
                  <a:sym typeface="Arial"/>
                </a:rPr>
                <a:t>một</a:t>
              </a:r>
              <a:r>
                <a:rPr lang="en-US" sz="4400" kern="0" noProof="0" dirty="0" smtClean="0">
                  <a:solidFill>
                    <a:prstClr val="black"/>
                  </a:solidFill>
                  <a:latin typeface="Cambria" panose="02040503050406030204" pitchFamily="18" charset="0"/>
                  <a:ea typeface="Cambria" panose="02040503050406030204" pitchFamily="18" charset="0"/>
                  <a:cs typeface="Arial"/>
                  <a:sym typeface="Arial"/>
                </a:rPr>
                <a:t> </a:t>
              </a:r>
              <a:r>
                <a:rPr lang="en-US" sz="4400" kern="0" noProof="0" dirty="0" err="1" smtClean="0">
                  <a:solidFill>
                    <a:prstClr val="black"/>
                  </a:solidFill>
                  <a:latin typeface="Cambria" panose="02040503050406030204" pitchFamily="18" charset="0"/>
                  <a:ea typeface="Cambria" panose="02040503050406030204" pitchFamily="18" charset="0"/>
                  <a:cs typeface="Arial"/>
                  <a:sym typeface="Arial"/>
                </a:rPr>
                <a:t>làn</a:t>
              </a:r>
              <a:r>
                <a:rPr lang="en-US" sz="4400" kern="0" noProof="0" dirty="0" smtClean="0">
                  <a:solidFill>
                    <a:prstClr val="black"/>
                  </a:solidFill>
                  <a:latin typeface="Cambria" panose="02040503050406030204" pitchFamily="18" charset="0"/>
                  <a:ea typeface="Cambria" panose="02040503050406030204" pitchFamily="18" charset="0"/>
                  <a:cs typeface="Arial"/>
                  <a:sym typeface="Arial"/>
                </a:rPr>
                <a:t> </a:t>
              </a:r>
              <a:r>
                <a:rPr lang="en-US" sz="4400" kern="0" noProof="0" dirty="0" err="1" smtClean="0">
                  <a:solidFill>
                    <a:prstClr val="black"/>
                  </a:solidFill>
                  <a:latin typeface="Cambria" panose="02040503050406030204" pitchFamily="18" charset="0"/>
                  <a:ea typeface="Cambria" panose="02040503050406030204" pitchFamily="18" charset="0"/>
                  <a:cs typeface="Arial"/>
                  <a:sym typeface="Arial"/>
                </a:rPr>
                <a:t>gió</a:t>
              </a:r>
              <a:r>
                <a:rPr lang="en-US" sz="4400" kern="0" noProof="0" dirty="0" smtClean="0">
                  <a:solidFill>
                    <a:prstClr val="black"/>
                  </a:solidFill>
                  <a:latin typeface="Cambria" panose="02040503050406030204" pitchFamily="18" charset="0"/>
                  <a:ea typeface="Cambria" panose="02040503050406030204" pitchFamily="18" charset="0"/>
                  <a:cs typeface="Arial"/>
                  <a:sym typeface="Arial"/>
                </a:rPr>
                <a:t> </a:t>
              </a:r>
              <a:r>
                <a:rPr lang="en-US" sz="4400" kern="0" noProof="0" dirty="0" err="1" smtClean="0">
                  <a:solidFill>
                    <a:prstClr val="black"/>
                  </a:solidFill>
                  <a:latin typeface="Cambria" panose="02040503050406030204" pitchFamily="18" charset="0"/>
                  <a:ea typeface="Cambria" panose="02040503050406030204" pitchFamily="18" charset="0"/>
                  <a:cs typeface="Arial"/>
                  <a:sym typeface="Arial"/>
                </a:rPr>
                <a:t>thoảng</a:t>
              </a:r>
              <a:r>
                <a:rPr lang="en-US" sz="4400" kern="0" noProof="0" dirty="0" smtClean="0">
                  <a:solidFill>
                    <a:prstClr val="black"/>
                  </a:solidFill>
                  <a:latin typeface="Cambria" panose="02040503050406030204" pitchFamily="18" charset="0"/>
                  <a:ea typeface="Cambria" panose="02040503050406030204" pitchFamily="18" charset="0"/>
                  <a:cs typeface="Arial"/>
                  <a:sym typeface="Arial"/>
                </a:rPr>
                <a:t>, </a:t>
              </a:r>
              <a:r>
                <a:rPr lang="en-US" sz="4400" kern="0" noProof="0" dirty="0" err="1" smtClean="0">
                  <a:solidFill>
                    <a:prstClr val="black"/>
                  </a:solidFill>
                  <a:latin typeface="Cambria" panose="02040503050406030204" pitchFamily="18" charset="0"/>
                  <a:ea typeface="Cambria" panose="02040503050406030204" pitchFamily="18" charset="0"/>
                  <a:cs typeface="Arial"/>
                  <a:sym typeface="Arial"/>
                </a:rPr>
                <a:t>chúng</a:t>
              </a:r>
              <a:r>
                <a:rPr lang="en-US" sz="4400" kern="0" noProof="0" dirty="0" smtClean="0">
                  <a:solidFill>
                    <a:prstClr val="black"/>
                  </a:solidFill>
                  <a:latin typeface="Cambria" panose="02040503050406030204" pitchFamily="18" charset="0"/>
                  <a:ea typeface="Cambria" panose="02040503050406030204" pitchFamily="18" charset="0"/>
                  <a:cs typeface="Arial"/>
                  <a:sym typeface="Arial"/>
                </a:rPr>
                <a:t> </a:t>
              </a:r>
              <a:r>
                <a:rPr lang="en-US" sz="4400" kern="0" noProof="0" dirty="0" err="1" smtClean="0">
                  <a:solidFill>
                    <a:prstClr val="black"/>
                  </a:solidFill>
                  <a:latin typeface="Cambria" panose="02040503050406030204" pitchFamily="18" charset="0"/>
                  <a:ea typeface="Cambria" panose="02040503050406030204" pitchFamily="18" charset="0"/>
                  <a:cs typeface="Arial"/>
                  <a:sym typeface="Arial"/>
                </a:rPr>
                <a:t>tản</a:t>
              </a:r>
              <a:r>
                <a:rPr lang="en-US" sz="4400" kern="0" noProof="0" dirty="0" smtClean="0">
                  <a:solidFill>
                    <a:prstClr val="black"/>
                  </a:solidFill>
                  <a:latin typeface="Cambria" panose="02040503050406030204" pitchFamily="18" charset="0"/>
                  <a:ea typeface="Cambria" panose="02040503050406030204" pitchFamily="18" charset="0"/>
                  <a:cs typeface="Arial"/>
                  <a:sym typeface="Arial"/>
                </a:rPr>
                <a:t> </a:t>
              </a:r>
              <a:r>
                <a:rPr lang="en-US" sz="4400" kern="0" noProof="0" dirty="0" err="1" smtClean="0">
                  <a:solidFill>
                    <a:prstClr val="black"/>
                  </a:solidFill>
                  <a:latin typeface="Cambria" panose="02040503050406030204" pitchFamily="18" charset="0"/>
                  <a:ea typeface="Cambria" panose="02040503050406030204" pitchFamily="18" charset="0"/>
                  <a:cs typeface="Arial"/>
                  <a:sym typeface="Arial"/>
                </a:rPr>
                <a:t>mát</a:t>
              </a:r>
              <a:r>
                <a:rPr lang="en-US" sz="4400" kern="0" noProof="0" dirty="0" smtClean="0">
                  <a:solidFill>
                    <a:prstClr val="black"/>
                  </a:solidFill>
                  <a:latin typeface="Cambria" panose="02040503050406030204" pitchFamily="18" charset="0"/>
                  <a:ea typeface="Cambria" panose="02040503050406030204" pitchFamily="18" charset="0"/>
                  <a:cs typeface="Arial"/>
                  <a:sym typeface="Arial"/>
                </a:rPr>
                <a:t> bay </a:t>
              </a:r>
              <a:r>
                <a:rPr lang="en-US" sz="4400" kern="0" noProof="0" dirty="0" err="1" smtClean="0">
                  <a:solidFill>
                    <a:prstClr val="black"/>
                  </a:solidFill>
                  <a:latin typeface="Cambria" panose="02040503050406030204" pitchFamily="18" charset="0"/>
                  <a:ea typeface="Cambria" panose="02040503050406030204" pitchFamily="18" charset="0"/>
                  <a:cs typeface="Arial"/>
                  <a:sym typeface="Arial"/>
                </a:rPr>
                <a:t>đi</a:t>
              </a:r>
              <a:r>
                <a:rPr lang="en-US" sz="4400" kern="0" noProof="0" dirty="0" smtClean="0">
                  <a:solidFill>
                    <a:prstClr val="black"/>
                  </a:solidFill>
                  <a:latin typeface="Cambria" panose="02040503050406030204" pitchFamily="18" charset="0"/>
                  <a:ea typeface="Cambria" panose="02040503050406030204" pitchFamily="18" charset="0"/>
                  <a:cs typeface="Arial"/>
                  <a:sym typeface="Arial"/>
                </a:rPr>
                <a:t> </a:t>
              </a:r>
              <a:r>
                <a:rPr lang="en-US" sz="4400" kern="0" noProof="0" dirty="0" err="1" smtClean="0">
                  <a:solidFill>
                    <a:prstClr val="black"/>
                  </a:solidFill>
                  <a:latin typeface="Cambria" panose="02040503050406030204" pitchFamily="18" charset="0"/>
                  <a:ea typeface="Cambria" panose="02040503050406030204" pitchFamily="18" charset="0"/>
                  <a:cs typeface="Arial"/>
                  <a:sym typeface="Arial"/>
                </a:rPr>
                <a:t>mất</a:t>
              </a:r>
              <a:r>
                <a:rPr lang="en-US" sz="4400" kern="0" noProof="0" dirty="0" smtClean="0">
                  <a:solidFill>
                    <a:prstClr val="black"/>
                  </a:solidFill>
                  <a:latin typeface="Cambria" panose="02040503050406030204" pitchFamily="18" charset="0"/>
                  <a:ea typeface="Cambria" panose="02040503050406030204" pitchFamily="18" charset="0"/>
                  <a:cs typeface="Arial"/>
                  <a:sym typeface="Arial"/>
                </a:rPr>
                <a:t>. </a:t>
              </a:r>
            </a:p>
            <a:p>
              <a:pPr marR="0" lvl="0" algn="r" defTabSz="914400" eaLnBrk="1" fontAlgn="auto" latinLnBrk="0" hangingPunct="1">
                <a:lnSpc>
                  <a:spcPct val="100000"/>
                </a:lnSpc>
                <a:spcBef>
                  <a:spcPts val="0"/>
                </a:spcBef>
                <a:spcAft>
                  <a:spcPts val="0"/>
                </a:spcAft>
                <a:buClrTx/>
                <a:buSzTx/>
                <a:tabLst/>
                <a:defRPr/>
              </a:pPr>
              <a:r>
                <a:rPr lang="en-US" sz="4400" kern="0" dirty="0" smtClean="0">
                  <a:solidFill>
                    <a:prstClr val="black"/>
                  </a:solidFill>
                  <a:latin typeface="Cambria" panose="02040503050406030204" pitchFamily="18" charset="0"/>
                  <a:ea typeface="Cambria" panose="02040503050406030204" pitchFamily="18" charset="0"/>
                  <a:cs typeface="Arial"/>
                  <a:sym typeface="Arial"/>
                </a:rPr>
                <a:t>(</a:t>
              </a:r>
              <a:r>
                <a:rPr lang="en-US" sz="4400" i="1" kern="0" dirty="0" smtClean="0">
                  <a:solidFill>
                    <a:prstClr val="black"/>
                  </a:solidFill>
                  <a:latin typeface="Cambria" panose="02040503050406030204" pitchFamily="18" charset="0"/>
                  <a:ea typeface="Cambria" panose="02040503050406030204" pitchFamily="18" charset="0"/>
                  <a:cs typeface="Arial"/>
                  <a:sym typeface="Arial"/>
                </a:rPr>
                <a:t>Theo</a:t>
              </a:r>
              <a:r>
                <a:rPr lang="en-US" sz="4400" kern="0" dirty="0" smtClean="0">
                  <a:solidFill>
                    <a:prstClr val="black"/>
                  </a:solidFill>
                  <a:latin typeface="Cambria" panose="02040503050406030204" pitchFamily="18" charset="0"/>
                  <a:ea typeface="Cambria" panose="02040503050406030204" pitchFamily="18" charset="0"/>
                  <a:cs typeface="Arial"/>
                  <a:sym typeface="Arial"/>
                </a:rPr>
                <a:t> </a:t>
              </a:r>
              <a:r>
                <a:rPr lang="en-US" sz="4400" kern="0" dirty="0" err="1" smtClean="0">
                  <a:solidFill>
                    <a:prstClr val="black"/>
                  </a:solidFill>
                  <a:latin typeface="Cambria" panose="02040503050406030204" pitchFamily="18" charset="0"/>
                  <a:ea typeface="Cambria" panose="02040503050406030204" pitchFamily="18" charset="0"/>
                  <a:cs typeface="Arial"/>
                  <a:sym typeface="Arial"/>
                </a:rPr>
                <a:t>Trần</a:t>
              </a:r>
              <a:r>
                <a:rPr lang="en-US" sz="4400" kern="0" dirty="0" smtClean="0">
                  <a:solidFill>
                    <a:prstClr val="black"/>
                  </a:solidFill>
                  <a:latin typeface="Cambria" panose="02040503050406030204" pitchFamily="18" charset="0"/>
                  <a:ea typeface="Cambria" panose="02040503050406030204" pitchFamily="18" charset="0"/>
                  <a:cs typeface="Arial"/>
                  <a:sym typeface="Arial"/>
                </a:rPr>
                <a:t> </a:t>
              </a:r>
              <a:r>
                <a:rPr lang="en-US" sz="4400" kern="0" dirty="0" err="1" smtClean="0">
                  <a:solidFill>
                    <a:prstClr val="black"/>
                  </a:solidFill>
                  <a:latin typeface="Cambria" panose="02040503050406030204" pitchFamily="18" charset="0"/>
                  <a:ea typeface="Cambria" panose="02040503050406030204" pitchFamily="18" charset="0"/>
                  <a:cs typeface="Arial"/>
                  <a:sym typeface="Arial"/>
                </a:rPr>
                <a:t>Hoài</a:t>
              </a:r>
              <a:r>
                <a:rPr lang="en-US" sz="4400" kern="0" dirty="0" smtClean="0">
                  <a:solidFill>
                    <a:prstClr val="black"/>
                  </a:solidFill>
                  <a:latin typeface="Cambria" panose="02040503050406030204" pitchFamily="18" charset="0"/>
                  <a:ea typeface="Cambria" panose="02040503050406030204" pitchFamily="18" charset="0"/>
                  <a:cs typeface="Arial"/>
                  <a:sym typeface="Arial"/>
                </a:rPr>
                <a:t> </a:t>
              </a:r>
              <a:r>
                <a:rPr lang="en-US" sz="4400" kern="0" dirty="0" err="1" smtClean="0">
                  <a:solidFill>
                    <a:prstClr val="black"/>
                  </a:solidFill>
                  <a:latin typeface="Cambria" panose="02040503050406030204" pitchFamily="18" charset="0"/>
                  <a:ea typeface="Cambria" panose="02040503050406030204" pitchFamily="18" charset="0"/>
                  <a:cs typeface="Arial"/>
                  <a:sym typeface="Arial"/>
                </a:rPr>
                <a:t>Dương</a:t>
              </a:r>
              <a:r>
                <a:rPr lang="en-US" sz="4400" kern="0" dirty="0" smtClean="0">
                  <a:solidFill>
                    <a:prstClr val="black"/>
                  </a:solidFill>
                  <a:latin typeface="Cambria" panose="02040503050406030204" pitchFamily="18" charset="0"/>
                  <a:ea typeface="Cambria" panose="02040503050406030204" pitchFamily="18" charset="0"/>
                  <a:cs typeface="Arial"/>
                  <a:sym typeface="Arial"/>
                </a:rPr>
                <a:t>)</a:t>
              </a:r>
              <a:endParaRPr lang="en-US" sz="4400" kern="0" noProof="0" dirty="0" smtClean="0">
                <a:solidFill>
                  <a:prstClr val="black"/>
                </a:solidFill>
                <a:latin typeface="Cambria" panose="02040503050406030204" pitchFamily="18" charset="0"/>
                <a:ea typeface="Cambria" panose="02040503050406030204" pitchFamily="18" charset="0"/>
                <a:cs typeface="Arial"/>
                <a:sym typeface="Arial"/>
              </a:endParaRPr>
            </a:p>
            <a:p>
              <a:pPr marL="0" marR="0" lvl="0" indent="0" algn="r" defTabSz="914400" eaLnBrk="1" fontAlgn="auto" latinLnBrk="0" hangingPunct="1">
                <a:lnSpc>
                  <a:spcPct val="100000"/>
                </a:lnSpc>
                <a:spcBef>
                  <a:spcPts val="0"/>
                </a:spcBef>
                <a:spcAft>
                  <a:spcPts val="0"/>
                </a:spcAft>
                <a:buClrTx/>
                <a:buSzTx/>
                <a:buFontTx/>
                <a:buNone/>
                <a:tabLst/>
                <a:defRPr/>
              </a:pPr>
              <a:endParaRPr kumimoji="0" lang="en-GB" sz="1400" i="0" u="none" strike="noStrike" kern="0" cap="none" spc="0" normalizeH="0" baseline="0" noProof="0" dirty="0" smtClean="0">
                <a:ln>
                  <a:noFill/>
                </a:ln>
                <a:solidFill>
                  <a:sysClr val="windowText" lastClr="000000"/>
                </a:solidFill>
                <a:effectLst/>
                <a:uLnTx/>
                <a:uFillTx/>
              </a:endParaRPr>
            </a:p>
          </p:txBody>
        </p:sp>
      </p:grpSp>
    </p:spTree>
    <p:extLst>
      <p:ext uri="{BB962C8B-B14F-4D97-AF65-F5344CB8AC3E}">
        <p14:creationId xmlns:p14="http://schemas.microsoft.com/office/powerpoint/2010/main" val="1340798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82C2FF"/>
        </a:solidFill>
        <a:effectLst/>
      </p:bgPr>
    </p:bg>
    <p:spTree>
      <p:nvGrpSpPr>
        <p:cNvPr id="1" name=""/>
        <p:cNvGrpSpPr/>
        <p:nvPr/>
      </p:nvGrpSpPr>
      <p:grpSpPr>
        <a:xfrm>
          <a:off x="0" y="0"/>
          <a:ext cx="0" cy="0"/>
          <a:chOff x="0" y="0"/>
          <a:chExt cx="0" cy="0"/>
        </a:xfrm>
      </p:grpSpPr>
      <p:sp>
        <p:nvSpPr>
          <p:cNvPr id="7" name="Freeform 7"/>
          <p:cNvSpPr/>
          <p:nvPr/>
        </p:nvSpPr>
        <p:spPr>
          <a:xfrm>
            <a:off x="11195594" y="7344221"/>
            <a:ext cx="7798514" cy="3828157"/>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2"/>
            <a:stretch>
              <a:fillRect/>
            </a:stretch>
          </a:blipFill>
        </p:spPr>
      </p:sp>
      <p:sp>
        <p:nvSpPr>
          <p:cNvPr id="6" name="Freeform 6"/>
          <p:cNvSpPr/>
          <p:nvPr/>
        </p:nvSpPr>
        <p:spPr>
          <a:xfrm>
            <a:off x="2010659" y="6503682"/>
            <a:ext cx="14266682" cy="3792560"/>
          </a:xfrm>
          <a:custGeom>
            <a:avLst/>
            <a:gdLst/>
            <a:ahLst/>
            <a:cxnLst/>
            <a:rect l="l" t="t" r="r" b="b"/>
            <a:pathLst>
              <a:path w="14266682" h="3792560">
                <a:moveTo>
                  <a:pt x="0" y="0"/>
                </a:moveTo>
                <a:lnTo>
                  <a:pt x="14266682" y="0"/>
                </a:lnTo>
                <a:lnTo>
                  <a:pt x="14266682" y="3792560"/>
                </a:lnTo>
                <a:lnTo>
                  <a:pt x="0" y="3792560"/>
                </a:lnTo>
                <a:lnTo>
                  <a:pt x="0" y="0"/>
                </a:lnTo>
                <a:close/>
              </a:path>
            </a:pathLst>
          </a:custGeom>
          <a:blipFill>
            <a:blip r:embed="rId3">
              <a:extLst>
                <a:ext uri="{96DAC541-7B7A-43D3-8B79-37D633B846F1}">
                  <asvg:svgBlip xmlns:asvg="http://schemas.microsoft.com/office/drawing/2016/SVG/main" xmlns="" r:embed="rId6"/>
                </a:ext>
              </a:extLst>
            </a:blip>
            <a:stretch>
              <a:fillRect/>
            </a:stretch>
          </a:blipFill>
        </p:spPr>
      </p:sp>
      <p:sp>
        <p:nvSpPr>
          <p:cNvPr id="9" name="Freeform 9"/>
          <p:cNvSpPr/>
          <p:nvPr/>
        </p:nvSpPr>
        <p:spPr>
          <a:xfrm flipH="1">
            <a:off x="-857629" y="6965207"/>
            <a:ext cx="7798514" cy="3828157"/>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2"/>
            <a:stretch>
              <a:fillRect/>
            </a:stretch>
          </a:blipFill>
        </p:spPr>
      </p:sp>
      <p:sp>
        <p:nvSpPr>
          <p:cNvPr id="11" name="Google Shape;2105;p47">
            <a:extLst>
              <a:ext uri="{FF2B5EF4-FFF2-40B4-BE49-F238E27FC236}">
                <a16:creationId xmlns:a16="http://schemas.microsoft.com/office/drawing/2014/main" id="{DA3FBF7E-E84E-7E93-863D-5C618E6F7EFA}"/>
              </a:ext>
            </a:extLst>
          </p:cNvPr>
          <p:cNvSpPr/>
          <p:nvPr/>
        </p:nvSpPr>
        <p:spPr>
          <a:xfrm>
            <a:off x="228600" y="659226"/>
            <a:ext cx="17830800" cy="7913274"/>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82850" tIns="182850" rIns="182850" bIns="182850" anchor="ctr" anchorCtr="0">
            <a:noAutofit/>
          </a:bodyPr>
          <a:lstStyle/>
          <a:p>
            <a:pPr defTabSz="1828755">
              <a:buClr>
                <a:srgbClr val="000000"/>
              </a:buClr>
              <a:defRPr/>
            </a:pPr>
            <a:endParaRPr sz="7200" kern="0">
              <a:solidFill>
                <a:srgbClr val="000000"/>
              </a:solidFill>
              <a:latin typeface="Cambria" panose="02040503050406030204" pitchFamily="18" charset="0"/>
              <a:ea typeface="Cambria" panose="02040503050406030204" pitchFamily="18" charset="0"/>
              <a:cs typeface="Arial"/>
              <a:sym typeface="Arial"/>
            </a:endParaRPr>
          </a:p>
        </p:txBody>
      </p:sp>
      <p:sp>
        <p:nvSpPr>
          <p:cNvPr id="3" name="Freeform 3"/>
          <p:cNvSpPr/>
          <p:nvPr/>
        </p:nvSpPr>
        <p:spPr>
          <a:xfrm rot="-2319581">
            <a:off x="12949401" y="1557815"/>
            <a:ext cx="6976863" cy="6738487"/>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7"/>
            <a:stretch>
              <a:fillRect/>
            </a:stretch>
          </a:blipFill>
        </p:spPr>
      </p:sp>
      <p:sp>
        <p:nvSpPr>
          <p:cNvPr id="4" name="Freeform 4"/>
          <p:cNvSpPr/>
          <p:nvPr/>
        </p:nvSpPr>
        <p:spPr>
          <a:xfrm flipH="1">
            <a:off x="-1019925" y="-2883889"/>
            <a:ext cx="6976863" cy="6738487"/>
          </a:xfrm>
          <a:custGeom>
            <a:avLst/>
            <a:gdLst/>
            <a:ahLst/>
            <a:cxnLst/>
            <a:rect l="l" t="t" r="r" b="b"/>
            <a:pathLst>
              <a:path w="6976863" h="6738487">
                <a:moveTo>
                  <a:pt x="6976864" y="0"/>
                </a:moveTo>
                <a:lnTo>
                  <a:pt x="0" y="0"/>
                </a:lnTo>
                <a:lnTo>
                  <a:pt x="0" y="6738488"/>
                </a:lnTo>
                <a:lnTo>
                  <a:pt x="6976864" y="6738488"/>
                </a:lnTo>
                <a:lnTo>
                  <a:pt x="6976864" y="0"/>
                </a:lnTo>
                <a:close/>
              </a:path>
            </a:pathLst>
          </a:custGeom>
          <a:blipFill>
            <a:blip r:embed="rId7"/>
            <a:stretch>
              <a:fillRect/>
            </a:stretch>
          </a:blipFill>
        </p:spPr>
      </p:sp>
      <p:grpSp>
        <p:nvGrpSpPr>
          <p:cNvPr id="16" name="Group 15"/>
          <p:cNvGrpSpPr/>
          <p:nvPr/>
        </p:nvGrpSpPr>
        <p:grpSpPr>
          <a:xfrm>
            <a:off x="616616" y="3151768"/>
            <a:ext cx="17316729" cy="4516270"/>
            <a:chOff x="321894" y="1667039"/>
            <a:chExt cx="17316729" cy="4516270"/>
          </a:xfrm>
        </p:grpSpPr>
        <p:sp>
          <p:nvSpPr>
            <p:cNvPr id="15" name="Google Shape;2105;p47">
              <a:extLst>
                <a:ext uri="{FF2B5EF4-FFF2-40B4-BE49-F238E27FC236}">
                  <a16:creationId xmlns:a16="http://schemas.microsoft.com/office/drawing/2014/main" id="{DA3FBF7E-E84E-7E93-863D-5C618E6F7EFA}"/>
                </a:ext>
              </a:extLst>
            </p:cNvPr>
            <p:cNvSpPr/>
            <p:nvPr/>
          </p:nvSpPr>
          <p:spPr>
            <a:xfrm>
              <a:off x="321894" y="1667039"/>
              <a:ext cx="17316729" cy="4516270"/>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rgbClr val="FBEFD6"/>
            </a:solidFill>
            <a:ln>
              <a:noFill/>
            </a:ln>
            <a:effectLst>
              <a:softEdge rad="317500"/>
            </a:effectLst>
          </p:spPr>
          <p:txBody>
            <a:bodyPr spcFirstLastPara="1" wrap="square" lIns="182850" tIns="182850" rIns="182850" bIns="182850" anchor="ctr" anchorCtr="0">
              <a:noAutofit/>
            </a:bodyPr>
            <a:lstStyle/>
            <a:p>
              <a:pPr defTabSz="1828755">
                <a:buClr>
                  <a:srgbClr val="000000"/>
                </a:buClr>
                <a:defRPr/>
              </a:pPr>
              <a:endParaRPr sz="7200" kern="0">
                <a:solidFill>
                  <a:srgbClr val="000000"/>
                </a:solidFill>
                <a:latin typeface="Cambria" panose="02040503050406030204" pitchFamily="18" charset="0"/>
                <a:ea typeface="Cambria" panose="02040503050406030204" pitchFamily="18" charset="0"/>
                <a:cs typeface="Arial"/>
                <a:sym typeface="Arial"/>
              </a:endParaRPr>
            </a:p>
          </p:txBody>
        </p:sp>
        <p:sp>
          <p:nvSpPr>
            <p:cNvPr id="13" name="Rectangle 12"/>
            <p:cNvSpPr/>
            <p:nvPr/>
          </p:nvSpPr>
          <p:spPr>
            <a:xfrm>
              <a:off x="1425263" y="2446260"/>
              <a:ext cx="15109990" cy="3231654"/>
            </a:xfrm>
            <a:prstGeom prst="rect">
              <a:avLst/>
            </a:prstGeom>
          </p:spPr>
          <p:txBody>
            <a:bodyPr wrap="square">
              <a:spAutoFit/>
            </a:bodyPr>
            <a:lstStyle/>
            <a:p>
              <a:pPr marR="0" lvl="0" algn="just" defTabSz="914400" eaLnBrk="1" fontAlgn="auto" latinLnBrk="0" hangingPunct="1">
                <a:lnSpc>
                  <a:spcPct val="100000"/>
                </a:lnSpc>
                <a:spcBef>
                  <a:spcPts val="0"/>
                </a:spcBef>
                <a:spcAft>
                  <a:spcPts val="0"/>
                </a:spcAft>
                <a:buClrTx/>
                <a:buSzTx/>
                <a:tabLst/>
                <a:defRPr/>
              </a:pPr>
              <a:r>
                <a:rPr kumimoji="0" lang="en-US" sz="60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60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Các</a:t>
              </a:r>
              <a:r>
                <a:rPr kumimoji="0" lang="en-US" sz="60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60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câu</a:t>
              </a:r>
              <a:r>
                <a:rPr kumimoji="0" lang="en-US" sz="60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60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trong</a:t>
              </a:r>
              <a:r>
                <a:rPr kumimoji="0" lang="en-US" sz="60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60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một</a:t>
              </a:r>
              <a:r>
                <a:rPr kumimoji="0" lang="en-US" sz="60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60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đoạn</a:t>
              </a:r>
              <a:r>
                <a:rPr kumimoji="0" lang="en-US" sz="60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60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văn</a:t>
              </a:r>
              <a:r>
                <a:rPr kumimoji="0" lang="en-US" sz="60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60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có</a:t>
              </a:r>
              <a:r>
                <a:rPr kumimoji="0" lang="en-US" sz="60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60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thể</a:t>
              </a:r>
              <a:r>
                <a:rPr kumimoji="0" lang="en-US" sz="60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60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liên</a:t>
              </a:r>
              <a:r>
                <a:rPr kumimoji="0" lang="en-US" sz="60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60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kết</a:t>
              </a:r>
              <a:r>
                <a:rPr kumimoji="0" lang="en-US" sz="60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60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với</a:t>
              </a:r>
              <a:r>
                <a:rPr kumimoji="0" lang="en-US" sz="60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60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nha</a:t>
              </a:r>
              <a:r>
                <a:rPr lang="en-US" sz="6000" kern="0" dirty="0" smtClean="0">
                  <a:solidFill>
                    <a:prstClr val="black"/>
                  </a:solidFill>
                  <a:latin typeface="Cambria" panose="02040503050406030204" pitchFamily="18" charset="0"/>
                  <a:ea typeface="Cambria" panose="02040503050406030204" pitchFamily="18" charset="0"/>
                  <a:cs typeface="Arial"/>
                  <a:sym typeface="Arial"/>
                </a:rPr>
                <a:t>u </a:t>
              </a:r>
              <a:r>
                <a:rPr lang="en-US" sz="6000" kern="0" dirty="0" err="1" smtClean="0">
                  <a:solidFill>
                    <a:prstClr val="black"/>
                  </a:solidFill>
                  <a:latin typeface="Cambria" panose="02040503050406030204" pitchFamily="18" charset="0"/>
                  <a:ea typeface="Cambria" panose="02040503050406030204" pitchFamily="18" charset="0"/>
                  <a:cs typeface="Arial"/>
                  <a:sym typeface="Arial"/>
                </a:rPr>
                <a:t>bằng</a:t>
              </a:r>
              <a:r>
                <a:rPr lang="en-US" sz="6000" kern="0" dirty="0" smtClean="0">
                  <a:solidFill>
                    <a:prstClr val="black"/>
                  </a:solidFill>
                  <a:latin typeface="Cambria" panose="02040503050406030204" pitchFamily="18" charset="0"/>
                  <a:ea typeface="Cambria" panose="02040503050406030204" pitchFamily="18" charset="0"/>
                  <a:cs typeface="Arial"/>
                  <a:sym typeface="Arial"/>
                </a:rPr>
                <a:t> </a:t>
              </a:r>
              <a:r>
                <a:rPr lang="en-US" sz="6000" kern="0" dirty="0" err="1" smtClean="0">
                  <a:solidFill>
                    <a:prstClr val="black"/>
                  </a:solidFill>
                  <a:latin typeface="Cambria" panose="02040503050406030204" pitchFamily="18" charset="0"/>
                  <a:ea typeface="Cambria" panose="02040503050406030204" pitchFamily="18" charset="0"/>
                  <a:cs typeface="Arial"/>
                  <a:sym typeface="Arial"/>
                </a:rPr>
                <a:t>cách</a:t>
              </a:r>
              <a:r>
                <a:rPr lang="en-US" sz="6000" kern="0" dirty="0" smtClean="0">
                  <a:solidFill>
                    <a:prstClr val="black"/>
                  </a:solidFill>
                  <a:latin typeface="Cambria" panose="02040503050406030204" pitchFamily="18" charset="0"/>
                  <a:ea typeface="Cambria" panose="02040503050406030204" pitchFamily="18" charset="0"/>
                  <a:cs typeface="Arial"/>
                  <a:sym typeface="Arial"/>
                </a:rPr>
                <a:t> </a:t>
              </a:r>
              <a:r>
                <a:rPr lang="en-US" sz="6000" kern="0" dirty="0" err="1" smtClean="0">
                  <a:solidFill>
                    <a:prstClr val="black"/>
                  </a:solidFill>
                  <a:latin typeface="Cambria" panose="02040503050406030204" pitchFamily="18" charset="0"/>
                  <a:ea typeface="Cambria" panose="02040503050406030204" pitchFamily="18" charset="0"/>
                  <a:cs typeface="Arial"/>
                  <a:sym typeface="Arial"/>
                </a:rPr>
                <a:t>lặp</a:t>
              </a:r>
              <a:r>
                <a:rPr lang="en-US" sz="6000" kern="0" dirty="0" smtClean="0">
                  <a:solidFill>
                    <a:prstClr val="black"/>
                  </a:solidFill>
                  <a:latin typeface="Cambria" panose="02040503050406030204" pitchFamily="18" charset="0"/>
                  <a:ea typeface="Cambria" panose="02040503050406030204" pitchFamily="18" charset="0"/>
                  <a:cs typeface="Arial"/>
                  <a:sym typeface="Arial"/>
                </a:rPr>
                <a:t> </a:t>
              </a:r>
              <a:r>
                <a:rPr lang="en-US" sz="6000" kern="0" dirty="0" err="1" smtClean="0">
                  <a:solidFill>
                    <a:prstClr val="black"/>
                  </a:solidFill>
                  <a:latin typeface="Cambria" panose="02040503050406030204" pitchFamily="18" charset="0"/>
                  <a:ea typeface="Cambria" panose="02040503050406030204" pitchFamily="18" charset="0"/>
                  <a:cs typeface="Arial"/>
                  <a:sym typeface="Arial"/>
                </a:rPr>
                <a:t>từ</a:t>
              </a:r>
              <a:r>
                <a:rPr lang="en-US" sz="6000" kern="0" dirty="0" smtClean="0">
                  <a:solidFill>
                    <a:prstClr val="black"/>
                  </a:solidFill>
                  <a:latin typeface="Cambria" panose="02040503050406030204" pitchFamily="18" charset="0"/>
                  <a:ea typeface="Cambria" panose="02040503050406030204" pitchFamily="18" charset="0"/>
                  <a:cs typeface="Arial"/>
                  <a:sym typeface="Arial"/>
                </a:rPr>
                <a:t> </a:t>
              </a:r>
              <a:r>
                <a:rPr lang="en-US" sz="6000" kern="0" dirty="0" err="1" smtClean="0">
                  <a:solidFill>
                    <a:prstClr val="black"/>
                  </a:solidFill>
                  <a:latin typeface="Cambria" panose="02040503050406030204" pitchFamily="18" charset="0"/>
                  <a:ea typeface="Cambria" panose="02040503050406030204" pitchFamily="18" charset="0"/>
                  <a:cs typeface="Arial"/>
                  <a:sym typeface="Arial"/>
                </a:rPr>
                <a:t>ngữ</a:t>
              </a:r>
              <a:r>
                <a:rPr lang="en-US" sz="6000" kern="0" dirty="0" smtClean="0">
                  <a:solidFill>
                    <a:prstClr val="black"/>
                  </a:solidFill>
                  <a:latin typeface="Cambria" panose="02040503050406030204" pitchFamily="18" charset="0"/>
                  <a:ea typeface="Cambria" panose="02040503050406030204" pitchFamily="18" charset="0"/>
                  <a:cs typeface="Arial"/>
                  <a:sym typeface="Arial"/>
                </a:rPr>
                <a:t>: </a:t>
              </a:r>
              <a:r>
                <a:rPr lang="en-US" sz="6000" kern="0" dirty="0" err="1" smtClean="0">
                  <a:solidFill>
                    <a:prstClr val="black"/>
                  </a:solidFill>
                  <a:latin typeface="Cambria" panose="02040503050406030204" pitchFamily="18" charset="0"/>
                  <a:ea typeface="Cambria" panose="02040503050406030204" pitchFamily="18" charset="0"/>
                  <a:cs typeface="Arial"/>
                  <a:sym typeface="Arial"/>
                </a:rPr>
                <a:t>câu</a:t>
              </a:r>
              <a:r>
                <a:rPr lang="en-US" sz="6000" kern="0" dirty="0" smtClean="0">
                  <a:solidFill>
                    <a:prstClr val="black"/>
                  </a:solidFill>
                  <a:latin typeface="Cambria" panose="02040503050406030204" pitchFamily="18" charset="0"/>
                  <a:ea typeface="Cambria" panose="02040503050406030204" pitchFamily="18" charset="0"/>
                  <a:cs typeface="Arial"/>
                  <a:sym typeface="Arial"/>
                </a:rPr>
                <a:t> </a:t>
              </a:r>
              <a:r>
                <a:rPr lang="en-US" sz="6000" kern="0" dirty="0" err="1" smtClean="0">
                  <a:solidFill>
                    <a:prstClr val="black"/>
                  </a:solidFill>
                  <a:latin typeface="Cambria" panose="02040503050406030204" pitchFamily="18" charset="0"/>
                  <a:ea typeface="Cambria" panose="02040503050406030204" pitchFamily="18" charset="0"/>
                  <a:cs typeface="Arial"/>
                  <a:sym typeface="Arial"/>
                </a:rPr>
                <a:t>sau</a:t>
              </a:r>
              <a:r>
                <a:rPr lang="en-US" sz="6000" kern="0" dirty="0" smtClean="0">
                  <a:solidFill>
                    <a:prstClr val="black"/>
                  </a:solidFill>
                  <a:latin typeface="Cambria" panose="02040503050406030204" pitchFamily="18" charset="0"/>
                  <a:ea typeface="Cambria" panose="02040503050406030204" pitchFamily="18" charset="0"/>
                  <a:cs typeface="Arial"/>
                  <a:sym typeface="Arial"/>
                </a:rPr>
                <a:t> </a:t>
              </a:r>
              <a:r>
                <a:rPr lang="en-US" sz="6000" kern="0" dirty="0" err="1" smtClean="0">
                  <a:solidFill>
                    <a:prstClr val="black"/>
                  </a:solidFill>
                  <a:latin typeface="Cambria" panose="02040503050406030204" pitchFamily="18" charset="0"/>
                  <a:ea typeface="Cambria" panose="02040503050406030204" pitchFamily="18" charset="0"/>
                  <a:cs typeface="Arial"/>
                  <a:sym typeface="Arial"/>
                </a:rPr>
                <a:t>lặp</a:t>
              </a:r>
              <a:r>
                <a:rPr lang="en-US" sz="6000" kern="0" dirty="0" smtClean="0">
                  <a:solidFill>
                    <a:prstClr val="black"/>
                  </a:solidFill>
                  <a:latin typeface="Cambria" panose="02040503050406030204" pitchFamily="18" charset="0"/>
                  <a:ea typeface="Cambria" panose="02040503050406030204" pitchFamily="18" charset="0"/>
                  <a:cs typeface="Arial"/>
                  <a:sym typeface="Arial"/>
                </a:rPr>
                <a:t> </a:t>
              </a:r>
              <a:r>
                <a:rPr lang="en-US" sz="6000" kern="0" dirty="0" err="1" smtClean="0">
                  <a:solidFill>
                    <a:prstClr val="black"/>
                  </a:solidFill>
                  <a:latin typeface="Cambria" panose="02040503050406030204" pitchFamily="18" charset="0"/>
                  <a:ea typeface="Cambria" panose="02040503050406030204" pitchFamily="18" charset="0"/>
                  <a:cs typeface="Arial"/>
                  <a:sym typeface="Arial"/>
                </a:rPr>
                <a:t>lại</a:t>
              </a:r>
              <a:r>
                <a:rPr lang="en-US" sz="6000" kern="0" dirty="0" smtClean="0">
                  <a:solidFill>
                    <a:prstClr val="black"/>
                  </a:solidFill>
                  <a:latin typeface="Cambria" panose="02040503050406030204" pitchFamily="18" charset="0"/>
                  <a:ea typeface="Cambria" panose="02040503050406030204" pitchFamily="18" charset="0"/>
                  <a:cs typeface="Arial"/>
                  <a:sym typeface="Arial"/>
                </a:rPr>
                <a:t> </a:t>
              </a:r>
              <a:r>
                <a:rPr lang="en-US" sz="6000" kern="0" dirty="0" err="1" smtClean="0">
                  <a:solidFill>
                    <a:prstClr val="black"/>
                  </a:solidFill>
                  <a:latin typeface="Cambria" panose="02040503050406030204" pitchFamily="18" charset="0"/>
                  <a:ea typeface="Cambria" panose="02040503050406030204" pitchFamily="18" charset="0"/>
                  <a:cs typeface="Arial"/>
                  <a:sym typeface="Arial"/>
                </a:rPr>
                <a:t>từ</a:t>
              </a:r>
              <a:r>
                <a:rPr lang="en-US" sz="6000" kern="0" dirty="0" smtClean="0">
                  <a:solidFill>
                    <a:prstClr val="black"/>
                  </a:solidFill>
                  <a:latin typeface="Cambria" panose="02040503050406030204" pitchFamily="18" charset="0"/>
                  <a:ea typeface="Cambria" panose="02040503050406030204" pitchFamily="18" charset="0"/>
                  <a:cs typeface="Arial"/>
                  <a:sym typeface="Arial"/>
                </a:rPr>
                <a:t> </a:t>
              </a:r>
              <a:r>
                <a:rPr lang="en-US" sz="6000" kern="0" dirty="0" err="1" smtClean="0">
                  <a:solidFill>
                    <a:prstClr val="black"/>
                  </a:solidFill>
                  <a:latin typeface="Cambria" panose="02040503050406030204" pitchFamily="18" charset="0"/>
                  <a:ea typeface="Cambria" panose="02040503050406030204" pitchFamily="18" charset="0"/>
                  <a:cs typeface="Arial"/>
                  <a:sym typeface="Arial"/>
                </a:rPr>
                <a:t>ngữ</a:t>
              </a:r>
              <a:r>
                <a:rPr lang="en-US" sz="6000" kern="0" dirty="0" smtClean="0">
                  <a:solidFill>
                    <a:prstClr val="black"/>
                  </a:solidFill>
                  <a:latin typeface="Cambria" panose="02040503050406030204" pitchFamily="18" charset="0"/>
                  <a:ea typeface="Cambria" panose="02040503050406030204" pitchFamily="18" charset="0"/>
                  <a:cs typeface="Arial"/>
                  <a:sym typeface="Arial"/>
                </a:rPr>
                <a:t> ở </a:t>
              </a:r>
              <a:r>
                <a:rPr lang="en-US" sz="6000" kern="0" dirty="0" err="1" smtClean="0">
                  <a:solidFill>
                    <a:prstClr val="black"/>
                  </a:solidFill>
                  <a:latin typeface="Cambria" panose="02040503050406030204" pitchFamily="18" charset="0"/>
                  <a:ea typeface="Cambria" panose="02040503050406030204" pitchFamily="18" charset="0"/>
                  <a:cs typeface="Arial"/>
                  <a:sym typeface="Arial"/>
                </a:rPr>
                <a:t>câu</a:t>
              </a:r>
              <a:r>
                <a:rPr lang="en-US" sz="6000" kern="0" dirty="0" smtClean="0">
                  <a:solidFill>
                    <a:prstClr val="black"/>
                  </a:solidFill>
                  <a:latin typeface="Cambria" panose="02040503050406030204" pitchFamily="18" charset="0"/>
                  <a:ea typeface="Cambria" panose="02040503050406030204" pitchFamily="18" charset="0"/>
                  <a:cs typeface="Arial"/>
                  <a:sym typeface="Arial"/>
                </a:rPr>
                <a:t> </a:t>
              </a:r>
              <a:r>
                <a:rPr lang="en-US" sz="6000" kern="0" dirty="0" err="1" smtClean="0">
                  <a:solidFill>
                    <a:prstClr val="black"/>
                  </a:solidFill>
                  <a:latin typeface="Cambria" panose="02040503050406030204" pitchFamily="18" charset="0"/>
                  <a:ea typeface="Cambria" panose="02040503050406030204" pitchFamily="18" charset="0"/>
                  <a:cs typeface="Arial"/>
                  <a:sym typeface="Arial"/>
                </a:rPr>
                <a:t>trước</a:t>
              </a:r>
              <a:r>
                <a:rPr lang="en-US" sz="6000" kern="0" dirty="0" smtClean="0">
                  <a:solidFill>
                    <a:prstClr val="black"/>
                  </a:solidFill>
                  <a:latin typeface="Cambria" panose="02040503050406030204" pitchFamily="18" charset="0"/>
                  <a:ea typeface="Cambria" panose="02040503050406030204" pitchFamily="18" charset="0"/>
                  <a:cs typeface="Arial"/>
                  <a:sym typeface="Arial"/>
                </a:rPr>
                <a:t>.</a:t>
              </a:r>
              <a:endParaRPr lang="en-US" sz="6000" kern="0" noProof="0" dirty="0" smtClean="0">
                <a:solidFill>
                  <a:prstClr val="black"/>
                </a:solidFill>
                <a:latin typeface="Cambria" panose="02040503050406030204" pitchFamily="18" charset="0"/>
                <a:ea typeface="Cambria" panose="02040503050406030204" pitchFamily="18" charset="0"/>
                <a:cs typeface="Arial"/>
                <a:sym typeface="Arial"/>
              </a:endParaRPr>
            </a:p>
            <a:p>
              <a:pPr marL="0" marR="0" lvl="0" indent="0" algn="r" defTabSz="914400" eaLnBrk="1" fontAlgn="auto" latinLnBrk="0" hangingPunct="1">
                <a:lnSpc>
                  <a:spcPct val="100000"/>
                </a:lnSpc>
                <a:spcBef>
                  <a:spcPts val="0"/>
                </a:spcBef>
                <a:spcAft>
                  <a:spcPts val="0"/>
                </a:spcAft>
                <a:buClrTx/>
                <a:buSzTx/>
                <a:buFontTx/>
                <a:buNone/>
                <a:tabLst/>
                <a:defRPr/>
              </a:pPr>
              <a:endParaRPr kumimoji="0" lang="en-GB" sz="2000" i="0" u="none" strike="noStrike" kern="0" cap="none" spc="0" normalizeH="0" baseline="0" noProof="0" dirty="0" smtClean="0">
                <a:ln>
                  <a:noFill/>
                </a:ln>
                <a:solidFill>
                  <a:sysClr val="windowText" lastClr="000000"/>
                </a:solidFill>
                <a:effectLst/>
                <a:uLnTx/>
                <a:uFillTx/>
              </a:endParaRPr>
            </a:p>
          </p:txBody>
        </p:sp>
      </p:grpSp>
      <p:pic>
        <p:nvPicPr>
          <p:cNvPr id="5" name="Picture 4"/>
          <p:cNvPicPr>
            <a:picLocks noChangeAspect="1"/>
          </p:cNvPicPr>
          <p:nvPr/>
        </p:nvPicPr>
        <p:blipFill>
          <a:blip r:embed="rId8"/>
          <a:stretch>
            <a:fillRect/>
          </a:stretch>
        </p:blipFill>
        <p:spPr>
          <a:xfrm>
            <a:off x="838200" y="1293725"/>
            <a:ext cx="16308213" cy="1731414"/>
          </a:xfrm>
          <a:prstGeom prst="rect">
            <a:avLst/>
          </a:prstGeom>
        </p:spPr>
      </p:pic>
    </p:spTree>
    <p:extLst>
      <p:ext uri="{BB962C8B-B14F-4D97-AF65-F5344CB8AC3E}">
        <p14:creationId xmlns:p14="http://schemas.microsoft.com/office/powerpoint/2010/main" val="24478387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82C2FF"/>
        </a:solidFill>
        <a:effectLst/>
      </p:bgPr>
    </p:bg>
    <p:spTree>
      <p:nvGrpSpPr>
        <p:cNvPr id="1" name=""/>
        <p:cNvGrpSpPr/>
        <p:nvPr/>
      </p:nvGrpSpPr>
      <p:grpSpPr>
        <a:xfrm>
          <a:off x="0" y="0"/>
          <a:ext cx="0" cy="0"/>
          <a:chOff x="0" y="0"/>
          <a:chExt cx="0" cy="0"/>
        </a:xfrm>
      </p:grpSpPr>
      <p:sp>
        <p:nvSpPr>
          <p:cNvPr id="7" name="Freeform 7"/>
          <p:cNvSpPr/>
          <p:nvPr/>
        </p:nvSpPr>
        <p:spPr>
          <a:xfrm>
            <a:off x="11195594" y="7344221"/>
            <a:ext cx="7798514" cy="3828157"/>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2"/>
            <a:stretch>
              <a:fillRect/>
            </a:stretch>
          </a:blipFill>
        </p:spPr>
      </p:sp>
      <p:sp>
        <p:nvSpPr>
          <p:cNvPr id="6" name="Freeform 6"/>
          <p:cNvSpPr/>
          <p:nvPr/>
        </p:nvSpPr>
        <p:spPr>
          <a:xfrm>
            <a:off x="2010659" y="6503682"/>
            <a:ext cx="14266682" cy="3792560"/>
          </a:xfrm>
          <a:custGeom>
            <a:avLst/>
            <a:gdLst/>
            <a:ahLst/>
            <a:cxnLst/>
            <a:rect l="l" t="t" r="r" b="b"/>
            <a:pathLst>
              <a:path w="14266682" h="3792560">
                <a:moveTo>
                  <a:pt x="0" y="0"/>
                </a:moveTo>
                <a:lnTo>
                  <a:pt x="14266682" y="0"/>
                </a:lnTo>
                <a:lnTo>
                  <a:pt x="14266682" y="3792560"/>
                </a:lnTo>
                <a:lnTo>
                  <a:pt x="0" y="3792560"/>
                </a:lnTo>
                <a:lnTo>
                  <a:pt x="0" y="0"/>
                </a:lnTo>
                <a:close/>
              </a:path>
            </a:pathLst>
          </a:custGeom>
          <a:blipFill>
            <a:blip r:embed="rId3">
              <a:extLst>
                <a:ext uri="{96DAC541-7B7A-43D3-8B79-37D633B846F1}">
                  <asvg:svgBlip xmlns:asvg="http://schemas.microsoft.com/office/drawing/2016/SVG/main" xmlns="" r:embed="rId6"/>
                </a:ext>
              </a:extLst>
            </a:blip>
            <a:stretch>
              <a:fillRect/>
            </a:stretch>
          </a:blipFill>
        </p:spPr>
      </p:sp>
      <p:sp>
        <p:nvSpPr>
          <p:cNvPr id="9" name="Freeform 9"/>
          <p:cNvSpPr/>
          <p:nvPr/>
        </p:nvSpPr>
        <p:spPr>
          <a:xfrm flipH="1">
            <a:off x="-857629" y="6965207"/>
            <a:ext cx="7798514" cy="3828157"/>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2"/>
            <a:stretch>
              <a:fillRect/>
            </a:stretch>
          </a:blipFill>
        </p:spPr>
      </p:sp>
      <p:sp>
        <p:nvSpPr>
          <p:cNvPr id="11" name="Google Shape;2105;p47">
            <a:extLst>
              <a:ext uri="{FF2B5EF4-FFF2-40B4-BE49-F238E27FC236}">
                <a16:creationId xmlns:a16="http://schemas.microsoft.com/office/drawing/2014/main" id="{DA3FBF7E-E84E-7E93-863D-5C618E6F7EFA}"/>
              </a:ext>
            </a:extLst>
          </p:cNvPr>
          <p:cNvSpPr/>
          <p:nvPr/>
        </p:nvSpPr>
        <p:spPr>
          <a:xfrm>
            <a:off x="228600" y="659226"/>
            <a:ext cx="17830800" cy="7913274"/>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82850" tIns="182850" rIns="182850" bIns="182850" anchor="ctr" anchorCtr="0">
            <a:noAutofit/>
          </a:bodyPr>
          <a:lstStyle/>
          <a:p>
            <a:pPr defTabSz="1828755">
              <a:buClr>
                <a:srgbClr val="000000"/>
              </a:buClr>
              <a:defRPr/>
            </a:pPr>
            <a:endParaRPr sz="7200" kern="0">
              <a:solidFill>
                <a:srgbClr val="000000"/>
              </a:solidFill>
              <a:latin typeface="Cambria" panose="02040503050406030204" pitchFamily="18" charset="0"/>
              <a:ea typeface="Cambria" panose="02040503050406030204" pitchFamily="18" charset="0"/>
              <a:cs typeface="Arial"/>
              <a:sym typeface="Arial"/>
            </a:endParaRPr>
          </a:p>
        </p:txBody>
      </p:sp>
      <p:sp>
        <p:nvSpPr>
          <p:cNvPr id="3" name="Freeform 3"/>
          <p:cNvSpPr/>
          <p:nvPr/>
        </p:nvSpPr>
        <p:spPr>
          <a:xfrm rot="-2319581">
            <a:off x="12949401" y="1557815"/>
            <a:ext cx="6976863" cy="6738487"/>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7"/>
            <a:stretch>
              <a:fillRect/>
            </a:stretch>
          </a:blipFill>
        </p:spPr>
      </p:sp>
      <p:sp>
        <p:nvSpPr>
          <p:cNvPr id="4" name="Freeform 4"/>
          <p:cNvSpPr/>
          <p:nvPr/>
        </p:nvSpPr>
        <p:spPr>
          <a:xfrm flipH="1">
            <a:off x="-1019925" y="-2883889"/>
            <a:ext cx="6976863" cy="6738487"/>
          </a:xfrm>
          <a:custGeom>
            <a:avLst/>
            <a:gdLst/>
            <a:ahLst/>
            <a:cxnLst/>
            <a:rect l="l" t="t" r="r" b="b"/>
            <a:pathLst>
              <a:path w="6976863" h="6738487">
                <a:moveTo>
                  <a:pt x="6976864" y="0"/>
                </a:moveTo>
                <a:lnTo>
                  <a:pt x="0" y="0"/>
                </a:lnTo>
                <a:lnTo>
                  <a:pt x="0" y="6738488"/>
                </a:lnTo>
                <a:lnTo>
                  <a:pt x="6976864" y="6738488"/>
                </a:lnTo>
                <a:lnTo>
                  <a:pt x="6976864" y="0"/>
                </a:lnTo>
                <a:close/>
              </a:path>
            </a:pathLst>
          </a:custGeom>
          <a:blipFill>
            <a:blip r:embed="rId7"/>
            <a:stretch>
              <a:fillRect/>
            </a:stretch>
          </a:blipFill>
        </p:spPr>
      </p:sp>
      <p:grpSp>
        <p:nvGrpSpPr>
          <p:cNvPr id="16" name="Group 15"/>
          <p:cNvGrpSpPr/>
          <p:nvPr/>
        </p:nvGrpSpPr>
        <p:grpSpPr>
          <a:xfrm>
            <a:off x="742671" y="2825055"/>
            <a:ext cx="17316729" cy="4516270"/>
            <a:chOff x="321894" y="1667039"/>
            <a:chExt cx="17316729" cy="4516270"/>
          </a:xfrm>
        </p:grpSpPr>
        <p:sp>
          <p:nvSpPr>
            <p:cNvPr id="15" name="Google Shape;2105;p47">
              <a:extLst>
                <a:ext uri="{FF2B5EF4-FFF2-40B4-BE49-F238E27FC236}">
                  <a16:creationId xmlns:a16="http://schemas.microsoft.com/office/drawing/2014/main" id="{DA3FBF7E-E84E-7E93-863D-5C618E6F7EFA}"/>
                </a:ext>
              </a:extLst>
            </p:cNvPr>
            <p:cNvSpPr/>
            <p:nvPr/>
          </p:nvSpPr>
          <p:spPr>
            <a:xfrm>
              <a:off x="321894" y="1667039"/>
              <a:ext cx="17316729" cy="4516270"/>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rgbClr val="FBEFD6"/>
            </a:solidFill>
            <a:ln>
              <a:noFill/>
            </a:ln>
            <a:effectLst>
              <a:softEdge rad="317500"/>
            </a:effectLst>
          </p:spPr>
          <p:txBody>
            <a:bodyPr spcFirstLastPara="1" wrap="square" lIns="182850" tIns="182850" rIns="182850" bIns="182850" anchor="ctr" anchorCtr="0">
              <a:noAutofit/>
            </a:bodyPr>
            <a:lstStyle/>
            <a:p>
              <a:pPr defTabSz="1828755">
                <a:buClr>
                  <a:srgbClr val="000000"/>
                </a:buClr>
                <a:defRPr/>
              </a:pPr>
              <a:endParaRPr sz="7200" kern="0">
                <a:solidFill>
                  <a:srgbClr val="000000"/>
                </a:solidFill>
                <a:latin typeface="Cambria" panose="02040503050406030204" pitchFamily="18" charset="0"/>
                <a:ea typeface="Cambria" panose="02040503050406030204" pitchFamily="18" charset="0"/>
                <a:cs typeface="Arial"/>
                <a:sym typeface="Arial"/>
              </a:endParaRPr>
            </a:p>
          </p:txBody>
        </p:sp>
        <p:sp>
          <p:nvSpPr>
            <p:cNvPr id="13" name="Rectangle 12"/>
            <p:cNvSpPr/>
            <p:nvPr/>
          </p:nvSpPr>
          <p:spPr>
            <a:xfrm>
              <a:off x="569823" y="2446260"/>
              <a:ext cx="15965430" cy="2862322"/>
            </a:xfrm>
            <a:prstGeom prst="rect">
              <a:avLst/>
            </a:prstGeom>
          </p:spPr>
          <p:txBody>
            <a:bodyPr wrap="square">
              <a:spAutoFit/>
            </a:bodyPr>
            <a:lstStyle/>
            <a:p>
              <a:pPr marR="0" lvl="0" algn="ctr" defTabSz="914400" eaLnBrk="1" fontAlgn="auto" latinLnBrk="0" hangingPunct="1">
                <a:lnSpc>
                  <a:spcPct val="150000"/>
                </a:lnSpc>
                <a:spcBef>
                  <a:spcPts val="0"/>
                </a:spcBef>
                <a:spcAft>
                  <a:spcPts val="0"/>
                </a:spcAft>
                <a:buClrTx/>
                <a:buSzTx/>
                <a:tabLst/>
                <a:defRPr/>
              </a:pPr>
              <a:r>
                <a:rPr kumimoji="0" lang="en-US" sz="6000" b="1"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Em</a:t>
              </a:r>
              <a:r>
                <a:rPr kumimoji="0" lang="en-US" sz="6000" b="1"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6000" b="1"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hãy</a:t>
              </a:r>
              <a:r>
                <a:rPr kumimoji="0" lang="en-US" sz="6000" b="1"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6000" b="1"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viết</a:t>
              </a:r>
              <a:r>
                <a:rPr kumimoji="0" lang="en-US" sz="6000" b="1"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6000" b="1"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tiếp</a:t>
              </a:r>
              <a:r>
                <a:rPr kumimoji="0" lang="en-US" sz="6000" b="1"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6000" b="1"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các</a:t>
              </a:r>
              <a:r>
                <a:rPr kumimoji="0" lang="en-US" sz="6000" b="1"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6000" b="1"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câu</a:t>
              </a:r>
              <a:r>
                <a:rPr kumimoji="0" lang="en-US" sz="6000" b="1"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6000" b="1"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ch</a:t>
              </a:r>
              <a:r>
                <a:rPr lang="en-US" sz="6000" b="1" kern="0" dirty="0" smtClean="0">
                  <a:solidFill>
                    <a:prstClr val="black"/>
                  </a:solidFill>
                  <a:latin typeface="Cambria" panose="02040503050406030204" pitchFamily="18" charset="0"/>
                  <a:ea typeface="Cambria" panose="02040503050406030204" pitchFamily="18" charset="0"/>
                  <a:cs typeface="Arial"/>
                  <a:sym typeface="Arial"/>
                </a:rPr>
                <a:t>o </a:t>
              </a:r>
              <a:r>
                <a:rPr lang="en-US" sz="6000" b="1" kern="0" dirty="0" err="1" smtClean="0">
                  <a:solidFill>
                    <a:prstClr val="black"/>
                  </a:solidFill>
                  <a:latin typeface="Cambria" panose="02040503050406030204" pitchFamily="18" charset="0"/>
                  <a:ea typeface="Cambria" panose="02040503050406030204" pitchFamily="18" charset="0"/>
                  <a:cs typeface="Arial"/>
                  <a:sym typeface="Arial"/>
                </a:rPr>
                <a:t>câu</a:t>
              </a:r>
              <a:r>
                <a:rPr lang="en-US" sz="6000" b="1" kern="0" dirty="0" smtClean="0">
                  <a:solidFill>
                    <a:prstClr val="black"/>
                  </a:solidFill>
                  <a:latin typeface="Cambria" panose="02040503050406030204" pitchFamily="18" charset="0"/>
                  <a:ea typeface="Cambria" panose="02040503050406030204" pitchFamily="18" charset="0"/>
                  <a:cs typeface="Arial"/>
                  <a:sym typeface="Arial"/>
                </a:rPr>
                <a:t> </a:t>
              </a:r>
              <a:r>
                <a:rPr lang="en-US" sz="6000" b="1" kern="0" dirty="0" err="1" smtClean="0">
                  <a:solidFill>
                    <a:prstClr val="black"/>
                  </a:solidFill>
                  <a:latin typeface="Cambria" panose="02040503050406030204" pitchFamily="18" charset="0"/>
                  <a:ea typeface="Cambria" panose="02040503050406030204" pitchFamily="18" charset="0"/>
                  <a:cs typeface="Arial"/>
                  <a:sym typeface="Arial"/>
                </a:rPr>
                <a:t>văn</a:t>
              </a:r>
              <a:r>
                <a:rPr lang="en-US" sz="6000" b="1" kern="0" dirty="0" smtClean="0">
                  <a:solidFill>
                    <a:prstClr val="black"/>
                  </a:solidFill>
                  <a:latin typeface="Cambria" panose="02040503050406030204" pitchFamily="18" charset="0"/>
                  <a:ea typeface="Cambria" panose="02040503050406030204" pitchFamily="18" charset="0"/>
                  <a:cs typeface="Arial"/>
                  <a:sym typeface="Arial"/>
                </a:rPr>
                <a:t> </a:t>
              </a:r>
              <a:r>
                <a:rPr lang="en-US" sz="6000" b="1" kern="0" dirty="0" err="1" smtClean="0">
                  <a:solidFill>
                    <a:prstClr val="black"/>
                  </a:solidFill>
                  <a:latin typeface="Cambria" panose="02040503050406030204" pitchFamily="18" charset="0"/>
                  <a:ea typeface="Cambria" panose="02040503050406030204" pitchFamily="18" charset="0"/>
                  <a:cs typeface="Arial"/>
                  <a:sym typeface="Arial"/>
                </a:rPr>
                <a:t>sau</a:t>
              </a:r>
              <a:r>
                <a:rPr lang="en-US" sz="6000" b="1" kern="0" dirty="0" smtClean="0">
                  <a:solidFill>
                    <a:prstClr val="black"/>
                  </a:solidFill>
                  <a:latin typeface="Cambria" panose="02040503050406030204" pitchFamily="18" charset="0"/>
                  <a:ea typeface="Cambria" panose="02040503050406030204" pitchFamily="18" charset="0"/>
                  <a:cs typeface="Arial"/>
                  <a:sym typeface="Arial"/>
                </a:rPr>
                <a:t>:</a:t>
              </a:r>
            </a:p>
            <a:p>
              <a:pPr marR="0" lvl="0" algn="ctr" defTabSz="914400" eaLnBrk="1" fontAlgn="auto" latinLnBrk="0" hangingPunct="1">
                <a:lnSpc>
                  <a:spcPct val="150000"/>
                </a:lnSpc>
                <a:spcBef>
                  <a:spcPts val="0"/>
                </a:spcBef>
                <a:spcAft>
                  <a:spcPts val="0"/>
                </a:spcAft>
                <a:buClrTx/>
                <a:buSzTx/>
                <a:tabLst/>
                <a:defRPr/>
              </a:pPr>
              <a:r>
                <a:rPr kumimoji="0" lang="en-US" sz="6000" i="1" u="none" strike="noStrike" kern="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cs typeface="Arial"/>
                  <a:sym typeface="Arial"/>
                </a:rPr>
                <a:t>Mùa</a:t>
              </a:r>
              <a:r>
                <a:rPr kumimoji="0" lang="en-US" sz="6000" i="1" u="none" strike="noStrike" kern="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cs typeface="Arial"/>
                  <a:sym typeface="Arial"/>
                </a:rPr>
                <a:t> </a:t>
              </a:r>
              <a:r>
                <a:rPr kumimoji="0" lang="en-US" sz="6000" i="1" u="none" strike="noStrike" kern="0" cap="none" spc="0" normalizeH="0" noProof="0" dirty="0" err="1" smtClean="0">
                  <a:ln>
                    <a:noFill/>
                  </a:ln>
                  <a:solidFill>
                    <a:srgbClr val="002060"/>
                  </a:solidFill>
                  <a:effectLst/>
                  <a:uLnTx/>
                  <a:uFillTx/>
                  <a:latin typeface="Cambria" panose="02040503050406030204" pitchFamily="18" charset="0"/>
                  <a:ea typeface="Cambria" panose="02040503050406030204" pitchFamily="18" charset="0"/>
                  <a:cs typeface="Arial"/>
                  <a:sym typeface="Arial"/>
                </a:rPr>
                <a:t>hè</a:t>
              </a:r>
              <a:r>
                <a:rPr kumimoji="0" lang="en-US" sz="6000" i="1" u="none" strike="noStrike" kern="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cs typeface="Arial"/>
                  <a:sym typeface="Arial"/>
                </a:rPr>
                <a:t>, </a:t>
              </a:r>
              <a:r>
                <a:rPr kumimoji="0" lang="en-US" sz="6000" i="1" u="none" strike="noStrike" kern="0" cap="none" spc="0" normalizeH="0" noProof="0" dirty="0" err="1" smtClean="0">
                  <a:ln>
                    <a:noFill/>
                  </a:ln>
                  <a:solidFill>
                    <a:srgbClr val="002060"/>
                  </a:solidFill>
                  <a:effectLst/>
                  <a:uLnTx/>
                  <a:uFillTx/>
                  <a:latin typeface="Cambria" panose="02040503050406030204" pitchFamily="18" charset="0"/>
                  <a:ea typeface="Cambria" panose="02040503050406030204" pitchFamily="18" charset="0"/>
                  <a:cs typeface="Arial"/>
                  <a:sym typeface="Arial"/>
                </a:rPr>
                <a:t>cây</a:t>
              </a:r>
              <a:r>
                <a:rPr kumimoji="0" lang="en-US" sz="6000" i="1" u="none" strike="noStrike" kern="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cs typeface="Arial"/>
                  <a:sym typeface="Arial"/>
                </a:rPr>
                <a:t> </a:t>
              </a:r>
              <a:r>
                <a:rPr kumimoji="0" lang="en-US" sz="6000" i="1" u="none" strike="noStrike" kern="0" cap="none" spc="0" normalizeH="0" noProof="0" dirty="0" err="1" smtClean="0">
                  <a:ln>
                    <a:noFill/>
                  </a:ln>
                  <a:solidFill>
                    <a:srgbClr val="002060"/>
                  </a:solidFill>
                  <a:effectLst/>
                  <a:uLnTx/>
                  <a:uFillTx/>
                  <a:latin typeface="Cambria" panose="02040503050406030204" pitchFamily="18" charset="0"/>
                  <a:ea typeface="Cambria" panose="02040503050406030204" pitchFamily="18" charset="0"/>
                  <a:cs typeface="Arial"/>
                  <a:sym typeface="Arial"/>
                </a:rPr>
                <a:t>phượng</a:t>
              </a:r>
              <a:r>
                <a:rPr kumimoji="0" lang="en-US" sz="6000" i="1" u="none" strike="noStrike" kern="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cs typeface="Arial"/>
                  <a:sym typeface="Arial"/>
                </a:rPr>
                <a:t> </a:t>
              </a:r>
              <a:r>
                <a:rPr kumimoji="0" lang="en-US" sz="6000" i="1" u="none" strike="noStrike" kern="0" cap="none" spc="0" normalizeH="0" noProof="0" dirty="0" err="1" smtClean="0">
                  <a:ln>
                    <a:noFill/>
                  </a:ln>
                  <a:solidFill>
                    <a:srgbClr val="002060"/>
                  </a:solidFill>
                  <a:effectLst/>
                  <a:uLnTx/>
                  <a:uFillTx/>
                  <a:latin typeface="Cambria" panose="02040503050406030204" pitchFamily="18" charset="0"/>
                  <a:ea typeface="Cambria" panose="02040503050406030204" pitchFamily="18" charset="0"/>
                  <a:cs typeface="Arial"/>
                  <a:sym typeface="Arial"/>
                </a:rPr>
                <a:t>trong</a:t>
              </a:r>
              <a:r>
                <a:rPr lang="en-US" sz="6000" i="1" kern="0" dirty="0">
                  <a:solidFill>
                    <a:srgbClr val="002060"/>
                  </a:solidFill>
                  <a:latin typeface="Cambria" panose="02040503050406030204" pitchFamily="18" charset="0"/>
                  <a:ea typeface="Cambria" panose="02040503050406030204" pitchFamily="18" charset="0"/>
                  <a:cs typeface="Arial"/>
                  <a:sym typeface="Arial"/>
                </a:rPr>
                <a:t> </a:t>
              </a:r>
              <a:r>
                <a:rPr lang="en-US" sz="6000" i="1" kern="0" dirty="0" err="1" smtClean="0">
                  <a:solidFill>
                    <a:srgbClr val="002060"/>
                  </a:solidFill>
                  <a:latin typeface="Cambria" panose="02040503050406030204" pitchFamily="18" charset="0"/>
                  <a:ea typeface="Cambria" panose="02040503050406030204" pitchFamily="18" charset="0"/>
                  <a:cs typeface="Arial"/>
                  <a:sym typeface="Arial"/>
                </a:rPr>
                <a:t>sân</a:t>
              </a:r>
              <a:r>
                <a:rPr lang="en-US" sz="6000" i="1" kern="0" dirty="0" smtClean="0">
                  <a:solidFill>
                    <a:srgbClr val="002060"/>
                  </a:solidFill>
                  <a:latin typeface="Cambria" panose="02040503050406030204" pitchFamily="18" charset="0"/>
                  <a:ea typeface="Cambria" panose="02040503050406030204" pitchFamily="18" charset="0"/>
                  <a:cs typeface="Arial"/>
                  <a:sym typeface="Arial"/>
                </a:rPr>
                <a:t> </a:t>
              </a:r>
              <a:r>
                <a:rPr lang="en-US" sz="6000" i="1" kern="0" dirty="0" err="1" smtClean="0">
                  <a:solidFill>
                    <a:srgbClr val="002060"/>
                  </a:solidFill>
                  <a:latin typeface="Cambria" panose="02040503050406030204" pitchFamily="18" charset="0"/>
                  <a:ea typeface="Cambria" panose="02040503050406030204" pitchFamily="18" charset="0"/>
                  <a:cs typeface="Arial"/>
                  <a:sym typeface="Arial"/>
                </a:rPr>
                <a:t>trường</a:t>
              </a:r>
              <a:r>
                <a:rPr lang="en-US" sz="6000" i="1" kern="0" dirty="0" smtClean="0">
                  <a:solidFill>
                    <a:srgbClr val="002060"/>
                  </a:solidFill>
                  <a:latin typeface="Cambria" panose="02040503050406030204" pitchFamily="18" charset="0"/>
                  <a:ea typeface="Cambria" panose="02040503050406030204" pitchFamily="18" charset="0"/>
                  <a:cs typeface="Arial"/>
                  <a:sym typeface="Arial"/>
                </a:rPr>
                <a:t> </a:t>
              </a:r>
              <a:r>
                <a:rPr lang="en-US" sz="6000" i="1" kern="0" dirty="0" err="1" smtClean="0">
                  <a:solidFill>
                    <a:srgbClr val="002060"/>
                  </a:solidFill>
                  <a:latin typeface="Cambria" panose="02040503050406030204" pitchFamily="18" charset="0"/>
                  <a:ea typeface="Cambria" panose="02040503050406030204" pitchFamily="18" charset="0"/>
                  <a:cs typeface="Arial"/>
                  <a:sym typeface="Arial"/>
                </a:rPr>
                <a:t>nở</a:t>
              </a:r>
              <a:r>
                <a:rPr lang="en-US" sz="6000" i="1" kern="0" dirty="0" smtClean="0">
                  <a:solidFill>
                    <a:srgbClr val="002060"/>
                  </a:solidFill>
                  <a:latin typeface="Cambria" panose="02040503050406030204" pitchFamily="18" charset="0"/>
                  <a:ea typeface="Cambria" panose="02040503050406030204" pitchFamily="18" charset="0"/>
                  <a:cs typeface="Arial"/>
                  <a:sym typeface="Arial"/>
                </a:rPr>
                <a:t> </a:t>
              </a:r>
              <a:r>
                <a:rPr lang="en-US" sz="6000" i="1" kern="0" dirty="0" err="1" smtClean="0">
                  <a:solidFill>
                    <a:srgbClr val="002060"/>
                  </a:solidFill>
                  <a:latin typeface="Cambria" panose="02040503050406030204" pitchFamily="18" charset="0"/>
                  <a:ea typeface="Cambria" panose="02040503050406030204" pitchFamily="18" charset="0"/>
                  <a:cs typeface="Arial"/>
                  <a:sym typeface="Arial"/>
                </a:rPr>
                <a:t>rộ</a:t>
              </a:r>
              <a:r>
                <a:rPr lang="en-US" sz="6000" i="1" kern="0" dirty="0" smtClean="0">
                  <a:solidFill>
                    <a:srgbClr val="002060"/>
                  </a:solidFill>
                  <a:latin typeface="Cambria" panose="02040503050406030204" pitchFamily="18" charset="0"/>
                  <a:ea typeface="Cambria" panose="02040503050406030204" pitchFamily="18" charset="0"/>
                  <a:cs typeface="Arial"/>
                  <a:sym typeface="Arial"/>
                </a:rPr>
                <a:t>.</a:t>
              </a:r>
              <a:endParaRPr kumimoji="0" lang="en-GB" sz="2000" i="1" u="none" strike="noStrike" kern="0" cap="none" spc="0" normalizeH="0" baseline="0" noProof="0" dirty="0" smtClean="0">
                <a:ln>
                  <a:noFill/>
                </a:ln>
                <a:solidFill>
                  <a:srgbClr val="002060"/>
                </a:solidFill>
                <a:effectLst/>
                <a:uLnTx/>
                <a:uFillTx/>
              </a:endParaRPr>
            </a:p>
          </p:txBody>
        </p:sp>
      </p:grpSp>
      <p:pic>
        <p:nvPicPr>
          <p:cNvPr id="2" name="Picture 1"/>
          <p:cNvPicPr>
            <a:picLocks noChangeAspect="1"/>
          </p:cNvPicPr>
          <p:nvPr/>
        </p:nvPicPr>
        <p:blipFill>
          <a:blip r:embed="rId8"/>
          <a:stretch>
            <a:fillRect/>
          </a:stretch>
        </p:blipFill>
        <p:spPr>
          <a:xfrm>
            <a:off x="1246928" y="1215591"/>
            <a:ext cx="16308213" cy="1694835"/>
          </a:xfrm>
          <a:prstGeom prst="rect">
            <a:avLst/>
          </a:prstGeom>
        </p:spPr>
      </p:pic>
    </p:spTree>
    <p:extLst>
      <p:ext uri="{BB962C8B-B14F-4D97-AF65-F5344CB8AC3E}">
        <p14:creationId xmlns:p14="http://schemas.microsoft.com/office/powerpoint/2010/main" val="2329287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1000"/>
                                        <p:tgtEl>
                                          <p:spTgt spid="2"/>
                                        </p:tgtEl>
                                      </p:cBhvr>
                                    </p:animEffect>
                                    <p:anim calcmode="lin" valueType="num">
                                      <p:cBhvr>
                                        <p:cTn id="38" dur="1000" fill="hold"/>
                                        <p:tgtEl>
                                          <p:spTgt spid="2"/>
                                        </p:tgtEl>
                                        <p:attrNameLst>
                                          <p:attrName>ppt_x</p:attrName>
                                        </p:attrNameLst>
                                      </p:cBhvr>
                                      <p:tavLst>
                                        <p:tav tm="0">
                                          <p:val>
                                            <p:strVal val="#ppt_x"/>
                                          </p:val>
                                        </p:tav>
                                        <p:tav tm="100000">
                                          <p:val>
                                            <p:strVal val="#ppt_x"/>
                                          </p:val>
                                        </p:tav>
                                      </p:tavLst>
                                    </p:anim>
                                    <p:anim calcmode="lin" valueType="num">
                                      <p:cBhvr>
                                        <p:cTn id="3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inVertical)">
                                      <p:cBhvr>
                                        <p:cTn id="4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82C2FF"/>
        </a:solidFill>
        <a:effectLst/>
      </p:bgPr>
    </p:bg>
    <p:spTree>
      <p:nvGrpSpPr>
        <p:cNvPr id="1" name=""/>
        <p:cNvGrpSpPr/>
        <p:nvPr/>
      </p:nvGrpSpPr>
      <p:grpSpPr>
        <a:xfrm>
          <a:off x="0" y="0"/>
          <a:ext cx="0" cy="0"/>
          <a:chOff x="0" y="0"/>
          <a:chExt cx="0" cy="0"/>
        </a:xfrm>
      </p:grpSpPr>
      <p:sp>
        <p:nvSpPr>
          <p:cNvPr id="3" name="Freeform 3"/>
          <p:cNvSpPr/>
          <p:nvPr/>
        </p:nvSpPr>
        <p:spPr>
          <a:xfrm>
            <a:off x="10885276" y="5030718"/>
            <a:ext cx="6976863" cy="6738487"/>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2"/>
            <a:stretch>
              <a:fillRect/>
            </a:stretch>
          </a:blipFill>
        </p:spPr>
      </p:sp>
      <p:sp>
        <p:nvSpPr>
          <p:cNvPr id="4" name="Freeform 4"/>
          <p:cNvSpPr/>
          <p:nvPr/>
        </p:nvSpPr>
        <p:spPr>
          <a:xfrm>
            <a:off x="1007385" y="7682644"/>
            <a:ext cx="15749006" cy="3151313"/>
          </a:xfrm>
          <a:custGeom>
            <a:avLst/>
            <a:gdLst/>
            <a:ahLst/>
            <a:cxnLst/>
            <a:rect l="l" t="t" r="r" b="b"/>
            <a:pathLst>
              <a:path w="15749006" h="3151313">
                <a:moveTo>
                  <a:pt x="0" y="0"/>
                </a:moveTo>
                <a:lnTo>
                  <a:pt x="15749006" y="0"/>
                </a:lnTo>
                <a:lnTo>
                  <a:pt x="15749006" y="3151312"/>
                </a:lnTo>
                <a:lnTo>
                  <a:pt x="0" y="3151312"/>
                </a:lnTo>
                <a:lnTo>
                  <a:pt x="0" y="0"/>
                </a:lnTo>
                <a:close/>
              </a:path>
            </a:pathLst>
          </a:custGeom>
          <a:blipFill>
            <a:blip r:embed="rId3"/>
            <a:stretch>
              <a:fillRect/>
            </a:stretch>
          </a:blipFill>
        </p:spPr>
      </p:sp>
      <p:sp>
        <p:nvSpPr>
          <p:cNvPr id="6" name="Freeform 6"/>
          <p:cNvSpPr/>
          <p:nvPr/>
        </p:nvSpPr>
        <p:spPr>
          <a:xfrm flipH="1">
            <a:off x="-2459732" y="-2340544"/>
            <a:ext cx="6976863" cy="6738487"/>
          </a:xfrm>
          <a:custGeom>
            <a:avLst/>
            <a:gdLst/>
            <a:ahLst/>
            <a:cxnLst/>
            <a:rect l="l" t="t" r="r" b="b"/>
            <a:pathLst>
              <a:path w="6976863" h="6738487">
                <a:moveTo>
                  <a:pt x="6976864" y="0"/>
                </a:moveTo>
                <a:lnTo>
                  <a:pt x="0" y="0"/>
                </a:lnTo>
                <a:lnTo>
                  <a:pt x="0" y="6738488"/>
                </a:lnTo>
                <a:lnTo>
                  <a:pt x="6976864" y="6738488"/>
                </a:lnTo>
                <a:lnTo>
                  <a:pt x="6976864" y="0"/>
                </a:lnTo>
                <a:close/>
              </a:path>
            </a:pathLst>
          </a:custGeom>
          <a:blipFill>
            <a:blip r:embed="rId2"/>
            <a:stretch>
              <a:fillRect/>
            </a:stretch>
          </a:blipFill>
        </p:spPr>
      </p:sp>
      <p:sp>
        <p:nvSpPr>
          <p:cNvPr id="11" name="Freeform 7"/>
          <p:cNvSpPr/>
          <p:nvPr/>
        </p:nvSpPr>
        <p:spPr>
          <a:xfrm>
            <a:off x="11195594" y="7344221"/>
            <a:ext cx="7798514" cy="3828157"/>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4"/>
            <a:stretch>
              <a:fillRect/>
            </a:stretch>
          </a:blipFill>
        </p:spPr>
      </p:sp>
      <p:sp>
        <p:nvSpPr>
          <p:cNvPr id="12" name="Freeform 9"/>
          <p:cNvSpPr/>
          <p:nvPr/>
        </p:nvSpPr>
        <p:spPr>
          <a:xfrm flipH="1">
            <a:off x="-857629" y="6965207"/>
            <a:ext cx="7798514" cy="3828157"/>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4"/>
            <a:stretch>
              <a:fillRect/>
            </a:stretch>
          </a:blipFill>
        </p:spPr>
      </p:sp>
      <p:pic>
        <p:nvPicPr>
          <p:cNvPr id="5" name="Picture 4"/>
          <p:cNvPicPr>
            <a:picLocks noChangeAspect="1"/>
          </p:cNvPicPr>
          <p:nvPr/>
        </p:nvPicPr>
        <p:blipFill>
          <a:blip r:embed="rId5"/>
          <a:stretch>
            <a:fillRect/>
          </a:stretch>
        </p:blipFill>
        <p:spPr>
          <a:xfrm>
            <a:off x="979311" y="925970"/>
            <a:ext cx="16308213" cy="6943946"/>
          </a:xfrm>
          <a:prstGeom prst="rect">
            <a:avLst/>
          </a:prstGeom>
        </p:spPr>
      </p:pic>
    </p:spTree>
    <p:extLst>
      <p:ext uri="{BB962C8B-B14F-4D97-AF65-F5344CB8AC3E}">
        <p14:creationId xmlns:p14="http://schemas.microsoft.com/office/powerpoint/2010/main" val="279046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82C2FF"/>
        </a:solidFill>
        <a:effectLst/>
      </p:bgPr>
    </p:bg>
    <p:spTree>
      <p:nvGrpSpPr>
        <p:cNvPr id="1" name=""/>
        <p:cNvGrpSpPr/>
        <p:nvPr/>
      </p:nvGrpSpPr>
      <p:grpSpPr>
        <a:xfrm>
          <a:off x="0" y="0"/>
          <a:ext cx="0" cy="0"/>
          <a:chOff x="0" y="0"/>
          <a:chExt cx="0" cy="0"/>
        </a:xfrm>
      </p:grpSpPr>
      <p:sp>
        <p:nvSpPr>
          <p:cNvPr id="7" name="Freeform 7"/>
          <p:cNvSpPr/>
          <p:nvPr/>
        </p:nvSpPr>
        <p:spPr>
          <a:xfrm>
            <a:off x="11195594" y="7344221"/>
            <a:ext cx="7798514" cy="3828157"/>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2"/>
            <a:stretch>
              <a:fillRect/>
            </a:stretch>
          </a:blipFill>
        </p:spPr>
      </p:sp>
      <p:sp>
        <p:nvSpPr>
          <p:cNvPr id="6" name="Freeform 6"/>
          <p:cNvSpPr/>
          <p:nvPr/>
        </p:nvSpPr>
        <p:spPr>
          <a:xfrm>
            <a:off x="2010659" y="6503682"/>
            <a:ext cx="14266682" cy="3792560"/>
          </a:xfrm>
          <a:custGeom>
            <a:avLst/>
            <a:gdLst/>
            <a:ahLst/>
            <a:cxnLst/>
            <a:rect l="l" t="t" r="r" b="b"/>
            <a:pathLst>
              <a:path w="14266682" h="3792560">
                <a:moveTo>
                  <a:pt x="0" y="0"/>
                </a:moveTo>
                <a:lnTo>
                  <a:pt x="14266682" y="0"/>
                </a:lnTo>
                <a:lnTo>
                  <a:pt x="14266682" y="3792560"/>
                </a:lnTo>
                <a:lnTo>
                  <a:pt x="0" y="3792560"/>
                </a:lnTo>
                <a:lnTo>
                  <a:pt x="0" y="0"/>
                </a:lnTo>
                <a:close/>
              </a:path>
            </a:pathLst>
          </a:custGeom>
          <a:blipFill>
            <a:blip r:embed="rId3">
              <a:extLst>
                <a:ext uri="{96DAC541-7B7A-43D3-8B79-37D633B846F1}">
                  <asvg:svgBlip xmlns:asvg="http://schemas.microsoft.com/office/drawing/2016/SVG/main" xmlns="" r:embed="rId6"/>
                </a:ext>
              </a:extLst>
            </a:blip>
            <a:stretch>
              <a:fillRect/>
            </a:stretch>
          </a:blipFill>
        </p:spPr>
      </p:sp>
      <p:sp>
        <p:nvSpPr>
          <p:cNvPr id="9" name="Freeform 9"/>
          <p:cNvSpPr/>
          <p:nvPr/>
        </p:nvSpPr>
        <p:spPr>
          <a:xfrm flipH="1">
            <a:off x="-857629" y="6965207"/>
            <a:ext cx="7798514" cy="3828157"/>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2"/>
            <a:stretch>
              <a:fillRect/>
            </a:stretch>
          </a:blipFill>
        </p:spPr>
      </p:sp>
      <p:sp>
        <p:nvSpPr>
          <p:cNvPr id="11" name="Google Shape;2105;p47">
            <a:extLst>
              <a:ext uri="{FF2B5EF4-FFF2-40B4-BE49-F238E27FC236}">
                <a16:creationId xmlns:a16="http://schemas.microsoft.com/office/drawing/2014/main" id="{DA3FBF7E-E84E-7E93-863D-5C618E6F7EFA}"/>
              </a:ext>
            </a:extLst>
          </p:cNvPr>
          <p:cNvSpPr/>
          <p:nvPr/>
        </p:nvSpPr>
        <p:spPr>
          <a:xfrm>
            <a:off x="76200" y="114300"/>
            <a:ext cx="18135600" cy="9906000"/>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82850" tIns="182850" rIns="182850" bIns="182850" anchor="ctr" anchorCtr="0">
            <a:noAutofit/>
          </a:bodyPr>
          <a:lstStyle/>
          <a:p>
            <a:pPr defTabSz="1828755">
              <a:buClr>
                <a:srgbClr val="000000"/>
              </a:buClr>
              <a:defRPr/>
            </a:pPr>
            <a:endParaRPr sz="7200" kern="0">
              <a:solidFill>
                <a:srgbClr val="000000"/>
              </a:solidFill>
              <a:latin typeface="Cambria" panose="02040503050406030204" pitchFamily="18" charset="0"/>
              <a:ea typeface="Cambria" panose="02040503050406030204" pitchFamily="18" charset="0"/>
              <a:cs typeface="Arial"/>
              <a:sym typeface="Arial"/>
            </a:endParaRPr>
          </a:p>
        </p:txBody>
      </p:sp>
      <p:sp>
        <p:nvSpPr>
          <p:cNvPr id="12" name="Rectangle 11"/>
          <p:cNvSpPr/>
          <p:nvPr/>
        </p:nvSpPr>
        <p:spPr>
          <a:xfrm>
            <a:off x="838200" y="342900"/>
            <a:ext cx="15890914" cy="646331"/>
          </a:xfrm>
          <a:prstGeom prst="rect">
            <a:avLst/>
          </a:prstGeom>
        </p:spPr>
        <p:txBody>
          <a:bodyPr wrap="square">
            <a:spAutoFit/>
          </a:bodyPr>
          <a:lstStyle/>
          <a:p>
            <a:pPr lvl="0" algn="just"/>
            <a:r>
              <a:rPr lang="en-GB" sz="3600" b="1" kern="0" dirty="0" smtClean="0">
                <a:solidFill>
                  <a:prstClr val="black"/>
                </a:solidFill>
                <a:latin typeface="Cambria" panose="02040503050406030204" pitchFamily="18" charset="0"/>
                <a:ea typeface="Cambria" panose="02040503050406030204" pitchFamily="18" charset="0"/>
                <a:cs typeface="Arial"/>
                <a:sym typeface="Arial"/>
              </a:rPr>
              <a:t>3. </a:t>
            </a:r>
            <a:r>
              <a:rPr lang="vi-VN" sz="3600" b="1" kern="0" dirty="0" smtClean="0">
                <a:solidFill>
                  <a:prstClr val="black"/>
                </a:solidFill>
                <a:latin typeface="Cambria" panose="02040503050406030204" pitchFamily="18" charset="0"/>
                <a:ea typeface="Cambria" panose="02040503050406030204" pitchFamily="18" charset="0"/>
                <a:cs typeface="Arial"/>
                <a:sym typeface="Arial"/>
              </a:rPr>
              <a:t>Tìm </a:t>
            </a:r>
            <a:r>
              <a:rPr lang="vi-VN" sz="3600" b="1" kern="0" dirty="0">
                <a:solidFill>
                  <a:prstClr val="black"/>
                </a:solidFill>
                <a:latin typeface="Cambria" panose="02040503050406030204" pitchFamily="18" charset="0"/>
                <a:ea typeface="Cambria" panose="02040503050406030204" pitchFamily="18" charset="0"/>
                <a:cs typeface="Arial"/>
                <a:sym typeface="Arial"/>
              </a:rPr>
              <a:t>từ ngữ được lặp lại để liên kết câu trong mỗi đoạn văn sau</a:t>
            </a:r>
            <a:r>
              <a:rPr lang="vi-VN" sz="3600" b="1" kern="0" dirty="0" smtClean="0">
                <a:solidFill>
                  <a:prstClr val="black"/>
                </a:solidFill>
                <a:latin typeface="Cambria" panose="02040503050406030204" pitchFamily="18" charset="0"/>
                <a:ea typeface="Cambria" panose="02040503050406030204" pitchFamily="18" charset="0"/>
                <a:cs typeface="Arial"/>
                <a:sym typeface="Arial"/>
              </a:rPr>
              <a:t>:</a:t>
            </a:r>
            <a:endParaRPr kumimoji="0" lang="en-GB" sz="1100" b="0" i="0" u="none" strike="noStrike" kern="0" cap="none" spc="0" normalizeH="0" baseline="0" noProof="0" dirty="0" smtClean="0">
              <a:ln>
                <a:noFill/>
              </a:ln>
              <a:solidFill>
                <a:sysClr val="windowText" lastClr="000000"/>
              </a:solidFill>
              <a:effectLst/>
              <a:uLnTx/>
              <a:uFillTx/>
            </a:endParaRPr>
          </a:p>
        </p:txBody>
      </p:sp>
      <p:sp>
        <p:nvSpPr>
          <p:cNvPr id="14" name="Rectangle 13"/>
          <p:cNvSpPr/>
          <p:nvPr/>
        </p:nvSpPr>
        <p:spPr>
          <a:xfrm>
            <a:off x="3625923" y="987242"/>
            <a:ext cx="13852769" cy="3046988"/>
          </a:xfrm>
          <a:prstGeom prst="rect">
            <a:avLst/>
          </a:prstGeom>
        </p:spPr>
        <p:txBody>
          <a:bodyPr wrap="square">
            <a:spAutoFit/>
          </a:bodyPr>
          <a:lstStyle/>
          <a:p>
            <a:pPr lvl="0" algn="just"/>
            <a:r>
              <a:rPr lang="en-GB" sz="3200" kern="0" dirty="0" smtClean="0">
                <a:solidFill>
                  <a:prstClr val="black"/>
                </a:solidFill>
                <a:latin typeface="Cambria" panose="02040503050406030204" pitchFamily="18" charset="0"/>
                <a:ea typeface="Cambria" panose="02040503050406030204" pitchFamily="18" charset="0"/>
                <a:cs typeface="Arial"/>
                <a:sym typeface="Arial"/>
              </a:rPr>
              <a:t>a. </a:t>
            </a:r>
            <a:r>
              <a:rPr lang="vi-VN" sz="3200" kern="0" dirty="0" smtClean="0">
                <a:solidFill>
                  <a:prstClr val="black"/>
                </a:solidFill>
                <a:latin typeface="Cambria" panose="02040503050406030204" pitchFamily="18" charset="0"/>
                <a:ea typeface="Cambria" panose="02040503050406030204" pitchFamily="18" charset="0"/>
                <a:cs typeface="Arial"/>
                <a:sym typeface="Arial"/>
              </a:rPr>
              <a:t>(1</a:t>
            </a:r>
            <a:r>
              <a:rPr lang="vi-VN" sz="3200" kern="0" dirty="0">
                <a:solidFill>
                  <a:prstClr val="black"/>
                </a:solidFill>
                <a:latin typeface="Cambria" panose="02040503050406030204" pitchFamily="18" charset="0"/>
                <a:ea typeface="Cambria" panose="02040503050406030204" pitchFamily="18" charset="0"/>
                <a:cs typeface="Arial"/>
                <a:sym typeface="Arial"/>
              </a:rPr>
              <a:t>) Một hôm, Thạch Sanh ngồi trong ngục tối, đem đàn của vua Thuỷ Tề cho ra gảy. (2) Tiếng đàn vang lên như những lời trách oán, trách sự hững hờ của công chúa và oán sự độc ác của Lý Thông. (3) Tiếng đàn vẳng đến hoàng cung, lọt vào tai công chúa. (4) Vừa nghe tiếng đàn, công chúa bỗng cười nói vui vẻ. (5) Nàng xin vua cha cho gọi người đánh đàn vào cung</a:t>
            </a:r>
            <a:r>
              <a:rPr lang="vi-VN" sz="3200" kern="0" dirty="0" smtClean="0">
                <a:solidFill>
                  <a:prstClr val="black"/>
                </a:solidFill>
                <a:latin typeface="Cambria" panose="02040503050406030204" pitchFamily="18" charset="0"/>
                <a:ea typeface="Cambria" panose="02040503050406030204" pitchFamily="18" charset="0"/>
                <a:cs typeface="Arial"/>
                <a:sym typeface="Arial"/>
              </a:rPr>
              <a:t>.</a:t>
            </a:r>
            <a:endParaRPr lang="en-GB" sz="3200" kern="0" dirty="0" smtClean="0">
              <a:solidFill>
                <a:prstClr val="black"/>
              </a:solidFill>
              <a:latin typeface="Cambria" panose="02040503050406030204" pitchFamily="18" charset="0"/>
              <a:ea typeface="Cambria" panose="02040503050406030204" pitchFamily="18" charset="0"/>
              <a:cs typeface="Arial"/>
              <a:sym typeface="Arial"/>
            </a:endParaRPr>
          </a:p>
          <a:p>
            <a:pPr lvl="0" algn="r"/>
            <a:r>
              <a:rPr lang="vi-VN" sz="3200" kern="0" dirty="0" smtClean="0">
                <a:solidFill>
                  <a:prstClr val="black"/>
                </a:solidFill>
                <a:latin typeface="Cambria" panose="02040503050406030204" pitchFamily="18" charset="0"/>
                <a:ea typeface="Cambria" panose="02040503050406030204" pitchFamily="18" charset="0"/>
                <a:cs typeface="Arial"/>
                <a:sym typeface="Arial"/>
              </a:rPr>
              <a:t>(</a:t>
            </a:r>
            <a:r>
              <a:rPr lang="vi-VN" sz="3200" kern="0" dirty="0">
                <a:solidFill>
                  <a:prstClr val="black"/>
                </a:solidFill>
                <a:latin typeface="Cambria" panose="02040503050406030204" pitchFamily="18" charset="0"/>
                <a:ea typeface="Cambria" panose="02040503050406030204" pitchFamily="18" charset="0"/>
                <a:cs typeface="Arial"/>
                <a:sym typeface="Arial"/>
              </a:rPr>
              <a:t>Truyện Thạch Sanh</a:t>
            </a:r>
            <a:r>
              <a:rPr lang="vi-VN" sz="3200" kern="0" dirty="0" smtClean="0">
                <a:solidFill>
                  <a:prstClr val="black"/>
                </a:solidFill>
                <a:latin typeface="Cambria" panose="02040503050406030204" pitchFamily="18" charset="0"/>
                <a:ea typeface="Cambria" panose="02040503050406030204" pitchFamily="18" charset="0"/>
                <a:cs typeface="Arial"/>
                <a:sym typeface="Arial"/>
              </a:rPr>
              <a:t>)</a:t>
            </a:r>
            <a:endParaRPr kumimoji="0" lang="en-GB" sz="1050" i="0" u="none" strike="noStrike" kern="0" cap="none" spc="0" normalizeH="0" baseline="0" noProof="0" dirty="0" smtClean="0">
              <a:ln>
                <a:noFill/>
              </a:ln>
              <a:solidFill>
                <a:sysClr val="windowText" lastClr="000000"/>
              </a:solidFill>
              <a:effectLst/>
              <a:uLnTx/>
              <a:uFillTx/>
            </a:endParaRPr>
          </a:p>
        </p:txBody>
      </p:sp>
      <p:pic>
        <p:nvPicPr>
          <p:cNvPr id="2" name="Picture 1"/>
          <p:cNvPicPr>
            <a:picLocks noChangeAspect="1"/>
          </p:cNvPicPr>
          <p:nvPr/>
        </p:nvPicPr>
        <p:blipFill rotWithShape="1">
          <a:blip r:embed="rId7"/>
          <a:srcRect t="6562" r="10533"/>
          <a:stretch/>
        </p:blipFill>
        <p:spPr>
          <a:xfrm>
            <a:off x="738056" y="1050598"/>
            <a:ext cx="2823510" cy="2565356"/>
          </a:xfrm>
          <a:prstGeom prst="rect">
            <a:avLst/>
          </a:prstGeom>
        </p:spPr>
      </p:pic>
      <p:sp>
        <p:nvSpPr>
          <p:cNvPr id="19" name="Rectangle 18"/>
          <p:cNvSpPr/>
          <p:nvPr/>
        </p:nvSpPr>
        <p:spPr>
          <a:xfrm>
            <a:off x="960770" y="4089594"/>
            <a:ext cx="13318615" cy="3046988"/>
          </a:xfrm>
          <a:prstGeom prst="rect">
            <a:avLst/>
          </a:prstGeom>
        </p:spPr>
        <p:txBody>
          <a:bodyPr wrap="square">
            <a:spAutoFit/>
          </a:bodyPr>
          <a:lstStyle/>
          <a:p>
            <a:pPr lvl="0" algn="just"/>
            <a:r>
              <a:rPr lang="vi-VN" sz="3200" kern="0" dirty="0">
                <a:solidFill>
                  <a:prstClr val="black"/>
                </a:solidFill>
                <a:latin typeface="Cambria" panose="02040503050406030204" pitchFamily="18" charset="0"/>
                <a:ea typeface="Cambria" panose="02040503050406030204" pitchFamily="18" charset="0"/>
                <a:cs typeface="Arial"/>
                <a:sym typeface="Arial"/>
              </a:rPr>
              <a:t>b. (1) Trong rừng, những cây sau sau đã ra lá non. (2)  Những mầm lá mới nảy chưa có màu xanh, chúng mang màu nâu hồng trong suốt. (3) Những lá lớn hơn xanh mơn mởn. (4) Đi dưới rừng cây sau sau, tưởng như đi dưới một vòm nhà lợp đầy những ngôi sao xanh. (5) Ánh mặt trời chiếu qua tán lá xuống như một ánh đèn xanh dịu</a:t>
            </a:r>
            <a:r>
              <a:rPr lang="vi-VN" sz="3200" kern="0" dirty="0" smtClean="0">
                <a:solidFill>
                  <a:prstClr val="black"/>
                </a:solidFill>
                <a:latin typeface="Cambria" panose="02040503050406030204" pitchFamily="18" charset="0"/>
                <a:ea typeface="Cambria" panose="02040503050406030204" pitchFamily="18" charset="0"/>
                <a:cs typeface="Arial"/>
                <a:sym typeface="Arial"/>
              </a:rPr>
              <a:t>.</a:t>
            </a:r>
            <a:endParaRPr lang="en-GB" sz="3200" kern="0" dirty="0" smtClean="0">
              <a:solidFill>
                <a:prstClr val="black"/>
              </a:solidFill>
              <a:latin typeface="Cambria" panose="02040503050406030204" pitchFamily="18" charset="0"/>
              <a:ea typeface="Cambria" panose="02040503050406030204" pitchFamily="18" charset="0"/>
              <a:cs typeface="Arial"/>
              <a:sym typeface="Arial"/>
            </a:endParaRPr>
          </a:p>
          <a:p>
            <a:pPr lvl="0" algn="r"/>
            <a:r>
              <a:rPr lang="vi-VN" sz="3200" kern="0" dirty="0" smtClean="0">
                <a:solidFill>
                  <a:prstClr val="black"/>
                </a:solidFill>
                <a:latin typeface="Cambria" panose="02040503050406030204" pitchFamily="18" charset="0"/>
                <a:ea typeface="Cambria" panose="02040503050406030204" pitchFamily="18" charset="0"/>
                <a:cs typeface="Arial"/>
                <a:sym typeface="Arial"/>
              </a:rPr>
              <a:t>(</a:t>
            </a:r>
            <a:r>
              <a:rPr lang="vi-VN" sz="3200" kern="0" dirty="0">
                <a:solidFill>
                  <a:prstClr val="black"/>
                </a:solidFill>
                <a:latin typeface="Cambria" panose="02040503050406030204" pitchFamily="18" charset="0"/>
                <a:ea typeface="Cambria" panose="02040503050406030204" pitchFamily="18" charset="0"/>
                <a:cs typeface="Arial"/>
                <a:sym typeface="Arial"/>
              </a:rPr>
              <a:t>Ngô Quân Miện</a:t>
            </a:r>
            <a:r>
              <a:rPr lang="vi-VN" sz="3200" kern="0" dirty="0" smtClean="0">
                <a:solidFill>
                  <a:prstClr val="black"/>
                </a:solidFill>
                <a:latin typeface="Cambria" panose="02040503050406030204" pitchFamily="18" charset="0"/>
                <a:ea typeface="Cambria" panose="02040503050406030204" pitchFamily="18" charset="0"/>
                <a:cs typeface="Arial"/>
                <a:sym typeface="Arial"/>
              </a:rPr>
              <a:t>)</a:t>
            </a:r>
            <a:endParaRPr kumimoji="0" lang="en-GB" sz="1050" i="0" u="none" strike="noStrike" kern="0" cap="none" spc="0" normalizeH="0" baseline="0" noProof="0" dirty="0" smtClean="0">
              <a:ln>
                <a:noFill/>
              </a:ln>
              <a:solidFill>
                <a:sysClr val="windowText" lastClr="000000"/>
              </a:solidFill>
              <a:effectLst/>
              <a:uLnTx/>
              <a:uFillTx/>
            </a:endParaRPr>
          </a:p>
        </p:txBody>
      </p:sp>
      <p:pic>
        <p:nvPicPr>
          <p:cNvPr id="5" name="Picture 4"/>
          <p:cNvPicPr>
            <a:picLocks noChangeAspect="1"/>
          </p:cNvPicPr>
          <p:nvPr/>
        </p:nvPicPr>
        <p:blipFill>
          <a:blip r:embed="rId8"/>
          <a:stretch>
            <a:fillRect/>
          </a:stretch>
        </p:blipFill>
        <p:spPr>
          <a:xfrm>
            <a:off x="14290735" y="4034230"/>
            <a:ext cx="3344990" cy="2789343"/>
          </a:xfrm>
          <a:prstGeom prst="rect">
            <a:avLst/>
          </a:prstGeom>
        </p:spPr>
      </p:pic>
      <p:sp>
        <p:nvSpPr>
          <p:cNvPr id="20" name="Rectangle 19"/>
          <p:cNvSpPr/>
          <p:nvPr/>
        </p:nvSpPr>
        <p:spPr>
          <a:xfrm>
            <a:off x="952749" y="7261856"/>
            <a:ext cx="16797525" cy="2554545"/>
          </a:xfrm>
          <a:prstGeom prst="rect">
            <a:avLst/>
          </a:prstGeom>
        </p:spPr>
        <p:txBody>
          <a:bodyPr wrap="square">
            <a:spAutoFit/>
          </a:bodyPr>
          <a:lstStyle/>
          <a:p>
            <a:pPr lvl="0" algn="just"/>
            <a:r>
              <a:rPr lang="vi-VN" sz="3200" kern="0" dirty="0">
                <a:solidFill>
                  <a:prstClr val="black"/>
                </a:solidFill>
                <a:latin typeface="Cambria" panose="02040503050406030204" pitchFamily="18" charset="0"/>
                <a:ea typeface="Cambria" panose="02040503050406030204" pitchFamily="18" charset="0"/>
                <a:cs typeface="Arial"/>
                <a:sym typeface="Arial"/>
              </a:rPr>
              <a:t>c. (1) Chú sơn ca tiếp tục vỗ cánh bay lên cao vút. (2) Chú thấy cần phải làm một chuyến đi xa để thăm tất cả mảnh đất quê hương của chú. (3) Đôi cánh nhỏ chao chát trên không dẫn chú đi. (4) Cảnh vật loang loáng in vào đôi mắt tinh nhanh tuyệt diệu của chú. (5) Chú xiết bao kinh ngạc vì thấy quê hương của chú, ngoài dãy đồi đầy một màu xanh và ánh nắng, còn trải ra bao la</a:t>
            </a:r>
            <a:r>
              <a:rPr lang="vi-VN" sz="3200" kern="0" dirty="0" smtClean="0">
                <a:solidFill>
                  <a:prstClr val="black"/>
                </a:solidFill>
                <a:latin typeface="Cambria" panose="02040503050406030204" pitchFamily="18" charset="0"/>
                <a:ea typeface="Cambria" panose="02040503050406030204" pitchFamily="18" charset="0"/>
                <a:cs typeface="Arial"/>
                <a:sym typeface="Arial"/>
              </a:rPr>
              <a:t>!</a:t>
            </a:r>
            <a:endParaRPr lang="en-GB" sz="3200" kern="0" dirty="0" smtClean="0">
              <a:solidFill>
                <a:prstClr val="black"/>
              </a:solidFill>
              <a:latin typeface="Cambria" panose="02040503050406030204" pitchFamily="18" charset="0"/>
              <a:ea typeface="Cambria" panose="02040503050406030204" pitchFamily="18" charset="0"/>
              <a:cs typeface="Arial"/>
              <a:sym typeface="Arial"/>
            </a:endParaRPr>
          </a:p>
          <a:p>
            <a:pPr lvl="0" algn="r"/>
            <a:r>
              <a:rPr lang="vi-VN" sz="3200" kern="0" dirty="0" smtClean="0">
                <a:solidFill>
                  <a:prstClr val="black"/>
                </a:solidFill>
                <a:latin typeface="Cambria" panose="02040503050406030204" pitchFamily="18" charset="0"/>
                <a:ea typeface="Cambria" panose="02040503050406030204" pitchFamily="18" charset="0"/>
                <a:cs typeface="Arial"/>
                <a:sym typeface="Arial"/>
              </a:rPr>
              <a:t>(</a:t>
            </a:r>
            <a:r>
              <a:rPr lang="vi-VN" sz="3200" kern="0" dirty="0">
                <a:solidFill>
                  <a:prstClr val="black"/>
                </a:solidFill>
                <a:latin typeface="Cambria" panose="02040503050406030204" pitchFamily="18" charset="0"/>
                <a:ea typeface="Cambria" panose="02040503050406030204" pitchFamily="18" charset="0"/>
                <a:cs typeface="Arial"/>
                <a:sym typeface="Arial"/>
              </a:rPr>
              <a:t>Nguyễn Kiên</a:t>
            </a:r>
            <a:r>
              <a:rPr lang="vi-VN" sz="3200" kern="0" dirty="0" smtClean="0">
                <a:solidFill>
                  <a:prstClr val="black"/>
                </a:solidFill>
                <a:latin typeface="Cambria" panose="02040503050406030204" pitchFamily="18" charset="0"/>
                <a:ea typeface="Cambria" panose="02040503050406030204" pitchFamily="18" charset="0"/>
                <a:cs typeface="Arial"/>
                <a:sym typeface="Arial"/>
              </a:rPr>
              <a:t>)</a:t>
            </a:r>
            <a:endParaRPr kumimoji="0" lang="en-GB" sz="1050" i="0" u="none" strike="noStrike" kern="0" cap="none" spc="0" normalizeH="0" baseline="0" noProof="0" dirty="0" smtClean="0">
              <a:ln>
                <a:noFill/>
              </a:ln>
              <a:solidFill>
                <a:sysClr val="windowText" lastClr="000000"/>
              </a:solidFill>
              <a:effectLst/>
              <a:uLnTx/>
              <a:uFillTx/>
            </a:endParaRPr>
          </a:p>
        </p:txBody>
      </p:sp>
    </p:spTree>
    <p:extLst>
      <p:ext uri="{BB962C8B-B14F-4D97-AF65-F5344CB8AC3E}">
        <p14:creationId xmlns:p14="http://schemas.microsoft.com/office/powerpoint/2010/main" val="3286872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1000"/>
                                        <p:tgtEl>
                                          <p:spTgt spid="2"/>
                                        </p:tgtEl>
                                      </p:cBhvr>
                                    </p:animEffect>
                                    <p:anim calcmode="lin" valueType="num">
                                      <p:cBhvr>
                                        <p:cTn id="38" dur="1000" fill="hold"/>
                                        <p:tgtEl>
                                          <p:spTgt spid="2"/>
                                        </p:tgtEl>
                                        <p:attrNameLst>
                                          <p:attrName>ppt_x</p:attrName>
                                        </p:attrNameLst>
                                      </p:cBhvr>
                                      <p:tavLst>
                                        <p:tav tm="0">
                                          <p:val>
                                            <p:strVal val="#ppt_x"/>
                                          </p:val>
                                        </p:tav>
                                        <p:tav tm="100000">
                                          <p:val>
                                            <p:strVal val="#ppt_x"/>
                                          </p:val>
                                        </p:tav>
                                      </p:tavLst>
                                    </p:anim>
                                    <p:anim calcmode="lin" valueType="num">
                                      <p:cBhvr>
                                        <p:cTn id="39" dur="1000" fill="hold"/>
                                        <p:tgtEl>
                                          <p:spTgt spid="2"/>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1000"/>
                                        <p:tgtEl>
                                          <p:spTgt spid="5"/>
                                        </p:tgtEl>
                                      </p:cBhvr>
                                    </p:animEffect>
                                    <p:anim calcmode="lin" valueType="num">
                                      <p:cBhvr>
                                        <p:cTn id="48" dur="1000" fill="hold"/>
                                        <p:tgtEl>
                                          <p:spTgt spid="5"/>
                                        </p:tgtEl>
                                        <p:attrNameLst>
                                          <p:attrName>ppt_x</p:attrName>
                                        </p:attrNameLst>
                                      </p:cBhvr>
                                      <p:tavLst>
                                        <p:tav tm="0">
                                          <p:val>
                                            <p:strVal val="#ppt_x"/>
                                          </p:val>
                                        </p:tav>
                                        <p:tav tm="100000">
                                          <p:val>
                                            <p:strVal val="#ppt_x"/>
                                          </p:val>
                                        </p:tav>
                                      </p:tavLst>
                                    </p:anim>
                                    <p:anim calcmode="lin" valueType="num">
                                      <p:cBhvr>
                                        <p:cTn id="49" dur="1000" fill="hold"/>
                                        <p:tgtEl>
                                          <p:spTgt spid="5"/>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1000"/>
                                        <p:tgtEl>
                                          <p:spTgt spid="20"/>
                                        </p:tgtEl>
                                      </p:cBhvr>
                                    </p:animEffect>
                                    <p:anim calcmode="lin" valueType="num">
                                      <p:cBhvr>
                                        <p:cTn id="53" dur="1000" fill="hold"/>
                                        <p:tgtEl>
                                          <p:spTgt spid="20"/>
                                        </p:tgtEl>
                                        <p:attrNameLst>
                                          <p:attrName>ppt_x</p:attrName>
                                        </p:attrNameLst>
                                      </p:cBhvr>
                                      <p:tavLst>
                                        <p:tav tm="0">
                                          <p:val>
                                            <p:strVal val="#ppt_x"/>
                                          </p:val>
                                        </p:tav>
                                        <p:tav tm="100000">
                                          <p:val>
                                            <p:strVal val="#ppt_x"/>
                                          </p:val>
                                        </p:tav>
                                      </p:tavLst>
                                    </p:anim>
                                    <p:anim calcmode="lin" valueType="num">
                                      <p:cBhvr>
                                        <p:cTn id="5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4" grpId="0"/>
      <p:bldP spid="19"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82C2FF"/>
        </a:solidFill>
        <a:effectLst/>
      </p:bgPr>
    </p:bg>
    <p:spTree>
      <p:nvGrpSpPr>
        <p:cNvPr id="1" name=""/>
        <p:cNvGrpSpPr/>
        <p:nvPr/>
      </p:nvGrpSpPr>
      <p:grpSpPr>
        <a:xfrm>
          <a:off x="0" y="0"/>
          <a:ext cx="0" cy="0"/>
          <a:chOff x="0" y="0"/>
          <a:chExt cx="0" cy="0"/>
        </a:xfrm>
      </p:grpSpPr>
      <p:sp>
        <p:nvSpPr>
          <p:cNvPr id="7" name="Freeform 7"/>
          <p:cNvSpPr/>
          <p:nvPr/>
        </p:nvSpPr>
        <p:spPr>
          <a:xfrm>
            <a:off x="11195594" y="7344221"/>
            <a:ext cx="7798514" cy="3828157"/>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2"/>
            <a:stretch>
              <a:fillRect/>
            </a:stretch>
          </a:blipFill>
        </p:spPr>
      </p:sp>
      <p:sp>
        <p:nvSpPr>
          <p:cNvPr id="6" name="Freeform 6"/>
          <p:cNvSpPr/>
          <p:nvPr/>
        </p:nvSpPr>
        <p:spPr>
          <a:xfrm>
            <a:off x="2010659" y="6503682"/>
            <a:ext cx="14266682" cy="3792560"/>
          </a:xfrm>
          <a:custGeom>
            <a:avLst/>
            <a:gdLst/>
            <a:ahLst/>
            <a:cxnLst/>
            <a:rect l="l" t="t" r="r" b="b"/>
            <a:pathLst>
              <a:path w="14266682" h="3792560">
                <a:moveTo>
                  <a:pt x="0" y="0"/>
                </a:moveTo>
                <a:lnTo>
                  <a:pt x="14266682" y="0"/>
                </a:lnTo>
                <a:lnTo>
                  <a:pt x="14266682" y="3792560"/>
                </a:lnTo>
                <a:lnTo>
                  <a:pt x="0" y="3792560"/>
                </a:lnTo>
                <a:lnTo>
                  <a:pt x="0" y="0"/>
                </a:lnTo>
                <a:close/>
              </a:path>
            </a:pathLst>
          </a:custGeom>
          <a:blipFill>
            <a:blip r:embed="rId3">
              <a:extLst>
                <a:ext uri="{96DAC541-7B7A-43D3-8B79-37D633B846F1}">
                  <asvg:svgBlip xmlns:asvg="http://schemas.microsoft.com/office/drawing/2016/SVG/main" xmlns="" r:embed="rId6"/>
                </a:ext>
              </a:extLst>
            </a:blip>
            <a:stretch>
              <a:fillRect/>
            </a:stretch>
          </a:blipFill>
        </p:spPr>
      </p:sp>
      <p:sp>
        <p:nvSpPr>
          <p:cNvPr id="9" name="Freeform 9"/>
          <p:cNvSpPr/>
          <p:nvPr/>
        </p:nvSpPr>
        <p:spPr>
          <a:xfrm flipH="1">
            <a:off x="-857629" y="6965207"/>
            <a:ext cx="7798514" cy="3828157"/>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2"/>
            <a:stretch>
              <a:fillRect/>
            </a:stretch>
          </a:blipFill>
        </p:spPr>
      </p:sp>
      <p:pic>
        <p:nvPicPr>
          <p:cNvPr id="8" name="Picture 7"/>
          <p:cNvPicPr>
            <a:picLocks noChangeAspect="1"/>
          </p:cNvPicPr>
          <p:nvPr/>
        </p:nvPicPr>
        <p:blipFill>
          <a:blip r:embed="rId7"/>
          <a:stretch>
            <a:fillRect/>
          </a:stretch>
        </p:blipFill>
        <p:spPr>
          <a:xfrm>
            <a:off x="667422" y="358618"/>
            <a:ext cx="17356816" cy="9163082"/>
          </a:xfrm>
          <a:prstGeom prst="rect">
            <a:avLst/>
          </a:prstGeom>
        </p:spPr>
      </p:pic>
      <p:sp>
        <p:nvSpPr>
          <p:cNvPr id="14" name="Rectangle 13"/>
          <p:cNvSpPr/>
          <p:nvPr/>
        </p:nvSpPr>
        <p:spPr>
          <a:xfrm>
            <a:off x="1524000" y="2038325"/>
            <a:ext cx="15316200" cy="4832092"/>
          </a:xfrm>
          <a:prstGeom prst="rect">
            <a:avLst/>
          </a:prstGeom>
        </p:spPr>
        <p:txBody>
          <a:bodyPr wrap="square">
            <a:spAutoFit/>
          </a:bodyPr>
          <a:lstStyle/>
          <a:p>
            <a:pPr lvl="0" algn="just"/>
            <a:r>
              <a:rPr lang="en-GB" sz="4400" kern="0" dirty="0" smtClean="0">
                <a:solidFill>
                  <a:prstClr val="black"/>
                </a:solidFill>
                <a:latin typeface="Cambria" panose="02040503050406030204" pitchFamily="18" charset="0"/>
                <a:ea typeface="Cambria" panose="02040503050406030204" pitchFamily="18" charset="0"/>
                <a:cs typeface="Arial"/>
                <a:sym typeface="Arial"/>
              </a:rPr>
              <a:t>a. </a:t>
            </a:r>
            <a:r>
              <a:rPr lang="vi-VN" sz="4400" kern="0" dirty="0" smtClean="0">
                <a:solidFill>
                  <a:prstClr val="black"/>
                </a:solidFill>
                <a:latin typeface="Cambria" panose="02040503050406030204" pitchFamily="18" charset="0"/>
                <a:ea typeface="Cambria" panose="02040503050406030204" pitchFamily="18" charset="0"/>
                <a:cs typeface="Arial"/>
                <a:sym typeface="Arial"/>
              </a:rPr>
              <a:t>(1</a:t>
            </a:r>
            <a:r>
              <a:rPr lang="vi-VN" sz="4400" kern="0" dirty="0">
                <a:solidFill>
                  <a:prstClr val="black"/>
                </a:solidFill>
                <a:latin typeface="Cambria" panose="02040503050406030204" pitchFamily="18" charset="0"/>
                <a:ea typeface="Cambria" panose="02040503050406030204" pitchFamily="18" charset="0"/>
                <a:cs typeface="Arial"/>
                <a:sym typeface="Arial"/>
              </a:rPr>
              <a:t>) Một hôm, Thạch Sanh ngồi trong ngục tối, đem đàn của vua Thuỷ Tề cho ra gảy. (2) Tiếng đàn vang lên như những lời trách oán, trách sự hững hờ của công chúa và oán sự độc ác của Lý Thông. (3) Tiếng đàn vẳng đến hoàng cung, lọt vào tai công chúa. (4) Vừa nghe tiếng đàn, công chúa bỗng cười nói vui vẻ. (5) Nàng xin vua cha cho gọi người đánh đàn vào cung</a:t>
            </a:r>
            <a:r>
              <a:rPr lang="vi-VN" sz="4400" kern="0" dirty="0" smtClean="0">
                <a:solidFill>
                  <a:prstClr val="black"/>
                </a:solidFill>
                <a:latin typeface="Cambria" panose="02040503050406030204" pitchFamily="18" charset="0"/>
                <a:ea typeface="Cambria" panose="02040503050406030204" pitchFamily="18" charset="0"/>
                <a:cs typeface="Arial"/>
                <a:sym typeface="Arial"/>
              </a:rPr>
              <a:t>.</a:t>
            </a:r>
            <a:endParaRPr lang="en-GB" sz="4400" kern="0" dirty="0" smtClean="0">
              <a:solidFill>
                <a:prstClr val="black"/>
              </a:solidFill>
              <a:latin typeface="Cambria" panose="02040503050406030204" pitchFamily="18" charset="0"/>
              <a:ea typeface="Cambria" panose="02040503050406030204" pitchFamily="18" charset="0"/>
              <a:cs typeface="Arial"/>
              <a:sym typeface="Arial"/>
            </a:endParaRPr>
          </a:p>
          <a:p>
            <a:pPr lvl="0" algn="r"/>
            <a:r>
              <a:rPr lang="vi-VN" sz="4400" kern="0" dirty="0" smtClean="0">
                <a:solidFill>
                  <a:prstClr val="black"/>
                </a:solidFill>
                <a:latin typeface="Cambria" panose="02040503050406030204" pitchFamily="18" charset="0"/>
                <a:ea typeface="Cambria" panose="02040503050406030204" pitchFamily="18" charset="0"/>
                <a:cs typeface="Arial"/>
                <a:sym typeface="Arial"/>
              </a:rPr>
              <a:t>(</a:t>
            </a:r>
            <a:r>
              <a:rPr lang="vi-VN" sz="4400" kern="0" dirty="0">
                <a:solidFill>
                  <a:prstClr val="black"/>
                </a:solidFill>
                <a:latin typeface="Cambria" panose="02040503050406030204" pitchFamily="18" charset="0"/>
                <a:ea typeface="Cambria" panose="02040503050406030204" pitchFamily="18" charset="0"/>
                <a:cs typeface="Arial"/>
                <a:sym typeface="Arial"/>
              </a:rPr>
              <a:t>Truyện Thạch Sanh</a:t>
            </a:r>
            <a:r>
              <a:rPr lang="vi-VN" sz="4400" kern="0" dirty="0" smtClean="0">
                <a:solidFill>
                  <a:prstClr val="black"/>
                </a:solidFill>
                <a:latin typeface="Cambria" panose="02040503050406030204" pitchFamily="18" charset="0"/>
                <a:ea typeface="Cambria" panose="02040503050406030204" pitchFamily="18" charset="0"/>
                <a:cs typeface="Arial"/>
                <a:sym typeface="Arial"/>
              </a:rPr>
              <a:t>)</a:t>
            </a:r>
            <a:endParaRPr kumimoji="0" lang="en-GB" sz="1400" i="0" u="none" strike="noStrike" kern="0" cap="none" spc="0" normalizeH="0" baseline="0" noProof="0" dirty="0" smtClean="0">
              <a:ln>
                <a:noFill/>
              </a:ln>
              <a:solidFill>
                <a:sysClr val="windowText" lastClr="000000"/>
              </a:solidFill>
              <a:effectLst/>
              <a:uLnTx/>
              <a:uFillTx/>
            </a:endParaRPr>
          </a:p>
        </p:txBody>
      </p:sp>
      <p:cxnSp>
        <p:nvCxnSpPr>
          <p:cNvPr id="4" name="Straight Connector 3"/>
          <p:cNvCxnSpPr/>
          <p:nvPr/>
        </p:nvCxnSpPr>
        <p:spPr>
          <a:xfrm>
            <a:off x="14820900" y="2690835"/>
            <a:ext cx="9144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9944100" y="3376635"/>
            <a:ext cx="9144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571248" y="4696098"/>
            <a:ext cx="9144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810500" y="5381898"/>
            <a:ext cx="9144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1315700" y="6043635"/>
            <a:ext cx="9144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2039289" y="6612290"/>
            <a:ext cx="16869601" cy="2477858"/>
            <a:chOff x="557695" y="4690177"/>
            <a:chExt cx="16869601" cy="2477858"/>
          </a:xfrm>
        </p:grpSpPr>
        <p:sp>
          <p:nvSpPr>
            <p:cNvPr id="23" name="Google Shape;2105;p47">
              <a:extLst>
                <a:ext uri="{FF2B5EF4-FFF2-40B4-BE49-F238E27FC236}">
                  <a16:creationId xmlns:a16="http://schemas.microsoft.com/office/drawing/2014/main" id="{DA3FBF7E-E84E-7E93-863D-5C618E6F7EFA}"/>
                </a:ext>
              </a:extLst>
            </p:cNvPr>
            <p:cNvSpPr/>
            <p:nvPr/>
          </p:nvSpPr>
          <p:spPr>
            <a:xfrm>
              <a:off x="557695" y="4690177"/>
              <a:ext cx="13916165" cy="2477858"/>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rgbClr val="ECE0EE"/>
            </a:solidFill>
            <a:ln>
              <a:noFill/>
            </a:ln>
            <a:effectLst>
              <a:softEdge rad="317500"/>
            </a:effectLst>
          </p:spPr>
          <p:txBody>
            <a:bodyPr spcFirstLastPara="1" wrap="square" lIns="182850" tIns="182850" rIns="182850" bIns="182850" anchor="ctr" anchorCtr="0">
              <a:noAutofit/>
            </a:bodyPr>
            <a:lstStyle/>
            <a:p>
              <a:pPr defTabSz="1828755">
                <a:buClr>
                  <a:srgbClr val="000000"/>
                </a:buClr>
                <a:defRPr/>
              </a:pPr>
              <a:endParaRPr sz="7200" kern="0">
                <a:solidFill>
                  <a:srgbClr val="000000"/>
                </a:solidFill>
                <a:latin typeface="Cambria" panose="02040503050406030204" pitchFamily="18" charset="0"/>
                <a:ea typeface="Cambria" panose="02040503050406030204" pitchFamily="18" charset="0"/>
                <a:cs typeface="Arial"/>
                <a:sym typeface="Arial"/>
              </a:endParaRPr>
            </a:p>
          </p:txBody>
        </p:sp>
        <p:sp>
          <p:nvSpPr>
            <p:cNvPr id="24" name="Rectangle 23"/>
            <p:cNvSpPr/>
            <p:nvPr/>
          </p:nvSpPr>
          <p:spPr>
            <a:xfrm>
              <a:off x="2317306" y="5458711"/>
              <a:ext cx="15109990" cy="923330"/>
            </a:xfrm>
            <a:prstGeom prst="rect">
              <a:avLst/>
            </a:prstGeom>
          </p:spPr>
          <p:txBody>
            <a:bodyPr wrap="square">
              <a:spAutoFit/>
            </a:bodyPr>
            <a:lstStyle/>
            <a:p>
              <a:pPr marR="0" lvl="0" algn="just" defTabSz="914400" eaLnBrk="1" fontAlgn="auto" latinLnBrk="0" hangingPunct="1">
                <a:lnSpc>
                  <a:spcPct val="100000"/>
                </a:lnSpc>
                <a:spcBef>
                  <a:spcPts val="0"/>
                </a:spcBef>
                <a:spcAft>
                  <a:spcPts val="0"/>
                </a:spcAft>
                <a:buClrTx/>
                <a:buSzTx/>
                <a:tabLst/>
                <a:defRPr/>
              </a:pPr>
              <a:r>
                <a:rPr kumimoji="0" lang="en-US" sz="5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Từ</a:t>
              </a:r>
              <a:r>
                <a:rPr kumimoji="0" lang="en-US" sz="5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5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được</a:t>
              </a:r>
              <a:r>
                <a:rPr kumimoji="0" lang="en-US" sz="5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5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lặp</a:t>
              </a:r>
              <a:r>
                <a:rPr kumimoji="0" lang="en-US" sz="5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5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lại</a:t>
              </a:r>
              <a:r>
                <a:rPr kumimoji="0" lang="en-US" sz="5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5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để</a:t>
              </a:r>
              <a:r>
                <a:rPr kumimoji="0" lang="en-US" sz="5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5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liên</a:t>
              </a:r>
              <a:r>
                <a:rPr kumimoji="0" lang="en-US" sz="5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5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kết</a:t>
              </a:r>
              <a:r>
                <a:rPr kumimoji="0" lang="en-US" sz="5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5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câu</a:t>
              </a:r>
              <a:r>
                <a:rPr lang="en-US" sz="5400" kern="0" noProof="0" dirty="0" smtClean="0">
                  <a:solidFill>
                    <a:prstClr val="black"/>
                  </a:solidFill>
                  <a:latin typeface="Cambria" panose="02040503050406030204" pitchFamily="18" charset="0"/>
                  <a:ea typeface="Cambria" panose="02040503050406030204" pitchFamily="18" charset="0"/>
                  <a:cs typeface="Arial"/>
                  <a:sym typeface="Arial"/>
                </a:rPr>
                <a:t>: </a:t>
              </a:r>
              <a:r>
                <a:rPr lang="en-US" sz="5400" b="1" kern="0" dirty="0" err="1" smtClean="0">
                  <a:solidFill>
                    <a:srgbClr val="C00000"/>
                  </a:solidFill>
                  <a:latin typeface="Cambria" panose="02040503050406030204" pitchFamily="18" charset="0"/>
                  <a:ea typeface="Cambria" panose="02040503050406030204" pitchFamily="18" charset="0"/>
                  <a:cs typeface="Arial"/>
                  <a:sym typeface="Arial"/>
                </a:rPr>
                <a:t>đàn</a:t>
              </a:r>
              <a:r>
                <a:rPr lang="en-US" sz="5400" kern="0" dirty="0" smtClean="0">
                  <a:solidFill>
                    <a:prstClr val="black"/>
                  </a:solidFill>
                  <a:latin typeface="Cambria" panose="02040503050406030204" pitchFamily="18" charset="0"/>
                  <a:ea typeface="Cambria" panose="02040503050406030204" pitchFamily="18" charset="0"/>
                  <a:cs typeface="Arial"/>
                  <a:sym typeface="Arial"/>
                </a:rPr>
                <a:t> </a:t>
              </a:r>
              <a:endParaRPr kumimoji="0" lang="en-GB" i="0" u="none" strike="noStrike" kern="0" cap="none" spc="0" normalizeH="0" baseline="0" noProof="0" dirty="0" smtClean="0">
                <a:ln>
                  <a:noFill/>
                </a:ln>
                <a:solidFill>
                  <a:sysClr val="windowText" lastClr="000000"/>
                </a:solidFill>
                <a:effectLst/>
                <a:uLnTx/>
                <a:uFillTx/>
              </a:endParaRPr>
            </a:p>
          </p:txBody>
        </p:sp>
      </p:grpSp>
    </p:spTree>
    <p:extLst>
      <p:ext uri="{BB962C8B-B14F-4D97-AF65-F5344CB8AC3E}">
        <p14:creationId xmlns:p14="http://schemas.microsoft.com/office/powerpoint/2010/main" val="1089374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500"/>
                                        <p:tgtEl>
                                          <p:spTgt spid="16"/>
                                        </p:tgtEl>
                                      </p:cBhvr>
                                    </p:animEffect>
                                  </p:childTnLst>
                                </p:cTn>
                              </p:par>
                              <p:par>
                                <p:cTn id="14" presetID="22" presetClass="entr" presetSubtype="8"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par>
                                <p:cTn id="17" presetID="22" presetClass="entr" presetSubtype="8"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inVertical)">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82C2FF"/>
        </a:solidFill>
        <a:effectLst/>
      </p:bgPr>
    </p:bg>
    <p:spTree>
      <p:nvGrpSpPr>
        <p:cNvPr id="1" name=""/>
        <p:cNvGrpSpPr/>
        <p:nvPr/>
      </p:nvGrpSpPr>
      <p:grpSpPr>
        <a:xfrm>
          <a:off x="0" y="0"/>
          <a:ext cx="0" cy="0"/>
          <a:chOff x="0" y="0"/>
          <a:chExt cx="0" cy="0"/>
        </a:xfrm>
      </p:grpSpPr>
      <p:sp>
        <p:nvSpPr>
          <p:cNvPr id="7" name="Freeform 7"/>
          <p:cNvSpPr/>
          <p:nvPr/>
        </p:nvSpPr>
        <p:spPr>
          <a:xfrm>
            <a:off x="11195594" y="7344221"/>
            <a:ext cx="7798514" cy="3828157"/>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2"/>
            <a:stretch>
              <a:fillRect/>
            </a:stretch>
          </a:blipFill>
        </p:spPr>
      </p:sp>
      <p:sp>
        <p:nvSpPr>
          <p:cNvPr id="6" name="Freeform 6"/>
          <p:cNvSpPr/>
          <p:nvPr/>
        </p:nvSpPr>
        <p:spPr>
          <a:xfrm>
            <a:off x="2010659" y="6503682"/>
            <a:ext cx="14266682" cy="3792560"/>
          </a:xfrm>
          <a:custGeom>
            <a:avLst/>
            <a:gdLst/>
            <a:ahLst/>
            <a:cxnLst/>
            <a:rect l="l" t="t" r="r" b="b"/>
            <a:pathLst>
              <a:path w="14266682" h="3792560">
                <a:moveTo>
                  <a:pt x="0" y="0"/>
                </a:moveTo>
                <a:lnTo>
                  <a:pt x="14266682" y="0"/>
                </a:lnTo>
                <a:lnTo>
                  <a:pt x="14266682" y="3792560"/>
                </a:lnTo>
                <a:lnTo>
                  <a:pt x="0" y="3792560"/>
                </a:lnTo>
                <a:lnTo>
                  <a:pt x="0" y="0"/>
                </a:lnTo>
                <a:close/>
              </a:path>
            </a:pathLst>
          </a:custGeom>
          <a:blipFill>
            <a:blip r:embed="rId3">
              <a:extLst>
                <a:ext uri="{96DAC541-7B7A-43D3-8B79-37D633B846F1}">
                  <asvg:svgBlip xmlns:asvg="http://schemas.microsoft.com/office/drawing/2016/SVG/main" xmlns="" r:embed="rId6"/>
                </a:ext>
              </a:extLst>
            </a:blip>
            <a:stretch>
              <a:fillRect/>
            </a:stretch>
          </a:blipFill>
        </p:spPr>
      </p:sp>
      <p:sp>
        <p:nvSpPr>
          <p:cNvPr id="9" name="Freeform 9"/>
          <p:cNvSpPr/>
          <p:nvPr/>
        </p:nvSpPr>
        <p:spPr>
          <a:xfrm flipH="1">
            <a:off x="-857629" y="6965207"/>
            <a:ext cx="7798514" cy="3828157"/>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2"/>
            <a:stretch>
              <a:fillRect/>
            </a:stretch>
          </a:blipFill>
        </p:spPr>
      </p:sp>
      <p:pic>
        <p:nvPicPr>
          <p:cNvPr id="10" name="Picture 9"/>
          <p:cNvPicPr>
            <a:picLocks noChangeAspect="1"/>
          </p:cNvPicPr>
          <p:nvPr/>
        </p:nvPicPr>
        <p:blipFill>
          <a:blip r:embed="rId7"/>
          <a:stretch>
            <a:fillRect/>
          </a:stretch>
        </p:blipFill>
        <p:spPr>
          <a:xfrm>
            <a:off x="465592" y="561959"/>
            <a:ext cx="17356816" cy="9163082"/>
          </a:xfrm>
          <a:prstGeom prst="rect">
            <a:avLst/>
          </a:prstGeom>
        </p:spPr>
      </p:pic>
      <p:sp>
        <p:nvSpPr>
          <p:cNvPr id="14" name="Rectangle 13"/>
          <p:cNvSpPr/>
          <p:nvPr/>
        </p:nvSpPr>
        <p:spPr>
          <a:xfrm>
            <a:off x="1524000" y="2038325"/>
            <a:ext cx="15316200" cy="4832092"/>
          </a:xfrm>
          <a:prstGeom prst="rect">
            <a:avLst/>
          </a:prstGeom>
        </p:spPr>
        <p:txBody>
          <a:bodyPr wrap="square">
            <a:spAutoFit/>
          </a:bodyPr>
          <a:lstStyle/>
          <a:p>
            <a:pPr lvl="0" algn="just"/>
            <a:r>
              <a:rPr lang="vi-VN" sz="4400" kern="0" dirty="0">
                <a:solidFill>
                  <a:prstClr val="black"/>
                </a:solidFill>
                <a:latin typeface="Cambria" panose="02040503050406030204" pitchFamily="18" charset="0"/>
                <a:ea typeface="Cambria" panose="02040503050406030204" pitchFamily="18" charset="0"/>
                <a:cs typeface="Arial"/>
                <a:sym typeface="Arial"/>
              </a:rPr>
              <a:t>b. (1) Trong rừng, những cây sau sau đã ra lá non. (2)  Những mầm lá mới nảy chưa có màu xanh, chúng mang màu nâu hồng trong suốt. (3) Những lá lớn hơn xanh mơn mởn. (4) Đi dưới rừng cây sau sau, tưởng như đi dưới một vòm nhà lợp đầy những ngôi sao xanh. (5) Ánh mặt trời chiếu qua tán lá xuống như một ánh đèn xanh dịu.</a:t>
            </a:r>
            <a:endParaRPr lang="en-GB" sz="4400" kern="0" dirty="0">
              <a:solidFill>
                <a:prstClr val="black"/>
              </a:solidFill>
              <a:latin typeface="Cambria" panose="02040503050406030204" pitchFamily="18" charset="0"/>
              <a:ea typeface="Cambria" panose="02040503050406030204" pitchFamily="18" charset="0"/>
              <a:cs typeface="Arial"/>
              <a:sym typeface="Arial"/>
            </a:endParaRPr>
          </a:p>
          <a:p>
            <a:pPr lvl="0" algn="r"/>
            <a:r>
              <a:rPr lang="vi-VN" sz="4400" kern="0" dirty="0">
                <a:solidFill>
                  <a:prstClr val="black"/>
                </a:solidFill>
                <a:latin typeface="Cambria" panose="02040503050406030204" pitchFamily="18" charset="0"/>
                <a:ea typeface="Cambria" panose="02040503050406030204" pitchFamily="18" charset="0"/>
                <a:cs typeface="Arial"/>
                <a:sym typeface="Arial"/>
              </a:rPr>
              <a:t>(Ngô Quân Miện)</a:t>
            </a:r>
            <a:endParaRPr lang="en-GB" sz="1400" kern="0" dirty="0">
              <a:solidFill>
                <a:sysClr val="windowText" lastClr="000000"/>
              </a:solidFill>
            </a:endParaRPr>
          </a:p>
        </p:txBody>
      </p:sp>
      <p:cxnSp>
        <p:nvCxnSpPr>
          <p:cNvPr id="4" name="Straight Connector 3"/>
          <p:cNvCxnSpPr/>
          <p:nvPr/>
        </p:nvCxnSpPr>
        <p:spPr>
          <a:xfrm>
            <a:off x="12230100" y="2705100"/>
            <a:ext cx="5715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971800" y="3390900"/>
            <a:ext cx="4572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86600" y="4076700"/>
            <a:ext cx="5334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4630400" y="5396163"/>
            <a:ext cx="5334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2387748" y="6716887"/>
            <a:ext cx="16869601" cy="2477858"/>
            <a:chOff x="557695" y="4690177"/>
            <a:chExt cx="16869601" cy="2477858"/>
          </a:xfrm>
        </p:grpSpPr>
        <p:sp>
          <p:nvSpPr>
            <p:cNvPr id="23" name="Google Shape;2105;p47">
              <a:extLst>
                <a:ext uri="{FF2B5EF4-FFF2-40B4-BE49-F238E27FC236}">
                  <a16:creationId xmlns:a16="http://schemas.microsoft.com/office/drawing/2014/main" id="{DA3FBF7E-E84E-7E93-863D-5C618E6F7EFA}"/>
                </a:ext>
              </a:extLst>
            </p:cNvPr>
            <p:cNvSpPr/>
            <p:nvPr/>
          </p:nvSpPr>
          <p:spPr>
            <a:xfrm>
              <a:off x="557695" y="4690177"/>
              <a:ext cx="13916165" cy="2477858"/>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rgbClr val="ECE0EE"/>
            </a:solidFill>
            <a:ln>
              <a:noFill/>
            </a:ln>
            <a:effectLst>
              <a:softEdge rad="317500"/>
            </a:effectLst>
          </p:spPr>
          <p:txBody>
            <a:bodyPr spcFirstLastPara="1" wrap="square" lIns="182850" tIns="182850" rIns="182850" bIns="182850" anchor="ctr" anchorCtr="0">
              <a:noAutofit/>
            </a:bodyPr>
            <a:lstStyle/>
            <a:p>
              <a:pPr defTabSz="1828755">
                <a:buClr>
                  <a:srgbClr val="000000"/>
                </a:buClr>
                <a:defRPr/>
              </a:pPr>
              <a:endParaRPr sz="7200" kern="0">
                <a:solidFill>
                  <a:srgbClr val="000000"/>
                </a:solidFill>
                <a:latin typeface="Cambria" panose="02040503050406030204" pitchFamily="18" charset="0"/>
                <a:ea typeface="Cambria" panose="02040503050406030204" pitchFamily="18" charset="0"/>
                <a:cs typeface="Arial"/>
                <a:sym typeface="Arial"/>
              </a:endParaRPr>
            </a:p>
          </p:txBody>
        </p:sp>
        <p:sp>
          <p:nvSpPr>
            <p:cNvPr id="24" name="Rectangle 23"/>
            <p:cNvSpPr/>
            <p:nvPr/>
          </p:nvSpPr>
          <p:spPr>
            <a:xfrm>
              <a:off x="2317306" y="5458711"/>
              <a:ext cx="15109990" cy="923330"/>
            </a:xfrm>
            <a:prstGeom prst="rect">
              <a:avLst/>
            </a:prstGeom>
          </p:spPr>
          <p:txBody>
            <a:bodyPr wrap="square">
              <a:spAutoFit/>
            </a:bodyPr>
            <a:lstStyle/>
            <a:p>
              <a:pPr marR="0" lvl="0" algn="just" defTabSz="914400" eaLnBrk="1" fontAlgn="auto" latinLnBrk="0" hangingPunct="1">
                <a:lnSpc>
                  <a:spcPct val="100000"/>
                </a:lnSpc>
                <a:spcBef>
                  <a:spcPts val="0"/>
                </a:spcBef>
                <a:spcAft>
                  <a:spcPts val="0"/>
                </a:spcAft>
                <a:buClrTx/>
                <a:buSzTx/>
                <a:tabLst/>
                <a:defRPr/>
              </a:pPr>
              <a:r>
                <a:rPr kumimoji="0" lang="en-US" sz="5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Từ</a:t>
              </a:r>
              <a:r>
                <a:rPr kumimoji="0" lang="en-US" sz="5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5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được</a:t>
              </a:r>
              <a:r>
                <a:rPr kumimoji="0" lang="en-US" sz="5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5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lặp</a:t>
              </a:r>
              <a:r>
                <a:rPr kumimoji="0" lang="en-US" sz="5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5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lại</a:t>
              </a:r>
              <a:r>
                <a:rPr kumimoji="0" lang="en-US" sz="5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5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để</a:t>
              </a:r>
              <a:r>
                <a:rPr kumimoji="0" lang="en-US" sz="5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5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liên</a:t>
              </a:r>
              <a:r>
                <a:rPr kumimoji="0" lang="en-US" sz="5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5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kết</a:t>
              </a:r>
              <a:r>
                <a:rPr kumimoji="0" lang="en-US" sz="5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5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câu</a:t>
              </a:r>
              <a:r>
                <a:rPr lang="en-US" sz="5400" kern="0" noProof="0" dirty="0" smtClean="0">
                  <a:solidFill>
                    <a:prstClr val="black"/>
                  </a:solidFill>
                  <a:latin typeface="Cambria" panose="02040503050406030204" pitchFamily="18" charset="0"/>
                  <a:ea typeface="Cambria" panose="02040503050406030204" pitchFamily="18" charset="0"/>
                  <a:cs typeface="Arial"/>
                  <a:sym typeface="Arial"/>
                </a:rPr>
                <a:t>: </a:t>
              </a:r>
              <a:r>
                <a:rPr lang="en-US" sz="5400" b="1" kern="0" dirty="0" err="1" smtClean="0">
                  <a:solidFill>
                    <a:srgbClr val="C00000"/>
                  </a:solidFill>
                  <a:latin typeface="Cambria" panose="02040503050406030204" pitchFamily="18" charset="0"/>
                  <a:ea typeface="Cambria" panose="02040503050406030204" pitchFamily="18" charset="0"/>
                  <a:cs typeface="Arial"/>
                  <a:sym typeface="Arial"/>
                </a:rPr>
                <a:t>lá</a:t>
              </a:r>
              <a:r>
                <a:rPr lang="en-US" sz="5400" kern="0" dirty="0" smtClean="0">
                  <a:solidFill>
                    <a:prstClr val="black"/>
                  </a:solidFill>
                  <a:latin typeface="Cambria" panose="02040503050406030204" pitchFamily="18" charset="0"/>
                  <a:ea typeface="Cambria" panose="02040503050406030204" pitchFamily="18" charset="0"/>
                  <a:cs typeface="Arial"/>
                  <a:sym typeface="Arial"/>
                </a:rPr>
                <a:t> </a:t>
              </a:r>
              <a:endParaRPr kumimoji="0" lang="en-GB" i="0" u="none" strike="noStrike" kern="0" cap="none" spc="0" normalizeH="0" baseline="0" noProof="0" dirty="0" smtClean="0">
                <a:ln>
                  <a:noFill/>
                </a:ln>
                <a:solidFill>
                  <a:sysClr val="windowText" lastClr="000000"/>
                </a:solidFill>
                <a:effectLst/>
                <a:uLnTx/>
                <a:uFillTx/>
              </a:endParaRPr>
            </a:p>
          </p:txBody>
        </p:sp>
      </p:grpSp>
    </p:spTree>
    <p:extLst>
      <p:ext uri="{BB962C8B-B14F-4D97-AF65-F5344CB8AC3E}">
        <p14:creationId xmlns:p14="http://schemas.microsoft.com/office/powerpoint/2010/main" val="4160105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par>
                                <p:cTn id="11" presetID="2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22" presetClass="entr" presetSubtype="8"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82C2FF"/>
        </a:solidFill>
        <a:effectLst/>
      </p:bgPr>
    </p:bg>
    <p:spTree>
      <p:nvGrpSpPr>
        <p:cNvPr id="1" name=""/>
        <p:cNvGrpSpPr/>
        <p:nvPr/>
      </p:nvGrpSpPr>
      <p:grpSpPr>
        <a:xfrm>
          <a:off x="0" y="0"/>
          <a:ext cx="0" cy="0"/>
          <a:chOff x="0" y="0"/>
          <a:chExt cx="0" cy="0"/>
        </a:xfrm>
      </p:grpSpPr>
      <p:sp>
        <p:nvSpPr>
          <p:cNvPr id="7" name="Freeform 7"/>
          <p:cNvSpPr/>
          <p:nvPr/>
        </p:nvSpPr>
        <p:spPr>
          <a:xfrm>
            <a:off x="11195594" y="7344221"/>
            <a:ext cx="7798514" cy="3828157"/>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3"/>
            <a:stretch>
              <a:fillRect/>
            </a:stretch>
          </a:blipFill>
        </p:spPr>
      </p:sp>
      <p:sp>
        <p:nvSpPr>
          <p:cNvPr id="6" name="Freeform 6"/>
          <p:cNvSpPr/>
          <p:nvPr/>
        </p:nvSpPr>
        <p:spPr>
          <a:xfrm>
            <a:off x="2010659" y="6503682"/>
            <a:ext cx="14266682" cy="3792560"/>
          </a:xfrm>
          <a:custGeom>
            <a:avLst/>
            <a:gdLst/>
            <a:ahLst/>
            <a:cxnLst/>
            <a:rect l="l" t="t" r="r" b="b"/>
            <a:pathLst>
              <a:path w="14266682" h="3792560">
                <a:moveTo>
                  <a:pt x="0" y="0"/>
                </a:moveTo>
                <a:lnTo>
                  <a:pt x="14266682" y="0"/>
                </a:lnTo>
                <a:lnTo>
                  <a:pt x="14266682" y="3792560"/>
                </a:lnTo>
                <a:lnTo>
                  <a:pt x="0" y="3792560"/>
                </a:lnTo>
                <a:lnTo>
                  <a:pt x="0" y="0"/>
                </a:lnTo>
                <a:close/>
              </a:path>
            </a:pathLst>
          </a:custGeom>
          <a:blipFill>
            <a:blip r:embed="rId4">
              <a:extLst>
                <a:ext uri="{96DAC541-7B7A-43D3-8B79-37D633B846F1}">
                  <asvg:svgBlip xmlns:asvg="http://schemas.microsoft.com/office/drawing/2016/SVG/main" xmlns="" r:embed="rId6"/>
                </a:ext>
              </a:extLst>
            </a:blip>
            <a:stretch>
              <a:fillRect/>
            </a:stretch>
          </a:blipFill>
        </p:spPr>
      </p:sp>
      <p:sp>
        <p:nvSpPr>
          <p:cNvPr id="9" name="Freeform 9"/>
          <p:cNvSpPr/>
          <p:nvPr/>
        </p:nvSpPr>
        <p:spPr>
          <a:xfrm flipH="1">
            <a:off x="-857629" y="6965207"/>
            <a:ext cx="7798514" cy="3828157"/>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3"/>
            <a:stretch>
              <a:fillRect/>
            </a:stretch>
          </a:blipFill>
        </p:spPr>
      </p:sp>
      <p:sp>
        <p:nvSpPr>
          <p:cNvPr id="11" name="Google Shape;2105;p47">
            <a:extLst>
              <a:ext uri="{FF2B5EF4-FFF2-40B4-BE49-F238E27FC236}">
                <a16:creationId xmlns:a16="http://schemas.microsoft.com/office/drawing/2014/main" id="{DA3FBF7E-E84E-7E93-863D-5C618E6F7EFA}"/>
              </a:ext>
            </a:extLst>
          </p:cNvPr>
          <p:cNvSpPr/>
          <p:nvPr/>
        </p:nvSpPr>
        <p:spPr>
          <a:xfrm>
            <a:off x="552976" y="419099"/>
            <a:ext cx="17354024" cy="9067801"/>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82850" tIns="182850" rIns="182850" bIns="182850" anchor="ctr" anchorCtr="0">
            <a:noAutofit/>
          </a:bodyPr>
          <a:lstStyle/>
          <a:p>
            <a:pPr defTabSz="1828755">
              <a:buClr>
                <a:srgbClr val="000000"/>
              </a:buClr>
              <a:defRPr/>
            </a:pPr>
            <a:endParaRPr sz="7200" kern="0">
              <a:solidFill>
                <a:srgbClr val="000000"/>
              </a:solidFill>
              <a:latin typeface="Cambria" panose="02040503050406030204" pitchFamily="18" charset="0"/>
              <a:ea typeface="Cambria" panose="02040503050406030204" pitchFamily="18" charset="0"/>
              <a:cs typeface="Arial"/>
              <a:sym typeface="Arial"/>
            </a:endParaRPr>
          </a:p>
        </p:txBody>
      </p:sp>
      <p:grpSp>
        <p:nvGrpSpPr>
          <p:cNvPr id="22" name="Group 21"/>
          <p:cNvGrpSpPr/>
          <p:nvPr/>
        </p:nvGrpSpPr>
        <p:grpSpPr>
          <a:xfrm>
            <a:off x="5867400" y="6983532"/>
            <a:ext cx="6048820" cy="2477858"/>
            <a:chOff x="960328" y="4690177"/>
            <a:chExt cx="6048820" cy="2477858"/>
          </a:xfrm>
        </p:grpSpPr>
        <p:sp>
          <p:nvSpPr>
            <p:cNvPr id="23" name="Google Shape;2105;p47">
              <a:extLst>
                <a:ext uri="{FF2B5EF4-FFF2-40B4-BE49-F238E27FC236}">
                  <a16:creationId xmlns:a16="http://schemas.microsoft.com/office/drawing/2014/main" id="{DA3FBF7E-E84E-7E93-863D-5C618E6F7EFA}"/>
                </a:ext>
              </a:extLst>
            </p:cNvPr>
            <p:cNvSpPr/>
            <p:nvPr/>
          </p:nvSpPr>
          <p:spPr>
            <a:xfrm>
              <a:off x="960328" y="4690177"/>
              <a:ext cx="6048820" cy="2477858"/>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rgbClr val="ECE0EE"/>
            </a:solidFill>
            <a:ln>
              <a:noFill/>
            </a:ln>
            <a:effectLst>
              <a:softEdge rad="317500"/>
            </a:effectLst>
          </p:spPr>
          <p:txBody>
            <a:bodyPr spcFirstLastPara="1" wrap="square" lIns="182850" tIns="182850" rIns="182850" bIns="182850" anchor="ctr" anchorCtr="0">
              <a:noAutofit/>
            </a:bodyPr>
            <a:lstStyle/>
            <a:p>
              <a:pPr defTabSz="1828755">
                <a:buClr>
                  <a:srgbClr val="000000"/>
                </a:buClr>
                <a:defRPr/>
              </a:pPr>
              <a:endParaRPr sz="8800" kern="0">
                <a:solidFill>
                  <a:srgbClr val="000000"/>
                </a:solidFill>
                <a:latin typeface="Cambria" panose="02040503050406030204" pitchFamily="18" charset="0"/>
                <a:ea typeface="Cambria" panose="02040503050406030204" pitchFamily="18" charset="0"/>
                <a:cs typeface="Arial"/>
                <a:sym typeface="Arial"/>
              </a:endParaRPr>
            </a:p>
          </p:txBody>
        </p:sp>
        <p:sp>
          <p:nvSpPr>
            <p:cNvPr id="24" name="Rectangle 23"/>
            <p:cNvSpPr/>
            <p:nvPr/>
          </p:nvSpPr>
          <p:spPr>
            <a:xfrm>
              <a:off x="2010199" y="5442447"/>
              <a:ext cx="4691841" cy="1015663"/>
            </a:xfrm>
            <a:prstGeom prst="rect">
              <a:avLst/>
            </a:prstGeom>
          </p:spPr>
          <p:txBody>
            <a:bodyPr wrap="square">
              <a:spAutoFit/>
            </a:bodyPr>
            <a:lstStyle/>
            <a:p>
              <a:pPr marR="0" lvl="0" algn="just" defTabSz="914400" eaLnBrk="1" fontAlgn="auto" latinLnBrk="0" hangingPunct="1">
                <a:lnSpc>
                  <a:spcPct val="100000"/>
                </a:lnSpc>
                <a:spcBef>
                  <a:spcPts val="0"/>
                </a:spcBef>
                <a:spcAft>
                  <a:spcPts val="0"/>
                </a:spcAft>
                <a:buClrTx/>
                <a:buSzTx/>
                <a:tabLst/>
                <a:defRPr/>
              </a:pPr>
              <a:r>
                <a:rPr kumimoji="0" lang="en-US" sz="6000" b="1"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Cây</a:t>
              </a:r>
              <a:r>
                <a:rPr kumimoji="0" lang="en-US" sz="6000" b="1"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6000" b="1"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sau</a:t>
              </a:r>
              <a:r>
                <a:rPr kumimoji="0" lang="en-US" sz="6000" b="1"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6000" b="1"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sau</a:t>
              </a:r>
              <a:endParaRPr kumimoji="0" lang="en-GB" sz="2000" b="1" i="0" u="none" strike="noStrike" kern="0" cap="none" spc="0" normalizeH="0" baseline="0" noProof="0" dirty="0" smtClean="0">
                <a:ln>
                  <a:noFill/>
                </a:ln>
                <a:solidFill>
                  <a:sysClr val="windowText" lastClr="000000"/>
                </a:solidFill>
                <a:effectLst/>
                <a:uLnTx/>
                <a:uFillTx/>
              </a:endParaRPr>
            </a:p>
          </p:txBody>
        </p:sp>
      </p:grpSp>
      <p:pic>
        <p:nvPicPr>
          <p:cNvPr id="1026" name="Picture 2" descr="Mua Bán Cây Sau Sau (Cây Sau Trắng) Uy Tín Chất Lượng Tố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7349" y="966335"/>
            <a:ext cx="5942965" cy="59429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descr="Cây Sau Sau - Liquidambar formosana - Cây Cảnh Nhà Xanh"/>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25000" y="966335"/>
            <a:ext cx="5991686" cy="59916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514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1000"/>
                                        <p:tgtEl>
                                          <p:spTgt spid="1028"/>
                                        </p:tgtEl>
                                      </p:cBhvr>
                                    </p:animEffect>
                                    <p:anim calcmode="lin" valueType="num">
                                      <p:cBhvr>
                                        <p:cTn id="18" dur="1000" fill="hold"/>
                                        <p:tgtEl>
                                          <p:spTgt spid="1028"/>
                                        </p:tgtEl>
                                        <p:attrNameLst>
                                          <p:attrName>ppt_x</p:attrName>
                                        </p:attrNameLst>
                                      </p:cBhvr>
                                      <p:tavLst>
                                        <p:tav tm="0">
                                          <p:val>
                                            <p:strVal val="#ppt_x"/>
                                          </p:val>
                                        </p:tav>
                                        <p:tav tm="100000">
                                          <p:val>
                                            <p:strVal val="#ppt_x"/>
                                          </p:val>
                                        </p:tav>
                                      </p:tavLst>
                                    </p:anim>
                                    <p:anim calcmode="lin" valueType="num">
                                      <p:cBhvr>
                                        <p:cTn id="19" dur="1000" fill="hold"/>
                                        <p:tgtEl>
                                          <p:spTgt spid="102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82C2FF"/>
        </a:solidFill>
        <a:effectLst/>
      </p:bgPr>
    </p:bg>
    <p:spTree>
      <p:nvGrpSpPr>
        <p:cNvPr id="1" name=""/>
        <p:cNvGrpSpPr/>
        <p:nvPr/>
      </p:nvGrpSpPr>
      <p:grpSpPr>
        <a:xfrm>
          <a:off x="0" y="0"/>
          <a:ext cx="0" cy="0"/>
          <a:chOff x="0" y="0"/>
          <a:chExt cx="0" cy="0"/>
        </a:xfrm>
      </p:grpSpPr>
      <p:sp>
        <p:nvSpPr>
          <p:cNvPr id="7" name="Freeform 7"/>
          <p:cNvSpPr/>
          <p:nvPr/>
        </p:nvSpPr>
        <p:spPr>
          <a:xfrm>
            <a:off x="11195594" y="7344221"/>
            <a:ext cx="7798514" cy="3828157"/>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2"/>
            <a:stretch>
              <a:fillRect/>
            </a:stretch>
          </a:blipFill>
        </p:spPr>
      </p:sp>
      <p:sp>
        <p:nvSpPr>
          <p:cNvPr id="6" name="Freeform 6"/>
          <p:cNvSpPr/>
          <p:nvPr/>
        </p:nvSpPr>
        <p:spPr>
          <a:xfrm>
            <a:off x="2010659" y="6503682"/>
            <a:ext cx="14266682" cy="3792560"/>
          </a:xfrm>
          <a:custGeom>
            <a:avLst/>
            <a:gdLst/>
            <a:ahLst/>
            <a:cxnLst/>
            <a:rect l="l" t="t" r="r" b="b"/>
            <a:pathLst>
              <a:path w="14266682" h="3792560">
                <a:moveTo>
                  <a:pt x="0" y="0"/>
                </a:moveTo>
                <a:lnTo>
                  <a:pt x="14266682" y="0"/>
                </a:lnTo>
                <a:lnTo>
                  <a:pt x="14266682" y="3792560"/>
                </a:lnTo>
                <a:lnTo>
                  <a:pt x="0" y="3792560"/>
                </a:lnTo>
                <a:lnTo>
                  <a:pt x="0" y="0"/>
                </a:lnTo>
                <a:close/>
              </a:path>
            </a:pathLst>
          </a:custGeom>
          <a:blipFill>
            <a:blip r:embed="rId3">
              <a:extLst>
                <a:ext uri="{96DAC541-7B7A-43D3-8B79-37D633B846F1}">
                  <asvg:svgBlip xmlns:asvg="http://schemas.microsoft.com/office/drawing/2016/SVG/main" xmlns="" r:embed="rId6"/>
                </a:ext>
              </a:extLst>
            </a:blip>
            <a:stretch>
              <a:fillRect/>
            </a:stretch>
          </a:blipFill>
        </p:spPr>
      </p:sp>
      <p:sp>
        <p:nvSpPr>
          <p:cNvPr id="9" name="Freeform 9"/>
          <p:cNvSpPr/>
          <p:nvPr/>
        </p:nvSpPr>
        <p:spPr>
          <a:xfrm flipH="1">
            <a:off x="-857629" y="6965207"/>
            <a:ext cx="7798514" cy="3828157"/>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2"/>
            <a:stretch>
              <a:fillRect/>
            </a:stretch>
          </a:blipFill>
        </p:spPr>
      </p:sp>
      <p:pic>
        <p:nvPicPr>
          <p:cNvPr id="18" name="Picture 17"/>
          <p:cNvPicPr>
            <a:picLocks noChangeAspect="1"/>
          </p:cNvPicPr>
          <p:nvPr/>
        </p:nvPicPr>
        <p:blipFill>
          <a:blip r:embed="rId7"/>
          <a:stretch>
            <a:fillRect/>
          </a:stretch>
        </p:blipFill>
        <p:spPr>
          <a:xfrm>
            <a:off x="503692" y="419100"/>
            <a:ext cx="17356816" cy="9193565"/>
          </a:xfrm>
          <a:prstGeom prst="rect">
            <a:avLst/>
          </a:prstGeom>
        </p:spPr>
      </p:pic>
      <p:sp>
        <p:nvSpPr>
          <p:cNvPr id="14" name="Rectangle 13"/>
          <p:cNvSpPr/>
          <p:nvPr/>
        </p:nvSpPr>
        <p:spPr>
          <a:xfrm>
            <a:off x="1219200" y="2044894"/>
            <a:ext cx="15925800" cy="4832092"/>
          </a:xfrm>
          <a:prstGeom prst="rect">
            <a:avLst/>
          </a:prstGeom>
        </p:spPr>
        <p:txBody>
          <a:bodyPr wrap="square">
            <a:spAutoFit/>
          </a:bodyPr>
          <a:lstStyle/>
          <a:p>
            <a:pPr lvl="0" algn="just"/>
            <a:r>
              <a:rPr lang="vi-VN" sz="4400" kern="0" dirty="0">
                <a:solidFill>
                  <a:prstClr val="black"/>
                </a:solidFill>
                <a:latin typeface="Cambria" panose="02040503050406030204" pitchFamily="18" charset="0"/>
                <a:ea typeface="Cambria" panose="02040503050406030204" pitchFamily="18" charset="0"/>
                <a:cs typeface="Arial"/>
                <a:sym typeface="Arial"/>
              </a:rPr>
              <a:t>c. (1) Chú sơn ca tiếp tục vỗ cánh bay lên cao vút. (2) Chú thấy cần phải làm một chuyến đi xa để thăm tất cả mảnh đất quê hương của chú. (3) Đôi cánh nhỏ chao chát trên không dẫn chú đi. (4) Cảnh vật loang loáng in vào đôi mắt tinh nhanh tuyệt diệu của chú. (5) Chú xiết bao kinh ngạc vì thấy quê hương của chú, ngoài dãy đồi đầy một màu xanh và ánh nắng, còn trải ra bao la!</a:t>
            </a:r>
            <a:endParaRPr lang="en-GB" sz="4400" kern="0" dirty="0">
              <a:solidFill>
                <a:prstClr val="black"/>
              </a:solidFill>
              <a:latin typeface="Cambria" panose="02040503050406030204" pitchFamily="18" charset="0"/>
              <a:ea typeface="Cambria" panose="02040503050406030204" pitchFamily="18" charset="0"/>
              <a:cs typeface="Arial"/>
              <a:sym typeface="Arial"/>
            </a:endParaRPr>
          </a:p>
          <a:p>
            <a:pPr lvl="0" algn="r"/>
            <a:r>
              <a:rPr lang="vi-VN" sz="4400" kern="0" dirty="0">
                <a:solidFill>
                  <a:prstClr val="black"/>
                </a:solidFill>
                <a:latin typeface="Cambria" panose="02040503050406030204" pitchFamily="18" charset="0"/>
                <a:ea typeface="Cambria" panose="02040503050406030204" pitchFamily="18" charset="0"/>
                <a:cs typeface="Arial"/>
                <a:sym typeface="Arial"/>
              </a:rPr>
              <a:t>(Nguyễn Kiên)</a:t>
            </a:r>
            <a:endParaRPr lang="en-GB" sz="1400" kern="0" dirty="0">
              <a:solidFill>
                <a:sysClr val="windowText" lastClr="000000"/>
              </a:solidFill>
            </a:endParaRPr>
          </a:p>
        </p:txBody>
      </p:sp>
      <p:cxnSp>
        <p:nvCxnSpPr>
          <p:cNvPr id="4" name="Straight Connector 3"/>
          <p:cNvCxnSpPr/>
          <p:nvPr/>
        </p:nvCxnSpPr>
        <p:spPr>
          <a:xfrm>
            <a:off x="13944600" y="2705100"/>
            <a:ext cx="9525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667000" y="2705100"/>
            <a:ext cx="9144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4478000" y="4052637"/>
            <a:ext cx="9144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4630400" y="5396163"/>
            <a:ext cx="7620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2387748" y="6716887"/>
            <a:ext cx="16869601" cy="2477858"/>
            <a:chOff x="557695" y="4690177"/>
            <a:chExt cx="16869601" cy="2477858"/>
          </a:xfrm>
        </p:grpSpPr>
        <p:sp>
          <p:nvSpPr>
            <p:cNvPr id="23" name="Google Shape;2105;p47">
              <a:extLst>
                <a:ext uri="{FF2B5EF4-FFF2-40B4-BE49-F238E27FC236}">
                  <a16:creationId xmlns:a16="http://schemas.microsoft.com/office/drawing/2014/main" id="{DA3FBF7E-E84E-7E93-863D-5C618E6F7EFA}"/>
                </a:ext>
              </a:extLst>
            </p:cNvPr>
            <p:cNvSpPr/>
            <p:nvPr/>
          </p:nvSpPr>
          <p:spPr>
            <a:xfrm>
              <a:off x="557695" y="4690177"/>
              <a:ext cx="13916165" cy="2477858"/>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rgbClr val="ECE0EE"/>
            </a:solidFill>
            <a:ln>
              <a:noFill/>
            </a:ln>
            <a:effectLst>
              <a:softEdge rad="317500"/>
            </a:effectLst>
          </p:spPr>
          <p:txBody>
            <a:bodyPr spcFirstLastPara="1" wrap="square" lIns="182850" tIns="182850" rIns="182850" bIns="182850" anchor="ctr" anchorCtr="0">
              <a:noAutofit/>
            </a:bodyPr>
            <a:lstStyle/>
            <a:p>
              <a:pPr defTabSz="1828755">
                <a:buClr>
                  <a:srgbClr val="000000"/>
                </a:buClr>
                <a:defRPr/>
              </a:pPr>
              <a:endParaRPr sz="7200" kern="0">
                <a:solidFill>
                  <a:srgbClr val="000000"/>
                </a:solidFill>
                <a:latin typeface="Cambria" panose="02040503050406030204" pitchFamily="18" charset="0"/>
                <a:ea typeface="Cambria" panose="02040503050406030204" pitchFamily="18" charset="0"/>
                <a:cs typeface="Arial"/>
                <a:sym typeface="Arial"/>
              </a:endParaRPr>
            </a:p>
          </p:txBody>
        </p:sp>
        <p:sp>
          <p:nvSpPr>
            <p:cNvPr id="24" name="Rectangle 23"/>
            <p:cNvSpPr/>
            <p:nvPr/>
          </p:nvSpPr>
          <p:spPr>
            <a:xfrm>
              <a:off x="2317306" y="5458711"/>
              <a:ext cx="15109990" cy="923330"/>
            </a:xfrm>
            <a:prstGeom prst="rect">
              <a:avLst/>
            </a:prstGeom>
          </p:spPr>
          <p:txBody>
            <a:bodyPr wrap="square">
              <a:spAutoFit/>
            </a:bodyPr>
            <a:lstStyle/>
            <a:p>
              <a:pPr marR="0" lvl="0" algn="just" defTabSz="914400" eaLnBrk="1" fontAlgn="auto" latinLnBrk="0" hangingPunct="1">
                <a:lnSpc>
                  <a:spcPct val="100000"/>
                </a:lnSpc>
                <a:spcBef>
                  <a:spcPts val="0"/>
                </a:spcBef>
                <a:spcAft>
                  <a:spcPts val="0"/>
                </a:spcAft>
                <a:buClrTx/>
                <a:buSzTx/>
                <a:tabLst/>
                <a:defRPr/>
              </a:pPr>
              <a:r>
                <a:rPr kumimoji="0" lang="en-US" sz="5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Từ</a:t>
              </a:r>
              <a:r>
                <a:rPr kumimoji="0" lang="en-US" sz="5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5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được</a:t>
              </a:r>
              <a:r>
                <a:rPr kumimoji="0" lang="en-US" sz="5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5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lặp</a:t>
              </a:r>
              <a:r>
                <a:rPr kumimoji="0" lang="en-US" sz="5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5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lại</a:t>
              </a:r>
              <a:r>
                <a:rPr kumimoji="0" lang="en-US" sz="5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5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để</a:t>
              </a:r>
              <a:r>
                <a:rPr kumimoji="0" lang="en-US" sz="5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5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liên</a:t>
              </a:r>
              <a:r>
                <a:rPr kumimoji="0" lang="en-US" sz="5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5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kết</a:t>
              </a:r>
              <a:r>
                <a:rPr kumimoji="0" lang="en-US" sz="5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5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câu</a:t>
              </a:r>
              <a:r>
                <a:rPr lang="en-US" sz="5400" kern="0" noProof="0" dirty="0" smtClean="0">
                  <a:solidFill>
                    <a:prstClr val="black"/>
                  </a:solidFill>
                  <a:latin typeface="Cambria" panose="02040503050406030204" pitchFamily="18" charset="0"/>
                  <a:ea typeface="Cambria" panose="02040503050406030204" pitchFamily="18" charset="0"/>
                  <a:cs typeface="Arial"/>
                  <a:sym typeface="Arial"/>
                </a:rPr>
                <a:t>: </a:t>
              </a:r>
              <a:r>
                <a:rPr lang="en-US" sz="5400" b="1" kern="0" dirty="0" err="1" smtClean="0">
                  <a:solidFill>
                    <a:srgbClr val="C00000"/>
                  </a:solidFill>
                  <a:latin typeface="Cambria" panose="02040503050406030204" pitchFamily="18" charset="0"/>
                  <a:ea typeface="Cambria" panose="02040503050406030204" pitchFamily="18" charset="0"/>
                  <a:cs typeface="Arial"/>
                  <a:sym typeface="Arial"/>
                </a:rPr>
                <a:t>chú</a:t>
              </a:r>
              <a:r>
                <a:rPr lang="en-US" sz="5400" kern="0" dirty="0" smtClean="0">
                  <a:solidFill>
                    <a:prstClr val="black"/>
                  </a:solidFill>
                  <a:latin typeface="Cambria" panose="02040503050406030204" pitchFamily="18" charset="0"/>
                  <a:ea typeface="Cambria" panose="02040503050406030204" pitchFamily="18" charset="0"/>
                  <a:cs typeface="Arial"/>
                  <a:sym typeface="Arial"/>
                </a:rPr>
                <a:t> </a:t>
              </a:r>
              <a:endParaRPr kumimoji="0" lang="en-GB" i="0" u="none" strike="noStrike" kern="0" cap="none" spc="0" normalizeH="0" baseline="0" noProof="0" dirty="0" smtClean="0">
                <a:ln>
                  <a:noFill/>
                </a:ln>
                <a:solidFill>
                  <a:sysClr val="windowText" lastClr="000000"/>
                </a:solidFill>
                <a:effectLst/>
                <a:uLnTx/>
                <a:uFillTx/>
              </a:endParaRPr>
            </a:p>
          </p:txBody>
        </p:sp>
      </p:grpSp>
      <p:cxnSp>
        <p:nvCxnSpPr>
          <p:cNvPr id="20" name="Straight Connector 19"/>
          <p:cNvCxnSpPr/>
          <p:nvPr/>
        </p:nvCxnSpPr>
        <p:spPr>
          <a:xfrm>
            <a:off x="3352800" y="5396163"/>
            <a:ext cx="958041"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3199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left)">
                                      <p:cBhvr>
                                        <p:cTn id="10" dur="500"/>
                                        <p:tgtEl>
                                          <p:spTgt spid="20"/>
                                        </p:tgtEl>
                                      </p:cBhvr>
                                    </p:animEffect>
                                  </p:childTnLst>
                                </p:cTn>
                              </p:par>
                              <p:par>
                                <p:cTn id="11" presetID="22" presetClass="entr" presetSubtype="8"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par>
                                <p:cTn id="14" presetID="22" presetClass="entr" presetSubtype="8"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par>
                                <p:cTn id="17" presetID="22" presetClass="entr" presetSubtype="8"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inVertical)">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2C2FF"/>
        </a:solidFill>
        <a:effectLst/>
      </p:bgPr>
    </p:bg>
    <p:spTree>
      <p:nvGrpSpPr>
        <p:cNvPr id="1" name=""/>
        <p:cNvGrpSpPr/>
        <p:nvPr/>
      </p:nvGrpSpPr>
      <p:grpSpPr>
        <a:xfrm>
          <a:off x="0" y="0"/>
          <a:ext cx="0" cy="0"/>
          <a:chOff x="0" y="0"/>
          <a:chExt cx="0" cy="0"/>
        </a:xfrm>
      </p:grpSpPr>
      <p:sp>
        <p:nvSpPr>
          <p:cNvPr id="3" name="Freeform 3"/>
          <p:cNvSpPr/>
          <p:nvPr/>
        </p:nvSpPr>
        <p:spPr>
          <a:xfrm>
            <a:off x="10885276" y="5030718"/>
            <a:ext cx="6976863" cy="6738487"/>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2"/>
            <a:stretch>
              <a:fillRect/>
            </a:stretch>
          </a:blipFill>
        </p:spPr>
      </p:sp>
      <p:sp>
        <p:nvSpPr>
          <p:cNvPr id="4" name="Freeform 4"/>
          <p:cNvSpPr/>
          <p:nvPr/>
        </p:nvSpPr>
        <p:spPr>
          <a:xfrm>
            <a:off x="1007385" y="7682644"/>
            <a:ext cx="15749006" cy="3151313"/>
          </a:xfrm>
          <a:custGeom>
            <a:avLst/>
            <a:gdLst/>
            <a:ahLst/>
            <a:cxnLst/>
            <a:rect l="l" t="t" r="r" b="b"/>
            <a:pathLst>
              <a:path w="15749006" h="3151313">
                <a:moveTo>
                  <a:pt x="0" y="0"/>
                </a:moveTo>
                <a:lnTo>
                  <a:pt x="15749006" y="0"/>
                </a:lnTo>
                <a:lnTo>
                  <a:pt x="15749006" y="3151312"/>
                </a:lnTo>
                <a:lnTo>
                  <a:pt x="0" y="3151312"/>
                </a:lnTo>
                <a:lnTo>
                  <a:pt x="0" y="0"/>
                </a:lnTo>
                <a:close/>
              </a:path>
            </a:pathLst>
          </a:custGeom>
          <a:blipFill>
            <a:blip r:embed="rId3"/>
            <a:stretch>
              <a:fillRect/>
            </a:stretch>
          </a:blipFill>
        </p:spPr>
      </p:sp>
      <p:sp>
        <p:nvSpPr>
          <p:cNvPr id="6" name="Freeform 6"/>
          <p:cNvSpPr/>
          <p:nvPr/>
        </p:nvSpPr>
        <p:spPr>
          <a:xfrm flipH="1">
            <a:off x="-2459732" y="-2340544"/>
            <a:ext cx="6976863" cy="6738487"/>
          </a:xfrm>
          <a:custGeom>
            <a:avLst/>
            <a:gdLst/>
            <a:ahLst/>
            <a:cxnLst/>
            <a:rect l="l" t="t" r="r" b="b"/>
            <a:pathLst>
              <a:path w="6976863" h="6738487">
                <a:moveTo>
                  <a:pt x="6976864" y="0"/>
                </a:moveTo>
                <a:lnTo>
                  <a:pt x="0" y="0"/>
                </a:lnTo>
                <a:lnTo>
                  <a:pt x="0" y="6738488"/>
                </a:lnTo>
                <a:lnTo>
                  <a:pt x="6976864" y="6738488"/>
                </a:lnTo>
                <a:lnTo>
                  <a:pt x="6976864" y="0"/>
                </a:lnTo>
                <a:close/>
              </a:path>
            </a:pathLst>
          </a:custGeom>
          <a:blipFill>
            <a:blip r:embed="rId2"/>
            <a:stretch>
              <a:fillRect/>
            </a:stretch>
          </a:blipFill>
        </p:spPr>
      </p:sp>
      <p:pic>
        <p:nvPicPr>
          <p:cNvPr id="11" name="Picture 10"/>
          <p:cNvPicPr>
            <a:picLocks noChangeAspect="1"/>
          </p:cNvPicPr>
          <p:nvPr/>
        </p:nvPicPr>
        <p:blipFill>
          <a:blip r:embed="rId4"/>
          <a:stretch>
            <a:fillRect/>
          </a:stretch>
        </p:blipFill>
        <p:spPr>
          <a:xfrm>
            <a:off x="979311" y="1028699"/>
            <a:ext cx="16308213" cy="6943946"/>
          </a:xfrm>
          <a:prstGeom prst="rect">
            <a:avLst/>
          </a:prstGeom>
        </p:spPr>
      </p:pic>
      <p:pic>
        <p:nvPicPr>
          <p:cNvPr id="12" name="Picture 11"/>
          <p:cNvPicPr>
            <a:picLocks noChangeAspect="1"/>
          </p:cNvPicPr>
          <p:nvPr/>
        </p:nvPicPr>
        <p:blipFill>
          <a:blip r:embed="rId5"/>
          <a:stretch>
            <a:fillRect/>
          </a:stretch>
        </p:blipFill>
        <p:spPr>
          <a:xfrm>
            <a:off x="-955132" y="5271963"/>
            <a:ext cx="20978154" cy="6194073"/>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82C2FF"/>
        </a:solidFill>
        <a:effectLst/>
      </p:bgPr>
    </p:bg>
    <p:spTree>
      <p:nvGrpSpPr>
        <p:cNvPr id="1" name=""/>
        <p:cNvGrpSpPr/>
        <p:nvPr/>
      </p:nvGrpSpPr>
      <p:grpSpPr>
        <a:xfrm>
          <a:off x="0" y="0"/>
          <a:ext cx="0" cy="0"/>
          <a:chOff x="0" y="0"/>
          <a:chExt cx="0" cy="0"/>
        </a:xfrm>
      </p:grpSpPr>
      <p:sp>
        <p:nvSpPr>
          <p:cNvPr id="7" name="Freeform 7"/>
          <p:cNvSpPr/>
          <p:nvPr/>
        </p:nvSpPr>
        <p:spPr>
          <a:xfrm>
            <a:off x="11195594" y="7344221"/>
            <a:ext cx="7798514" cy="3828157"/>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3"/>
            <a:stretch>
              <a:fillRect/>
            </a:stretch>
          </a:blipFill>
        </p:spPr>
      </p:sp>
      <p:sp>
        <p:nvSpPr>
          <p:cNvPr id="6" name="Freeform 6"/>
          <p:cNvSpPr/>
          <p:nvPr/>
        </p:nvSpPr>
        <p:spPr>
          <a:xfrm>
            <a:off x="2010659" y="6503682"/>
            <a:ext cx="14266682" cy="3792560"/>
          </a:xfrm>
          <a:custGeom>
            <a:avLst/>
            <a:gdLst/>
            <a:ahLst/>
            <a:cxnLst/>
            <a:rect l="l" t="t" r="r" b="b"/>
            <a:pathLst>
              <a:path w="14266682" h="3792560">
                <a:moveTo>
                  <a:pt x="0" y="0"/>
                </a:moveTo>
                <a:lnTo>
                  <a:pt x="14266682" y="0"/>
                </a:lnTo>
                <a:lnTo>
                  <a:pt x="14266682" y="3792560"/>
                </a:lnTo>
                <a:lnTo>
                  <a:pt x="0" y="3792560"/>
                </a:lnTo>
                <a:lnTo>
                  <a:pt x="0" y="0"/>
                </a:lnTo>
                <a:close/>
              </a:path>
            </a:pathLst>
          </a:custGeom>
          <a:blipFill>
            <a:blip r:embed="rId4">
              <a:extLst>
                <a:ext uri="{96DAC541-7B7A-43D3-8B79-37D633B846F1}">
                  <asvg:svgBlip xmlns:asvg="http://schemas.microsoft.com/office/drawing/2016/SVG/main" xmlns="" r:embed="rId6"/>
                </a:ext>
              </a:extLst>
            </a:blip>
            <a:stretch>
              <a:fillRect/>
            </a:stretch>
          </a:blipFill>
        </p:spPr>
      </p:sp>
      <p:sp>
        <p:nvSpPr>
          <p:cNvPr id="9" name="Freeform 9"/>
          <p:cNvSpPr/>
          <p:nvPr/>
        </p:nvSpPr>
        <p:spPr>
          <a:xfrm flipH="1">
            <a:off x="-857629" y="6965207"/>
            <a:ext cx="7798514" cy="3828157"/>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3"/>
            <a:stretch>
              <a:fillRect/>
            </a:stretch>
          </a:blipFill>
        </p:spPr>
      </p:sp>
      <p:sp>
        <p:nvSpPr>
          <p:cNvPr id="11" name="Google Shape;2105;p47">
            <a:extLst>
              <a:ext uri="{FF2B5EF4-FFF2-40B4-BE49-F238E27FC236}">
                <a16:creationId xmlns:a16="http://schemas.microsoft.com/office/drawing/2014/main" id="{DA3FBF7E-E84E-7E93-863D-5C618E6F7EFA}"/>
              </a:ext>
            </a:extLst>
          </p:cNvPr>
          <p:cNvSpPr/>
          <p:nvPr/>
        </p:nvSpPr>
        <p:spPr>
          <a:xfrm>
            <a:off x="304800" y="1181100"/>
            <a:ext cx="17830800" cy="660221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82850" tIns="182850" rIns="182850" bIns="182850" anchor="ctr" anchorCtr="0">
            <a:noAutofit/>
          </a:bodyPr>
          <a:lstStyle/>
          <a:p>
            <a:pPr defTabSz="1828755">
              <a:buClr>
                <a:srgbClr val="000000"/>
              </a:buClr>
              <a:defRPr/>
            </a:pPr>
            <a:endParaRPr sz="7200" kern="0">
              <a:solidFill>
                <a:srgbClr val="000000"/>
              </a:solidFill>
              <a:latin typeface="Cambria" panose="02040503050406030204" pitchFamily="18" charset="0"/>
              <a:ea typeface="Cambria" panose="02040503050406030204" pitchFamily="18" charset="0"/>
              <a:cs typeface="Arial"/>
              <a:sym typeface="Arial"/>
            </a:endParaRPr>
          </a:p>
        </p:txBody>
      </p:sp>
      <p:sp>
        <p:nvSpPr>
          <p:cNvPr id="3" name="Freeform 3"/>
          <p:cNvSpPr/>
          <p:nvPr/>
        </p:nvSpPr>
        <p:spPr>
          <a:xfrm rot="-2319581">
            <a:off x="12949401" y="1557815"/>
            <a:ext cx="6976863" cy="6738487"/>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7"/>
            <a:stretch>
              <a:fillRect/>
            </a:stretch>
          </a:blipFill>
        </p:spPr>
      </p:sp>
      <p:sp>
        <p:nvSpPr>
          <p:cNvPr id="4" name="Freeform 4"/>
          <p:cNvSpPr/>
          <p:nvPr/>
        </p:nvSpPr>
        <p:spPr>
          <a:xfrm flipH="1">
            <a:off x="-1019925" y="-2883889"/>
            <a:ext cx="6976863" cy="6738487"/>
          </a:xfrm>
          <a:custGeom>
            <a:avLst/>
            <a:gdLst/>
            <a:ahLst/>
            <a:cxnLst/>
            <a:rect l="l" t="t" r="r" b="b"/>
            <a:pathLst>
              <a:path w="6976863" h="6738487">
                <a:moveTo>
                  <a:pt x="6976864" y="0"/>
                </a:moveTo>
                <a:lnTo>
                  <a:pt x="0" y="0"/>
                </a:lnTo>
                <a:lnTo>
                  <a:pt x="0" y="6738488"/>
                </a:lnTo>
                <a:lnTo>
                  <a:pt x="6976864" y="6738488"/>
                </a:lnTo>
                <a:lnTo>
                  <a:pt x="6976864" y="0"/>
                </a:lnTo>
                <a:close/>
              </a:path>
            </a:pathLst>
          </a:custGeom>
          <a:blipFill>
            <a:blip r:embed="rId7"/>
            <a:stretch>
              <a:fillRect/>
            </a:stretch>
          </a:blipFill>
        </p:spPr>
      </p:sp>
      <p:sp>
        <p:nvSpPr>
          <p:cNvPr id="12" name="Rectangle 11"/>
          <p:cNvSpPr/>
          <p:nvPr/>
        </p:nvSpPr>
        <p:spPr>
          <a:xfrm>
            <a:off x="1527692" y="1661177"/>
            <a:ext cx="15781740" cy="1754326"/>
          </a:xfrm>
          <a:prstGeom prst="rect">
            <a:avLst/>
          </a:prstGeom>
        </p:spPr>
        <p:txBody>
          <a:bodyPr wrap="square">
            <a:spAutoFit/>
          </a:bodyPr>
          <a:lstStyle/>
          <a:p>
            <a:pPr lvl="0" algn="just"/>
            <a:r>
              <a:rPr lang="en-US" sz="5400" b="1" kern="0" dirty="0" smtClean="0">
                <a:solidFill>
                  <a:prstClr val="black"/>
                </a:solidFill>
                <a:latin typeface="Cambria" panose="02040503050406030204" pitchFamily="18" charset="0"/>
                <a:ea typeface="Cambria" panose="02040503050406030204" pitchFamily="18" charset="0"/>
                <a:cs typeface="Arial"/>
                <a:sym typeface="Arial"/>
              </a:rPr>
              <a:t>4. </a:t>
            </a:r>
            <a:r>
              <a:rPr lang="en-US" sz="5400" b="1" kern="0" dirty="0" err="1" smtClean="0">
                <a:solidFill>
                  <a:prstClr val="black"/>
                </a:solidFill>
                <a:latin typeface="Cambria" panose="02040503050406030204" pitchFamily="18" charset="0"/>
                <a:ea typeface="Cambria" panose="02040503050406030204" pitchFamily="18" charset="0"/>
                <a:cs typeface="Arial"/>
                <a:sym typeface="Arial"/>
              </a:rPr>
              <a:t>Viết</a:t>
            </a:r>
            <a:r>
              <a:rPr lang="en-US" sz="5400" b="1" kern="0" dirty="0" smtClean="0">
                <a:solidFill>
                  <a:prstClr val="black"/>
                </a:solidFill>
                <a:latin typeface="Cambria" panose="02040503050406030204" pitchFamily="18" charset="0"/>
                <a:ea typeface="Cambria" panose="02040503050406030204" pitchFamily="18" charset="0"/>
                <a:cs typeface="Arial"/>
                <a:sym typeface="Arial"/>
              </a:rPr>
              <a:t> </a:t>
            </a:r>
            <a:r>
              <a:rPr lang="en-US" sz="5400" b="1" kern="0" dirty="0">
                <a:solidFill>
                  <a:prstClr val="black"/>
                </a:solidFill>
                <a:latin typeface="Cambria" panose="02040503050406030204" pitchFamily="18" charset="0"/>
                <a:ea typeface="Cambria" panose="02040503050406030204" pitchFamily="18" charset="0"/>
                <a:cs typeface="Arial"/>
                <a:sym typeface="Arial"/>
              </a:rPr>
              <a:t>2 – 3 </a:t>
            </a:r>
            <a:r>
              <a:rPr lang="en-US" sz="5400" b="1" kern="0" dirty="0" err="1">
                <a:solidFill>
                  <a:prstClr val="black"/>
                </a:solidFill>
                <a:latin typeface="Cambria" panose="02040503050406030204" pitchFamily="18" charset="0"/>
                <a:ea typeface="Cambria" panose="02040503050406030204" pitchFamily="18" charset="0"/>
                <a:cs typeface="Arial"/>
                <a:sym typeface="Arial"/>
              </a:rPr>
              <a:t>câu</a:t>
            </a:r>
            <a:r>
              <a:rPr lang="en-US" sz="5400" b="1" kern="0" dirty="0">
                <a:solidFill>
                  <a:prstClr val="black"/>
                </a:solidFill>
                <a:latin typeface="Cambria" panose="02040503050406030204" pitchFamily="18" charset="0"/>
                <a:ea typeface="Cambria" panose="02040503050406030204" pitchFamily="18" charset="0"/>
                <a:cs typeface="Arial"/>
                <a:sym typeface="Arial"/>
              </a:rPr>
              <a:t> </a:t>
            </a:r>
            <a:r>
              <a:rPr lang="en-US" sz="5400" b="1" kern="0" dirty="0" err="1">
                <a:solidFill>
                  <a:prstClr val="black"/>
                </a:solidFill>
                <a:latin typeface="Cambria" panose="02040503050406030204" pitchFamily="18" charset="0"/>
                <a:ea typeface="Cambria" panose="02040503050406030204" pitchFamily="18" charset="0"/>
                <a:cs typeface="Arial"/>
                <a:sym typeface="Arial"/>
              </a:rPr>
              <a:t>về</a:t>
            </a:r>
            <a:r>
              <a:rPr lang="en-US" sz="5400" b="1" kern="0" dirty="0">
                <a:solidFill>
                  <a:prstClr val="black"/>
                </a:solidFill>
                <a:latin typeface="Cambria" panose="02040503050406030204" pitchFamily="18" charset="0"/>
                <a:ea typeface="Cambria" panose="02040503050406030204" pitchFamily="18" charset="0"/>
                <a:cs typeface="Arial"/>
                <a:sym typeface="Arial"/>
              </a:rPr>
              <a:t> </a:t>
            </a:r>
            <a:r>
              <a:rPr lang="en-US" sz="5400" b="1" kern="0" dirty="0" err="1">
                <a:solidFill>
                  <a:prstClr val="black"/>
                </a:solidFill>
                <a:latin typeface="Cambria" panose="02040503050406030204" pitchFamily="18" charset="0"/>
                <a:ea typeface="Cambria" panose="02040503050406030204" pitchFamily="18" charset="0"/>
                <a:cs typeface="Arial"/>
                <a:sym typeface="Arial"/>
              </a:rPr>
              <a:t>một</a:t>
            </a:r>
            <a:r>
              <a:rPr lang="en-US" sz="5400" b="1" kern="0" dirty="0">
                <a:solidFill>
                  <a:prstClr val="black"/>
                </a:solidFill>
                <a:latin typeface="Cambria" panose="02040503050406030204" pitchFamily="18" charset="0"/>
                <a:ea typeface="Cambria" panose="02040503050406030204" pitchFamily="18" charset="0"/>
                <a:cs typeface="Arial"/>
                <a:sym typeface="Arial"/>
              </a:rPr>
              <a:t> </a:t>
            </a:r>
            <a:r>
              <a:rPr lang="en-US" sz="5400" b="1" kern="0" dirty="0" err="1">
                <a:solidFill>
                  <a:prstClr val="black"/>
                </a:solidFill>
                <a:latin typeface="Cambria" panose="02040503050406030204" pitchFamily="18" charset="0"/>
                <a:ea typeface="Cambria" panose="02040503050406030204" pitchFamily="18" charset="0"/>
                <a:cs typeface="Arial"/>
                <a:sym typeface="Arial"/>
              </a:rPr>
              <a:t>lễ</a:t>
            </a:r>
            <a:r>
              <a:rPr lang="en-US" sz="5400" b="1" kern="0" dirty="0">
                <a:solidFill>
                  <a:prstClr val="black"/>
                </a:solidFill>
                <a:latin typeface="Cambria" panose="02040503050406030204" pitchFamily="18" charset="0"/>
                <a:ea typeface="Cambria" panose="02040503050406030204" pitchFamily="18" charset="0"/>
                <a:cs typeface="Arial"/>
                <a:sym typeface="Arial"/>
              </a:rPr>
              <a:t> </a:t>
            </a:r>
            <a:r>
              <a:rPr lang="en-US" sz="5400" b="1" kern="0" dirty="0" err="1">
                <a:solidFill>
                  <a:prstClr val="black"/>
                </a:solidFill>
                <a:latin typeface="Cambria" panose="02040503050406030204" pitchFamily="18" charset="0"/>
                <a:ea typeface="Cambria" panose="02040503050406030204" pitchFamily="18" charset="0"/>
                <a:cs typeface="Arial"/>
                <a:sym typeface="Arial"/>
              </a:rPr>
              <a:t>hội</a:t>
            </a:r>
            <a:r>
              <a:rPr lang="en-US" sz="5400" b="1" kern="0" dirty="0">
                <a:solidFill>
                  <a:prstClr val="black"/>
                </a:solidFill>
                <a:latin typeface="Cambria" panose="02040503050406030204" pitchFamily="18" charset="0"/>
                <a:ea typeface="Cambria" panose="02040503050406030204" pitchFamily="18" charset="0"/>
                <a:cs typeface="Arial"/>
                <a:sym typeface="Arial"/>
              </a:rPr>
              <a:t>, </a:t>
            </a:r>
            <a:r>
              <a:rPr lang="en-US" sz="5400" b="1" kern="0" dirty="0" err="1">
                <a:solidFill>
                  <a:prstClr val="black"/>
                </a:solidFill>
                <a:latin typeface="Cambria" panose="02040503050406030204" pitchFamily="18" charset="0"/>
                <a:ea typeface="Cambria" panose="02040503050406030204" pitchFamily="18" charset="0"/>
                <a:cs typeface="Arial"/>
                <a:sym typeface="Arial"/>
              </a:rPr>
              <a:t>trong</a:t>
            </a:r>
            <a:r>
              <a:rPr lang="en-US" sz="5400" b="1" kern="0" dirty="0">
                <a:solidFill>
                  <a:prstClr val="black"/>
                </a:solidFill>
                <a:latin typeface="Cambria" panose="02040503050406030204" pitchFamily="18" charset="0"/>
                <a:ea typeface="Cambria" panose="02040503050406030204" pitchFamily="18" charset="0"/>
                <a:cs typeface="Arial"/>
                <a:sym typeface="Arial"/>
              </a:rPr>
              <a:t> </a:t>
            </a:r>
            <a:r>
              <a:rPr lang="en-US" sz="5400" b="1" kern="0" dirty="0" err="1">
                <a:solidFill>
                  <a:prstClr val="black"/>
                </a:solidFill>
                <a:latin typeface="Cambria" panose="02040503050406030204" pitchFamily="18" charset="0"/>
                <a:ea typeface="Cambria" panose="02040503050406030204" pitchFamily="18" charset="0"/>
                <a:cs typeface="Arial"/>
                <a:sym typeface="Arial"/>
              </a:rPr>
              <a:t>đó</a:t>
            </a:r>
            <a:r>
              <a:rPr lang="en-US" sz="5400" b="1" kern="0" dirty="0">
                <a:solidFill>
                  <a:prstClr val="black"/>
                </a:solidFill>
                <a:latin typeface="Cambria" panose="02040503050406030204" pitchFamily="18" charset="0"/>
                <a:ea typeface="Cambria" panose="02040503050406030204" pitchFamily="18" charset="0"/>
                <a:cs typeface="Arial"/>
                <a:sym typeface="Arial"/>
              </a:rPr>
              <a:t> </a:t>
            </a:r>
            <a:r>
              <a:rPr lang="en-US" sz="5400" b="1" kern="0" dirty="0" err="1">
                <a:solidFill>
                  <a:prstClr val="black"/>
                </a:solidFill>
                <a:latin typeface="Cambria" panose="02040503050406030204" pitchFamily="18" charset="0"/>
                <a:ea typeface="Cambria" panose="02040503050406030204" pitchFamily="18" charset="0"/>
                <a:cs typeface="Arial"/>
                <a:sym typeface="Arial"/>
              </a:rPr>
              <a:t>các</a:t>
            </a:r>
            <a:r>
              <a:rPr lang="en-US" sz="5400" b="1" kern="0" dirty="0">
                <a:solidFill>
                  <a:prstClr val="black"/>
                </a:solidFill>
                <a:latin typeface="Cambria" panose="02040503050406030204" pitchFamily="18" charset="0"/>
                <a:ea typeface="Cambria" panose="02040503050406030204" pitchFamily="18" charset="0"/>
                <a:cs typeface="Arial"/>
                <a:sym typeface="Arial"/>
              </a:rPr>
              <a:t> </a:t>
            </a:r>
            <a:r>
              <a:rPr lang="en-US" sz="5400" b="1" kern="0" dirty="0" err="1">
                <a:solidFill>
                  <a:prstClr val="black"/>
                </a:solidFill>
                <a:latin typeface="Cambria" panose="02040503050406030204" pitchFamily="18" charset="0"/>
                <a:ea typeface="Cambria" panose="02040503050406030204" pitchFamily="18" charset="0"/>
                <a:cs typeface="Arial"/>
                <a:sym typeface="Arial"/>
              </a:rPr>
              <a:t>câu</a:t>
            </a:r>
            <a:r>
              <a:rPr lang="en-US" sz="5400" b="1" kern="0" dirty="0">
                <a:solidFill>
                  <a:prstClr val="black"/>
                </a:solidFill>
                <a:latin typeface="Cambria" panose="02040503050406030204" pitchFamily="18" charset="0"/>
                <a:ea typeface="Cambria" panose="02040503050406030204" pitchFamily="18" charset="0"/>
                <a:cs typeface="Arial"/>
                <a:sym typeface="Arial"/>
              </a:rPr>
              <a:t> </a:t>
            </a:r>
            <a:r>
              <a:rPr lang="en-US" sz="5400" b="1" kern="0" dirty="0" err="1">
                <a:solidFill>
                  <a:prstClr val="black"/>
                </a:solidFill>
                <a:latin typeface="Cambria" panose="02040503050406030204" pitchFamily="18" charset="0"/>
                <a:ea typeface="Cambria" panose="02040503050406030204" pitchFamily="18" charset="0"/>
                <a:cs typeface="Arial"/>
                <a:sym typeface="Arial"/>
              </a:rPr>
              <a:t>liên</a:t>
            </a:r>
            <a:r>
              <a:rPr lang="en-US" sz="5400" b="1" kern="0" dirty="0">
                <a:solidFill>
                  <a:prstClr val="black"/>
                </a:solidFill>
                <a:latin typeface="Cambria" panose="02040503050406030204" pitchFamily="18" charset="0"/>
                <a:ea typeface="Cambria" panose="02040503050406030204" pitchFamily="18" charset="0"/>
                <a:cs typeface="Arial"/>
                <a:sym typeface="Arial"/>
              </a:rPr>
              <a:t> </a:t>
            </a:r>
            <a:r>
              <a:rPr lang="en-US" sz="5400" b="1" kern="0" dirty="0" err="1">
                <a:solidFill>
                  <a:prstClr val="black"/>
                </a:solidFill>
                <a:latin typeface="Cambria" panose="02040503050406030204" pitchFamily="18" charset="0"/>
                <a:ea typeface="Cambria" panose="02040503050406030204" pitchFamily="18" charset="0"/>
                <a:cs typeface="Arial"/>
                <a:sym typeface="Arial"/>
              </a:rPr>
              <a:t>kết</a:t>
            </a:r>
            <a:r>
              <a:rPr lang="en-US" sz="5400" b="1" kern="0" dirty="0">
                <a:solidFill>
                  <a:prstClr val="black"/>
                </a:solidFill>
                <a:latin typeface="Cambria" panose="02040503050406030204" pitchFamily="18" charset="0"/>
                <a:ea typeface="Cambria" panose="02040503050406030204" pitchFamily="18" charset="0"/>
                <a:cs typeface="Arial"/>
                <a:sym typeface="Arial"/>
              </a:rPr>
              <a:t> </a:t>
            </a:r>
            <a:r>
              <a:rPr lang="en-US" sz="5400" b="1" kern="0" dirty="0" err="1">
                <a:solidFill>
                  <a:prstClr val="black"/>
                </a:solidFill>
                <a:latin typeface="Cambria" panose="02040503050406030204" pitchFamily="18" charset="0"/>
                <a:ea typeface="Cambria" panose="02040503050406030204" pitchFamily="18" charset="0"/>
                <a:cs typeface="Arial"/>
                <a:sym typeface="Arial"/>
              </a:rPr>
              <a:t>với</a:t>
            </a:r>
            <a:r>
              <a:rPr lang="en-US" sz="5400" b="1" kern="0" dirty="0">
                <a:solidFill>
                  <a:prstClr val="black"/>
                </a:solidFill>
                <a:latin typeface="Cambria" panose="02040503050406030204" pitchFamily="18" charset="0"/>
                <a:ea typeface="Cambria" panose="02040503050406030204" pitchFamily="18" charset="0"/>
                <a:cs typeface="Arial"/>
                <a:sym typeface="Arial"/>
              </a:rPr>
              <a:t> </a:t>
            </a:r>
            <a:r>
              <a:rPr lang="en-US" sz="5400" b="1" kern="0" dirty="0" err="1">
                <a:solidFill>
                  <a:prstClr val="black"/>
                </a:solidFill>
                <a:latin typeface="Cambria" panose="02040503050406030204" pitchFamily="18" charset="0"/>
                <a:ea typeface="Cambria" panose="02040503050406030204" pitchFamily="18" charset="0"/>
                <a:cs typeface="Arial"/>
                <a:sym typeface="Arial"/>
              </a:rPr>
              <a:t>nhau</a:t>
            </a:r>
            <a:r>
              <a:rPr lang="en-US" sz="5400" b="1" kern="0" dirty="0">
                <a:solidFill>
                  <a:prstClr val="black"/>
                </a:solidFill>
                <a:latin typeface="Cambria" panose="02040503050406030204" pitchFamily="18" charset="0"/>
                <a:ea typeface="Cambria" panose="02040503050406030204" pitchFamily="18" charset="0"/>
                <a:cs typeface="Arial"/>
                <a:sym typeface="Arial"/>
              </a:rPr>
              <a:t> </a:t>
            </a:r>
            <a:r>
              <a:rPr lang="en-US" sz="5400" b="1" kern="0" dirty="0" err="1">
                <a:solidFill>
                  <a:prstClr val="black"/>
                </a:solidFill>
                <a:latin typeface="Cambria" panose="02040503050406030204" pitchFamily="18" charset="0"/>
                <a:ea typeface="Cambria" panose="02040503050406030204" pitchFamily="18" charset="0"/>
                <a:cs typeface="Arial"/>
                <a:sym typeface="Arial"/>
              </a:rPr>
              <a:t>bằng</a:t>
            </a:r>
            <a:r>
              <a:rPr lang="en-US" sz="5400" b="1" kern="0" dirty="0">
                <a:solidFill>
                  <a:prstClr val="black"/>
                </a:solidFill>
                <a:latin typeface="Cambria" panose="02040503050406030204" pitchFamily="18" charset="0"/>
                <a:ea typeface="Cambria" panose="02040503050406030204" pitchFamily="18" charset="0"/>
                <a:cs typeface="Arial"/>
                <a:sym typeface="Arial"/>
              </a:rPr>
              <a:t> </a:t>
            </a:r>
            <a:r>
              <a:rPr lang="en-US" sz="5400" b="1" kern="0" dirty="0" err="1">
                <a:solidFill>
                  <a:prstClr val="black"/>
                </a:solidFill>
                <a:latin typeface="Cambria" panose="02040503050406030204" pitchFamily="18" charset="0"/>
                <a:ea typeface="Cambria" panose="02040503050406030204" pitchFamily="18" charset="0"/>
                <a:cs typeface="Arial"/>
                <a:sym typeface="Arial"/>
              </a:rPr>
              <a:t>cách</a:t>
            </a:r>
            <a:r>
              <a:rPr lang="en-US" sz="5400" b="1" kern="0" dirty="0">
                <a:solidFill>
                  <a:prstClr val="black"/>
                </a:solidFill>
                <a:latin typeface="Cambria" panose="02040503050406030204" pitchFamily="18" charset="0"/>
                <a:ea typeface="Cambria" panose="02040503050406030204" pitchFamily="18" charset="0"/>
                <a:cs typeface="Arial"/>
                <a:sym typeface="Arial"/>
              </a:rPr>
              <a:t> </a:t>
            </a:r>
            <a:r>
              <a:rPr lang="en-US" sz="5400" b="1" kern="0" dirty="0" err="1">
                <a:solidFill>
                  <a:prstClr val="black"/>
                </a:solidFill>
                <a:latin typeface="Cambria" panose="02040503050406030204" pitchFamily="18" charset="0"/>
                <a:ea typeface="Cambria" panose="02040503050406030204" pitchFamily="18" charset="0"/>
                <a:cs typeface="Arial"/>
                <a:sym typeface="Arial"/>
              </a:rPr>
              <a:t>lặp</a:t>
            </a:r>
            <a:r>
              <a:rPr lang="en-US" sz="5400" b="1" kern="0" dirty="0">
                <a:solidFill>
                  <a:prstClr val="black"/>
                </a:solidFill>
                <a:latin typeface="Cambria" panose="02040503050406030204" pitchFamily="18" charset="0"/>
                <a:ea typeface="Cambria" panose="02040503050406030204" pitchFamily="18" charset="0"/>
                <a:cs typeface="Arial"/>
                <a:sym typeface="Arial"/>
              </a:rPr>
              <a:t> </a:t>
            </a:r>
            <a:r>
              <a:rPr lang="en-US" sz="5400" b="1" kern="0" dirty="0" err="1">
                <a:solidFill>
                  <a:prstClr val="black"/>
                </a:solidFill>
                <a:latin typeface="Cambria" panose="02040503050406030204" pitchFamily="18" charset="0"/>
                <a:ea typeface="Cambria" panose="02040503050406030204" pitchFamily="18" charset="0"/>
                <a:cs typeface="Arial"/>
                <a:sym typeface="Arial"/>
              </a:rPr>
              <a:t>từ</a:t>
            </a:r>
            <a:r>
              <a:rPr lang="en-US" sz="5400" b="1" kern="0" dirty="0">
                <a:solidFill>
                  <a:prstClr val="black"/>
                </a:solidFill>
                <a:latin typeface="Cambria" panose="02040503050406030204" pitchFamily="18" charset="0"/>
                <a:ea typeface="Cambria" panose="02040503050406030204" pitchFamily="18" charset="0"/>
                <a:cs typeface="Arial"/>
                <a:sym typeface="Arial"/>
              </a:rPr>
              <a:t> </a:t>
            </a:r>
            <a:r>
              <a:rPr lang="en-US" sz="5400" b="1" kern="0" dirty="0" err="1">
                <a:solidFill>
                  <a:prstClr val="black"/>
                </a:solidFill>
                <a:latin typeface="Cambria" panose="02040503050406030204" pitchFamily="18" charset="0"/>
                <a:ea typeface="Cambria" panose="02040503050406030204" pitchFamily="18" charset="0"/>
                <a:cs typeface="Arial"/>
                <a:sym typeface="Arial"/>
              </a:rPr>
              <a:t>ngữ</a:t>
            </a:r>
            <a:r>
              <a:rPr lang="en-US" sz="5400" b="1" kern="0" dirty="0" smtClean="0">
                <a:solidFill>
                  <a:prstClr val="black"/>
                </a:solidFill>
                <a:latin typeface="Cambria" panose="02040503050406030204" pitchFamily="18" charset="0"/>
                <a:ea typeface="Cambria" panose="02040503050406030204" pitchFamily="18" charset="0"/>
                <a:cs typeface="Arial"/>
                <a:sym typeface="Arial"/>
              </a:rPr>
              <a:t>.</a:t>
            </a:r>
            <a:endParaRPr kumimoji="0" lang="en-GB" b="1" i="0" u="none" strike="noStrike" kern="0" cap="none" spc="0" normalizeH="0" baseline="0" noProof="0" dirty="0" smtClean="0">
              <a:ln>
                <a:noFill/>
              </a:ln>
              <a:solidFill>
                <a:sysClr val="windowText" lastClr="000000"/>
              </a:solidFill>
              <a:effectLst/>
              <a:uLnTx/>
              <a:uFillTx/>
            </a:endParaRPr>
          </a:p>
        </p:txBody>
      </p:sp>
      <p:pic>
        <p:nvPicPr>
          <p:cNvPr id="2" name="Picture 1"/>
          <p:cNvPicPr>
            <a:picLocks noChangeAspect="1"/>
          </p:cNvPicPr>
          <p:nvPr/>
        </p:nvPicPr>
        <p:blipFill>
          <a:blip r:embed="rId8"/>
          <a:stretch>
            <a:fillRect/>
          </a:stretch>
        </p:blipFill>
        <p:spPr>
          <a:xfrm>
            <a:off x="838200" y="4370955"/>
            <a:ext cx="16308213" cy="2414225"/>
          </a:xfrm>
          <a:prstGeom prst="rect">
            <a:avLst/>
          </a:prstGeom>
        </p:spPr>
      </p:pic>
    </p:spTree>
    <p:extLst>
      <p:ext uri="{BB962C8B-B14F-4D97-AF65-F5344CB8AC3E}">
        <p14:creationId xmlns:p14="http://schemas.microsoft.com/office/powerpoint/2010/main" val="3636724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barn(inVertical)">
                                      <p:cBhvr>
                                        <p:cTn id="34" dur="500"/>
                                        <p:tgtEl>
                                          <p:spTgt spid="2"/>
                                        </p:tgtEl>
                                      </p:cBhvr>
                                    </p:animEffect>
                                  </p:childTnLst>
                                  <p:subTnLst>
                                    <p:audio>
                                      <p:cMediaNode>
                                        <p:cTn display="0" masterRel="sameClick">
                                          <p:stCondLst>
                                            <p:cond evt="begin" delay="0">
                                              <p:tn val="3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82C2FF"/>
        </a:solidFill>
        <a:effectLst/>
      </p:bgPr>
    </p:bg>
    <p:spTree>
      <p:nvGrpSpPr>
        <p:cNvPr id="1" name=""/>
        <p:cNvGrpSpPr/>
        <p:nvPr/>
      </p:nvGrpSpPr>
      <p:grpSpPr>
        <a:xfrm>
          <a:off x="0" y="0"/>
          <a:ext cx="0" cy="0"/>
          <a:chOff x="0" y="0"/>
          <a:chExt cx="0" cy="0"/>
        </a:xfrm>
      </p:grpSpPr>
      <p:sp>
        <p:nvSpPr>
          <p:cNvPr id="17" name="Freeform 4"/>
          <p:cNvSpPr/>
          <p:nvPr/>
        </p:nvSpPr>
        <p:spPr>
          <a:xfrm rot="12848236">
            <a:off x="1134061" y="-1006859"/>
            <a:ext cx="6976863" cy="6738487"/>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2"/>
            <a:stretch>
              <a:fillRect/>
            </a:stretch>
          </a:blipFill>
        </p:spPr>
      </p:sp>
      <p:sp>
        <p:nvSpPr>
          <p:cNvPr id="2" name="Freeform 2"/>
          <p:cNvSpPr/>
          <p:nvPr/>
        </p:nvSpPr>
        <p:spPr>
          <a:xfrm>
            <a:off x="-1778136" y="3180009"/>
            <a:ext cx="5517414" cy="5328902"/>
          </a:xfrm>
          <a:custGeom>
            <a:avLst/>
            <a:gdLst/>
            <a:ahLst/>
            <a:cxnLst/>
            <a:rect l="l" t="t" r="r" b="b"/>
            <a:pathLst>
              <a:path w="5517414" h="5328902">
                <a:moveTo>
                  <a:pt x="0" y="0"/>
                </a:moveTo>
                <a:lnTo>
                  <a:pt x="5517414" y="0"/>
                </a:lnTo>
                <a:lnTo>
                  <a:pt x="5517414" y="5328902"/>
                </a:lnTo>
                <a:lnTo>
                  <a:pt x="0" y="5328902"/>
                </a:lnTo>
                <a:lnTo>
                  <a:pt x="0" y="0"/>
                </a:lnTo>
                <a:close/>
              </a:path>
            </a:pathLst>
          </a:custGeom>
          <a:blipFill>
            <a:blip r:embed="rId2"/>
            <a:stretch>
              <a:fillRect/>
            </a:stretch>
          </a:blipFill>
        </p:spPr>
      </p:sp>
      <p:sp>
        <p:nvSpPr>
          <p:cNvPr id="3" name="Freeform 3"/>
          <p:cNvSpPr/>
          <p:nvPr/>
        </p:nvSpPr>
        <p:spPr>
          <a:xfrm>
            <a:off x="10488744" y="4003630"/>
            <a:ext cx="7924617" cy="7653859"/>
          </a:xfrm>
          <a:custGeom>
            <a:avLst/>
            <a:gdLst/>
            <a:ahLst/>
            <a:cxnLst/>
            <a:rect l="l" t="t" r="r" b="b"/>
            <a:pathLst>
              <a:path w="7924617" h="7653859">
                <a:moveTo>
                  <a:pt x="0" y="0"/>
                </a:moveTo>
                <a:lnTo>
                  <a:pt x="7924617" y="0"/>
                </a:lnTo>
                <a:lnTo>
                  <a:pt x="7924617" y="7653859"/>
                </a:lnTo>
                <a:lnTo>
                  <a:pt x="0" y="7653859"/>
                </a:lnTo>
                <a:lnTo>
                  <a:pt x="0" y="0"/>
                </a:lnTo>
                <a:close/>
              </a:path>
            </a:pathLst>
          </a:custGeom>
          <a:blipFill>
            <a:blip r:embed="rId2"/>
            <a:stretch>
              <a:fillRect/>
            </a:stretch>
          </a:blipFill>
        </p:spPr>
      </p:sp>
      <p:sp>
        <p:nvSpPr>
          <p:cNvPr id="5" name="Freeform 5"/>
          <p:cNvSpPr/>
          <p:nvPr/>
        </p:nvSpPr>
        <p:spPr>
          <a:xfrm>
            <a:off x="-1107532" y="6754814"/>
            <a:ext cx="20503063" cy="4102580"/>
          </a:xfrm>
          <a:custGeom>
            <a:avLst/>
            <a:gdLst/>
            <a:ahLst/>
            <a:cxnLst/>
            <a:rect l="l" t="t" r="r" b="b"/>
            <a:pathLst>
              <a:path w="20503063" h="4102580">
                <a:moveTo>
                  <a:pt x="0" y="0"/>
                </a:moveTo>
                <a:lnTo>
                  <a:pt x="20503064" y="0"/>
                </a:lnTo>
                <a:lnTo>
                  <a:pt x="20503064" y="4102580"/>
                </a:lnTo>
                <a:lnTo>
                  <a:pt x="0" y="4102580"/>
                </a:lnTo>
                <a:lnTo>
                  <a:pt x="0" y="0"/>
                </a:lnTo>
                <a:close/>
              </a:path>
            </a:pathLst>
          </a:custGeom>
          <a:blipFill>
            <a:blip r:embed="rId3"/>
            <a:stretch>
              <a:fillRect/>
            </a:stretch>
          </a:blipFill>
        </p:spPr>
      </p:sp>
      <p:pic>
        <p:nvPicPr>
          <p:cNvPr id="15" name="Picture 14"/>
          <p:cNvPicPr>
            <a:picLocks noChangeAspect="1"/>
          </p:cNvPicPr>
          <p:nvPr/>
        </p:nvPicPr>
        <p:blipFill>
          <a:blip r:embed="rId4"/>
          <a:stretch>
            <a:fillRect/>
          </a:stretch>
        </p:blipFill>
        <p:spPr>
          <a:xfrm>
            <a:off x="-1107532" y="5119563"/>
            <a:ext cx="20978154" cy="6194073"/>
          </a:xfrm>
          <a:prstGeom prst="rect">
            <a:avLst/>
          </a:prstGeom>
        </p:spPr>
      </p:pic>
      <p:sp>
        <p:nvSpPr>
          <p:cNvPr id="16" name="Freeform 4"/>
          <p:cNvSpPr/>
          <p:nvPr/>
        </p:nvSpPr>
        <p:spPr>
          <a:xfrm rot="16200000">
            <a:off x="11793231" y="161438"/>
            <a:ext cx="6976863" cy="6738487"/>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2"/>
            <a:stretch>
              <a:fillRect/>
            </a:stretch>
          </a:blipFill>
        </p:spPr>
      </p:sp>
      <p:pic>
        <p:nvPicPr>
          <p:cNvPr id="4" name="Picture 3"/>
          <p:cNvPicPr>
            <a:picLocks noChangeAspect="1"/>
          </p:cNvPicPr>
          <p:nvPr/>
        </p:nvPicPr>
        <p:blipFill>
          <a:blip r:embed="rId5"/>
          <a:stretch>
            <a:fillRect/>
          </a:stretch>
        </p:blipFill>
        <p:spPr>
          <a:xfrm>
            <a:off x="1078726" y="2058837"/>
            <a:ext cx="16308213" cy="3889585"/>
          </a:xfrm>
          <a:prstGeom prst="rect">
            <a:avLst/>
          </a:prstGeom>
        </p:spPr>
      </p:pic>
    </p:spTree>
    <p:extLst>
      <p:ext uri="{BB962C8B-B14F-4D97-AF65-F5344CB8AC3E}">
        <p14:creationId xmlns:p14="http://schemas.microsoft.com/office/powerpoint/2010/main" val="859014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arn(inVertical)">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82C2FF"/>
        </a:solidFill>
        <a:effectLst/>
      </p:bgPr>
    </p:bg>
    <p:spTree>
      <p:nvGrpSpPr>
        <p:cNvPr id="1" name=""/>
        <p:cNvGrpSpPr/>
        <p:nvPr/>
      </p:nvGrpSpPr>
      <p:grpSpPr>
        <a:xfrm>
          <a:off x="0" y="0"/>
          <a:ext cx="0" cy="0"/>
          <a:chOff x="0" y="0"/>
          <a:chExt cx="0" cy="0"/>
        </a:xfrm>
      </p:grpSpPr>
      <p:sp>
        <p:nvSpPr>
          <p:cNvPr id="3" name="Freeform 3"/>
          <p:cNvSpPr/>
          <p:nvPr/>
        </p:nvSpPr>
        <p:spPr>
          <a:xfrm>
            <a:off x="10885276" y="5030718"/>
            <a:ext cx="6976863" cy="6738487"/>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2"/>
            <a:stretch>
              <a:fillRect/>
            </a:stretch>
          </a:blipFill>
        </p:spPr>
      </p:sp>
      <p:sp>
        <p:nvSpPr>
          <p:cNvPr id="4" name="Freeform 4"/>
          <p:cNvSpPr/>
          <p:nvPr/>
        </p:nvSpPr>
        <p:spPr>
          <a:xfrm>
            <a:off x="1007385" y="7682644"/>
            <a:ext cx="15749006" cy="3151313"/>
          </a:xfrm>
          <a:custGeom>
            <a:avLst/>
            <a:gdLst/>
            <a:ahLst/>
            <a:cxnLst/>
            <a:rect l="l" t="t" r="r" b="b"/>
            <a:pathLst>
              <a:path w="15749006" h="3151313">
                <a:moveTo>
                  <a:pt x="0" y="0"/>
                </a:moveTo>
                <a:lnTo>
                  <a:pt x="15749006" y="0"/>
                </a:lnTo>
                <a:lnTo>
                  <a:pt x="15749006" y="3151312"/>
                </a:lnTo>
                <a:lnTo>
                  <a:pt x="0" y="3151312"/>
                </a:lnTo>
                <a:lnTo>
                  <a:pt x="0" y="0"/>
                </a:lnTo>
                <a:close/>
              </a:path>
            </a:pathLst>
          </a:custGeom>
          <a:blipFill>
            <a:blip r:embed="rId3"/>
            <a:stretch>
              <a:fillRect/>
            </a:stretch>
          </a:blipFill>
        </p:spPr>
      </p:sp>
      <p:sp>
        <p:nvSpPr>
          <p:cNvPr id="6" name="Freeform 6"/>
          <p:cNvSpPr/>
          <p:nvPr/>
        </p:nvSpPr>
        <p:spPr>
          <a:xfrm flipH="1">
            <a:off x="-2459732" y="-2340544"/>
            <a:ext cx="6976863" cy="6738487"/>
          </a:xfrm>
          <a:custGeom>
            <a:avLst/>
            <a:gdLst/>
            <a:ahLst/>
            <a:cxnLst/>
            <a:rect l="l" t="t" r="r" b="b"/>
            <a:pathLst>
              <a:path w="6976863" h="6738487">
                <a:moveTo>
                  <a:pt x="6976864" y="0"/>
                </a:moveTo>
                <a:lnTo>
                  <a:pt x="0" y="0"/>
                </a:lnTo>
                <a:lnTo>
                  <a:pt x="0" y="6738488"/>
                </a:lnTo>
                <a:lnTo>
                  <a:pt x="6976864" y="6738488"/>
                </a:lnTo>
                <a:lnTo>
                  <a:pt x="6976864" y="0"/>
                </a:lnTo>
                <a:close/>
              </a:path>
            </a:pathLst>
          </a:custGeom>
          <a:blipFill>
            <a:blip r:embed="rId2"/>
            <a:stretch>
              <a:fillRect/>
            </a:stretch>
          </a:blipFill>
        </p:spPr>
      </p:sp>
      <p:sp>
        <p:nvSpPr>
          <p:cNvPr id="11" name="Freeform 7"/>
          <p:cNvSpPr/>
          <p:nvPr/>
        </p:nvSpPr>
        <p:spPr>
          <a:xfrm>
            <a:off x="11195594" y="7344221"/>
            <a:ext cx="7798514" cy="3828157"/>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4"/>
            <a:stretch>
              <a:fillRect/>
            </a:stretch>
          </a:blipFill>
        </p:spPr>
      </p:sp>
      <p:sp>
        <p:nvSpPr>
          <p:cNvPr id="12" name="Freeform 9"/>
          <p:cNvSpPr/>
          <p:nvPr/>
        </p:nvSpPr>
        <p:spPr>
          <a:xfrm flipH="1">
            <a:off x="-857629" y="6965207"/>
            <a:ext cx="7798514" cy="3828157"/>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4"/>
            <a:stretch>
              <a:fillRect/>
            </a:stretch>
          </a:blipFill>
        </p:spPr>
      </p:sp>
      <p:pic>
        <p:nvPicPr>
          <p:cNvPr id="5" name="Picture 4"/>
          <p:cNvPicPr>
            <a:picLocks noChangeAspect="1"/>
          </p:cNvPicPr>
          <p:nvPr/>
        </p:nvPicPr>
        <p:blipFill>
          <a:blip r:embed="rId5"/>
          <a:stretch>
            <a:fillRect/>
          </a:stretch>
        </p:blipFill>
        <p:spPr>
          <a:xfrm>
            <a:off x="983322" y="1264393"/>
            <a:ext cx="16369179" cy="6943946"/>
          </a:xfrm>
          <a:prstGeom prst="rect">
            <a:avLst/>
          </a:prstGeom>
        </p:spPr>
      </p:pic>
    </p:spTree>
    <p:extLst>
      <p:ext uri="{BB962C8B-B14F-4D97-AF65-F5344CB8AC3E}">
        <p14:creationId xmlns:p14="http://schemas.microsoft.com/office/powerpoint/2010/main" val="3703323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82C2FF"/>
        </a:solidFill>
        <a:effectLst/>
      </p:bgPr>
    </p:bg>
    <p:spTree>
      <p:nvGrpSpPr>
        <p:cNvPr id="1" name=""/>
        <p:cNvGrpSpPr/>
        <p:nvPr/>
      </p:nvGrpSpPr>
      <p:grpSpPr>
        <a:xfrm>
          <a:off x="0" y="0"/>
          <a:ext cx="0" cy="0"/>
          <a:chOff x="0" y="0"/>
          <a:chExt cx="0" cy="0"/>
        </a:xfrm>
      </p:grpSpPr>
      <p:sp>
        <p:nvSpPr>
          <p:cNvPr id="7" name="Freeform 7"/>
          <p:cNvSpPr/>
          <p:nvPr/>
        </p:nvSpPr>
        <p:spPr>
          <a:xfrm>
            <a:off x="11195594" y="7344221"/>
            <a:ext cx="7798514" cy="3828157"/>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2"/>
            <a:stretch>
              <a:fillRect/>
            </a:stretch>
          </a:blipFill>
        </p:spPr>
      </p:sp>
      <p:sp>
        <p:nvSpPr>
          <p:cNvPr id="6" name="Freeform 6"/>
          <p:cNvSpPr/>
          <p:nvPr/>
        </p:nvSpPr>
        <p:spPr>
          <a:xfrm>
            <a:off x="2010659" y="6503682"/>
            <a:ext cx="14266682" cy="3792560"/>
          </a:xfrm>
          <a:custGeom>
            <a:avLst/>
            <a:gdLst/>
            <a:ahLst/>
            <a:cxnLst/>
            <a:rect l="l" t="t" r="r" b="b"/>
            <a:pathLst>
              <a:path w="14266682" h="3792560">
                <a:moveTo>
                  <a:pt x="0" y="0"/>
                </a:moveTo>
                <a:lnTo>
                  <a:pt x="14266682" y="0"/>
                </a:lnTo>
                <a:lnTo>
                  <a:pt x="14266682" y="3792560"/>
                </a:lnTo>
                <a:lnTo>
                  <a:pt x="0" y="3792560"/>
                </a:lnTo>
                <a:lnTo>
                  <a:pt x="0" y="0"/>
                </a:lnTo>
                <a:close/>
              </a:path>
            </a:pathLst>
          </a:custGeom>
          <a:blipFill>
            <a:blip r:embed="rId3">
              <a:extLst>
                <a:ext uri="{96DAC541-7B7A-43D3-8B79-37D633B846F1}">
                  <asvg:svgBlip xmlns:asvg="http://schemas.microsoft.com/office/drawing/2016/SVG/main" xmlns="" r:embed="rId6"/>
                </a:ext>
              </a:extLst>
            </a:blip>
            <a:stretch>
              <a:fillRect/>
            </a:stretch>
          </a:blipFill>
        </p:spPr>
      </p:sp>
      <p:sp>
        <p:nvSpPr>
          <p:cNvPr id="9" name="Freeform 9"/>
          <p:cNvSpPr/>
          <p:nvPr/>
        </p:nvSpPr>
        <p:spPr>
          <a:xfrm flipH="1">
            <a:off x="-857629" y="6965207"/>
            <a:ext cx="7798514" cy="3828157"/>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2"/>
            <a:stretch>
              <a:fillRect/>
            </a:stretch>
          </a:blipFill>
        </p:spPr>
      </p:sp>
      <p:sp>
        <p:nvSpPr>
          <p:cNvPr id="11" name="Google Shape;2105;p47">
            <a:extLst>
              <a:ext uri="{FF2B5EF4-FFF2-40B4-BE49-F238E27FC236}">
                <a16:creationId xmlns:a16="http://schemas.microsoft.com/office/drawing/2014/main" id="{DA3FBF7E-E84E-7E93-863D-5C618E6F7EFA}"/>
              </a:ext>
            </a:extLst>
          </p:cNvPr>
          <p:cNvSpPr/>
          <p:nvPr/>
        </p:nvSpPr>
        <p:spPr>
          <a:xfrm>
            <a:off x="304800" y="495301"/>
            <a:ext cx="17830800" cy="8534400"/>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82850" tIns="182850" rIns="182850" bIns="182850" anchor="ctr" anchorCtr="0">
            <a:noAutofit/>
          </a:bodyPr>
          <a:lstStyle/>
          <a:p>
            <a:pPr defTabSz="1828755">
              <a:buClr>
                <a:srgbClr val="000000"/>
              </a:buClr>
              <a:defRPr/>
            </a:pPr>
            <a:endParaRPr sz="7200" kern="0">
              <a:solidFill>
                <a:srgbClr val="000000"/>
              </a:solidFill>
              <a:latin typeface="Cambria" panose="02040503050406030204" pitchFamily="18" charset="0"/>
              <a:ea typeface="Cambria" panose="02040503050406030204" pitchFamily="18" charset="0"/>
              <a:cs typeface="Arial"/>
              <a:sym typeface="Arial"/>
            </a:endParaRPr>
          </a:p>
        </p:txBody>
      </p:sp>
      <p:sp>
        <p:nvSpPr>
          <p:cNvPr id="3" name="Freeform 3"/>
          <p:cNvSpPr/>
          <p:nvPr/>
        </p:nvSpPr>
        <p:spPr>
          <a:xfrm rot="-2319581">
            <a:off x="12949401" y="1557815"/>
            <a:ext cx="6976863" cy="6738487"/>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7"/>
            <a:stretch>
              <a:fillRect/>
            </a:stretch>
          </a:blipFill>
        </p:spPr>
      </p:sp>
      <p:sp>
        <p:nvSpPr>
          <p:cNvPr id="4" name="Freeform 4"/>
          <p:cNvSpPr/>
          <p:nvPr/>
        </p:nvSpPr>
        <p:spPr>
          <a:xfrm flipH="1">
            <a:off x="-1019925" y="-2883889"/>
            <a:ext cx="6976863" cy="6738487"/>
          </a:xfrm>
          <a:custGeom>
            <a:avLst/>
            <a:gdLst/>
            <a:ahLst/>
            <a:cxnLst/>
            <a:rect l="l" t="t" r="r" b="b"/>
            <a:pathLst>
              <a:path w="6976863" h="6738487">
                <a:moveTo>
                  <a:pt x="6976864" y="0"/>
                </a:moveTo>
                <a:lnTo>
                  <a:pt x="0" y="0"/>
                </a:lnTo>
                <a:lnTo>
                  <a:pt x="0" y="6738488"/>
                </a:lnTo>
                <a:lnTo>
                  <a:pt x="6976864" y="6738488"/>
                </a:lnTo>
                <a:lnTo>
                  <a:pt x="6976864" y="0"/>
                </a:lnTo>
                <a:close/>
              </a:path>
            </a:pathLst>
          </a:custGeom>
          <a:blipFill>
            <a:blip r:embed="rId7"/>
            <a:stretch>
              <a:fillRect/>
            </a:stretch>
          </a:blipFill>
        </p:spPr>
      </p:sp>
      <p:sp>
        <p:nvSpPr>
          <p:cNvPr id="12" name="Rectangle 11"/>
          <p:cNvSpPr/>
          <p:nvPr/>
        </p:nvSpPr>
        <p:spPr>
          <a:xfrm>
            <a:off x="1562100" y="4064970"/>
            <a:ext cx="15316200" cy="3416320"/>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Luật</a:t>
            </a:r>
            <a:r>
              <a:rPr kumimoji="0" lang="en-US" sz="5400" b="1"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5400" b="1"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chơi</a:t>
            </a:r>
            <a:r>
              <a:rPr kumimoji="0" lang="en-US" sz="5400" b="1"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5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Có</a:t>
            </a:r>
            <a:r>
              <a:rPr kumimoji="0" lang="en-US" sz="5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5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tất</a:t>
            </a:r>
            <a:r>
              <a:rPr kumimoji="0" lang="en-US" sz="5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5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cả</a:t>
            </a:r>
            <a:r>
              <a:rPr kumimoji="0" lang="en-US" sz="5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2 </a:t>
            </a:r>
            <a:r>
              <a:rPr kumimoji="0" lang="en-US" sz="5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câu</a:t>
            </a:r>
            <a:r>
              <a:rPr kumimoji="0" lang="en-US" sz="5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5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hỏi</a:t>
            </a:r>
            <a:r>
              <a:rPr kumimoji="0" lang="en-US" sz="5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5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mỗi</a:t>
            </a:r>
            <a:r>
              <a:rPr kumimoji="0" lang="en-US" sz="5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5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câu</a:t>
            </a:r>
            <a:r>
              <a:rPr kumimoji="0" lang="en-US" sz="5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5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hỏi</a:t>
            </a:r>
            <a:r>
              <a:rPr kumimoji="0" lang="en-US" sz="5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HS </a:t>
            </a:r>
            <a:r>
              <a:rPr kumimoji="0" lang="en-US" sz="5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sẽ</a:t>
            </a:r>
            <a:r>
              <a:rPr kumimoji="0" lang="en-US" sz="5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5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có</a:t>
            </a:r>
            <a:r>
              <a:rPr kumimoji="0" lang="en-US" sz="5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10 </a:t>
            </a:r>
            <a:r>
              <a:rPr kumimoji="0" lang="en-US" sz="5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giây</a:t>
            </a:r>
            <a:r>
              <a:rPr kumimoji="0" lang="en-US" sz="5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5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để</a:t>
            </a:r>
            <a:r>
              <a:rPr kumimoji="0" lang="en-US" sz="5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5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suy</a:t>
            </a:r>
            <a:r>
              <a:rPr kumimoji="0" lang="en-US" sz="5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5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nghĩ</a:t>
            </a:r>
            <a:r>
              <a:rPr kumimoji="0" lang="en-US" sz="5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5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và</a:t>
            </a:r>
            <a:r>
              <a:rPr kumimoji="0" lang="en-US" sz="5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5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trả</a:t>
            </a:r>
            <a:r>
              <a:rPr kumimoji="0" lang="en-US" sz="5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5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lời</a:t>
            </a:r>
            <a:r>
              <a:rPr kumimoji="0" lang="en-US" sz="5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5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hết</a:t>
            </a:r>
            <a:r>
              <a:rPr kumimoji="0" lang="en-US" sz="5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10 </a:t>
            </a:r>
            <a:r>
              <a:rPr kumimoji="0" lang="en-US" sz="5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giấy</a:t>
            </a:r>
            <a:r>
              <a:rPr kumimoji="0" lang="en-US" sz="5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5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các</a:t>
            </a:r>
            <a:r>
              <a:rPr kumimoji="0" lang="en-US" sz="5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5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bạn</a:t>
            </a:r>
            <a:r>
              <a:rPr kumimoji="0" lang="en-US" sz="5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5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sẽ</a:t>
            </a:r>
            <a:r>
              <a:rPr kumimoji="0" lang="en-US" sz="5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5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ghi</a:t>
            </a:r>
            <a:r>
              <a:rPr kumimoji="0" lang="en-US" sz="5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5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nhanh</a:t>
            </a:r>
            <a:r>
              <a:rPr kumimoji="0" lang="en-US" sz="5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5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đáp</a:t>
            </a:r>
            <a:r>
              <a:rPr kumimoji="0" lang="en-US" sz="5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5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án</a:t>
            </a:r>
            <a:r>
              <a:rPr kumimoji="0" lang="en-US" sz="5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5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vào</a:t>
            </a:r>
            <a:r>
              <a:rPr kumimoji="0" lang="en-US" sz="5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5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bảng</a:t>
            </a:r>
            <a:r>
              <a:rPr kumimoji="0" lang="en-US" sz="5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con, </a:t>
            </a:r>
            <a:r>
              <a:rPr kumimoji="0" lang="en-US" sz="5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ai</a:t>
            </a:r>
            <a:r>
              <a:rPr kumimoji="0" lang="en-US" sz="5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5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đưa</a:t>
            </a:r>
            <a:r>
              <a:rPr kumimoji="0" lang="en-US" sz="5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5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bảng</a:t>
            </a:r>
            <a:r>
              <a:rPr kumimoji="0" lang="en-US" sz="5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5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nhanh</a:t>
            </a:r>
            <a:r>
              <a:rPr kumimoji="0" lang="en-US" sz="5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5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hơn</a:t>
            </a:r>
            <a:r>
              <a:rPr kumimoji="0" lang="en-US" sz="5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5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và</a:t>
            </a:r>
            <a:r>
              <a:rPr kumimoji="0" lang="en-US" sz="5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5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ghi</a:t>
            </a:r>
            <a:r>
              <a:rPr kumimoji="0" lang="en-US" sz="5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5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kết</a:t>
            </a:r>
            <a:r>
              <a:rPr kumimoji="0" lang="en-US" sz="5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5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quả</a:t>
            </a:r>
            <a:r>
              <a:rPr kumimoji="0" lang="en-US" sz="5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5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đúng</a:t>
            </a:r>
            <a:r>
              <a:rPr kumimoji="0" lang="en-US" sz="5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5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thì</a:t>
            </a:r>
            <a:r>
              <a:rPr kumimoji="0" lang="en-US" sz="5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5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giành</a:t>
            </a:r>
            <a:r>
              <a:rPr kumimoji="0" lang="en-US" sz="5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5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chiến</a:t>
            </a:r>
            <a:r>
              <a:rPr kumimoji="0" lang="en-US" sz="5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5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thắng</a:t>
            </a:r>
            <a:r>
              <a:rPr kumimoji="0" lang="en-US" sz="5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a:t>
            </a:r>
            <a:endParaRPr kumimoji="0" lang="en-GB" i="0" u="none" strike="noStrike" kern="0" cap="none" spc="0" normalizeH="0" baseline="0" noProof="0" dirty="0" smtClean="0">
              <a:ln>
                <a:noFill/>
              </a:ln>
              <a:solidFill>
                <a:sysClr val="windowText" lastClr="000000"/>
              </a:solidFill>
              <a:effectLst/>
              <a:uLnTx/>
              <a:uFillTx/>
            </a:endParaRPr>
          </a:p>
        </p:txBody>
      </p:sp>
      <p:pic>
        <p:nvPicPr>
          <p:cNvPr id="2" name="Picture 1"/>
          <p:cNvPicPr>
            <a:picLocks noChangeAspect="1"/>
          </p:cNvPicPr>
          <p:nvPr/>
        </p:nvPicPr>
        <p:blipFill>
          <a:blip r:embed="rId8"/>
          <a:stretch>
            <a:fillRect/>
          </a:stretch>
        </p:blipFill>
        <p:spPr>
          <a:xfrm>
            <a:off x="1542047" y="1540318"/>
            <a:ext cx="16308213" cy="1938696"/>
          </a:xfrm>
          <a:prstGeom prst="rect">
            <a:avLst/>
          </a:prstGeom>
        </p:spPr>
      </p:pic>
    </p:spTree>
    <p:extLst>
      <p:ext uri="{BB962C8B-B14F-4D97-AF65-F5344CB8AC3E}">
        <p14:creationId xmlns:p14="http://schemas.microsoft.com/office/powerpoint/2010/main" val="3404425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82C2FF"/>
        </a:solidFill>
        <a:effectLst/>
      </p:bgPr>
    </p:bg>
    <p:spTree>
      <p:nvGrpSpPr>
        <p:cNvPr id="1" name=""/>
        <p:cNvGrpSpPr/>
        <p:nvPr/>
      </p:nvGrpSpPr>
      <p:grpSpPr>
        <a:xfrm>
          <a:off x="0" y="0"/>
          <a:ext cx="0" cy="0"/>
          <a:chOff x="0" y="0"/>
          <a:chExt cx="0" cy="0"/>
        </a:xfrm>
      </p:grpSpPr>
      <p:sp>
        <p:nvSpPr>
          <p:cNvPr id="7" name="Freeform 7"/>
          <p:cNvSpPr/>
          <p:nvPr/>
        </p:nvSpPr>
        <p:spPr>
          <a:xfrm>
            <a:off x="11195594" y="7344221"/>
            <a:ext cx="7798514" cy="3828157"/>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4"/>
            <a:stretch>
              <a:fillRect/>
            </a:stretch>
          </a:blipFill>
        </p:spPr>
      </p:sp>
      <p:sp>
        <p:nvSpPr>
          <p:cNvPr id="6" name="Freeform 6"/>
          <p:cNvSpPr/>
          <p:nvPr/>
        </p:nvSpPr>
        <p:spPr>
          <a:xfrm>
            <a:off x="2010659" y="6503682"/>
            <a:ext cx="14266682" cy="3792560"/>
          </a:xfrm>
          <a:custGeom>
            <a:avLst/>
            <a:gdLst/>
            <a:ahLst/>
            <a:cxnLst/>
            <a:rect l="l" t="t" r="r" b="b"/>
            <a:pathLst>
              <a:path w="14266682" h="3792560">
                <a:moveTo>
                  <a:pt x="0" y="0"/>
                </a:moveTo>
                <a:lnTo>
                  <a:pt x="14266682" y="0"/>
                </a:lnTo>
                <a:lnTo>
                  <a:pt x="14266682" y="3792560"/>
                </a:lnTo>
                <a:lnTo>
                  <a:pt x="0" y="379256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Freeform 9"/>
          <p:cNvSpPr/>
          <p:nvPr/>
        </p:nvSpPr>
        <p:spPr>
          <a:xfrm flipH="1">
            <a:off x="-857629" y="6965207"/>
            <a:ext cx="7798514" cy="3828157"/>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4"/>
            <a:stretch>
              <a:fillRect/>
            </a:stretch>
          </a:blipFill>
        </p:spPr>
      </p:sp>
      <p:sp>
        <p:nvSpPr>
          <p:cNvPr id="11" name="Google Shape;2105;p47">
            <a:extLst>
              <a:ext uri="{FF2B5EF4-FFF2-40B4-BE49-F238E27FC236}">
                <a16:creationId xmlns:a16="http://schemas.microsoft.com/office/drawing/2014/main" id="{DA3FBF7E-E84E-7E93-863D-5C618E6F7EFA}"/>
              </a:ext>
            </a:extLst>
          </p:cNvPr>
          <p:cNvSpPr/>
          <p:nvPr/>
        </p:nvSpPr>
        <p:spPr>
          <a:xfrm>
            <a:off x="168882" y="542236"/>
            <a:ext cx="17830800" cy="8868463"/>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82850" tIns="182850" rIns="182850" bIns="182850" anchor="ctr" anchorCtr="0">
            <a:noAutofit/>
          </a:bodyPr>
          <a:lstStyle/>
          <a:p>
            <a:pPr defTabSz="1828755">
              <a:buClr>
                <a:srgbClr val="000000"/>
              </a:buClr>
              <a:defRPr/>
            </a:pPr>
            <a:endParaRPr sz="6600" kern="0">
              <a:solidFill>
                <a:srgbClr val="000000"/>
              </a:solidFill>
              <a:latin typeface="Cambria" panose="02040503050406030204" pitchFamily="18" charset="0"/>
              <a:ea typeface="Cambria" panose="02040503050406030204" pitchFamily="18" charset="0"/>
              <a:cs typeface="Arial"/>
              <a:sym typeface="Arial"/>
            </a:endParaRPr>
          </a:p>
        </p:txBody>
      </p:sp>
      <p:sp>
        <p:nvSpPr>
          <p:cNvPr id="3" name="Freeform 3"/>
          <p:cNvSpPr/>
          <p:nvPr/>
        </p:nvSpPr>
        <p:spPr>
          <a:xfrm rot="-2319581">
            <a:off x="12949401" y="1557815"/>
            <a:ext cx="6976863" cy="6738487"/>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7"/>
            <a:stretch>
              <a:fillRect/>
            </a:stretch>
          </a:blipFill>
        </p:spPr>
      </p:sp>
      <p:sp>
        <p:nvSpPr>
          <p:cNvPr id="4" name="Freeform 4"/>
          <p:cNvSpPr/>
          <p:nvPr/>
        </p:nvSpPr>
        <p:spPr>
          <a:xfrm flipH="1">
            <a:off x="-1019925" y="-2883889"/>
            <a:ext cx="6976863" cy="6738487"/>
          </a:xfrm>
          <a:custGeom>
            <a:avLst/>
            <a:gdLst/>
            <a:ahLst/>
            <a:cxnLst/>
            <a:rect l="l" t="t" r="r" b="b"/>
            <a:pathLst>
              <a:path w="6976863" h="6738487">
                <a:moveTo>
                  <a:pt x="6976864" y="0"/>
                </a:moveTo>
                <a:lnTo>
                  <a:pt x="0" y="0"/>
                </a:lnTo>
                <a:lnTo>
                  <a:pt x="0" y="6738488"/>
                </a:lnTo>
                <a:lnTo>
                  <a:pt x="6976864" y="6738488"/>
                </a:lnTo>
                <a:lnTo>
                  <a:pt x="6976864" y="0"/>
                </a:lnTo>
                <a:close/>
              </a:path>
            </a:pathLst>
          </a:custGeom>
          <a:blipFill>
            <a:blip r:embed="rId7"/>
            <a:stretch>
              <a:fillRect/>
            </a:stretch>
          </a:blipFill>
        </p:spPr>
      </p:sp>
      <p:sp>
        <p:nvSpPr>
          <p:cNvPr id="12" name="Rectangle 11"/>
          <p:cNvSpPr/>
          <p:nvPr/>
        </p:nvSpPr>
        <p:spPr>
          <a:xfrm>
            <a:off x="1273303" y="855796"/>
            <a:ext cx="15781740" cy="1569660"/>
          </a:xfrm>
          <a:prstGeom prst="rect">
            <a:avLst/>
          </a:prstGeom>
        </p:spPr>
        <p:txBody>
          <a:bodyPr wrap="square">
            <a:spAutoFit/>
          </a:bodyPr>
          <a:lstStyle/>
          <a:p>
            <a:pPr lvl="0" algn="just"/>
            <a:r>
              <a:rPr lang="en-US" sz="4800" b="1" kern="0" dirty="0" err="1" smtClean="0">
                <a:solidFill>
                  <a:prstClr val="black"/>
                </a:solidFill>
                <a:latin typeface="Cambria" panose="02040503050406030204" pitchFamily="18" charset="0"/>
                <a:ea typeface="Cambria" panose="02040503050406030204" pitchFamily="18" charset="0"/>
                <a:cs typeface="Arial"/>
                <a:sym typeface="Arial"/>
              </a:rPr>
              <a:t>Câu</a:t>
            </a:r>
            <a:r>
              <a:rPr lang="en-US" sz="4800" b="1" kern="0" dirty="0" smtClean="0">
                <a:solidFill>
                  <a:prstClr val="black"/>
                </a:solidFill>
                <a:latin typeface="Cambria" panose="02040503050406030204" pitchFamily="18" charset="0"/>
                <a:ea typeface="Cambria" panose="02040503050406030204" pitchFamily="18" charset="0"/>
                <a:cs typeface="Arial"/>
                <a:sym typeface="Arial"/>
              </a:rPr>
              <a:t> 1: </a:t>
            </a:r>
            <a:r>
              <a:rPr lang="en-US" sz="4800" b="1" kern="0" dirty="0" err="1" smtClean="0">
                <a:solidFill>
                  <a:prstClr val="black"/>
                </a:solidFill>
                <a:latin typeface="Cambria" panose="02040503050406030204" pitchFamily="18" charset="0"/>
                <a:ea typeface="Cambria" panose="02040503050406030204" pitchFamily="18" charset="0"/>
                <a:cs typeface="Arial"/>
                <a:sym typeface="Arial"/>
              </a:rPr>
              <a:t>Đoạn</a:t>
            </a:r>
            <a:r>
              <a:rPr lang="en-US" sz="4800" b="1" kern="0" dirty="0" smtClean="0">
                <a:solidFill>
                  <a:prstClr val="black"/>
                </a:solidFill>
                <a:latin typeface="Cambria" panose="02040503050406030204" pitchFamily="18" charset="0"/>
                <a:ea typeface="Cambria" panose="02040503050406030204" pitchFamily="18" charset="0"/>
                <a:cs typeface="Arial"/>
                <a:sym typeface="Arial"/>
              </a:rPr>
              <a:t> </a:t>
            </a:r>
            <a:r>
              <a:rPr lang="en-US" sz="4800" b="1" kern="0" dirty="0" err="1" smtClean="0">
                <a:solidFill>
                  <a:prstClr val="black"/>
                </a:solidFill>
                <a:latin typeface="Cambria" panose="02040503050406030204" pitchFamily="18" charset="0"/>
                <a:ea typeface="Cambria" panose="02040503050406030204" pitchFamily="18" charset="0"/>
                <a:cs typeface="Arial"/>
                <a:sym typeface="Arial"/>
              </a:rPr>
              <a:t>văn</a:t>
            </a:r>
            <a:r>
              <a:rPr lang="en-US" sz="4800" b="1" kern="0" dirty="0" smtClean="0">
                <a:solidFill>
                  <a:prstClr val="black"/>
                </a:solidFill>
                <a:latin typeface="Cambria" panose="02040503050406030204" pitchFamily="18" charset="0"/>
                <a:ea typeface="Cambria" panose="02040503050406030204" pitchFamily="18" charset="0"/>
                <a:cs typeface="Arial"/>
                <a:sym typeface="Arial"/>
              </a:rPr>
              <a:t> </a:t>
            </a:r>
            <a:r>
              <a:rPr lang="en-US" sz="4800" b="1" kern="0" dirty="0" err="1" smtClean="0">
                <a:solidFill>
                  <a:prstClr val="black"/>
                </a:solidFill>
                <a:latin typeface="Cambria" panose="02040503050406030204" pitchFamily="18" charset="0"/>
                <a:ea typeface="Cambria" panose="02040503050406030204" pitchFamily="18" charset="0"/>
                <a:cs typeface="Arial"/>
                <a:sym typeface="Arial"/>
              </a:rPr>
              <a:t>sau</a:t>
            </a:r>
            <a:r>
              <a:rPr lang="en-US" sz="4800" b="1" kern="0" dirty="0" smtClean="0">
                <a:solidFill>
                  <a:prstClr val="black"/>
                </a:solidFill>
                <a:latin typeface="Cambria" panose="02040503050406030204" pitchFamily="18" charset="0"/>
                <a:ea typeface="Cambria" panose="02040503050406030204" pitchFamily="18" charset="0"/>
                <a:cs typeface="Arial"/>
                <a:sym typeface="Arial"/>
              </a:rPr>
              <a:t> </a:t>
            </a:r>
            <a:r>
              <a:rPr lang="en-US" sz="4800" b="1" kern="0" dirty="0" err="1" smtClean="0">
                <a:solidFill>
                  <a:prstClr val="black"/>
                </a:solidFill>
                <a:latin typeface="Cambria" panose="02040503050406030204" pitchFamily="18" charset="0"/>
                <a:ea typeface="Cambria" panose="02040503050406030204" pitchFamily="18" charset="0"/>
                <a:cs typeface="Arial"/>
                <a:sym typeface="Arial"/>
              </a:rPr>
              <a:t>có</a:t>
            </a:r>
            <a:r>
              <a:rPr lang="en-US" sz="4800" b="1" kern="0" dirty="0" smtClean="0">
                <a:solidFill>
                  <a:prstClr val="black"/>
                </a:solidFill>
                <a:latin typeface="Cambria" panose="02040503050406030204" pitchFamily="18" charset="0"/>
                <a:ea typeface="Cambria" panose="02040503050406030204" pitchFamily="18" charset="0"/>
                <a:cs typeface="Arial"/>
                <a:sym typeface="Arial"/>
              </a:rPr>
              <a:t> </a:t>
            </a:r>
            <a:r>
              <a:rPr lang="en-US" sz="4800" b="1" kern="0" dirty="0" err="1" smtClean="0">
                <a:solidFill>
                  <a:prstClr val="black"/>
                </a:solidFill>
                <a:latin typeface="Cambria" panose="02040503050406030204" pitchFamily="18" charset="0"/>
                <a:ea typeface="Cambria" panose="02040503050406030204" pitchFamily="18" charset="0"/>
                <a:cs typeface="Arial"/>
                <a:sym typeface="Arial"/>
              </a:rPr>
              <a:t>liên</a:t>
            </a:r>
            <a:r>
              <a:rPr lang="en-US" sz="4800" b="1" kern="0" dirty="0" smtClean="0">
                <a:solidFill>
                  <a:prstClr val="black"/>
                </a:solidFill>
                <a:latin typeface="Cambria" panose="02040503050406030204" pitchFamily="18" charset="0"/>
                <a:ea typeface="Cambria" panose="02040503050406030204" pitchFamily="18" charset="0"/>
                <a:cs typeface="Arial"/>
                <a:sym typeface="Arial"/>
              </a:rPr>
              <a:t> </a:t>
            </a:r>
            <a:r>
              <a:rPr lang="en-US" sz="4800" b="1" kern="0" dirty="0" err="1" smtClean="0">
                <a:solidFill>
                  <a:prstClr val="black"/>
                </a:solidFill>
                <a:latin typeface="Cambria" panose="02040503050406030204" pitchFamily="18" charset="0"/>
                <a:ea typeface="Cambria" panose="02040503050406030204" pitchFamily="18" charset="0"/>
                <a:cs typeface="Arial"/>
                <a:sym typeface="Arial"/>
              </a:rPr>
              <a:t>kết</a:t>
            </a:r>
            <a:r>
              <a:rPr lang="en-US" sz="4800" b="1" kern="0" dirty="0" smtClean="0">
                <a:solidFill>
                  <a:prstClr val="black"/>
                </a:solidFill>
                <a:latin typeface="Cambria" panose="02040503050406030204" pitchFamily="18" charset="0"/>
                <a:ea typeface="Cambria" panose="02040503050406030204" pitchFamily="18" charset="0"/>
                <a:cs typeface="Arial"/>
                <a:sym typeface="Arial"/>
              </a:rPr>
              <a:t> </a:t>
            </a:r>
            <a:r>
              <a:rPr lang="en-US" sz="4800" b="1" kern="0" dirty="0" err="1" smtClean="0">
                <a:solidFill>
                  <a:prstClr val="black"/>
                </a:solidFill>
                <a:latin typeface="Cambria" panose="02040503050406030204" pitchFamily="18" charset="0"/>
                <a:ea typeface="Cambria" panose="02040503050406030204" pitchFamily="18" charset="0"/>
                <a:cs typeface="Arial"/>
                <a:sym typeface="Arial"/>
              </a:rPr>
              <a:t>câu</a:t>
            </a:r>
            <a:r>
              <a:rPr lang="en-US" sz="4800" b="1" kern="0" dirty="0" smtClean="0">
                <a:solidFill>
                  <a:prstClr val="black"/>
                </a:solidFill>
                <a:latin typeface="Cambria" panose="02040503050406030204" pitchFamily="18" charset="0"/>
                <a:ea typeface="Cambria" panose="02040503050406030204" pitchFamily="18" charset="0"/>
                <a:cs typeface="Arial"/>
                <a:sym typeface="Arial"/>
              </a:rPr>
              <a:t> </a:t>
            </a:r>
            <a:r>
              <a:rPr lang="en-US" sz="4800" b="1" kern="0" dirty="0" err="1" smtClean="0">
                <a:solidFill>
                  <a:prstClr val="black"/>
                </a:solidFill>
                <a:latin typeface="Cambria" panose="02040503050406030204" pitchFamily="18" charset="0"/>
                <a:ea typeface="Cambria" panose="02040503050406030204" pitchFamily="18" charset="0"/>
                <a:cs typeface="Arial"/>
                <a:sym typeface="Arial"/>
              </a:rPr>
              <a:t>bằng</a:t>
            </a:r>
            <a:r>
              <a:rPr lang="en-US" sz="4800" b="1" kern="0" dirty="0" smtClean="0">
                <a:solidFill>
                  <a:prstClr val="black"/>
                </a:solidFill>
                <a:latin typeface="Cambria" panose="02040503050406030204" pitchFamily="18" charset="0"/>
                <a:ea typeface="Cambria" panose="02040503050406030204" pitchFamily="18" charset="0"/>
                <a:cs typeface="Arial"/>
                <a:sym typeface="Arial"/>
              </a:rPr>
              <a:t> </a:t>
            </a:r>
            <a:r>
              <a:rPr lang="en-US" sz="4800" b="1" kern="0" dirty="0" err="1" smtClean="0">
                <a:solidFill>
                  <a:prstClr val="black"/>
                </a:solidFill>
                <a:latin typeface="Cambria" panose="02040503050406030204" pitchFamily="18" charset="0"/>
                <a:ea typeface="Cambria" panose="02040503050406030204" pitchFamily="18" charset="0"/>
                <a:cs typeface="Arial"/>
                <a:sym typeface="Arial"/>
              </a:rPr>
              <a:t>cách</a:t>
            </a:r>
            <a:r>
              <a:rPr lang="en-US" sz="4800" b="1" kern="0" dirty="0" smtClean="0">
                <a:solidFill>
                  <a:prstClr val="black"/>
                </a:solidFill>
                <a:latin typeface="Cambria" panose="02040503050406030204" pitchFamily="18" charset="0"/>
                <a:ea typeface="Cambria" panose="02040503050406030204" pitchFamily="18" charset="0"/>
                <a:cs typeface="Arial"/>
                <a:sym typeface="Arial"/>
              </a:rPr>
              <a:t> </a:t>
            </a:r>
            <a:r>
              <a:rPr lang="en-US" sz="4800" b="1" kern="0" dirty="0" err="1" smtClean="0">
                <a:solidFill>
                  <a:prstClr val="black"/>
                </a:solidFill>
                <a:latin typeface="Cambria" panose="02040503050406030204" pitchFamily="18" charset="0"/>
                <a:ea typeface="Cambria" panose="02040503050406030204" pitchFamily="18" charset="0"/>
                <a:cs typeface="Arial"/>
                <a:sym typeface="Arial"/>
              </a:rPr>
              <a:t>lặp</a:t>
            </a:r>
            <a:r>
              <a:rPr lang="en-US" sz="4800" b="1" kern="0" dirty="0" smtClean="0">
                <a:solidFill>
                  <a:prstClr val="black"/>
                </a:solidFill>
                <a:latin typeface="Cambria" panose="02040503050406030204" pitchFamily="18" charset="0"/>
                <a:ea typeface="Cambria" panose="02040503050406030204" pitchFamily="18" charset="0"/>
                <a:cs typeface="Arial"/>
                <a:sym typeface="Arial"/>
              </a:rPr>
              <a:t> </a:t>
            </a:r>
            <a:r>
              <a:rPr lang="en-US" sz="4800" b="1" kern="0" dirty="0" err="1" smtClean="0">
                <a:solidFill>
                  <a:prstClr val="black"/>
                </a:solidFill>
                <a:latin typeface="Cambria" panose="02040503050406030204" pitchFamily="18" charset="0"/>
                <a:ea typeface="Cambria" panose="02040503050406030204" pitchFamily="18" charset="0"/>
                <a:cs typeface="Arial"/>
                <a:sym typeface="Arial"/>
              </a:rPr>
              <a:t>lại</a:t>
            </a:r>
            <a:r>
              <a:rPr lang="en-US" sz="4800" b="1" kern="0" dirty="0" smtClean="0">
                <a:solidFill>
                  <a:prstClr val="black"/>
                </a:solidFill>
                <a:latin typeface="Cambria" panose="02040503050406030204" pitchFamily="18" charset="0"/>
                <a:ea typeface="Cambria" panose="02040503050406030204" pitchFamily="18" charset="0"/>
                <a:cs typeface="Arial"/>
                <a:sym typeface="Arial"/>
              </a:rPr>
              <a:t> </a:t>
            </a:r>
            <a:r>
              <a:rPr lang="en-US" sz="4800" b="1" kern="0" dirty="0" err="1" smtClean="0">
                <a:solidFill>
                  <a:prstClr val="black"/>
                </a:solidFill>
                <a:latin typeface="Cambria" panose="02040503050406030204" pitchFamily="18" charset="0"/>
                <a:ea typeface="Cambria" panose="02040503050406030204" pitchFamily="18" charset="0"/>
                <a:cs typeface="Arial"/>
                <a:sym typeface="Arial"/>
              </a:rPr>
              <a:t>từ</a:t>
            </a:r>
            <a:r>
              <a:rPr lang="en-US" sz="4800" b="1" kern="0" dirty="0" smtClean="0">
                <a:solidFill>
                  <a:prstClr val="black"/>
                </a:solidFill>
                <a:latin typeface="Cambria" panose="02040503050406030204" pitchFamily="18" charset="0"/>
                <a:ea typeface="Cambria" panose="02040503050406030204" pitchFamily="18" charset="0"/>
                <a:cs typeface="Arial"/>
                <a:sym typeface="Arial"/>
              </a:rPr>
              <a:t> </a:t>
            </a:r>
            <a:r>
              <a:rPr lang="en-US" sz="4800" b="1" kern="0" dirty="0" err="1" smtClean="0">
                <a:solidFill>
                  <a:prstClr val="black"/>
                </a:solidFill>
                <a:latin typeface="Cambria" panose="02040503050406030204" pitchFamily="18" charset="0"/>
                <a:ea typeface="Cambria" panose="02040503050406030204" pitchFamily="18" charset="0"/>
                <a:cs typeface="Arial"/>
                <a:sym typeface="Arial"/>
              </a:rPr>
              <a:t>ngữ</a:t>
            </a:r>
            <a:r>
              <a:rPr lang="en-US" sz="4800" b="1" kern="0" dirty="0" smtClean="0">
                <a:solidFill>
                  <a:prstClr val="black"/>
                </a:solidFill>
                <a:latin typeface="Cambria" panose="02040503050406030204" pitchFamily="18" charset="0"/>
                <a:ea typeface="Cambria" panose="02040503050406030204" pitchFamily="18" charset="0"/>
                <a:cs typeface="Arial"/>
                <a:sym typeface="Arial"/>
              </a:rPr>
              <a:t> </a:t>
            </a:r>
            <a:r>
              <a:rPr lang="en-US" sz="4800" b="1" kern="0" dirty="0" err="1" smtClean="0">
                <a:solidFill>
                  <a:prstClr val="black"/>
                </a:solidFill>
                <a:latin typeface="Cambria" panose="02040503050406030204" pitchFamily="18" charset="0"/>
                <a:ea typeface="Cambria" panose="02040503050406030204" pitchFamily="18" charset="0"/>
                <a:cs typeface="Arial"/>
                <a:sym typeface="Arial"/>
              </a:rPr>
              <a:t>không</a:t>
            </a:r>
            <a:r>
              <a:rPr lang="en-US" sz="4800" b="1" kern="0" dirty="0" smtClean="0">
                <a:solidFill>
                  <a:prstClr val="black"/>
                </a:solidFill>
                <a:latin typeface="Cambria" panose="02040503050406030204" pitchFamily="18" charset="0"/>
                <a:ea typeface="Cambria" panose="02040503050406030204" pitchFamily="18" charset="0"/>
                <a:cs typeface="Arial"/>
                <a:sym typeface="Arial"/>
              </a:rPr>
              <a:t>? </a:t>
            </a:r>
            <a:endParaRPr kumimoji="0" lang="en-GB" sz="1600" b="1" i="0" u="none" strike="noStrike" kern="0" cap="none" spc="0" normalizeH="0" baseline="0" noProof="0" dirty="0" smtClean="0">
              <a:ln>
                <a:noFill/>
              </a:ln>
              <a:solidFill>
                <a:sysClr val="windowText" lastClr="000000"/>
              </a:solidFill>
              <a:effectLst/>
              <a:uLnTx/>
              <a:uFillTx/>
            </a:endParaRPr>
          </a:p>
        </p:txBody>
      </p:sp>
      <p:grpSp>
        <p:nvGrpSpPr>
          <p:cNvPr id="13" name="Group 12"/>
          <p:cNvGrpSpPr/>
          <p:nvPr/>
        </p:nvGrpSpPr>
        <p:grpSpPr>
          <a:xfrm>
            <a:off x="628967" y="2357159"/>
            <a:ext cx="17221200" cy="4187096"/>
            <a:chOff x="321894" y="2132903"/>
            <a:chExt cx="17316729" cy="4041378"/>
          </a:xfrm>
        </p:grpSpPr>
        <p:sp>
          <p:nvSpPr>
            <p:cNvPr id="14" name="Google Shape;2105;p47">
              <a:extLst>
                <a:ext uri="{FF2B5EF4-FFF2-40B4-BE49-F238E27FC236}">
                  <a16:creationId xmlns:a16="http://schemas.microsoft.com/office/drawing/2014/main" id="{DA3FBF7E-E84E-7E93-863D-5C618E6F7EFA}"/>
                </a:ext>
              </a:extLst>
            </p:cNvPr>
            <p:cNvSpPr/>
            <p:nvPr/>
          </p:nvSpPr>
          <p:spPr>
            <a:xfrm>
              <a:off x="321894" y="2132903"/>
              <a:ext cx="17316729" cy="4041378"/>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rgbClr val="FBEFD6"/>
            </a:solidFill>
            <a:ln>
              <a:noFill/>
            </a:ln>
            <a:effectLst>
              <a:softEdge rad="317500"/>
            </a:effectLst>
          </p:spPr>
          <p:txBody>
            <a:bodyPr spcFirstLastPara="1" wrap="square" lIns="182850" tIns="182850" rIns="182850" bIns="182850" anchor="ctr" anchorCtr="0">
              <a:noAutofit/>
            </a:bodyPr>
            <a:lstStyle/>
            <a:p>
              <a:pPr defTabSz="1828755">
                <a:buClr>
                  <a:srgbClr val="000000"/>
                </a:buClr>
                <a:defRPr/>
              </a:pPr>
              <a:endParaRPr sz="6600" kern="0">
                <a:solidFill>
                  <a:srgbClr val="000000"/>
                </a:solidFill>
                <a:latin typeface="Cambria" panose="02040503050406030204" pitchFamily="18" charset="0"/>
                <a:ea typeface="Cambria" panose="02040503050406030204" pitchFamily="18" charset="0"/>
                <a:cs typeface="Arial"/>
                <a:sym typeface="Arial"/>
              </a:endParaRPr>
            </a:p>
          </p:txBody>
        </p:sp>
        <p:sp>
          <p:nvSpPr>
            <p:cNvPr id="15" name="Rectangle 14"/>
            <p:cNvSpPr/>
            <p:nvPr/>
          </p:nvSpPr>
          <p:spPr>
            <a:xfrm>
              <a:off x="1425263" y="2651580"/>
              <a:ext cx="15109990" cy="3297426"/>
            </a:xfrm>
            <a:prstGeom prst="rect">
              <a:avLst/>
            </a:prstGeom>
          </p:spPr>
          <p:txBody>
            <a:bodyPr wrap="square">
              <a:spAutoFit/>
            </a:bodyPr>
            <a:lstStyle/>
            <a:p>
              <a:pPr marR="0" lvl="0" algn="just" defTabSz="914400" eaLnBrk="1" fontAlgn="auto" latinLnBrk="0" hangingPunct="1">
                <a:spcBef>
                  <a:spcPts val="0"/>
                </a:spcBef>
                <a:spcAft>
                  <a:spcPts val="0"/>
                </a:spcAft>
                <a:buClrTx/>
                <a:buSzTx/>
                <a:tabLst/>
                <a:defRPr/>
              </a:pPr>
              <a:r>
                <a:rPr lang="en-US" sz="5400" kern="0" dirty="0" err="1" smtClean="0">
                  <a:solidFill>
                    <a:prstClr val="black"/>
                  </a:solidFill>
                  <a:latin typeface="Cambria" panose="02040503050406030204" pitchFamily="18" charset="0"/>
                  <a:ea typeface="Cambria" panose="02040503050406030204" pitchFamily="18" charset="0"/>
                  <a:cs typeface="Arial"/>
                  <a:sym typeface="Arial"/>
                </a:rPr>
                <a:t>Sau</a:t>
              </a:r>
              <a:r>
                <a:rPr lang="en-US" sz="5400" kern="0" dirty="0" smtClean="0">
                  <a:solidFill>
                    <a:prstClr val="black"/>
                  </a:solidFill>
                  <a:latin typeface="Cambria" panose="02040503050406030204" pitchFamily="18" charset="0"/>
                  <a:ea typeface="Cambria" panose="02040503050406030204" pitchFamily="18" charset="0"/>
                  <a:cs typeface="Arial"/>
                  <a:sym typeface="Arial"/>
                </a:rPr>
                <a:t> </a:t>
              </a:r>
              <a:r>
                <a:rPr lang="en-US" sz="5400" kern="0" dirty="0" err="1" smtClean="0">
                  <a:solidFill>
                    <a:prstClr val="black"/>
                  </a:solidFill>
                  <a:latin typeface="Cambria" panose="02040503050406030204" pitchFamily="18" charset="0"/>
                  <a:ea typeface="Cambria" panose="02040503050406030204" pitchFamily="18" charset="0"/>
                  <a:cs typeface="Arial"/>
                  <a:sym typeface="Arial"/>
                </a:rPr>
                <a:t>độ</a:t>
              </a:r>
              <a:r>
                <a:rPr lang="en-US" sz="5400" kern="0" dirty="0" smtClean="0">
                  <a:solidFill>
                    <a:prstClr val="black"/>
                  </a:solidFill>
                  <a:latin typeface="Cambria" panose="02040503050406030204" pitchFamily="18" charset="0"/>
                  <a:ea typeface="Cambria" panose="02040503050406030204" pitchFamily="18" charset="0"/>
                  <a:cs typeface="Arial"/>
                  <a:sym typeface="Arial"/>
                </a:rPr>
                <a:t> </a:t>
              </a:r>
              <a:r>
                <a:rPr lang="en-US" sz="5400" kern="0" dirty="0" err="1" smtClean="0">
                  <a:solidFill>
                    <a:prstClr val="black"/>
                  </a:solidFill>
                  <a:latin typeface="Cambria" panose="02040503050406030204" pitchFamily="18" charset="0"/>
                  <a:ea typeface="Cambria" panose="02040503050406030204" pitchFamily="18" charset="0"/>
                  <a:cs typeface="Arial"/>
                  <a:sym typeface="Arial"/>
                </a:rPr>
                <a:t>một</a:t>
              </a:r>
              <a:r>
                <a:rPr lang="en-US" sz="5400" kern="0" dirty="0" smtClean="0">
                  <a:solidFill>
                    <a:prstClr val="black"/>
                  </a:solidFill>
                  <a:latin typeface="Cambria" panose="02040503050406030204" pitchFamily="18" charset="0"/>
                  <a:ea typeface="Cambria" panose="02040503050406030204" pitchFamily="18" charset="0"/>
                  <a:cs typeface="Arial"/>
                  <a:sym typeface="Arial"/>
                </a:rPr>
                <a:t> </a:t>
              </a:r>
              <a:r>
                <a:rPr lang="en-US" sz="5400" kern="0" dirty="0" err="1" smtClean="0">
                  <a:solidFill>
                    <a:prstClr val="black"/>
                  </a:solidFill>
                  <a:latin typeface="Cambria" panose="02040503050406030204" pitchFamily="18" charset="0"/>
                  <a:ea typeface="Cambria" panose="02040503050406030204" pitchFamily="18" charset="0"/>
                  <a:cs typeface="Arial"/>
                  <a:sym typeface="Arial"/>
                </a:rPr>
                <a:t>giờ</a:t>
              </a:r>
              <a:r>
                <a:rPr lang="en-US" sz="5400" kern="0" dirty="0" smtClean="0">
                  <a:solidFill>
                    <a:prstClr val="black"/>
                  </a:solidFill>
                  <a:latin typeface="Cambria" panose="02040503050406030204" pitchFamily="18" charset="0"/>
                  <a:ea typeface="Cambria" panose="02040503050406030204" pitchFamily="18" charset="0"/>
                  <a:cs typeface="Arial"/>
                  <a:sym typeface="Arial"/>
                </a:rPr>
                <a:t> </a:t>
              </a:r>
              <a:r>
                <a:rPr lang="en-US" sz="5400" kern="0" dirty="0" err="1" smtClean="0">
                  <a:solidFill>
                    <a:prstClr val="black"/>
                  </a:solidFill>
                  <a:latin typeface="Cambria" panose="02040503050406030204" pitchFamily="18" charset="0"/>
                  <a:ea typeface="Cambria" panose="02040503050406030204" pitchFamily="18" charset="0"/>
                  <a:cs typeface="Arial"/>
                  <a:sym typeface="Arial"/>
                </a:rPr>
                <a:t>rưỡi</a:t>
              </a:r>
              <a:r>
                <a:rPr lang="en-US" sz="5400" kern="0" dirty="0" smtClean="0">
                  <a:solidFill>
                    <a:prstClr val="black"/>
                  </a:solidFill>
                  <a:latin typeface="Cambria" panose="02040503050406030204" pitchFamily="18" charset="0"/>
                  <a:ea typeface="Cambria" panose="02040503050406030204" pitchFamily="18" charset="0"/>
                  <a:cs typeface="Arial"/>
                  <a:sym typeface="Arial"/>
                </a:rPr>
                <a:t>, </a:t>
              </a:r>
              <a:r>
                <a:rPr lang="en-US" sz="5400" kern="0" dirty="0" err="1" smtClean="0">
                  <a:solidFill>
                    <a:prstClr val="black"/>
                  </a:solidFill>
                  <a:latin typeface="Cambria" panose="02040503050406030204" pitchFamily="18" charset="0"/>
                  <a:ea typeface="Cambria" panose="02040503050406030204" pitchFamily="18" charset="0"/>
                  <a:cs typeface="Arial"/>
                  <a:sym typeface="Arial"/>
                </a:rPr>
                <a:t>các</a:t>
              </a:r>
              <a:r>
                <a:rPr lang="en-US" sz="5400" kern="0" dirty="0" smtClean="0">
                  <a:solidFill>
                    <a:prstClr val="black"/>
                  </a:solidFill>
                  <a:latin typeface="Cambria" panose="02040503050406030204" pitchFamily="18" charset="0"/>
                  <a:ea typeface="Cambria" panose="02040503050406030204" pitchFamily="18" charset="0"/>
                  <a:cs typeface="Arial"/>
                  <a:sym typeface="Arial"/>
                </a:rPr>
                <a:t> </a:t>
              </a:r>
              <a:r>
                <a:rPr lang="en-US" sz="5400" kern="0" dirty="0" err="1" smtClean="0">
                  <a:solidFill>
                    <a:prstClr val="black"/>
                  </a:solidFill>
                  <a:latin typeface="Cambria" panose="02040503050406030204" pitchFamily="18" charset="0"/>
                  <a:ea typeface="Cambria" panose="02040503050406030204" pitchFamily="18" charset="0"/>
                  <a:cs typeface="Arial"/>
                  <a:sym typeface="Arial"/>
                </a:rPr>
                <a:t>nồi</a:t>
              </a:r>
              <a:r>
                <a:rPr lang="en-US" sz="5400" kern="0" dirty="0" smtClean="0">
                  <a:solidFill>
                    <a:prstClr val="black"/>
                  </a:solidFill>
                  <a:latin typeface="Cambria" panose="02040503050406030204" pitchFamily="18" charset="0"/>
                  <a:ea typeface="Cambria" panose="02040503050406030204" pitchFamily="18" charset="0"/>
                  <a:cs typeface="Arial"/>
                  <a:sym typeface="Arial"/>
                </a:rPr>
                <a:t> </a:t>
              </a:r>
              <a:r>
                <a:rPr lang="en-US" sz="5400" kern="0" dirty="0" err="1" smtClean="0">
                  <a:solidFill>
                    <a:prstClr val="black"/>
                  </a:solidFill>
                  <a:latin typeface="Cambria" panose="02040503050406030204" pitchFamily="18" charset="0"/>
                  <a:ea typeface="Cambria" panose="02040503050406030204" pitchFamily="18" charset="0"/>
                  <a:cs typeface="Arial"/>
                  <a:sym typeface="Arial"/>
                </a:rPr>
                <a:t>cơm</a:t>
              </a:r>
              <a:r>
                <a:rPr lang="en-US" sz="5400" kern="0" dirty="0" smtClean="0">
                  <a:solidFill>
                    <a:prstClr val="black"/>
                  </a:solidFill>
                  <a:latin typeface="Cambria" panose="02040503050406030204" pitchFamily="18" charset="0"/>
                  <a:ea typeface="Cambria" panose="02040503050406030204" pitchFamily="18" charset="0"/>
                  <a:cs typeface="Arial"/>
                  <a:sym typeface="Arial"/>
                </a:rPr>
                <a:t> </a:t>
              </a:r>
              <a:r>
                <a:rPr lang="en-US" sz="5400" kern="0" dirty="0" err="1" smtClean="0">
                  <a:solidFill>
                    <a:prstClr val="black"/>
                  </a:solidFill>
                  <a:latin typeface="Cambria" panose="02040503050406030204" pitchFamily="18" charset="0"/>
                  <a:ea typeface="Cambria" panose="02040503050406030204" pitchFamily="18" charset="0"/>
                  <a:cs typeface="Arial"/>
                  <a:sym typeface="Arial"/>
                </a:rPr>
                <a:t>được</a:t>
              </a:r>
              <a:r>
                <a:rPr lang="en-US" sz="5400" kern="0" dirty="0" smtClean="0">
                  <a:solidFill>
                    <a:prstClr val="black"/>
                  </a:solidFill>
                  <a:latin typeface="Cambria" panose="02040503050406030204" pitchFamily="18" charset="0"/>
                  <a:ea typeface="Cambria" panose="02040503050406030204" pitchFamily="18" charset="0"/>
                  <a:cs typeface="Arial"/>
                  <a:sym typeface="Arial"/>
                </a:rPr>
                <a:t> </a:t>
              </a:r>
              <a:r>
                <a:rPr lang="en-US" sz="5400" kern="0" dirty="0" err="1" smtClean="0">
                  <a:solidFill>
                    <a:prstClr val="black"/>
                  </a:solidFill>
                  <a:latin typeface="Cambria" panose="02040503050406030204" pitchFamily="18" charset="0"/>
                  <a:ea typeface="Cambria" panose="02040503050406030204" pitchFamily="18" charset="0"/>
                  <a:cs typeface="Arial"/>
                  <a:sym typeface="Arial"/>
                </a:rPr>
                <a:t>lần</a:t>
              </a:r>
              <a:r>
                <a:rPr lang="en-US" sz="5400" kern="0" dirty="0" smtClean="0">
                  <a:solidFill>
                    <a:prstClr val="black"/>
                  </a:solidFill>
                  <a:latin typeface="Cambria" panose="02040503050406030204" pitchFamily="18" charset="0"/>
                  <a:ea typeface="Cambria" panose="02040503050406030204" pitchFamily="18" charset="0"/>
                  <a:cs typeface="Arial"/>
                  <a:sym typeface="Arial"/>
                </a:rPr>
                <a:t> </a:t>
              </a:r>
              <a:r>
                <a:rPr lang="en-US" sz="5400" kern="0" dirty="0" err="1" smtClean="0">
                  <a:solidFill>
                    <a:prstClr val="black"/>
                  </a:solidFill>
                  <a:latin typeface="Cambria" panose="02040503050406030204" pitchFamily="18" charset="0"/>
                  <a:ea typeface="Cambria" panose="02040503050406030204" pitchFamily="18" charset="0"/>
                  <a:cs typeface="Arial"/>
                  <a:sym typeface="Arial"/>
                </a:rPr>
                <a:t>lượt</a:t>
              </a:r>
              <a:r>
                <a:rPr lang="en-US" sz="5400" kern="0" dirty="0" smtClean="0">
                  <a:solidFill>
                    <a:prstClr val="black"/>
                  </a:solidFill>
                  <a:latin typeface="Cambria" panose="02040503050406030204" pitchFamily="18" charset="0"/>
                  <a:ea typeface="Cambria" panose="02040503050406030204" pitchFamily="18" charset="0"/>
                  <a:cs typeface="Arial"/>
                  <a:sym typeface="Arial"/>
                </a:rPr>
                <a:t> </a:t>
              </a:r>
              <a:r>
                <a:rPr lang="en-US" sz="5400" kern="0" dirty="0" err="1" smtClean="0">
                  <a:solidFill>
                    <a:prstClr val="black"/>
                  </a:solidFill>
                  <a:latin typeface="Cambria" panose="02040503050406030204" pitchFamily="18" charset="0"/>
                  <a:ea typeface="Cambria" panose="02040503050406030204" pitchFamily="18" charset="0"/>
                  <a:cs typeface="Arial"/>
                  <a:sym typeface="Arial"/>
                </a:rPr>
                <a:t>trình</a:t>
              </a:r>
              <a:r>
                <a:rPr lang="en-US" sz="5400" kern="0" dirty="0" smtClean="0">
                  <a:solidFill>
                    <a:prstClr val="black"/>
                  </a:solidFill>
                  <a:latin typeface="Cambria" panose="02040503050406030204" pitchFamily="18" charset="0"/>
                  <a:ea typeface="Cambria" panose="02040503050406030204" pitchFamily="18" charset="0"/>
                  <a:cs typeface="Arial"/>
                  <a:sym typeface="Arial"/>
                </a:rPr>
                <a:t> </a:t>
              </a:r>
              <a:r>
                <a:rPr lang="en-US" sz="5400" kern="0" dirty="0" err="1" smtClean="0">
                  <a:solidFill>
                    <a:prstClr val="black"/>
                  </a:solidFill>
                  <a:latin typeface="Cambria" panose="02040503050406030204" pitchFamily="18" charset="0"/>
                  <a:ea typeface="Cambria" panose="02040503050406030204" pitchFamily="18" charset="0"/>
                  <a:cs typeface="Arial"/>
                  <a:sym typeface="Arial"/>
                </a:rPr>
                <a:t>trước</a:t>
              </a:r>
              <a:r>
                <a:rPr lang="en-US" sz="5400" kern="0" dirty="0" smtClean="0">
                  <a:solidFill>
                    <a:prstClr val="black"/>
                  </a:solidFill>
                  <a:latin typeface="Cambria" panose="02040503050406030204" pitchFamily="18" charset="0"/>
                  <a:ea typeface="Cambria" panose="02040503050406030204" pitchFamily="18" charset="0"/>
                  <a:cs typeface="Arial"/>
                  <a:sym typeface="Arial"/>
                </a:rPr>
                <a:t> </a:t>
              </a:r>
              <a:r>
                <a:rPr lang="en-US" sz="5400" kern="0" dirty="0" err="1" smtClean="0">
                  <a:solidFill>
                    <a:prstClr val="black"/>
                  </a:solidFill>
                  <a:latin typeface="Cambria" panose="02040503050406030204" pitchFamily="18" charset="0"/>
                  <a:ea typeface="Cambria" panose="02040503050406030204" pitchFamily="18" charset="0"/>
                  <a:cs typeface="Arial"/>
                  <a:sym typeface="Arial"/>
                </a:rPr>
                <a:t>cửa</a:t>
              </a:r>
              <a:r>
                <a:rPr lang="en-US" sz="5400" kern="0" dirty="0" smtClean="0">
                  <a:solidFill>
                    <a:prstClr val="black"/>
                  </a:solidFill>
                  <a:latin typeface="Cambria" panose="02040503050406030204" pitchFamily="18" charset="0"/>
                  <a:ea typeface="Cambria" panose="02040503050406030204" pitchFamily="18" charset="0"/>
                  <a:cs typeface="Arial"/>
                  <a:sym typeface="Arial"/>
                </a:rPr>
                <a:t> </a:t>
              </a:r>
              <a:r>
                <a:rPr lang="en-US" sz="5400" kern="0" dirty="0" err="1" smtClean="0">
                  <a:solidFill>
                    <a:prstClr val="black"/>
                  </a:solidFill>
                  <a:latin typeface="Cambria" panose="02040503050406030204" pitchFamily="18" charset="0"/>
                  <a:ea typeface="Cambria" panose="02040503050406030204" pitchFamily="18" charset="0"/>
                  <a:cs typeface="Arial"/>
                  <a:sym typeface="Arial"/>
                </a:rPr>
                <a:t>đình</a:t>
              </a:r>
              <a:r>
                <a:rPr lang="en-US" sz="5400" kern="0" dirty="0" smtClean="0">
                  <a:solidFill>
                    <a:prstClr val="black"/>
                  </a:solidFill>
                  <a:latin typeface="Cambria" panose="02040503050406030204" pitchFamily="18" charset="0"/>
                  <a:ea typeface="Cambria" panose="02040503050406030204" pitchFamily="18" charset="0"/>
                  <a:cs typeface="Arial"/>
                  <a:sym typeface="Arial"/>
                </a:rPr>
                <a:t>. </a:t>
              </a:r>
              <a:r>
                <a:rPr lang="en-US" sz="5400" kern="0" dirty="0" err="1" smtClean="0">
                  <a:solidFill>
                    <a:prstClr val="black"/>
                  </a:solidFill>
                  <a:latin typeface="Cambria" panose="02040503050406030204" pitchFamily="18" charset="0"/>
                  <a:ea typeface="Cambria" panose="02040503050406030204" pitchFamily="18" charset="0"/>
                  <a:cs typeface="Arial"/>
                  <a:sym typeface="Arial"/>
                </a:rPr>
                <a:t>Mỗi</a:t>
              </a:r>
              <a:r>
                <a:rPr lang="en-US" sz="5400" kern="0" dirty="0" smtClean="0">
                  <a:solidFill>
                    <a:prstClr val="black"/>
                  </a:solidFill>
                  <a:latin typeface="Cambria" panose="02040503050406030204" pitchFamily="18" charset="0"/>
                  <a:ea typeface="Cambria" panose="02040503050406030204" pitchFamily="18" charset="0"/>
                  <a:cs typeface="Arial"/>
                  <a:sym typeface="Arial"/>
                </a:rPr>
                <a:t> </a:t>
              </a:r>
              <a:r>
                <a:rPr lang="en-US" sz="5400" kern="0" dirty="0" err="1" smtClean="0">
                  <a:solidFill>
                    <a:prstClr val="black"/>
                  </a:solidFill>
                  <a:latin typeface="Cambria" panose="02040503050406030204" pitchFamily="18" charset="0"/>
                  <a:ea typeface="Cambria" panose="02040503050406030204" pitchFamily="18" charset="0"/>
                  <a:cs typeface="Arial"/>
                  <a:sym typeface="Arial"/>
                </a:rPr>
                <a:t>nồi</a:t>
              </a:r>
              <a:r>
                <a:rPr lang="en-US" sz="5400" kern="0" dirty="0" smtClean="0">
                  <a:solidFill>
                    <a:prstClr val="black"/>
                  </a:solidFill>
                  <a:latin typeface="Cambria" panose="02040503050406030204" pitchFamily="18" charset="0"/>
                  <a:ea typeface="Cambria" panose="02040503050406030204" pitchFamily="18" charset="0"/>
                  <a:cs typeface="Arial"/>
                  <a:sym typeface="Arial"/>
                </a:rPr>
                <a:t> </a:t>
              </a:r>
              <a:r>
                <a:rPr lang="en-US" sz="5400" kern="0" dirty="0" err="1" smtClean="0">
                  <a:solidFill>
                    <a:prstClr val="black"/>
                  </a:solidFill>
                  <a:latin typeface="Cambria" panose="02040503050406030204" pitchFamily="18" charset="0"/>
                  <a:ea typeface="Cambria" panose="02040503050406030204" pitchFamily="18" charset="0"/>
                  <a:cs typeface="Arial"/>
                  <a:sym typeface="Arial"/>
                </a:rPr>
                <a:t>cơm</a:t>
              </a:r>
              <a:r>
                <a:rPr lang="en-US" sz="5400" kern="0" dirty="0" smtClean="0">
                  <a:solidFill>
                    <a:prstClr val="black"/>
                  </a:solidFill>
                  <a:latin typeface="Cambria" panose="02040503050406030204" pitchFamily="18" charset="0"/>
                  <a:ea typeface="Cambria" panose="02040503050406030204" pitchFamily="18" charset="0"/>
                  <a:cs typeface="Arial"/>
                  <a:sym typeface="Arial"/>
                </a:rPr>
                <a:t> </a:t>
              </a:r>
              <a:r>
                <a:rPr lang="en-US" sz="5400" kern="0" dirty="0" err="1" smtClean="0">
                  <a:solidFill>
                    <a:prstClr val="black"/>
                  </a:solidFill>
                  <a:latin typeface="Cambria" panose="02040503050406030204" pitchFamily="18" charset="0"/>
                  <a:ea typeface="Cambria" panose="02040503050406030204" pitchFamily="18" charset="0"/>
                  <a:cs typeface="Arial"/>
                  <a:sym typeface="Arial"/>
                </a:rPr>
                <a:t>được</a:t>
              </a:r>
              <a:r>
                <a:rPr lang="en-US" sz="5400" kern="0" dirty="0" smtClean="0">
                  <a:solidFill>
                    <a:prstClr val="black"/>
                  </a:solidFill>
                  <a:latin typeface="Cambria" panose="02040503050406030204" pitchFamily="18" charset="0"/>
                  <a:ea typeface="Cambria" panose="02040503050406030204" pitchFamily="18" charset="0"/>
                  <a:cs typeface="Arial"/>
                  <a:sym typeface="Arial"/>
                </a:rPr>
                <a:t> </a:t>
              </a:r>
              <a:r>
                <a:rPr lang="en-US" sz="5400" kern="0" dirty="0" err="1" smtClean="0">
                  <a:solidFill>
                    <a:prstClr val="black"/>
                  </a:solidFill>
                  <a:latin typeface="Cambria" panose="02040503050406030204" pitchFamily="18" charset="0"/>
                  <a:ea typeface="Cambria" panose="02040503050406030204" pitchFamily="18" charset="0"/>
                  <a:cs typeface="Arial"/>
                  <a:sym typeface="Arial"/>
                </a:rPr>
                <a:t>đánh</a:t>
              </a:r>
              <a:r>
                <a:rPr lang="en-US" sz="5400" kern="0" dirty="0" smtClean="0">
                  <a:solidFill>
                    <a:prstClr val="black"/>
                  </a:solidFill>
                  <a:latin typeface="Cambria" panose="02040503050406030204" pitchFamily="18" charset="0"/>
                  <a:ea typeface="Cambria" panose="02040503050406030204" pitchFamily="18" charset="0"/>
                  <a:cs typeface="Arial"/>
                  <a:sym typeface="Arial"/>
                </a:rPr>
                <a:t> </a:t>
              </a:r>
              <a:r>
                <a:rPr lang="en-US" sz="5400" kern="0" dirty="0" err="1" smtClean="0">
                  <a:solidFill>
                    <a:prstClr val="black"/>
                  </a:solidFill>
                  <a:latin typeface="Cambria" panose="02040503050406030204" pitchFamily="18" charset="0"/>
                  <a:ea typeface="Cambria" panose="02040503050406030204" pitchFamily="18" charset="0"/>
                  <a:cs typeface="Arial"/>
                  <a:sym typeface="Arial"/>
                </a:rPr>
                <a:t>một</a:t>
              </a:r>
              <a:r>
                <a:rPr lang="en-US" sz="5400" kern="0" dirty="0" smtClean="0">
                  <a:solidFill>
                    <a:prstClr val="black"/>
                  </a:solidFill>
                  <a:latin typeface="Cambria" panose="02040503050406030204" pitchFamily="18" charset="0"/>
                  <a:ea typeface="Cambria" panose="02040503050406030204" pitchFamily="18" charset="0"/>
                  <a:cs typeface="Arial"/>
                  <a:sym typeface="Arial"/>
                </a:rPr>
                <a:t> </a:t>
              </a:r>
              <a:r>
                <a:rPr lang="en-US" sz="5400" kern="0" dirty="0" err="1" smtClean="0">
                  <a:solidFill>
                    <a:prstClr val="black"/>
                  </a:solidFill>
                  <a:latin typeface="Cambria" panose="02040503050406030204" pitchFamily="18" charset="0"/>
                  <a:ea typeface="Cambria" panose="02040503050406030204" pitchFamily="18" charset="0"/>
                  <a:cs typeface="Arial"/>
                  <a:sym typeface="Arial"/>
                </a:rPr>
                <a:t>số</a:t>
              </a:r>
              <a:r>
                <a:rPr lang="en-US" sz="5400" kern="0" dirty="0" smtClean="0">
                  <a:solidFill>
                    <a:prstClr val="black"/>
                  </a:solidFill>
                  <a:latin typeface="Cambria" panose="02040503050406030204" pitchFamily="18" charset="0"/>
                  <a:ea typeface="Cambria" panose="02040503050406030204" pitchFamily="18" charset="0"/>
                  <a:cs typeface="Arial"/>
                  <a:sym typeface="Arial"/>
                </a:rPr>
                <a:t> </a:t>
              </a:r>
              <a:r>
                <a:rPr lang="en-US" sz="5400" kern="0" dirty="0" err="1" smtClean="0">
                  <a:solidFill>
                    <a:prstClr val="black"/>
                  </a:solidFill>
                  <a:latin typeface="Cambria" panose="02040503050406030204" pitchFamily="18" charset="0"/>
                  <a:ea typeface="Cambria" panose="02040503050406030204" pitchFamily="18" charset="0"/>
                  <a:cs typeface="Arial"/>
                  <a:sym typeface="Arial"/>
                </a:rPr>
                <a:t>để</a:t>
              </a:r>
              <a:r>
                <a:rPr lang="en-US" sz="5400" kern="0" dirty="0" smtClean="0">
                  <a:solidFill>
                    <a:prstClr val="black"/>
                  </a:solidFill>
                  <a:latin typeface="Cambria" panose="02040503050406030204" pitchFamily="18" charset="0"/>
                  <a:ea typeface="Cambria" panose="02040503050406030204" pitchFamily="18" charset="0"/>
                  <a:cs typeface="Arial"/>
                  <a:sym typeface="Arial"/>
                </a:rPr>
                <a:t> </a:t>
              </a:r>
              <a:r>
                <a:rPr lang="en-US" sz="5400" kern="0" dirty="0" err="1" smtClean="0">
                  <a:solidFill>
                    <a:prstClr val="black"/>
                  </a:solidFill>
                  <a:latin typeface="Cambria" panose="02040503050406030204" pitchFamily="18" charset="0"/>
                  <a:ea typeface="Cambria" panose="02040503050406030204" pitchFamily="18" charset="0"/>
                  <a:cs typeface="Arial"/>
                  <a:sym typeface="Arial"/>
                </a:rPr>
                <a:t>giữ</a:t>
              </a:r>
              <a:r>
                <a:rPr lang="en-US" sz="5400" kern="0" dirty="0" smtClean="0">
                  <a:solidFill>
                    <a:prstClr val="black"/>
                  </a:solidFill>
                  <a:latin typeface="Cambria" panose="02040503050406030204" pitchFamily="18" charset="0"/>
                  <a:ea typeface="Cambria" panose="02040503050406030204" pitchFamily="18" charset="0"/>
                  <a:cs typeface="Arial"/>
                  <a:sym typeface="Arial"/>
                </a:rPr>
                <a:t> </a:t>
              </a:r>
              <a:r>
                <a:rPr lang="en-US" sz="5400" kern="0" dirty="0" err="1" smtClean="0">
                  <a:solidFill>
                    <a:prstClr val="black"/>
                  </a:solidFill>
                  <a:latin typeface="Cambria" panose="02040503050406030204" pitchFamily="18" charset="0"/>
                  <a:ea typeface="Cambria" panose="02040503050406030204" pitchFamily="18" charset="0"/>
                  <a:cs typeface="Arial"/>
                  <a:sym typeface="Arial"/>
                </a:rPr>
                <a:t>bí</a:t>
              </a:r>
              <a:r>
                <a:rPr lang="en-US" sz="5400" kern="0" dirty="0" smtClean="0">
                  <a:solidFill>
                    <a:prstClr val="black"/>
                  </a:solidFill>
                  <a:latin typeface="Cambria" panose="02040503050406030204" pitchFamily="18" charset="0"/>
                  <a:ea typeface="Cambria" panose="02040503050406030204" pitchFamily="18" charset="0"/>
                  <a:cs typeface="Arial"/>
                  <a:sym typeface="Arial"/>
                </a:rPr>
                <a:t> </a:t>
              </a:r>
              <a:r>
                <a:rPr lang="en-US" sz="5400" kern="0" dirty="0" err="1" smtClean="0">
                  <a:solidFill>
                    <a:prstClr val="black"/>
                  </a:solidFill>
                  <a:latin typeface="Cambria" panose="02040503050406030204" pitchFamily="18" charset="0"/>
                  <a:ea typeface="Cambria" panose="02040503050406030204" pitchFamily="18" charset="0"/>
                  <a:cs typeface="Arial"/>
                  <a:sym typeface="Arial"/>
                </a:rPr>
                <a:t>mật</a:t>
              </a:r>
              <a:r>
                <a:rPr lang="en-US" sz="5400" kern="0" dirty="0" smtClean="0">
                  <a:solidFill>
                    <a:prstClr val="black"/>
                  </a:solidFill>
                  <a:latin typeface="Cambria" panose="02040503050406030204" pitchFamily="18" charset="0"/>
                  <a:ea typeface="Cambria" panose="02040503050406030204" pitchFamily="18" charset="0"/>
                  <a:cs typeface="Arial"/>
                  <a:sym typeface="Arial"/>
                </a:rPr>
                <a:t>.</a:t>
              </a:r>
            </a:p>
            <a:p>
              <a:pPr marR="0" lvl="0" algn="r" defTabSz="914400" eaLnBrk="1" fontAlgn="auto" latinLnBrk="0" hangingPunct="1">
                <a:spcBef>
                  <a:spcPts val="0"/>
                </a:spcBef>
                <a:spcAft>
                  <a:spcPts val="0"/>
                </a:spcAft>
                <a:buClrTx/>
                <a:buSzTx/>
                <a:tabLst/>
                <a:defRPr/>
              </a:pPr>
              <a:r>
                <a:rPr kumimoji="0" lang="en-US" sz="5400" u="none" strike="noStrike" kern="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a:t>
              </a:r>
              <a:r>
                <a:rPr kumimoji="0" lang="en-US" sz="5400" i="1" u="none" strike="noStrike" kern="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Theo</a:t>
              </a:r>
              <a:r>
                <a:rPr kumimoji="0" lang="en-US" sz="5400" i="1"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540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Minh </a:t>
              </a:r>
              <a:r>
                <a:rPr kumimoji="0" lang="en-US" sz="540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Nhương</a:t>
              </a:r>
              <a:r>
                <a:rPr kumimoji="0" lang="en-US" sz="540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a:t>
              </a:r>
              <a:endParaRPr kumimoji="0" lang="en-GB" u="none" strike="noStrike" kern="0" cap="none" spc="0" normalizeH="0" baseline="0" noProof="0" dirty="0" smtClean="0">
                <a:ln>
                  <a:noFill/>
                </a:ln>
                <a:solidFill>
                  <a:sysClr val="windowText" lastClr="000000"/>
                </a:solidFill>
                <a:effectLst/>
                <a:uLnTx/>
                <a:uFillTx/>
              </a:endParaRPr>
            </a:p>
          </p:txBody>
        </p:sp>
      </p:grpSp>
      <p:grpSp>
        <p:nvGrpSpPr>
          <p:cNvPr id="5" name="Group 4"/>
          <p:cNvGrpSpPr/>
          <p:nvPr/>
        </p:nvGrpSpPr>
        <p:grpSpPr>
          <a:xfrm>
            <a:off x="511524" y="6341280"/>
            <a:ext cx="14173914" cy="2804619"/>
            <a:chOff x="2152610" y="6006560"/>
            <a:chExt cx="14173914" cy="2804619"/>
          </a:xfrm>
        </p:grpSpPr>
        <p:sp>
          <p:nvSpPr>
            <p:cNvPr id="16" name="Google Shape;2105;p47">
              <a:extLst>
                <a:ext uri="{FF2B5EF4-FFF2-40B4-BE49-F238E27FC236}">
                  <a16:creationId xmlns:a16="http://schemas.microsoft.com/office/drawing/2014/main" id="{DA3FBF7E-E84E-7E93-863D-5C618E6F7EFA}"/>
                </a:ext>
              </a:extLst>
            </p:cNvPr>
            <p:cNvSpPr/>
            <p:nvPr/>
          </p:nvSpPr>
          <p:spPr>
            <a:xfrm>
              <a:off x="2152610" y="6006560"/>
              <a:ext cx="14173914" cy="2804619"/>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rgbClr val="DCEEF2"/>
            </a:solidFill>
            <a:ln>
              <a:noFill/>
            </a:ln>
            <a:effectLst>
              <a:softEdge rad="317500"/>
            </a:effectLst>
          </p:spPr>
          <p:txBody>
            <a:bodyPr spcFirstLastPara="1" wrap="square" lIns="182850" tIns="182850" rIns="182850" bIns="182850" anchor="ctr" anchorCtr="0">
              <a:noAutofit/>
            </a:bodyPr>
            <a:lstStyle/>
            <a:p>
              <a:pPr defTabSz="1828755">
                <a:buClr>
                  <a:srgbClr val="000000"/>
                </a:buClr>
                <a:defRPr/>
              </a:pPr>
              <a:endParaRPr sz="6000" kern="0">
                <a:solidFill>
                  <a:srgbClr val="000000"/>
                </a:solidFill>
                <a:latin typeface="Cambria" panose="02040503050406030204" pitchFamily="18" charset="0"/>
                <a:ea typeface="Cambria" panose="02040503050406030204" pitchFamily="18" charset="0"/>
                <a:cs typeface="Arial"/>
                <a:sym typeface="Arial"/>
              </a:endParaRPr>
            </a:p>
          </p:txBody>
        </p:sp>
        <p:sp>
          <p:nvSpPr>
            <p:cNvPr id="17" name="Rectangle 16"/>
            <p:cNvSpPr/>
            <p:nvPr/>
          </p:nvSpPr>
          <p:spPr>
            <a:xfrm>
              <a:off x="2493048" y="6882556"/>
              <a:ext cx="13563865" cy="923330"/>
            </a:xfrm>
            <a:prstGeom prst="rect">
              <a:avLst/>
            </a:prstGeom>
          </p:spPr>
          <p:txBody>
            <a:bodyPr wrap="square">
              <a:spAutoFit/>
            </a:bodyPr>
            <a:lstStyle/>
            <a:p>
              <a:pPr marR="0" lvl="0" algn="ctr" defTabSz="914400" eaLnBrk="1" fontAlgn="auto" latinLnBrk="0" hangingPunct="1">
                <a:spcBef>
                  <a:spcPts val="0"/>
                </a:spcBef>
                <a:spcAft>
                  <a:spcPts val="0"/>
                </a:spcAft>
                <a:buClrTx/>
                <a:buSzTx/>
                <a:tabLst/>
                <a:defRPr/>
              </a:pPr>
              <a:r>
                <a:rPr lang="en-US" sz="5400" kern="0" dirty="0" err="1" smtClean="0">
                  <a:solidFill>
                    <a:prstClr val="black"/>
                  </a:solidFill>
                  <a:latin typeface="Cambria" panose="02040503050406030204" pitchFamily="18" charset="0"/>
                  <a:ea typeface="Cambria" panose="02040503050406030204" pitchFamily="18" charset="0"/>
                  <a:cs typeface="Arial"/>
                  <a:sym typeface="Arial"/>
                </a:rPr>
                <a:t>Đáp</a:t>
              </a:r>
              <a:r>
                <a:rPr lang="en-US" sz="5400" kern="0" dirty="0" smtClean="0">
                  <a:solidFill>
                    <a:prstClr val="black"/>
                  </a:solidFill>
                  <a:latin typeface="Cambria" panose="02040503050406030204" pitchFamily="18" charset="0"/>
                  <a:ea typeface="Cambria" panose="02040503050406030204" pitchFamily="18" charset="0"/>
                  <a:cs typeface="Arial"/>
                  <a:sym typeface="Arial"/>
                </a:rPr>
                <a:t> </a:t>
              </a:r>
              <a:r>
                <a:rPr lang="en-US" sz="5400" kern="0" dirty="0" err="1" smtClean="0">
                  <a:solidFill>
                    <a:prstClr val="black"/>
                  </a:solidFill>
                  <a:latin typeface="Cambria" panose="02040503050406030204" pitchFamily="18" charset="0"/>
                  <a:ea typeface="Cambria" panose="02040503050406030204" pitchFamily="18" charset="0"/>
                  <a:cs typeface="Arial"/>
                  <a:sym typeface="Arial"/>
                </a:rPr>
                <a:t>án</a:t>
              </a:r>
              <a:r>
                <a:rPr lang="en-US" sz="5400" kern="0" dirty="0" smtClean="0">
                  <a:solidFill>
                    <a:prstClr val="black"/>
                  </a:solidFill>
                  <a:latin typeface="Cambria" panose="02040503050406030204" pitchFamily="18" charset="0"/>
                  <a:ea typeface="Cambria" panose="02040503050406030204" pitchFamily="18" charset="0"/>
                  <a:cs typeface="Arial"/>
                  <a:sym typeface="Arial"/>
                </a:rPr>
                <a:t>: </a:t>
              </a:r>
              <a:r>
                <a:rPr lang="en-US" sz="5400" kern="0" dirty="0" err="1" smtClean="0">
                  <a:solidFill>
                    <a:prstClr val="black"/>
                  </a:solidFill>
                  <a:latin typeface="Cambria" panose="02040503050406030204" pitchFamily="18" charset="0"/>
                  <a:ea typeface="Cambria" panose="02040503050406030204" pitchFamily="18" charset="0"/>
                  <a:cs typeface="Arial"/>
                  <a:sym typeface="Arial"/>
                </a:rPr>
                <a:t>Có</a:t>
              </a:r>
              <a:r>
                <a:rPr lang="en-US" sz="5400" kern="0" dirty="0" smtClean="0">
                  <a:solidFill>
                    <a:prstClr val="black"/>
                  </a:solidFill>
                  <a:latin typeface="Cambria" panose="02040503050406030204" pitchFamily="18" charset="0"/>
                  <a:ea typeface="Cambria" panose="02040503050406030204" pitchFamily="18" charset="0"/>
                  <a:cs typeface="Arial"/>
                  <a:sym typeface="Arial"/>
                </a:rPr>
                <a:t> (</a:t>
              </a:r>
              <a:r>
                <a:rPr lang="en-US" sz="5400" kern="0" dirty="0" err="1" smtClean="0">
                  <a:solidFill>
                    <a:prstClr val="black"/>
                  </a:solidFill>
                  <a:latin typeface="Cambria" panose="02040503050406030204" pitchFamily="18" charset="0"/>
                  <a:ea typeface="Cambria" panose="02040503050406030204" pitchFamily="18" charset="0"/>
                  <a:cs typeface="Arial"/>
                  <a:sym typeface="Arial"/>
                </a:rPr>
                <a:t>từ</a:t>
              </a:r>
              <a:r>
                <a:rPr lang="en-US" sz="5400" kern="0" dirty="0" smtClean="0">
                  <a:solidFill>
                    <a:prstClr val="black"/>
                  </a:solidFill>
                  <a:latin typeface="Cambria" panose="02040503050406030204" pitchFamily="18" charset="0"/>
                  <a:ea typeface="Cambria" panose="02040503050406030204" pitchFamily="18" charset="0"/>
                  <a:cs typeface="Arial"/>
                  <a:sym typeface="Arial"/>
                </a:rPr>
                <a:t> </a:t>
              </a:r>
              <a:r>
                <a:rPr lang="en-US" sz="5400" kern="0" dirty="0" err="1" smtClean="0">
                  <a:solidFill>
                    <a:prstClr val="black"/>
                  </a:solidFill>
                  <a:latin typeface="Cambria" panose="02040503050406030204" pitchFamily="18" charset="0"/>
                  <a:ea typeface="Cambria" panose="02040503050406030204" pitchFamily="18" charset="0"/>
                  <a:cs typeface="Arial"/>
                  <a:sym typeface="Arial"/>
                </a:rPr>
                <a:t>được</a:t>
              </a:r>
              <a:r>
                <a:rPr lang="en-US" sz="5400" kern="0" dirty="0" smtClean="0">
                  <a:solidFill>
                    <a:prstClr val="black"/>
                  </a:solidFill>
                  <a:latin typeface="Cambria" panose="02040503050406030204" pitchFamily="18" charset="0"/>
                  <a:ea typeface="Cambria" panose="02040503050406030204" pitchFamily="18" charset="0"/>
                  <a:cs typeface="Arial"/>
                  <a:sym typeface="Arial"/>
                </a:rPr>
                <a:t> </a:t>
              </a:r>
              <a:r>
                <a:rPr lang="en-US" sz="5400" kern="0" dirty="0" err="1" smtClean="0">
                  <a:solidFill>
                    <a:prstClr val="black"/>
                  </a:solidFill>
                  <a:latin typeface="Cambria" panose="02040503050406030204" pitchFamily="18" charset="0"/>
                  <a:ea typeface="Cambria" panose="02040503050406030204" pitchFamily="18" charset="0"/>
                  <a:cs typeface="Arial"/>
                  <a:sym typeface="Arial"/>
                </a:rPr>
                <a:t>lặp</a:t>
              </a:r>
              <a:r>
                <a:rPr lang="en-US" sz="5400" kern="0" dirty="0" smtClean="0">
                  <a:solidFill>
                    <a:prstClr val="black"/>
                  </a:solidFill>
                  <a:latin typeface="Cambria" panose="02040503050406030204" pitchFamily="18" charset="0"/>
                  <a:ea typeface="Cambria" panose="02040503050406030204" pitchFamily="18" charset="0"/>
                  <a:cs typeface="Arial"/>
                  <a:sym typeface="Arial"/>
                </a:rPr>
                <a:t> </a:t>
              </a:r>
              <a:r>
                <a:rPr lang="en-US" sz="5400" kern="0" dirty="0" err="1" smtClean="0">
                  <a:solidFill>
                    <a:prstClr val="black"/>
                  </a:solidFill>
                  <a:latin typeface="Cambria" panose="02040503050406030204" pitchFamily="18" charset="0"/>
                  <a:ea typeface="Cambria" panose="02040503050406030204" pitchFamily="18" charset="0"/>
                  <a:cs typeface="Arial"/>
                  <a:sym typeface="Arial"/>
                </a:rPr>
                <a:t>lại</a:t>
              </a:r>
              <a:r>
                <a:rPr lang="en-US" sz="5400" kern="0" dirty="0" smtClean="0">
                  <a:solidFill>
                    <a:prstClr val="black"/>
                  </a:solidFill>
                  <a:latin typeface="Cambria" panose="02040503050406030204" pitchFamily="18" charset="0"/>
                  <a:ea typeface="Cambria" panose="02040503050406030204" pitchFamily="18" charset="0"/>
                  <a:cs typeface="Arial"/>
                  <a:sym typeface="Arial"/>
                </a:rPr>
                <a:t>: </a:t>
              </a:r>
              <a:r>
                <a:rPr lang="en-US" sz="5400" b="1" kern="0" dirty="0" err="1" smtClean="0">
                  <a:solidFill>
                    <a:prstClr val="black"/>
                  </a:solidFill>
                  <a:latin typeface="Cambria" panose="02040503050406030204" pitchFamily="18" charset="0"/>
                  <a:ea typeface="Cambria" panose="02040503050406030204" pitchFamily="18" charset="0"/>
                  <a:cs typeface="Arial"/>
                  <a:sym typeface="Arial"/>
                </a:rPr>
                <a:t>nồi</a:t>
              </a:r>
              <a:r>
                <a:rPr lang="en-US" sz="5400" b="1" kern="0" dirty="0" smtClean="0">
                  <a:solidFill>
                    <a:prstClr val="black"/>
                  </a:solidFill>
                  <a:latin typeface="Cambria" panose="02040503050406030204" pitchFamily="18" charset="0"/>
                  <a:ea typeface="Cambria" panose="02040503050406030204" pitchFamily="18" charset="0"/>
                  <a:cs typeface="Arial"/>
                  <a:sym typeface="Arial"/>
                </a:rPr>
                <a:t> </a:t>
              </a:r>
              <a:r>
                <a:rPr lang="en-US" sz="5400" b="1" kern="0" dirty="0" err="1" smtClean="0">
                  <a:solidFill>
                    <a:prstClr val="black"/>
                  </a:solidFill>
                  <a:latin typeface="Cambria" panose="02040503050406030204" pitchFamily="18" charset="0"/>
                  <a:ea typeface="Cambria" panose="02040503050406030204" pitchFamily="18" charset="0"/>
                  <a:cs typeface="Arial"/>
                  <a:sym typeface="Arial"/>
                </a:rPr>
                <a:t>cơm</a:t>
              </a:r>
              <a:r>
                <a:rPr lang="en-US" sz="5400" kern="0" dirty="0" smtClean="0">
                  <a:solidFill>
                    <a:prstClr val="black"/>
                  </a:solidFill>
                  <a:latin typeface="Cambria" panose="02040503050406030204" pitchFamily="18" charset="0"/>
                  <a:ea typeface="Cambria" panose="02040503050406030204" pitchFamily="18" charset="0"/>
                  <a:cs typeface="Arial"/>
                  <a:sym typeface="Arial"/>
                </a:rPr>
                <a:t>)</a:t>
              </a:r>
              <a:endParaRPr kumimoji="0" lang="en-GB" i="1" u="none" strike="noStrike" kern="0" cap="none" spc="0" normalizeH="0" baseline="0" noProof="0" dirty="0" smtClean="0">
                <a:ln>
                  <a:noFill/>
                </a:ln>
                <a:solidFill>
                  <a:sysClr val="windowText" lastClr="000000"/>
                </a:solidFill>
                <a:effectLst/>
                <a:uLnTx/>
                <a:uFillTx/>
              </a:endParaRPr>
            </a:p>
          </p:txBody>
        </p:sp>
      </p:grpSp>
      <p:pic>
        <p:nvPicPr>
          <p:cNvPr id="8" name="Đồng hồ đếm ngược 1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3703230" y="6671200"/>
            <a:ext cx="4017438" cy="2259810"/>
          </a:xfrm>
          <a:prstGeom prst="rect">
            <a:avLst/>
          </a:prstGeom>
        </p:spPr>
      </p:pic>
    </p:spTree>
    <p:extLst>
      <p:ext uri="{BB962C8B-B14F-4D97-AF65-F5344CB8AC3E}">
        <p14:creationId xmlns:p14="http://schemas.microsoft.com/office/powerpoint/2010/main" val="2760191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4" fill="hold" display="0">
                  <p:stCondLst>
                    <p:cond delay="indefinite"/>
                  </p:stCondLst>
                </p:cTn>
                <p:tgtEl>
                  <p:spTgt spid="8"/>
                </p:tgtEl>
              </p:cMediaNode>
            </p:video>
          </p:childTnLst>
        </p:cTn>
      </p:par>
    </p:tnLst>
    <p:bldLst>
      <p:bldP spid="11" grpId="0" animBg="1"/>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82C2FF"/>
        </a:solidFill>
        <a:effectLst/>
      </p:bgPr>
    </p:bg>
    <p:spTree>
      <p:nvGrpSpPr>
        <p:cNvPr id="1" name=""/>
        <p:cNvGrpSpPr/>
        <p:nvPr/>
      </p:nvGrpSpPr>
      <p:grpSpPr>
        <a:xfrm>
          <a:off x="0" y="0"/>
          <a:ext cx="0" cy="0"/>
          <a:chOff x="0" y="0"/>
          <a:chExt cx="0" cy="0"/>
        </a:xfrm>
      </p:grpSpPr>
      <p:sp>
        <p:nvSpPr>
          <p:cNvPr id="7" name="Freeform 7"/>
          <p:cNvSpPr/>
          <p:nvPr/>
        </p:nvSpPr>
        <p:spPr>
          <a:xfrm>
            <a:off x="11195594" y="7344221"/>
            <a:ext cx="7798514" cy="3828157"/>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4"/>
            <a:stretch>
              <a:fillRect/>
            </a:stretch>
          </a:blipFill>
        </p:spPr>
      </p:sp>
      <p:sp>
        <p:nvSpPr>
          <p:cNvPr id="6" name="Freeform 6"/>
          <p:cNvSpPr/>
          <p:nvPr/>
        </p:nvSpPr>
        <p:spPr>
          <a:xfrm>
            <a:off x="2010659" y="6503682"/>
            <a:ext cx="14266682" cy="3792560"/>
          </a:xfrm>
          <a:custGeom>
            <a:avLst/>
            <a:gdLst/>
            <a:ahLst/>
            <a:cxnLst/>
            <a:rect l="l" t="t" r="r" b="b"/>
            <a:pathLst>
              <a:path w="14266682" h="3792560">
                <a:moveTo>
                  <a:pt x="0" y="0"/>
                </a:moveTo>
                <a:lnTo>
                  <a:pt x="14266682" y="0"/>
                </a:lnTo>
                <a:lnTo>
                  <a:pt x="14266682" y="3792560"/>
                </a:lnTo>
                <a:lnTo>
                  <a:pt x="0" y="379256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Freeform 9"/>
          <p:cNvSpPr/>
          <p:nvPr/>
        </p:nvSpPr>
        <p:spPr>
          <a:xfrm flipH="1">
            <a:off x="-857629" y="6965207"/>
            <a:ext cx="7798514" cy="3828157"/>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4"/>
            <a:stretch>
              <a:fillRect/>
            </a:stretch>
          </a:blipFill>
        </p:spPr>
      </p:sp>
      <p:sp>
        <p:nvSpPr>
          <p:cNvPr id="11" name="Google Shape;2105;p47">
            <a:extLst>
              <a:ext uri="{FF2B5EF4-FFF2-40B4-BE49-F238E27FC236}">
                <a16:creationId xmlns:a16="http://schemas.microsoft.com/office/drawing/2014/main" id="{DA3FBF7E-E84E-7E93-863D-5C618E6F7EFA}"/>
              </a:ext>
            </a:extLst>
          </p:cNvPr>
          <p:cNvSpPr/>
          <p:nvPr/>
        </p:nvSpPr>
        <p:spPr>
          <a:xfrm>
            <a:off x="168882" y="542236"/>
            <a:ext cx="17830800" cy="8868463"/>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82850" tIns="182850" rIns="182850" bIns="182850" anchor="ctr" anchorCtr="0">
            <a:noAutofit/>
          </a:bodyPr>
          <a:lstStyle/>
          <a:p>
            <a:pPr defTabSz="1828755">
              <a:buClr>
                <a:srgbClr val="000000"/>
              </a:buClr>
              <a:defRPr/>
            </a:pPr>
            <a:endParaRPr sz="6600" kern="0">
              <a:solidFill>
                <a:srgbClr val="000000"/>
              </a:solidFill>
              <a:latin typeface="Cambria" panose="02040503050406030204" pitchFamily="18" charset="0"/>
              <a:ea typeface="Cambria" panose="02040503050406030204" pitchFamily="18" charset="0"/>
              <a:cs typeface="Arial"/>
              <a:sym typeface="Arial"/>
            </a:endParaRPr>
          </a:p>
        </p:txBody>
      </p:sp>
      <p:sp>
        <p:nvSpPr>
          <p:cNvPr id="3" name="Freeform 3"/>
          <p:cNvSpPr/>
          <p:nvPr/>
        </p:nvSpPr>
        <p:spPr>
          <a:xfrm rot="-2319581">
            <a:off x="12949401" y="1557815"/>
            <a:ext cx="6976863" cy="6738487"/>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7"/>
            <a:stretch>
              <a:fillRect/>
            </a:stretch>
          </a:blipFill>
        </p:spPr>
      </p:sp>
      <p:sp>
        <p:nvSpPr>
          <p:cNvPr id="4" name="Freeform 4"/>
          <p:cNvSpPr/>
          <p:nvPr/>
        </p:nvSpPr>
        <p:spPr>
          <a:xfrm flipH="1">
            <a:off x="-1019925" y="-2883889"/>
            <a:ext cx="6976863" cy="6738487"/>
          </a:xfrm>
          <a:custGeom>
            <a:avLst/>
            <a:gdLst/>
            <a:ahLst/>
            <a:cxnLst/>
            <a:rect l="l" t="t" r="r" b="b"/>
            <a:pathLst>
              <a:path w="6976863" h="6738487">
                <a:moveTo>
                  <a:pt x="6976864" y="0"/>
                </a:moveTo>
                <a:lnTo>
                  <a:pt x="0" y="0"/>
                </a:lnTo>
                <a:lnTo>
                  <a:pt x="0" y="6738488"/>
                </a:lnTo>
                <a:lnTo>
                  <a:pt x="6976864" y="6738488"/>
                </a:lnTo>
                <a:lnTo>
                  <a:pt x="6976864" y="0"/>
                </a:lnTo>
                <a:close/>
              </a:path>
            </a:pathLst>
          </a:custGeom>
          <a:blipFill>
            <a:blip r:embed="rId7"/>
            <a:stretch>
              <a:fillRect/>
            </a:stretch>
          </a:blipFill>
        </p:spPr>
      </p:sp>
      <p:sp>
        <p:nvSpPr>
          <p:cNvPr id="12" name="Rectangle 11"/>
          <p:cNvSpPr/>
          <p:nvPr/>
        </p:nvSpPr>
        <p:spPr>
          <a:xfrm>
            <a:off x="1273303" y="855796"/>
            <a:ext cx="15781740" cy="1569660"/>
          </a:xfrm>
          <a:prstGeom prst="rect">
            <a:avLst/>
          </a:prstGeom>
        </p:spPr>
        <p:txBody>
          <a:bodyPr wrap="square">
            <a:spAutoFit/>
          </a:bodyPr>
          <a:lstStyle/>
          <a:p>
            <a:pPr lvl="0" algn="just"/>
            <a:r>
              <a:rPr lang="en-US" sz="4800" b="1" kern="0" dirty="0" err="1" smtClean="0">
                <a:solidFill>
                  <a:prstClr val="black"/>
                </a:solidFill>
                <a:latin typeface="Cambria" panose="02040503050406030204" pitchFamily="18" charset="0"/>
                <a:ea typeface="Cambria" panose="02040503050406030204" pitchFamily="18" charset="0"/>
                <a:cs typeface="Arial"/>
                <a:sym typeface="Arial"/>
              </a:rPr>
              <a:t>Câu</a:t>
            </a:r>
            <a:r>
              <a:rPr lang="en-US" sz="4800" b="1" kern="0" dirty="0" smtClean="0">
                <a:solidFill>
                  <a:prstClr val="black"/>
                </a:solidFill>
                <a:latin typeface="Cambria" panose="02040503050406030204" pitchFamily="18" charset="0"/>
                <a:ea typeface="Cambria" panose="02040503050406030204" pitchFamily="18" charset="0"/>
                <a:cs typeface="Arial"/>
                <a:sym typeface="Arial"/>
              </a:rPr>
              <a:t> 2: </a:t>
            </a:r>
            <a:r>
              <a:rPr lang="en-US" sz="4800" b="1" kern="0" dirty="0" err="1" smtClean="0">
                <a:solidFill>
                  <a:prstClr val="black"/>
                </a:solidFill>
                <a:latin typeface="Cambria" panose="02040503050406030204" pitchFamily="18" charset="0"/>
                <a:ea typeface="Cambria" panose="02040503050406030204" pitchFamily="18" charset="0"/>
                <a:cs typeface="Arial"/>
                <a:sym typeface="Arial"/>
              </a:rPr>
              <a:t>Từ</a:t>
            </a:r>
            <a:r>
              <a:rPr lang="en-US" sz="4800" b="1" kern="0" dirty="0" smtClean="0">
                <a:solidFill>
                  <a:prstClr val="black"/>
                </a:solidFill>
                <a:latin typeface="Cambria" panose="02040503050406030204" pitchFamily="18" charset="0"/>
                <a:ea typeface="Cambria" panose="02040503050406030204" pitchFamily="18" charset="0"/>
                <a:cs typeface="Arial"/>
                <a:sym typeface="Arial"/>
              </a:rPr>
              <a:t> </a:t>
            </a:r>
            <a:r>
              <a:rPr lang="en-US" sz="4800" b="1" kern="0" dirty="0" err="1" smtClean="0">
                <a:solidFill>
                  <a:prstClr val="black"/>
                </a:solidFill>
                <a:latin typeface="Cambria" panose="02040503050406030204" pitchFamily="18" charset="0"/>
                <a:ea typeface="Cambria" panose="02040503050406030204" pitchFamily="18" charset="0"/>
                <a:cs typeface="Arial"/>
                <a:sym typeface="Arial"/>
              </a:rPr>
              <a:t>ngữ</a:t>
            </a:r>
            <a:r>
              <a:rPr lang="en-US" sz="4800" b="1" kern="0" dirty="0" smtClean="0">
                <a:solidFill>
                  <a:prstClr val="black"/>
                </a:solidFill>
                <a:latin typeface="Cambria" panose="02040503050406030204" pitchFamily="18" charset="0"/>
                <a:ea typeface="Cambria" panose="02040503050406030204" pitchFamily="18" charset="0"/>
                <a:cs typeface="Arial"/>
                <a:sym typeface="Arial"/>
              </a:rPr>
              <a:t> </a:t>
            </a:r>
            <a:r>
              <a:rPr lang="en-US" sz="4800" b="1" kern="0" dirty="0" err="1" smtClean="0">
                <a:solidFill>
                  <a:prstClr val="black"/>
                </a:solidFill>
                <a:latin typeface="Cambria" panose="02040503050406030204" pitchFamily="18" charset="0"/>
                <a:ea typeface="Cambria" panose="02040503050406030204" pitchFamily="18" charset="0"/>
                <a:cs typeface="Arial"/>
                <a:sym typeface="Arial"/>
              </a:rPr>
              <a:t>nào</a:t>
            </a:r>
            <a:r>
              <a:rPr lang="en-US" sz="4800" b="1" kern="0" dirty="0" smtClean="0">
                <a:solidFill>
                  <a:prstClr val="black"/>
                </a:solidFill>
                <a:latin typeface="Cambria" panose="02040503050406030204" pitchFamily="18" charset="0"/>
                <a:ea typeface="Cambria" panose="02040503050406030204" pitchFamily="18" charset="0"/>
                <a:cs typeface="Arial"/>
                <a:sym typeface="Arial"/>
              </a:rPr>
              <a:t> </a:t>
            </a:r>
            <a:r>
              <a:rPr lang="en-US" sz="4800" b="1" kern="0" dirty="0" err="1" smtClean="0">
                <a:solidFill>
                  <a:prstClr val="black"/>
                </a:solidFill>
                <a:latin typeface="Cambria" panose="02040503050406030204" pitchFamily="18" charset="0"/>
                <a:ea typeface="Cambria" panose="02040503050406030204" pitchFamily="18" charset="0"/>
                <a:cs typeface="Arial"/>
                <a:sym typeface="Arial"/>
              </a:rPr>
              <a:t>được</a:t>
            </a:r>
            <a:r>
              <a:rPr lang="en-US" sz="4800" b="1" kern="0" dirty="0" smtClean="0">
                <a:solidFill>
                  <a:prstClr val="black"/>
                </a:solidFill>
                <a:latin typeface="Cambria" panose="02040503050406030204" pitchFamily="18" charset="0"/>
                <a:ea typeface="Cambria" panose="02040503050406030204" pitchFamily="18" charset="0"/>
                <a:cs typeface="Arial"/>
                <a:sym typeface="Arial"/>
              </a:rPr>
              <a:t> </a:t>
            </a:r>
            <a:r>
              <a:rPr lang="en-US" sz="4800" b="1" kern="0" dirty="0" err="1" smtClean="0">
                <a:solidFill>
                  <a:prstClr val="black"/>
                </a:solidFill>
                <a:latin typeface="Cambria" panose="02040503050406030204" pitchFamily="18" charset="0"/>
                <a:ea typeface="Cambria" panose="02040503050406030204" pitchFamily="18" charset="0"/>
                <a:cs typeface="Arial"/>
                <a:sym typeface="Arial"/>
              </a:rPr>
              <a:t>lặp</a:t>
            </a:r>
            <a:r>
              <a:rPr lang="en-US" sz="4800" b="1" kern="0" dirty="0" smtClean="0">
                <a:solidFill>
                  <a:prstClr val="black"/>
                </a:solidFill>
                <a:latin typeface="Cambria" panose="02040503050406030204" pitchFamily="18" charset="0"/>
                <a:ea typeface="Cambria" panose="02040503050406030204" pitchFamily="18" charset="0"/>
                <a:cs typeface="Arial"/>
                <a:sym typeface="Arial"/>
              </a:rPr>
              <a:t> </a:t>
            </a:r>
            <a:r>
              <a:rPr lang="en-US" sz="4800" b="1" kern="0" dirty="0" err="1" smtClean="0">
                <a:solidFill>
                  <a:prstClr val="black"/>
                </a:solidFill>
                <a:latin typeface="Cambria" panose="02040503050406030204" pitchFamily="18" charset="0"/>
                <a:ea typeface="Cambria" panose="02040503050406030204" pitchFamily="18" charset="0"/>
                <a:cs typeface="Arial"/>
                <a:sym typeface="Arial"/>
              </a:rPr>
              <a:t>lại</a:t>
            </a:r>
            <a:r>
              <a:rPr lang="en-US" sz="4800" b="1" kern="0" dirty="0" smtClean="0">
                <a:solidFill>
                  <a:prstClr val="black"/>
                </a:solidFill>
                <a:latin typeface="Cambria" panose="02040503050406030204" pitchFamily="18" charset="0"/>
                <a:ea typeface="Cambria" panose="02040503050406030204" pitchFamily="18" charset="0"/>
                <a:cs typeface="Arial"/>
                <a:sym typeface="Arial"/>
              </a:rPr>
              <a:t> </a:t>
            </a:r>
            <a:r>
              <a:rPr lang="en-US" sz="4800" b="1" kern="0" dirty="0" err="1" smtClean="0">
                <a:solidFill>
                  <a:prstClr val="black"/>
                </a:solidFill>
                <a:latin typeface="Cambria" panose="02040503050406030204" pitchFamily="18" charset="0"/>
                <a:ea typeface="Cambria" panose="02040503050406030204" pitchFamily="18" charset="0"/>
                <a:cs typeface="Arial"/>
                <a:sym typeface="Arial"/>
              </a:rPr>
              <a:t>để</a:t>
            </a:r>
            <a:r>
              <a:rPr lang="en-US" sz="4800" b="1" kern="0" dirty="0" smtClean="0">
                <a:solidFill>
                  <a:prstClr val="black"/>
                </a:solidFill>
                <a:latin typeface="Cambria" panose="02040503050406030204" pitchFamily="18" charset="0"/>
                <a:ea typeface="Cambria" panose="02040503050406030204" pitchFamily="18" charset="0"/>
                <a:cs typeface="Arial"/>
                <a:sym typeface="Arial"/>
              </a:rPr>
              <a:t> </a:t>
            </a:r>
            <a:r>
              <a:rPr lang="en-US" sz="4800" b="1" kern="0" dirty="0" err="1" smtClean="0">
                <a:solidFill>
                  <a:prstClr val="black"/>
                </a:solidFill>
                <a:latin typeface="Cambria" panose="02040503050406030204" pitchFamily="18" charset="0"/>
                <a:ea typeface="Cambria" panose="02040503050406030204" pitchFamily="18" charset="0"/>
                <a:cs typeface="Arial"/>
                <a:sym typeface="Arial"/>
              </a:rPr>
              <a:t>liên</a:t>
            </a:r>
            <a:r>
              <a:rPr lang="en-US" sz="4800" b="1" kern="0" dirty="0" smtClean="0">
                <a:solidFill>
                  <a:prstClr val="black"/>
                </a:solidFill>
                <a:latin typeface="Cambria" panose="02040503050406030204" pitchFamily="18" charset="0"/>
                <a:ea typeface="Cambria" panose="02040503050406030204" pitchFamily="18" charset="0"/>
                <a:cs typeface="Arial"/>
                <a:sym typeface="Arial"/>
              </a:rPr>
              <a:t> </a:t>
            </a:r>
            <a:r>
              <a:rPr lang="en-US" sz="4800" b="1" kern="0" dirty="0" err="1" smtClean="0">
                <a:solidFill>
                  <a:prstClr val="black"/>
                </a:solidFill>
                <a:latin typeface="Cambria" panose="02040503050406030204" pitchFamily="18" charset="0"/>
                <a:ea typeface="Cambria" panose="02040503050406030204" pitchFamily="18" charset="0"/>
                <a:cs typeface="Arial"/>
                <a:sym typeface="Arial"/>
              </a:rPr>
              <a:t>kết</a:t>
            </a:r>
            <a:r>
              <a:rPr lang="en-US" sz="4800" b="1" kern="0" dirty="0" smtClean="0">
                <a:solidFill>
                  <a:prstClr val="black"/>
                </a:solidFill>
                <a:latin typeface="Cambria" panose="02040503050406030204" pitchFamily="18" charset="0"/>
                <a:ea typeface="Cambria" panose="02040503050406030204" pitchFamily="18" charset="0"/>
                <a:cs typeface="Arial"/>
                <a:sym typeface="Arial"/>
              </a:rPr>
              <a:t> </a:t>
            </a:r>
            <a:r>
              <a:rPr lang="en-US" sz="4800" b="1" kern="0" dirty="0" err="1" smtClean="0">
                <a:solidFill>
                  <a:prstClr val="black"/>
                </a:solidFill>
                <a:latin typeface="Cambria" panose="02040503050406030204" pitchFamily="18" charset="0"/>
                <a:ea typeface="Cambria" panose="02040503050406030204" pitchFamily="18" charset="0"/>
                <a:cs typeface="Arial"/>
                <a:sym typeface="Arial"/>
              </a:rPr>
              <a:t>câu</a:t>
            </a:r>
            <a:r>
              <a:rPr lang="en-US" sz="4800" b="1" kern="0" dirty="0" smtClean="0">
                <a:solidFill>
                  <a:prstClr val="black"/>
                </a:solidFill>
                <a:latin typeface="Cambria" panose="02040503050406030204" pitchFamily="18" charset="0"/>
                <a:ea typeface="Cambria" panose="02040503050406030204" pitchFamily="18" charset="0"/>
                <a:cs typeface="Arial"/>
                <a:sym typeface="Arial"/>
              </a:rPr>
              <a:t> </a:t>
            </a:r>
            <a:r>
              <a:rPr lang="en-US" sz="4800" b="1" kern="0" dirty="0" err="1" smtClean="0">
                <a:solidFill>
                  <a:prstClr val="black"/>
                </a:solidFill>
                <a:latin typeface="Cambria" panose="02040503050406030204" pitchFamily="18" charset="0"/>
                <a:ea typeface="Cambria" panose="02040503050406030204" pitchFamily="18" charset="0"/>
                <a:cs typeface="Arial"/>
                <a:sym typeface="Arial"/>
              </a:rPr>
              <a:t>trong</a:t>
            </a:r>
            <a:r>
              <a:rPr lang="en-US" sz="4800" b="1" kern="0" dirty="0" smtClean="0">
                <a:solidFill>
                  <a:prstClr val="black"/>
                </a:solidFill>
                <a:latin typeface="Cambria" panose="02040503050406030204" pitchFamily="18" charset="0"/>
                <a:ea typeface="Cambria" panose="02040503050406030204" pitchFamily="18" charset="0"/>
                <a:cs typeface="Arial"/>
                <a:sym typeface="Arial"/>
              </a:rPr>
              <a:t> </a:t>
            </a:r>
            <a:r>
              <a:rPr lang="en-US" sz="4800" b="1" kern="0" dirty="0" err="1" smtClean="0">
                <a:solidFill>
                  <a:prstClr val="black"/>
                </a:solidFill>
                <a:latin typeface="Cambria" panose="02040503050406030204" pitchFamily="18" charset="0"/>
                <a:ea typeface="Cambria" panose="02040503050406030204" pitchFamily="18" charset="0"/>
                <a:cs typeface="Arial"/>
                <a:sym typeface="Arial"/>
              </a:rPr>
              <a:t>đoạn</a:t>
            </a:r>
            <a:r>
              <a:rPr lang="en-US" sz="4800" b="1" kern="0" dirty="0" smtClean="0">
                <a:solidFill>
                  <a:prstClr val="black"/>
                </a:solidFill>
                <a:latin typeface="Cambria" panose="02040503050406030204" pitchFamily="18" charset="0"/>
                <a:ea typeface="Cambria" panose="02040503050406030204" pitchFamily="18" charset="0"/>
                <a:cs typeface="Arial"/>
                <a:sym typeface="Arial"/>
              </a:rPr>
              <a:t> </a:t>
            </a:r>
            <a:r>
              <a:rPr lang="en-US" sz="4800" b="1" kern="0" dirty="0" err="1" smtClean="0">
                <a:solidFill>
                  <a:prstClr val="black"/>
                </a:solidFill>
                <a:latin typeface="Cambria" panose="02040503050406030204" pitchFamily="18" charset="0"/>
                <a:ea typeface="Cambria" panose="02040503050406030204" pitchFamily="18" charset="0"/>
                <a:cs typeface="Arial"/>
                <a:sym typeface="Arial"/>
              </a:rPr>
              <a:t>văn</a:t>
            </a:r>
            <a:r>
              <a:rPr lang="en-US" sz="4800" b="1" kern="0" dirty="0" smtClean="0">
                <a:solidFill>
                  <a:prstClr val="black"/>
                </a:solidFill>
                <a:latin typeface="Cambria" panose="02040503050406030204" pitchFamily="18" charset="0"/>
                <a:ea typeface="Cambria" panose="02040503050406030204" pitchFamily="18" charset="0"/>
                <a:cs typeface="Arial"/>
                <a:sym typeface="Arial"/>
              </a:rPr>
              <a:t> </a:t>
            </a:r>
            <a:r>
              <a:rPr lang="en-US" sz="4800" b="1" kern="0" dirty="0" err="1" smtClean="0">
                <a:solidFill>
                  <a:prstClr val="black"/>
                </a:solidFill>
                <a:latin typeface="Cambria" panose="02040503050406030204" pitchFamily="18" charset="0"/>
                <a:ea typeface="Cambria" panose="02040503050406030204" pitchFamily="18" charset="0"/>
                <a:cs typeface="Arial"/>
                <a:sym typeface="Arial"/>
              </a:rPr>
              <a:t>sau</a:t>
            </a:r>
            <a:r>
              <a:rPr lang="en-US" sz="4800" b="1" kern="0" dirty="0">
                <a:solidFill>
                  <a:prstClr val="black"/>
                </a:solidFill>
                <a:latin typeface="Cambria" panose="02040503050406030204" pitchFamily="18" charset="0"/>
                <a:ea typeface="Cambria" panose="02040503050406030204" pitchFamily="18" charset="0"/>
                <a:cs typeface="Arial"/>
                <a:sym typeface="Arial"/>
              </a:rPr>
              <a:t>?</a:t>
            </a:r>
            <a:endParaRPr kumimoji="0" lang="en-GB" sz="1600" b="1" i="0" u="none" strike="noStrike" kern="0" cap="none" spc="0" normalizeH="0" baseline="0" noProof="0" dirty="0" smtClean="0">
              <a:ln>
                <a:noFill/>
              </a:ln>
              <a:solidFill>
                <a:sysClr val="windowText" lastClr="000000"/>
              </a:solidFill>
              <a:effectLst/>
              <a:uLnTx/>
              <a:uFillTx/>
            </a:endParaRPr>
          </a:p>
        </p:txBody>
      </p:sp>
      <p:grpSp>
        <p:nvGrpSpPr>
          <p:cNvPr id="13" name="Group 12"/>
          <p:cNvGrpSpPr/>
          <p:nvPr/>
        </p:nvGrpSpPr>
        <p:grpSpPr>
          <a:xfrm>
            <a:off x="1273303" y="2469552"/>
            <a:ext cx="15544800" cy="3390606"/>
            <a:chOff x="321894" y="2132903"/>
            <a:chExt cx="17316729" cy="4041378"/>
          </a:xfrm>
        </p:grpSpPr>
        <p:sp>
          <p:nvSpPr>
            <p:cNvPr id="14" name="Google Shape;2105;p47">
              <a:extLst>
                <a:ext uri="{FF2B5EF4-FFF2-40B4-BE49-F238E27FC236}">
                  <a16:creationId xmlns:a16="http://schemas.microsoft.com/office/drawing/2014/main" id="{DA3FBF7E-E84E-7E93-863D-5C618E6F7EFA}"/>
                </a:ext>
              </a:extLst>
            </p:cNvPr>
            <p:cNvSpPr/>
            <p:nvPr/>
          </p:nvSpPr>
          <p:spPr>
            <a:xfrm>
              <a:off x="321894" y="2132903"/>
              <a:ext cx="17316729" cy="4041378"/>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rgbClr val="FBEFD6"/>
            </a:solidFill>
            <a:ln>
              <a:noFill/>
            </a:ln>
            <a:effectLst>
              <a:softEdge rad="317500"/>
            </a:effectLst>
          </p:spPr>
          <p:txBody>
            <a:bodyPr spcFirstLastPara="1" wrap="square" lIns="182850" tIns="182850" rIns="182850" bIns="182850" anchor="ctr" anchorCtr="0">
              <a:noAutofit/>
            </a:bodyPr>
            <a:lstStyle/>
            <a:p>
              <a:pPr defTabSz="1828755">
                <a:buClr>
                  <a:srgbClr val="000000"/>
                </a:buClr>
                <a:defRPr/>
              </a:pPr>
              <a:endParaRPr sz="6600" kern="0">
                <a:solidFill>
                  <a:srgbClr val="000000"/>
                </a:solidFill>
                <a:latin typeface="Cambria" panose="02040503050406030204" pitchFamily="18" charset="0"/>
                <a:ea typeface="Cambria" panose="02040503050406030204" pitchFamily="18" charset="0"/>
                <a:cs typeface="Arial"/>
                <a:sym typeface="Arial"/>
              </a:endParaRPr>
            </a:p>
          </p:txBody>
        </p:sp>
        <p:sp>
          <p:nvSpPr>
            <p:cNvPr id="15" name="Rectangle 14"/>
            <p:cNvSpPr/>
            <p:nvPr/>
          </p:nvSpPr>
          <p:spPr>
            <a:xfrm>
              <a:off x="1425263" y="2446260"/>
              <a:ext cx="15109990" cy="3081534"/>
            </a:xfrm>
            <a:prstGeom prst="rect">
              <a:avLst/>
            </a:prstGeom>
          </p:spPr>
          <p:txBody>
            <a:bodyPr wrap="square">
              <a:spAutoFit/>
            </a:bodyPr>
            <a:lstStyle/>
            <a:p>
              <a:pPr marR="0" lvl="0" algn="just" defTabSz="914400" eaLnBrk="1" fontAlgn="auto" latinLnBrk="0" hangingPunct="1">
                <a:spcBef>
                  <a:spcPts val="0"/>
                </a:spcBef>
                <a:spcAft>
                  <a:spcPts val="0"/>
                </a:spcAft>
                <a:buClrTx/>
                <a:buSzTx/>
                <a:tabLst/>
                <a:defRPr/>
              </a:pPr>
              <a:r>
                <a:rPr kumimoji="0" lang="en-US" sz="5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5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Mùa</a:t>
              </a:r>
              <a:r>
                <a:rPr kumimoji="0" lang="en-US" sz="5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5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xuân</a:t>
              </a:r>
              <a:r>
                <a:rPr kumimoji="0" lang="en-US" sz="5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5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phượng</a:t>
              </a:r>
              <a:r>
                <a:rPr kumimoji="0" lang="en-US" sz="5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5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ra</a:t>
              </a:r>
              <a:r>
                <a:rPr kumimoji="0" lang="en-US" sz="5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5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lá</a:t>
              </a:r>
              <a:r>
                <a:rPr kumimoji="0" lang="en-US" sz="5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5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Lá</a:t>
              </a:r>
              <a:r>
                <a:rPr kumimoji="0" lang="en-US" sz="5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5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xanh</a:t>
              </a:r>
              <a:r>
                <a:rPr kumimoji="0" lang="en-US" sz="5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um, </a:t>
              </a:r>
              <a:r>
                <a:rPr kumimoji="0" lang="en-US" sz="5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mát</a:t>
              </a:r>
              <a:r>
                <a:rPr kumimoji="0" lang="en-US" sz="5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5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rượi</a:t>
              </a:r>
              <a:r>
                <a:rPr kumimoji="0" lang="en-US" sz="5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5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ngon</a:t>
              </a:r>
              <a:r>
                <a:rPr kumimoji="0" lang="en-US" sz="5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5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lành</a:t>
              </a:r>
              <a:r>
                <a:rPr kumimoji="0" lang="en-US" sz="5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5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như</a:t>
              </a:r>
              <a:r>
                <a:rPr kumimoji="0" lang="en-US" sz="5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54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lá</a:t>
              </a:r>
              <a:r>
                <a:rPr kumimoji="0" lang="en-US" sz="54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me non.</a:t>
              </a:r>
            </a:p>
            <a:p>
              <a:pPr marR="0" lvl="0" algn="just" defTabSz="914400" eaLnBrk="1" fontAlgn="auto" latinLnBrk="0" hangingPunct="1">
                <a:spcBef>
                  <a:spcPts val="0"/>
                </a:spcBef>
                <a:spcAft>
                  <a:spcPts val="0"/>
                </a:spcAft>
                <a:buClrTx/>
                <a:buSzTx/>
                <a:tabLst/>
                <a:defRPr/>
              </a:pPr>
              <a:r>
                <a:rPr lang="en-US" sz="5400" kern="0" baseline="0" dirty="0" smtClean="0">
                  <a:solidFill>
                    <a:prstClr val="black"/>
                  </a:solidFill>
                  <a:latin typeface="Cambria" panose="02040503050406030204" pitchFamily="18" charset="0"/>
                  <a:ea typeface="Cambria" panose="02040503050406030204" pitchFamily="18" charset="0"/>
                  <a:cs typeface="Arial"/>
                  <a:sym typeface="Arial"/>
                </a:rPr>
                <a:t>										(</a:t>
              </a:r>
              <a:r>
                <a:rPr lang="en-US" sz="5400" kern="0" baseline="0" dirty="0" err="1" smtClean="0">
                  <a:solidFill>
                    <a:prstClr val="black"/>
                  </a:solidFill>
                  <a:latin typeface="Cambria" panose="02040503050406030204" pitchFamily="18" charset="0"/>
                  <a:ea typeface="Cambria" panose="02040503050406030204" pitchFamily="18" charset="0"/>
                  <a:cs typeface="Arial"/>
                  <a:sym typeface="Arial"/>
                </a:rPr>
                <a:t>Xuân</a:t>
              </a:r>
              <a:r>
                <a:rPr lang="en-US" sz="5400" kern="0" dirty="0" smtClean="0">
                  <a:solidFill>
                    <a:prstClr val="black"/>
                  </a:solidFill>
                  <a:latin typeface="Cambria" panose="02040503050406030204" pitchFamily="18" charset="0"/>
                  <a:ea typeface="Cambria" panose="02040503050406030204" pitchFamily="18" charset="0"/>
                  <a:cs typeface="Arial"/>
                  <a:sym typeface="Arial"/>
                </a:rPr>
                <a:t> </a:t>
              </a:r>
              <a:r>
                <a:rPr lang="en-US" sz="5400" kern="0" dirty="0" err="1" smtClean="0">
                  <a:solidFill>
                    <a:prstClr val="black"/>
                  </a:solidFill>
                  <a:latin typeface="Cambria" panose="02040503050406030204" pitchFamily="18" charset="0"/>
                  <a:ea typeface="Cambria" panose="02040503050406030204" pitchFamily="18" charset="0"/>
                  <a:cs typeface="Arial"/>
                  <a:sym typeface="Arial"/>
                </a:rPr>
                <a:t>Diệu</a:t>
              </a:r>
              <a:r>
                <a:rPr lang="en-US" sz="5400" kern="0" dirty="0" smtClean="0">
                  <a:solidFill>
                    <a:prstClr val="black"/>
                  </a:solidFill>
                  <a:latin typeface="Cambria" panose="02040503050406030204" pitchFamily="18" charset="0"/>
                  <a:ea typeface="Cambria" panose="02040503050406030204" pitchFamily="18" charset="0"/>
                  <a:cs typeface="Arial"/>
                  <a:sym typeface="Arial"/>
                </a:rPr>
                <a:t>)</a:t>
              </a:r>
              <a:endParaRPr kumimoji="0" lang="en-GB" i="1" u="none" strike="noStrike" kern="0" cap="none" spc="0" normalizeH="0" baseline="0" noProof="0" dirty="0" smtClean="0">
                <a:ln>
                  <a:noFill/>
                </a:ln>
                <a:solidFill>
                  <a:sysClr val="windowText" lastClr="000000"/>
                </a:solidFill>
                <a:effectLst/>
                <a:uLnTx/>
                <a:uFillTx/>
              </a:endParaRPr>
            </a:p>
          </p:txBody>
        </p:sp>
      </p:grpSp>
      <p:grpSp>
        <p:nvGrpSpPr>
          <p:cNvPr id="5" name="Group 4"/>
          <p:cNvGrpSpPr/>
          <p:nvPr/>
        </p:nvGrpSpPr>
        <p:grpSpPr>
          <a:xfrm>
            <a:off x="351141" y="6054743"/>
            <a:ext cx="14173914" cy="2804619"/>
            <a:chOff x="2152610" y="6006560"/>
            <a:chExt cx="14173914" cy="2804619"/>
          </a:xfrm>
        </p:grpSpPr>
        <p:sp>
          <p:nvSpPr>
            <p:cNvPr id="16" name="Google Shape;2105;p47">
              <a:extLst>
                <a:ext uri="{FF2B5EF4-FFF2-40B4-BE49-F238E27FC236}">
                  <a16:creationId xmlns:a16="http://schemas.microsoft.com/office/drawing/2014/main" id="{DA3FBF7E-E84E-7E93-863D-5C618E6F7EFA}"/>
                </a:ext>
              </a:extLst>
            </p:cNvPr>
            <p:cNvSpPr/>
            <p:nvPr/>
          </p:nvSpPr>
          <p:spPr>
            <a:xfrm>
              <a:off x="2152610" y="6006560"/>
              <a:ext cx="14173914" cy="2804619"/>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rgbClr val="DCEEF2"/>
            </a:solidFill>
            <a:ln>
              <a:noFill/>
            </a:ln>
            <a:effectLst>
              <a:softEdge rad="317500"/>
            </a:effectLst>
          </p:spPr>
          <p:txBody>
            <a:bodyPr spcFirstLastPara="1" wrap="square" lIns="182850" tIns="182850" rIns="182850" bIns="182850" anchor="ctr" anchorCtr="0">
              <a:noAutofit/>
            </a:bodyPr>
            <a:lstStyle/>
            <a:p>
              <a:pPr defTabSz="1828755">
                <a:buClr>
                  <a:srgbClr val="000000"/>
                </a:buClr>
                <a:defRPr/>
              </a:pPr>
              <a:endParaRPr sz="6000" kern="0">
                <a:solidFill>
                  <a:srgbClr val="000000"/>
                </a:solidFill>
                <a:latin typeface="Cambria" panose="02040503050406030204" pitchFamily="18" charset="0"/>
                <a:ea typeface="Cambria" panose="02040503050406030204" pitchFamily="18" charset="0"/>
                <a:cs typeface="Arial"/>
                <a:sym typeface="Arial"/>
              </a:endParaRPr>
            </a:p>
          </p:txBody>
        </p:sp>
        <p:sp>
          <p:nvSpPr>
            <p:cNvPr id="17" name="Rectangle 16"/>
            <p:cNvSpPr/>
            <p:nvPr/>
          </p:nvSpPr>
          <p:spPr>
            <a:xfrm>
              <a:off x="2493048" y="6882556"/>
              <a:ext cx="13563865" cy="923330"/>
            </a:xfrm>
            <a:prstGeom prst="rect">
              <a:avLst/>
            </a:prstGeom>
          </p:spPr>
          <p:txBody>
            <a:bodyPr wrap="square">
              <a:spAutoFit/>
            </a:bodyPr>
            <a:lstStyle/>
            <a:p>
              <a:pPr marR="0" lvl="0" algn="ctr" defTabSz="914400" eaLnBrk="1" fontAlgn="auto" latinLnBrk="0" hangingPunct="1">
                <a:spcBef>
                  <a:spcPts val="0"/>
                </a:spcBef>
                <a:spcAft>
                  <a:spcPts val="0"/>
                </a:spcAft>
                <a:buClrTx/>
                <a:buSzTx/>
                <a:tabLst/>
                <a:defRPr/>
              </a:pPr>
              <a:r>
                <a:rPr lang="en-US" sz="5400" kern="0" dirty="0" err="1" smtClean="0">
                  <a:solidFill>
                    <a:prstClr val="black"/>
                  </a:solidFill>
                  <a:latin typeface="Cambria" panose="02040503050406030204" pitchFamily="18" charset="0"/>
                  <a:ea typeface="Cambria" panose="02040503050406030204" pitchFamily="18" charset="0"/>
                  <a:cs typeface="Arial"/>
                  <a:sym typeface="Arial"/>
                </a:rPr>
                <a:t>Đáp</a:t>
              </a:r>
              <a:r>
                <a:rPr lang="en-US" sz="5400" kern="0" dirty="0" smtClean="0">
                  <a:solidFill>
                    <a:prstClr val="black"/>
                  </a:solidFill>
                  <a:latin typeface="Cambria" panose="02040503050406030204" pitchFamily="18" charset="0"/>
                  <a:ea typeface="Cambria" panose="02040503050406030204" pitchFamily="18" charset="0"/>
                  <a:cs typeface="Arial"/>
                  <a:sym typeface="Arial"/>
                </a:rPr>
                <a:t> </a:t>
              </a:r>
              <a:r>
                <a:rPr lang="en-US" sz="5400" kern="0" dirty="0" err="1" smtClean="0">
                  <a:solidFill>
                    <a:prstClr val="black"/>
                  </a:solidFill>
                  <a:latin typeface="Cambria" panose="02040503050406030204" pitchFamily="18" charset="0"/>
                  <a:ea typeface="Cambria" panose="02040503050406030204" pitchFamily="18" charset="0"/>
                  <a:cs typeface="Arial"/>
                  <a:sym typeface="Arial"/>
                </a:rPr>
                <a:t>án</a:t>
              </a:r>
              <a:r>
                <a:rPr lang="en-US" sz="5400" kern="0" dirty="0" smtClean="0">
                  <a:solidFill>
                    <a:prstClr val="black"/>
                  </a:solidFill>
                  <a:latin typeface="Cambria" panose="02040503050406030204" pitchFamily="18" charset="0"/>
                  <a:ea typeface="Cambria" panose="02040503050406030204" pitchFamily="18" charset="0"/>
                  <a:cs typeface="Arial"/>
                  <a:sym typeface="Arial"/>
                </a:rPr>
                <a:t>: </a:t>
              </a:r>
              <a:r>
                <a:rPr lang="en-US" sz="5400" kern="0" dirty="0" err="1" smtClean="0">
                  <a:solidFill>
                    <a:prstClr val="black"/>
                  </a:solidFill>
                  <a:latin typeface="Cambria" panose="02040503050406030204" pitchFamily="18" charset="0"/>
                  <a:ea typeface="Cambria" panose="02040503050406030204" pitchFamily="18" charset="0"/>
                  <a:cs typeface="Arial"/>
                  <a:sym typeface="Arial"/>
                </a:rPr>
                <a:t>Từ</a:t>
              </a:r>
              <a:r>
                <a:rPr lang="en-US" sz="5400" kern="0" dirty="0" smtClean="0">
                  <a:solidFill>
                    <a:prstClr val="black"/>
                  </a:solidFill>
                  <a:latin typeface="Cambria" panose="02040503050406030204" pitchFamily="18" charset="0"/>
                  <a:ea typeface="Cambria" panose="02040503050406030204" pitchFamily="18" charset="0"/>
                  <a:cs typeface="Arial"/>
                  <a:sym typeface="Arial"/>
                </a:rPr>
                <a:t> </a:t>
              </a:r>
              <a:r>
                <a:rPr lang="en-US" sz="5400" kern="0" dirty="0" err="1" smtClean="0">
                  <a:solidFill>
                    <a:prstClr val="black"/>
                  </a:solidFill>
                  <a:latin typeface="Cambria" panose="02040503050406030204" pitchFamily="18" charset="0"/>
                  <a:ea typeface="Cambria" panose="02040503050406030204" pitchFamily="18" charset="0"/>
                  <a:cs typeface="Arial"/>
                  <a:sym typeface="Arial"/>
                </a:rPr>
                <a:t>được</a:t>
              </a:r>
              <a:r>
                <a:rPr lang="en-US" sz="5400" kern="0" dirty="0" smtClean="0">
                  <a:solidFill>
                    <a:prstClr val="black"/>
                  </a:solidFill>
                  <a:latin typeface="Cambria" panose="02040503050406030204" pitchFamily="18" charset="0"/>
                  <a:ea typeface="Cambria" panose="02040503050406030204" pitchFamily="18" charset="0"/>
                  <a:cs typeface="Arial"/>
                  <a:sym typeface="Arial"/>
                </a:rPr>
                <a:t> </a:t>
              </a:r>
              <a:r>
                <a:rPr lang="en-US" sz="5400" kern="0" dirty="0" err="1" smtClean="0">
                  <a:solidFill>
                    <a:prstClr val="black"/>
                  </a:solidFill>
                  <a:latin typeface="Cambria" panose="02040503050406030204" pitchFamily="18" charset="0"/>
                  <a:ea typeface="Cambria" panose="02040503050406030204" pitchFamily="18" charset="0"/>
                  <a:cs typeface="Arial"/>
                  <a:sym typeface="Arial"/>
                </a:rPr>
                <a:t>lặp</a:t>
              </a:r>
              <a:r>
                <a:rPr lang="en-US" sz="5400" kern="0" dirty="0" smtClean="0">
                  <a:solidFill>
                    <a:prstClr val="black"/>
                  </a:solidFill>
                  <a:latin typeface="Cambria" panose="02040503050406030204" pitchFamily="18" charset="0"/>
                  <a:ea typeface="Cambria" panose="02040503050406030204" pitchFamily="18" charset="0"/>
                  <a:cs typeface="Arial"/>
                  <a:sym typeface="Arial"/>
                </a:rPr>
                <a:t> </a:t>
              </a:r>
              <a:r>
                <a:rPr lang="en-US" sz="5400" kern="0" dirty="0" err="1" smtClean="0">
                  <a:solidFill>
                    <a:prstClr val="black"/>
                  </a:solidFill>
                  <a:latin typeface="Cambria" panose="02040503050406030204" pitchFamily="18" charset="0"/>
                  <a:ea typeface="Cambria" panose="02040503050406030204" pitchFamily="18" charset="0"/>
                  <a:cs typeface="Arial"/>
                  <a:sym typeface="Arial"/>
                </a:rPr>
                <a:t>lại</a:t>
              </a:r>
              <a:r>
                <a:rPr lang="en-US" sz="5400" kern="0" dirty="0" smtClean="0">
                  <a:solidFill>
                    <a:prstClr val="black"/>
                  </a:solidFill>
                  <a:latin typeface="Cambria" panose="02040503050406030204" pitchFamily="18" charset="0"/>
                  <a:ea typeface="Cambria" panose="02040503050406030204" pitchFamily="18" charset="0"/>
                  <a:cs typeface="Arial"/>
                  <a:sym typeface="Arial"/>
                </a:rPr>
                <a:t> </a:t>
              </a:r>
              <a:r>
                <a:rPr lang="en-US" sz="5400" kern="0" dirty="0" err="1" smtClean="0">
                  <a:solidFill>
                    <a:prstClr val="black"/>
                  </a:solidFill>
                  <a:latin typeface="Cambria" panose="02040503050406030204" pitchFamily="18" charset="0"/>
                  <a:ea typeface="Cambria" panose="02040503050406030204" pitchFamily="18" charset="0"/>
                  <a:cs typeface="Arial"/>
                  <a:sym typeface="Arial"/>
                </a:rPr>
                <a:t>để</a:t>
              </a:r>
              <a:r>
                <a:rPr lang="en-US" sz="5400" kern="0" dirty="0" smtClean="0">
                  <a:solidFill>
                    <a:prstClr val="black"/>
                  </a:solidFill>
                  <a:latin typeface="Cambria" panose="02040503050406030204" pitchFamily="18" charset="0"/>
                  <a:ea typeface="Cambria" panose="02040503050406030204" pitchFamily="18" charset="0"/>
                  <a:cs typeface="Arial"/>
                  <a:sym typeface="Arial"/>
                </a:rPr>
                <a:t> </a:t>
              </a:r>
              <a:r>
                <a:rPr lang="en-US" sz="5400" kern="0" dirty="0" err="1" smtClean="0">
                  <a:solidFill>
                    <a:prstClr val="black"/>
                  </a:solidFill>
                  <a:latin typeface="Cambria" panose="02040503050406030204" pitchFamily="18" charset="0"/>
                  <a:ea typeface="Cambria" panose="02040503050406030204" pitchFamily="18" charset="0"/>
                  <a:cs typeface="Arial"/>
                  <a:sym typeface="Arial"/>
                </a:rPr>
                <a:t>liên</a:t>
              </a:r>
              <a:r>
                <a:rPr lang="en-US" sz="5400" kern="0" dirty="0" smtClean="0">
                  <a:solidFill>
                    <a:prstClr val="black"/>
                  </a:solidFill>
                  <a:latin typeface="Cambria" panose="02040503050406030204" pitchFamily="18" charset="0"/>
                  <a:ea typeface="Cambria" panose="02040503050406030204" pitchFamily="18" charset="0"/>
                  <a:cs typeface="Arial"/>
                  <a:sym typeface="Arial"/>
                </a:rPr>
                <a:t> </a:t>
              </a:r>
              <a:r>
                <a:rPr lang="en-US" sz="5400" kern="0" dirty="0" err="1" smtClean="0">
                  <a:solidFill>
                    <a:prstClr val="black"/>
                  </a:solidFill>
                  <a:latin typeface="Cambria" panose="02040503050406030204" pitchFamily="18" charset="0"/>
                  <a:ea typeface="Cambria" panose="02040503050406030204" pitchFamily="18" charset="0"/>
                  <a:cs typeface="Arial"/>
                  <a:sym typeface="Arial"/>
                </a:rPr>
                <a:t>kết</a:t>
              </a:r>
              <a:r>
                <a:rPr lang="en-US" sz="5400" kern="0" dirty="0" smtClean="0">
                  <a:solidFill>
                    <a:prstClr val="black"/>
                  </a:solidFill>
                  <a:latin typeface="Cambria" panose="02040503050406030204" pitchFamily="18" charset="0"/>
                  <a:ea typeface="Cambria" panose="02040503050406030204" pitchFamily="18" charset="0"/>
                  <a:cs typeface="Arial"/>
                  <a:sym typeface="Arial"/>
                </a:rPr>
                <a:t> </a:t>
              </a:r>
              <a:r>
                <a:rPr lang="en-US" sz="5400" kern="0" dirty="0" err="1" smtClean="0">
                  <a:solidFill>
                    <a:prstClr val="black"/>
                  </a:solidFill>
                  <a:latin typeface="Cambria" panose="02040503050406030204" pitchFamily="18" charset="0"/>
                  <a:ea typeface="Cambria" panose="02040503050406030204" pitchFamily="18" charset="0"/>
                  <a:cs typeface="Arial"/>
                  <a:sym typeface="Arial"/>
                </a:rPr>
                <a:t>câu</a:t>
              </a:r>
              <a:r>
                <a:rPr lang="en-US" sz="5400" kern="0" dirty="0" smtClean="0">
                  <a:solidFill>
                    <a:prstClr val="black"/>
                  </a:solidFill>
                  <a:latin typeface="Cambria" panose="02040503050406030204" pitchFamily="18" charset="0"/>
                  <a:ea typeface="Cambria" panose="02040503050406030204" pitchFamily="18" charset="0"/>
                  <a:cs typeface="Arial"/>
                  <a:sym typeface="Arial"/>
                </a:rPr>
                <a:t>: </a:t>
              </a:r>
              <a:r>
                <a:rPr lang="en-US" sz="5400" b="1" kern="0" dirty="0" err="1" smtClean="0">
                  <a:solidFill>
                    <a:prstClr val="black"/>
                  </a:solidFill>
                  <a:latin typeface="Cambria" panose="02040503050406030204" pitchFamily="18" charset="0"/>
                  <a:ea typeface="Cambria" panose="02040503050406030204" pitchFamily="18" charset="0"/>
                  <a:cs typeface="Arial"/>
                  <a:sym typeface="Arial"/>
                </a:rPr>
                <a:t>lá</a:t>
              </a:r>
              <a:r>
                <a:rPr lang="en-US" sz="5400" kern="0" dirty="0" smtClean="0">
                  <a:solidFill>
                    <a:prstClr val="black"/>
                  </a:solidFill>
                  <a:latin typeface="Cambria" panose="02040503050406030204" pitchFamily="18" charset="0"/>
                  <a:ea typeface="Cambria" panose="02040503050406030204" pitchFamily="18" charset="0"/>
                  <a:cs typeface="Arial"/>
                  <a:sym typeface="Arial"/>
                </a:rPr>
                <a:t>)</a:t>
              </a:r>
              <a:endParaRPr kumimoji="0" lang="en-GB" i="1" u="none" strike="noStrike" kern="0" cap="none" spc="0" normalizeH="0" baseline="0" noProof="0" dirty="0" smtClean="0">
                <a:ln>
                  <a:noFill/>
                </a:ln>
                <a:solidFill>
                  <a:sysClr val="windowText" lastClr="000000"/>
                </a:solidFill>
                <a:effectLst/>
                <a:uLnTx/>
                <a:uFillTx/>
              </a:endParaRPr>
            </a:p>
          </p:txBody>
        </p:sp>
      </p:grpSp>
      <p:pic>
        <p:nvPicPr>
          <p:cNvPr id="19" name="Đồng hồ đếm ngược 1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3982244" y="6300505"/>
            <a:ext cx="4017438" cy="2259810"/>
          </a:xfrm>
          <a:prstGeom prst="rect">
            <a:avLst/>
          </a:prstGeom>
        </p:spPr>
      </p:pic>
    </p:spTree>
    <p:extLst>
      <p:ext uri="{BB962C8B-B14F-4D97-AF65-F5344CB8AC3E}">
        <p14:creationId xmlns:p14="http://schemas.microsoft.com/office/powerpoint/2010/main" val="2216346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arn(inVertical)">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7" fill="hold" display="0">
                  <p:stCondLst>
                    <p:cond delay="indefinite"/>
                  </p:stCondLst>
                </p:cTn>
                <p:tgtEl>
                  <p:spTgt spid="19"/>
                </p:tgtEl>
              </p:cMediaNode>
            </p:video>
          </p:childTnLst>
        </p:cTn>
      </p:par>
    </p:tnLst>
    <p:bldLst>
      <p:bldP spid="11" grpId="0" animBg="1"/>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82C2FF"/>
        </a:solidFill>
        <a:effectLst/>
      </p:bgPr>
    </p:bg>
    <p:spTree>
      <p:nvGrpSpPr>
        <p:cNvPr id="1" name=""/>
        <p:cNvGrpSpPr/>
        <p:nvPr/>
      </p:nvGrpSpPr>
      <p:grpSpPr>
        <a:xfrm>
          <a:off x="0" y="0"/>
          <a:ext cx="0" cy="0"/>
          <a:chOff x="0" y="0"/>
          <a:chExt cx="0" cy="0"/>
        </a:xfrm>
      </p:grpSpPr>
      <p:sp>
        <p:nvSpPr>
          <p:cNvPr id="3" name="Freeform 3"/>
          <p:cNvSpPr/>
          <p:nvPr/>
        </p:nvSpPr>
        <p:spPr>
          <a:xfrm>
            <a:off x="10885276" y="5030718"/>
            <a:ext cx="6976863" cy="6738487"/>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2"/>
            <a:stretch>
              <a:fillRect/>
            </a:stretch>
          </a:blipFill>
        </p:spPr>
      </p:sp>
      <p:sp>
        <p:nvSpPr>
          <p:cNvPr id="4" name="Freeform 4"/>
          <p:cNvSpPr/>
          <p:nvPr/>
        </p:nvSpPr>
        <p:spPr>
          <a:xfrm>
            <a:off x="1007385" y="7682644"/>
            <a:ext cx="15749006" cy="3151313"/>
          </a:xfrm>
          <a:custGeom>
            <a:avLst/>
            <a:gdLst/>
            <a:ahLst/>
            <a:cxnLst/>
            <a:rect l="l" t="t" r="r" b="b"/>
            <a:pathLst>
              <a:path w="15749006" h="3151313">
                <a:moveTo>
                  <a:pt x="0" y="0"/>
                </a:moveTo>
                <a:lnTo>
                  <a:pt x="15749006" y="0"/>
                </a:lnTo>
                <a:lnTo>
                  <a:pt x="15749006" y="3151312"/>
                </a:lnTo>
                <a:lnTo>
                  <a:pt x="0" y="3151312"/>
                </a:lnTo>
                <a:lnTo>
                  <a:pt x="0" y="0"/>
                </a:lnTo>
                <a:close/>
              </a:path>
            </a:pathLst>
          </a:custGeom>
          <a:blipFill>
            <a:blip r:embed="rId3"/>
            <a:stretch>
              <a:fillRect/>
            </a:stretch>
          </a:blipFill>
        </p:spPr>
      </p:sp>
      <p:sp>
        <p:nvSpPr>
          <p:cNvPr id="6" name="Freeform 6"/>
          <p:cNvSpPr/>
          <p:nvPr/>
        </p:nvSpPr>
        <p:spPr>
          <a:xfrm flipH="1">
            <a:off x="-2459732" y="-2340544"/>
            <a:ext cx="6976863" cy="6738487"/>
          </a:xfrm>
          <a:custGeom>
            <a:avLst/>
            <a:gdLst/>
            <a:ahLst/>
            <a:cxnLst/>
            <a:rect l="l" t="t" r="r" b="b"/>
            <a:pathLst>
              <a:path w="6976863" h="6738487">
                <a:moveTo>
                  <a:pt x="6976864" y="0"/>
                </a:moveTo>
                <a:lnTo>
                  <a:pt x="0" y="0"/>
                </a:lnTo>
                <a:lnTo>
                  <a:pt x="0" y="6738488"/>
                </a:lnTo>
                <a:lnTo>
                  <a:pt x="6976864" y="6738488"/>
                </a:lnTo>
                <a:lnTo>
                  <a:pt x="6976864" y="0"/>
                </a:lnTo>
                <a:close/>
              </a:path>
            </a:pathLst>
          </a:custGeom>
          <a:blipFill>
            <a:blip r:embed="rId2"/>
            <a:stretch>
              <a:fillRect/>
            </a:stretch>
          </a:blipFill>
        </p:spPr>
      </p:sp>
      <p:sp>
        <p:nvSpPr>
          <p:cNvPr id="11" name="Freeform 7"/>
          <p:cNvSpPr/>
          <p:nvPr/>
        </p:nvSpPr>
        <p:spPr>
          <a:xfrm>
            <a:off x="11195594" y="7344221"/>
            <a:ext cx="7798514" cy="3828157"/>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4"/>
            <a:stretch>
              <a:fillRect/>
            </a:stretch>
          </a:blipFill>
        </p:spPr>
      </p:sp>
      <p:sp>
        <p:nvSpPr>
          <p:cNvPr id="12" name="Freeform 9"/>
          <p:cNvSpPr/>
          <p:nvPr/>
        </p:nvSpPr>
        <p:spPr>
          <a:xfrm flipH="1">
            <a:off x="-857629" y="6965207"/>
            <a:ext cx="7798514" cy="3828157"/>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4"/>
            <a:stretch>
              <a:fillRect/>
            </a:stretch>
          </a:blipFill>
        </p:spPr>
      </p:sp>
      <p:pic>
        <p:nvPicPr>
          <p:cNvPr id="5" name="Picture 4"/>
          <p:cNvPicPr>
            <a:picLocks noChangeAspect="1"/>
          </p:cNvPicPr>
          <p:nvPr/>
        </p:nvPicPr>
        <p:blipFill>
          <a:blip r:embed="rId5"/>
          <a:stretch>
            <a:fillRect/>
          </a:stretch>
        </p:blipFill>
        <p:spPr>
          <a:xfrm>
            <a:off x="979311" y="1264393"/>
            <a:ext cx="16369179" cy="6943946"/>
          </a:xfrm>
          <a:prstGeom prst="rect">
            <a:avLst/>
          </a:prstGeom>
        </p:spPr>
      </p:pic>
    </p:spTree>
    <p:extLst>
      <p:ext uri="{BB962C8B-B14F-4D97-AF65-F5344CB8AC3E}">
        <p14:creationId xmlns:p14="http://schemas.microsoft.com/office/powerpoint/2010/main" val="3131260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3">
            <a:extLst>
              <a:ext uri="{28A0092B-C50C-407E-A947-70E740481C1C}">
                <a14:useLocalDpi xmlns:a14="http://schemas.microsoft.com/office/drawing/2010/main" val="0"/>
              </a:ext>
            </a:extLst>
          </a:blip>
          <a:srcRect l="4074" r="4074"/>
          <a:stretch/>
        </p:blipFill>
        <p:spPr>
          <a:xfrm>
            <a:off x="0" y="0"/>
            <a:ext cx="18288000" cy="10287000"/>
          </a:xfrm>
          <a:prstGeom prst="rect">
            <a:avLst/>
          </a:prstGeom>
        </p:spPr>
      </p:pic>
      <p:pic>
        <p:nvPicPr>
          <p:cNvPr id="26" name="图片 25">
            <a:extLst>
              <a:ext uri="{FF2B5EF4-FFF2-40B4-BE49-F238E27FC236}">
                <a16:creationId xmlns:a16="http://schemas.microsoft.com/office/drawing/2014/main" id="{1AD07F7E-1C9F-4475-982E-E2A483C791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0404" y="8162798"/>
            <a:ext cx="2319501" cy="2319501"/>
          </a:xfrm>
          <a:prstGeom prst="rect">
            <a:avLst/>
          </a:prstGeom>
        </p:spPr>
      </p:pic>
      <p:pic>
        <p:nvPicPr>
          <p:cNvPr id="27" name="图片 26">
            <a:extLst>
              <a:ext uri="{FF2B5EF4-FFF2-40B4-BE49-F238E27FC236}">
                <a16:creationId xmlns:a16="http://schemas.microsoft.com/office/drawing/2014/main" id="{2A715F77-DF64-4201-81F3-12F1FF45A9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45056" y="8828668"/>
            <a:ext cx="1252997" cy="1252997"/>
          </a:xfrm>
          <a:prstGeom prst="rect">
            <a:avLst/>
          </a:prstGeom>
        </p:spPr>
      </p:pic>
      <p:pic>
        <p:nvPicPr>
          <p:cNvPr id="39" name="图片 38">
            <a:extLst>
              <a:ext uri="{FF2B5EF4-FFF2-40B4-BE49-F238E27FC236}">
                <a16:creationId xmlns:a16="http://schemas.microsoft.com/office/drawing/2014/main" id="{FD51F806-0E00-4876-A434-3E44179212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2062" y="8010884"/>
            <a:ext cx="2110466" cy="2110466"/>
          </a:xfrm>
          <a:prstGeom prst="rect">
            <a:avLst/>
          </a:prstGeom>
        </p:spPr>
      </p:pic>
      <p:sp>
        <p:nvSpPr>
          <p:cNvPr id="2" name="Rounded Rectangle 1"/>
          <p:cNvSpPr/>
          <p:nvPr/>
        </p:nvSpPr>
        <p:spPr>
          <a:xfrm>
            <a:off x="860979" y="774896"/>
            <a:ext cx="16566042" cy="8680269"/>
          </a:xfrm>
          <a:prstGeom prst="roundRect">
            <a:avLst/>
          </a:prstGeom>
          <a:solidFill>
            <a:schemeClr val="bg1"/>
          </a:solidFill>
          <a:ln w="28575">
            <a:prstDash val="dashDot"/>
          </a:ln>
          <a:effectLst>
            <a:glow rad="1397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字魂58号-创中黑" panose="020B0604030504040204"/>
            </a:endParaRPr>
          </a:p>
        </p:txBody>
      </p:sp>
      <p:pic>
        <p:nvPicPr>
          <p:cNvPr id="11" name="Picture 10">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87009" y="3071011"/>
            <a:ext cx="3828261" cy="4335902"/>
          </a:xfrm>
          <a:prstGeom prst="rect">
            <a:avLst/>
          </a:prstGeom>
        </p:spPr>
      </p:pic>
      <p:pic>
        <p:nvPicPr>
          <p:cNvPr id="8" name="Picture 7">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26098" y="2543378"/>
            <a:ext cx="3997233" cy="5042426"/>
          </a:xfrm>
          <a:prstGeom prst="rect">
            <a:avLst/>
          </a:prstGeom>
        </p:spPr>
      </p:pic>
      <p:pic>
        <p:nvPicPr>
          <p:cNvPr id="5" name="Picture 4">
            <a:hlinkClick r:id="rId11" action="ppaction://hlinksldjump"/>
          </p:cNvPr>
          <p:cNvPicPr>
            <a:picLocks noChangeAspect="1"/>
          </p:cNvPicPr>
          <p:nvPr/>
        </p:nvPicPr>
        <p:blipFill>
          <a:blip r:embed="rId12"/>
          <a:stretch>
            <a:fillRect/>
          </a:stretch>
        </p:blipFill>
        <p:spPr>
          <a:xfrm>
            <a:off x="11358035" y="415926"/>
            <a:ext cx="6172301" cy="8227296"/>
          </a:xfrm>
          <a:prstGeom prst="rect">
            <a:avLst/>
          </a:prstGeom>
        </p:spPr>
      </p:pic>
      <p:pic>
        <p:nvPicPr>
          <p:cNvPr id="9" name="Picture 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72937" y="1200406"/>
            <a:ext cx="1544258" cy="1451603"/>
          </a:xfrm>
          <a:prstGeom prst="rect">
            <a:avLst/>
          </a:prstGeom>
        </p:spPr>
      </p:pic>
      <p:pic>
        <p:nvPicPr>
          <p:cNvPr id="29" name="Picture 2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73298" y="891500"/>
            <a:ext cx="1544258" cy="1451603"/>
          </a:xfrm>
          <a:prstGeom prst="rect">
            <a:avLst/>
          </a:prstGeom>
        </p:spPr>
      </p:pic>
      <p:pic>
        <p:nvPicPr>
          <p:cNvPr id="10" name="Picture 9"/>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4868311" y="220628"/>
            <a:ext cx="3388217" cy="3393429"/>
          </a:xfrm>
          <a:prstGeom prst="rect">
            <a:avLst/>
          </a:prstGeom>
        </p:spPr>
      </p:pic>
      <p:sp>
        <p:nvSpPr>
          <p:cNvPr id="30" name="Arrow: Right 1">
            <a:hlinkClick r:id="rId16" action="ppaction://hlinksldjump"/>
            <a:extLst>
              <a:ext uri="{FF2B5EF4-FFF2-40B4-BE49-F238E27FC236}">
                <a16:creationId xmlns:a16="http://schemas.microsoft.com/office/drawing/2014/main" id="{40625038-9545-18A0-B1C3-39D06836A690}"/>
              </a:ext>
            </a:extLst>
          </p:cNvPr>
          <p:cNvSpPr/>
          <p:nvPr/>
        </p:nvSpPr>
        <p:spPr>
          <a:xfrm>
            <a:off x="123253" y="95846"/>
            <a:ext cx="1111679" cy="967502"/>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defRPr/>
            </a:pPr>
            <a:endParaRPr lang="en-US" sz="2801" kern="0">
              <a:solidFill>
                <a:srgbClr val="FFFFFF"/>
              </a:solidFill>
              <a:latin typeface="Arial"/>
              <a:sym typeface="Arial"/>
            </a:endParaRPr>
          </a:p>
        </p:txBody>
      </p:sp>
      <p:pic>
        <p:nvPicPr>
          <p:cNvPr id="12" name="Picture 11"/>
          <p:cNvPicPr>
            <a:picLocks noChangeAspect="1"/>
          </p:cNvPicPr>
          <p:nvPr/>
        </p:nvPicPr>
        <p:blipFill>
          <a:blip r:embed="rId17"/>
          <a:stretch>
            <a:fillRect/>
          </a:stretch>
        </p:blipFill>
        <p:spPr>
          <a:xfrm>
            <a:off x="430490" y="7880233"/>
            <a:ext cx="6959187" cy="1060796"/>
          </a:xfrm>
          <a:prstGeom prst="rect">
            <a:avLst/>
          </a:prstGeom>
        </p:spPr>
      </p:pic>
      <p:pic>
        <p:nvPicPr>
          <p:cNvPr id="13" name="Picture 12"/>
          <p:cNvPicPr>
            <a:picLocks noChangeAspect="1"/>
          </p:cNvPicPr>
          <p:nvPr/>
        </p:nvPicPr>
        <p:blipFill>
          <a:blip r:embed="rId18"/>
          <a:stretch>
            <a:fillRect/>
          </a:stretch>
        </p:blipFill>
        <p:spPr>
          <a:xfrm>
            <a:off x="5942328" y="7470745"/>
            <a:ext cx="6950043" cy="1984421"/>
          </a:xfrm>
          <a:prstGeom prst="rect">
            <a:avLst/>
          </a:prstGeom>
        </p:spPr>
      </p:pic>
      <p:pic>
        <p:nvPicPr>
          <p:cNvPr id="31" name="Picture 30"/>
          <p:cNvPicPr>
            <a:picLocks noChangeAspect="1"/>
          </p:cNvPicPr>
          <p:nvPr/>
        </p:nvPicPr>
        <p:blipFill>
          <a:blip r:embed="rId19"/>
          <a:stretch>
            <a:fillRect/>
          </a:stretch>
        </p:blipFill>
        <p:spPr>
          <a:xfrm>
            <a:off x="10907468" y="7585804"/>
            <a:ext cx="6950043" cy="1984421"/>
          </a:xfrm>
          <a:prstGeom prst="rect">
            <a:avLst/>
          </a:prstGeom>
        </p:spPr>
      </p:pic>
      <p:pic>
        <p:nvPicPr>
          <p:cNvPr id="32" name="Picture 31"/>
          <p:cNvPicPr>
            <a:picLocks noChangeAspect="1"/>
          </p:cNvPicPr>
          <p:nvPr/>
        </p:nvPicPr>
        <p:blipFill>
          <a:blip r:embed="rId20"/>
          <a:stretch>
            <a:fillRect/>
          </a:stretch>
        </p:blipFill>
        <p:spPr>
          <a:xfrm>
            <a:off x="3910083" y="1042464"/>
            <a:ext cx="10516512" cy="2322777"/>
          </a:xfrm>
          <a:prstGeom prst="rect">
            <a:avLst/>
          </a:prstGeom>
        </p:spPr>
      </p:pic>
    </p:spTree>
    <p:extLst>
      <p:ext uri="{BB962C8B-B14F-4D97-AF65-F5344CB8AC3E}">
        <p14:creationId xmlns:p14="http://schemas.microsoft.com/office/powerpoint/2010/main" val="31597622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2000"/>
                                        <p:tgtEl>
                                          <p:spTgt spid="26"/>
                                        </p:tgtEl>
                                      </p:cBhvr>
                                    </p:animEffect>
                                  </p:childTnLst>
                                </p:cTn>
                              </p:par>
                              <p:par>
                                <p:cTn id="8" presetID="63" presetClass="path" presetSubtype="0" repeatCount="indefinite" autoRev="1" fill="hold" nodeType="withEffect">
                                  <p:stCondLst>
                                    <p:cond delay="0"/>
                                  </p:stCondLst>
                                  <p:childTnLst>
                                    <p:animMotion origin="layout" path="M 3.33333E-6 0 L 0.09752 0 " pathEditMode="relative" rAng="0" ptsTypes="AA">
                                      <p:cBhvr>
                                        <p:cTn id="9" dur="5950" spd="-100000" fill="hold"/>
                                        <p:tgtEl>
                                          <p:spTgt spid="26"/>
                                        </p:tgtEl>
                                        <p:attrNameLst>
                                          <p:attrName>ppt_x</p:attrName>
                                          <p:attrName>ppt_y</p:attrName>
                                        </p:attrNameLst>
                                      </p:cBhvr>
                                      <p:rCtr x="4870" y="0"/>
                                    </p:animMotion>
                                  </p:childTnLst>
                                </p:cTn>
                              </p:par>
                              <p:par>
                                <p:cTn id="10" presetID="10"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2000"/>
                                        <p:tgtEl>
                                          <p:spTgt spid="27"/>
                                        </p:tgtEl>
                                      </p:cBhvr>
                                    </p:animEffect>
                                  </p:childTnLst>
                                </p:cTn>
                              </p:par>
                              <p:par>
                                <p:cTn id="13" presetID="63" presetClass="path" presetSubtype="0" repeatCount="indefinite" autoRev="1" fill="hold" nodeType="withEffect">
                                  <p:stCondLst>
                                    <p:cond delay="0"/>
                                  </p:stCondLst>
                                  <p:childTnLst>
                                    <p:animMotion origin="layout" path="M -3.54167E-6 4.81481E-6 L -0.04922 0.00509 " pathEditMode="relative" rAng="0" ptsTypes="AA">
                                      <p:cBhvr>
                                        <p:cTn id="14" dur="5950" fill="hold"/>
                                        <p:tgtEl>
                                          <p:spTgt spid="27"/>
                                        </p:tgtEl>
                                        <p:attrNameLst>
                                          <p:attrName>ppt_x</p:attrName>
                                          <p:attrName>ppt_y</p:attrName>
                                        </p:attrNameLst>
                                      </p:cBhvr>
                                      <p:rCtr x="-2461" y="255"/>
                                    </p:animMotion>
                                  </p:childTnLst>
                                </p:cTn>
                              </p:par>
                              <p:par>
                                <p:cTn id="15" presetID="2" presetClass="entr" presetSubtype="8" fill="hold" nodeType="withEffect">
                                  <p:stCondLst>
                                    <p:cond delay="10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11500" fill="hold"/>
                                        <p:tgtEl>
                                          <p:spTgt spid="39"/>
                                        </p:tgtEl>
                                        <p:attrNameLst>
                                          <p:attrName>ppt_x</p:attrName>
                                        </p:attrNameLst>
                                      </p:cBhvr>
                                      <p:tavLst>
                                        <p:tav tm="0">
                                          <p:val>
                                            <p:strVal val="0-#ppt_w/2"/>
                                          </p:val>
                                        </p:tav>
                                        <p:tav tm="100000">
                                          <p:val>
                                            <p:strVal val="#ppt_x"/>
                                          </p:val>
                                        </p:tav>
                                      </p:tavLst>
                                    </p:anim>
                                    <p:anim calcmode="lin" valueType="num">
                                      <p:cBhvr additive="base">
                                        <p:cTn id="18" dur="11500" fill="hold"/>
                                        <p:tgtEl>
                                          <p:spTgt spid="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1"/>
                                        </p:tgtEl>
                                      </p:cBhvr>
                                    </p:animEffect>
                                    <p:set>
                                      <p:cBhvr>
                                        <p:cTn id="24" dur="1" fill="hold">
                                          <p:stCondLst>
                                            <p:cond delay="499"/>
                                          </p:stCondLst>
                                        </p:cTn>
                                        <p:tgtEl>
                                          <p:spTgt spid="11"/>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8" restart="whenNotActive" fill="hold" evtFilter="cancelBubble" nodeType="interactiveSeq">
                <p:stCondLst>
                  <p:cond evt="onClick" delay="0">
                    <p:tgtEl>
                      <p:spTgt spid="8"/>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8"/>
                                        </p:tgtEl>
                                      </p:cBhvr>
                                    </p:animEffect>
                                    <p:set>
                                      <p:cBhvr>
                                        <p:cTn id="33" dur="1" fill="hold">
                                          <p:stCondLst>
                                            <p:cond delay="499"/>
                                          </p:stCondLst>
                                        </p:cTn>
                                        <p:tgtEl>
                                          <p:spTgt spid="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13"/>
                                        </p:tgtEl>
                                      </p:cBhvr>
                                    </p:animEffect>
                                    <p:set>
                                      <p:cBhvr>
                                        <p:cTn id="36"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7" restart="whenNotActive" fill="hold" evtFilter="cancelBubble" nodeType="interactiveSeq">
                <p:stCondLst>
                  <p:cond evt="onClick" delay="0">
                    <p:tgtEl>
                      <p:spTgt spid="5"/>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31"/>
                                        </p:tgtEl>
                                      </p:cBhvr>
                                    </p:animEffect>
                                    <p:set>
                                      <p:cBhvr>
                                        <p:cTn id="42" dur="1" fill="hold">
                                          <p:stCondLst>
                                            <p:cond delay="499"/>
                                          </p:stCondLst>
                                        </p:cTn>
                                        <p:tgtEl>
                                          <p:spTgt spid="31"/>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5"/>
                                        </p:tgtEl>
                                      </p:cBhvr>
                                    </p:animEffect>
                                    <p:set>
                                      <p:cBhvr>
                                        <p:cTn id="45"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3">
            <a:extLst>
              <a:ext uri="{28A0092B-C50C-407E-A947-70E740481C1C}">
                <a14:useLocalDpi xmlns:a14="http://schemas.microsoft.com/office/drawing/2010/main" val="0"/>
              </a:ext>
            </a:extLst>
          </a:blip>
          <a:srcRect l="4074" r="4074"/>
          <a:stretch/>
        </p:blipFill>
        <p:spPr>
          <a:xfrm>
            <a:off x="0" y="0"/>
            <a:ext cx="18288000" cy="10287000"/>
          </a:xfrm>
          <a:prstGeom prst="rect">
            <a:avLst/>
          </a:prstGeom>
        </p:spPr>
      </p:pic>
      <p:pic>
        <p:nvPicPr>
          <p:cNvPr id="15" name="图片 14">
            <a:extLst>
              <a:ext uri="{FF2B5EF4-FFF2-40B4-BE49-F238E27FC236}">
                <a16:creationId xmlns:a16="http://schemas.microsoft.com/office/drawing/2014/main" id="{1AD07F7E-1C9F-4475-982E-E2A483C791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0404" y="8162798"/>
            <a:ext cx="2319501" cy="2319501"/>
          </a:xfrm>
          <a:prstGeom prst="rect">
            <a:avLst/>
          </a:prstGeom>
        </p:spPr>
      </p:pic>
      <p:pic>
        <p:nvPicPr>
          <p:cNvPr id="16" name="图片 15">
            <a:extLst>
              <a:ext uri="{FF2B5EF4-FFF2-40B4-BE49-F238E27FC236}">
                <a16:creationId xmlns:a16="http://schemas.microsoft.com/office/drawing/2014/main" id="{2A715F77-DF64-4201-81F3-12F1FF45A9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45056" y="8828668"/>
            <a:ext cx="1252997" cy="1252997"/>
          </a:xfrm>
          <a:prstGeom prst="rect">
            <a:avLst/>
          </a:prstGeom>
        </p:spPr>
      </p:pic>
      <p:pic>
        <p:nvPicPr>
          <p:cNvPr id="17" name="图片 16">
            <a:extLst>
              <a:ext uri="{FF2B5EF4-FFF2-40B4-BE49-F238E27FC236}">
                <a16:creationId xmlns:a16="http://schemas.microsoft.com/office/drawing/2014/main" id="{A181037B-11BE-4180-A779-4A1E5628F0C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902333" y="7752816"/>
            <a:ext cx="2247900" cy="2247900"/>
          </a:xfrm>
          <a:prstGeom prst="rect">
            <a:avLst/>
          </a:prstGeom>
        </p:spPr>
      </p:pic>
      <p:pic>
        <p:nvPicPr>
          <p:cNvPr id="18" name="图片 17">
            <a:extLst>
              <a:ext uri="{FF2B5EF4-FFF2-40B4-BE49-F238E27FC236}">
                <a16:creationId xmlns:a16="http://schemas.microsoft.com/office/drawing/2014/main" id="{FD51F806-0E00-4876-A434-3E441792124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21955" y="8371834"/>
            <a:ext cx="2110466" cy="2110466"/>
          </a:xfrm>
          <a:prstGeom prst="rect">
            <a:avLst/>
          </a:prstGeom>
        </p:spPr>
      </p:pic>
      <p:pic>
        <p:nvPicPr>
          <p:cNvPr id="19" name="图片 18">
            <a:extLst>
              <a:ext uri="{FF2B5EF4-FFF2-40B4-BE49-F238E27FC236}">
                <a16:creationId xmlns:a16="http://schemas.microsoft.com/office/drawing/2014/main" id="{2A715F77-DF64-4201-81F3-12F1FF45A95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56324" y="-394166"/>
            <a:ext cx="2263581" cy="2263581"/>
          </a:xfrm>
          <a:prstGeom prst="rect">
            <a:avLst/>
          </a:prstGeom>
        </p:spPr>
      </p:pic>
      <p:pic>
        <p:nvPicPr>
          <p:cNvPr id="20" name="图片 19">
            <a:extLst>
              <a:ext uri="{FF2B5EF4-FFF2-40B4-BE49-F238E27FC236}">
                <a16:creationId xmlns:a16="http://schemas.microsoft.com/office/drawing/2014/main" id="{2A715F77-DF64-4201-81F3-12F1FF45A9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902334" y="-429561"/>
            <a:ext cx="2497688" cy="2497688"/>
          </a:xfrm>
          <a:prstGeom prst="rect">
            <a:avLst/>
          </a:prstGeom>
        </p:spPr>
      </p:pic>
      <p:grpSp>
        <p:nvGrpSpPr>
          <p:cNvPr id="7" name="Group 6"/>
          <p:cNvGrpSpPr/>
          <p:nvPr/>
        </p:nvGrpSpPr>
        <p:grpSpPr>
          <a:xfrm>
            <a:off x="693015" y="402812"/>
            <a:ext cx="17455220" cy="5350288"/>
            <a:chOff x="361306" y="-970157"/>
            <a:chExt cx="11636813" cy="5525619"/>
          </a:xfrm>
        </p:grpSpPr>
        <p:grpSp>
          <p:nvGrpSpPr>
            <p:cNvPr id="21" name="Group 20">
              <a:extLst>
                <a:ext uri="{FF2B5EF4-FFF2-40B4-BE49-F238E27FC236}">
                  <a16:creationId xmlns:a16="http://schemas.microsoft.com/office/drawing/2014/main" id="{A494FD56-6031-30C1-EBD3-D8BFA61ED704}"/>
                </a:ext>
              </a:extLst>
            </p:cNvPr>
            <p:cNvGrpSpPr/>
            <p:nvPr/>
          </p:nvGrpSpPr>
          <p:grpSpPr>
            <a:xfrm>
              <a:off x="568413" y="-502099"/>
              <a:ext cx="11429706" cy="5057561"/>
              <a:chOff x="335021" y="-488326"/>
              <a:chExt cx="8572280" cy="4199528"/>
            </a:xfrm>
          </p:grpSpPr>
          <p:grpSp>
            <p:nvGrpSpPr>
              <p:cNvPr id="22" name="Group 21">
                <a:extLst>
                  <a:ext uri="{FF2B5EF4-FFF2-40B4-BE49-F238E27FC236}">
                    <a16:creationId xmlns:a16="http://schemas.microsoft.com/office/drawing/2014/main" id="{469D7A8D-AC90-821C-807E-ACF7EF71BEE4}"/>
                  </a:ext>
                </a:extLst>
              </p:cNvPr>
              <p:cNvGrpSpPr/>
              <p:nvPr/>
            </p:nvGrpSpPr>
            <p:grpSpPr>
              <a:xfrm>
                <a:off x="335021" y="-488326"/>
                <a:ext cx="8572280" cy="4199528"/>
                <a:chOff x="335021" y="-488326"/>
                <a:chExt cx="8572280" cy="4199528"/>
              </a:xfrm>
            </p:grpSpPr>
            <p:sp>
              <p:nvSpPr>
                <p:cNvPr id="24" name="Google Shape;2105;p47">
                  <a:extLst>
                    <a:ext uri="{FF2B5EF4-FFF2-40B4-BE49-F238E27FC236}">
                      <a16:creationId xmlns:a16="http://schemas.microsoft.com/office/drawing/2014/main" id="{DA3FBF7E-E84E-7E93-863D-5C618E6F7EFA}"/>
                    </a:ext>
                  </a:extLst>
                </p:cNvPr>
                <p:cNvSpPr/>
                <p:nvPr/>
              </p:nvSpPr>
              <p:spPr>
                <a:xfrm>
                  <a:off x="335021" y="-488326"/>
                  <a:ext cx="8572280" cy="4199528"/>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82850" tIns="182850" rIns="182850" bIns="182850" anchor="ctr" anchorCtr="0">
                  <a:noAutofit/>
                </a:bodyPr>
                <a:lstStyle/>
                <a:p>
                  <a:pPr defTabSz="1828755">
                    <a:buClr>
                      <a:srgbClr val="000000"/>
                    </a:buClr>
                    <a:defRPr/>
                  </a:pPr>
                  <a:endParaRPr sz="6000" kern="0">
                    <a:solidFill>
                      <a:srgbClr val="000000"/>
                    </a:solidFill>
                    <a:latin typeface="Cambria" panose="02040503050406030204" pitchFamily="18" charset="0"/>
                    <a:ea typeface="Cambria" panose="02040503050406030204" pitchFamily="18" charset="0"/>
                    <a:cs typeface="Arial"/>
                    <a:sym typeface="Arial"/>
                  </a:endParaRPr>
                </a:p>
              </p:txBody>
            </p:sp>
            <p:sp>
              <p:nvSpPr>
                <p:cNvPr id="25" name="Rectangle 88">
                  <a:extLst>
                    <a:ext uri="{FF2B5EF4-FFF2-40B4-BE49-F238E27FC236}">
                      <a16:creationId xmlns:a16="http://schemas.microsoft.com/office/drawing/2014/main" id="{6F8CBEE7-4D51-C2A8-57D9-B137FF524BE2}"/>
                    </a:ext>
                  </a:extLst>
                </p:cNvPr>
                <p:cNvSpPr/>
                <p:nvPr/>
              </p:nvSpPr>
              <p:spPr>
                <a:xfrm>
                  <a:off x="792772" y="-216750"/>
                  <a:ext cx="7820286" cy="3643028"/>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CA3659"/>
                  </a:solidFill>
                  <a:prstDash val="lgDash"/>
                  <a:extLst>
                    <a:ext uri="{C807C97D-BFC1-408E-A445-0C87EB9F89A2}">
                      <ask:lineSketchStyleProps xmlns="" xmlns:ask="http://schemas.microsoft.com/office/drawing/2018/sketchyshape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defRPr/>
                  </a:pPr>
                  <a:endParaRPr lang="en-US" sz="6000" kern="0">
                    <a:solidFill>
                      <a:srgbClr val="FFFFFF"/>
                    </a:solidFill>
                    <a:latin typeface="Cambria" panose="02040503050406030204" pitchFamily="18" charset="0"/>
                    <a:ea typeface="Cambria" panose="02040503050406030204" pitchFamily="18" charset="0"/>
                    <a:sym typeface="Arial"/>
                  </a:endParaRPr>
                </a:p>
              </p:txBody>
            </p:sp>
          </p:grpSp>
          <p:sp>
            <p:nvSpPr>
              <p:cNvPr id="23" name="TextBox 22">
                <a:extLst>
                  <a:ext uri="{FF2B5EF4-FFF2-40B4-BE49-F238E27FC236}">
                    <a16:creationId xmlns:a16="http://schemas.microsoft.com/office/drawing/2014/main" id="{1FC9217A-F002-4CBC-34C1-FD13B89B137E}"/>
                  </a:ext>
                </a:extLst>
              </p:cNvPr>
              <p:cNvSpPr txBox="1"/>
              <p:nvPr/>
            </p:nvSpPr>
            <p:spPr>
              <a:xfrm>
                <a:off x="1773266" y="128491"/>
                <a:ext cx="6297845" cy="1504435"/>
              </a:xfrm>
              <a:prstGeom prst="rect">
                <a:avLst/>
              </a:prstGeom>
              <a:noFill/>
            </p:spPr>
            <p:txBody>
              <a:bodyPr wrap="square" rtlCol="0">
                <a:spAutoFit/>
              </a:bodyPr>
              <a:lstStyle/>
              <a:p>
                <a:pPr algn="ctr" defTabSz="1828755">
                  <a:buClr>
                    <a:srgbClr val="000000"/>
                  </a:buClr>
                  <a:defRPr/>
                </a:pPr>
                <a:r>
                  <a:rPr lang="en-US" sz="5400" b="1" kern="0" dirty="0" err="1" smtClean="0">
                    <a:solidFill>
                      <a:srgbClr val="FF0000"/>
                    </a:solidFill>
                    <a:latin typeface="Cambria" panose="02040503050406030204" pitchFamily="18" charset="0"/>
                    <a:ea typeface="Cambria" panose="02040503050406030204" pitchFamily="18" charset="0"/>
                    <a:cs typeface="Arial"/>
                    <a:sym typeface="Arial"/>
                  </a:rPr>
                  <a:t>Các</a:t>
                </a:r>
                <a:r>
                  <a:rPr lang="en-US" sz="5400" b="1" kern="0" dirty="0" smtClean="0">
                    <a:solidFill>
                      <a:srgbClr val="FF0000"/>
                    </a:solidFill>
                    <a:latin typeface="Cambria" panose="02040503050406030204" pitchFamily="18" charset="0"/>
                    <a:ea typeface="Cambria" panose="02040503050406030204" pitchFamily="18" charset="0"/>
                    <a:cs typeface="Arial"/>
                    <a:sym typeface="Arial"/>
                  </a:rPr>
                  <a:t> </a:t>
                </a:r>
                <a:r>
                  <a:rPr lang="en-US" sz="5400" b="1" kern="0" dirty="0" err="1" smtClean="0">
                    <a:solidFill>
                      <a:srgbClr val="FF0000"/>
                    </a:solidFill>
                    <a:latin typeface="Cambria" panose="02040503050406030204" pitchFamily="18" charset="0"/>
                    <a:ea typeface="Cambria" panose="02040503050406030204" pitchFamily="18" charset="0"/>
                    <a:cs typeface="Arial"/>
                    <a:sym typeface="Arial"/>
                  </a:rPr>
                  <a:t>vế</a:t>
                </a:r>
                <a:r>
                  <a:rPr lang="en-US" sz="5400" b="1" kern="0" dirty="0" smtClean="0">
                    <a:solidFill>
                      <a:srgbClr val="FF0000"/>
                    </a:solidFill>
                    <a:latin typeface="Cambria" panose="02040503050406030204" pitchFamily="18" charset="0"/>
                    <a:ea typeface="Cambria" panose="02040503050406030204" pitchFamily="18" charset="0"/>
                    <a:cs typeface="Arial"/>
                    <a:sym typeface="Arial"/>
                  </a:rPr>
                  <a:t> </a:t>
                </a:r>
                <a:r>
                  <a:rPr lang="en-US" sz="5400" b="1" kern="0" dirty="0" err="1" smtClean="0">
                    <a:solidFill>
                      <a:srgbClr val="FF0000"/>
                    </a:solidFill>
                    <a:latin typeface="Cambria" panose="02040503050406030204" pitchFamily="18" charset="0"/>
                    <a:ea typeface="Cambria" panose="02040503050406030204" pitchFamily="18" charset="0"/>
                    <a:cs typeface="Arial"/>
                    <a:sym typeface="Arial"/>
                  </a:rPr>
                  <a:t>của</a:t>
                </a:r>
                <a:r>
                  <a:rPr lang="en-US" sz="5400" b="1" kern="0" dirty="0" smtClean="0">
                    <a:solidFill>
                      <a:srgbClr val="FF0000"/>
                    </a:solidFill>
                    <a:latin typeface="Cambria" panose="02040503050406030204" pitchFamily="18" charset="0"/>
                    <a:ea typeface="Cambria" panose="02040503050406030204" pitchFamily="18" charset="0"/>
                    <a:cs typeface="Arial"/>
                    <a:sym typeface="Arial"/>
                  </a:rPr>
                  <a:t> </a:t>
                </a:r>
                <a:r>
                  <a:rPr lang="en-US" sz="5400" b="1" kern="0" dirty="0" err="1" smtClean="0">
                    <a:solidFill>
                      <a:srgbClr val="FF0000"/>
                    </a:solidFill>
                    <a:latin typeface="Cambria" panose="02040503050406030204" pitchFamily="18" charset="0"/>
                    <a:ea typeface="Cambria" panose="02040503050406030204" pitchFamily="18" charset="0"/>
                    <a:cs typeface="Arial"/>
                    <a:sym typeface="Arial"/>
                  </a:rPr>
                  <a:t>câu</a:t>
                </a:r>
                <a:r>
                  <a:rPr lang="en-US" sz="5400" b="1" kern="0" dirty="0" smtClean="0">
                    <a:solidFill>
                      <a:srgbClr val="FF0000"/>
                    </a:solidFill>
                    <a:latin typeface="Cambria" panose="02040503050406030204" pitchFamily="18" charset="0"/>
                    <a:ea typeface="Cambria" panose="02040503050406030204" pitchFamily="18" charset="0"/>
                    <a:cs typeface="Arial"/>
                    <a:sym typeface="Arial"/>
                  </a:rPr>
                  <a:t> </a:t>
                </a:r>
                <a:r>
                  <a:rPr lang="en-US" sz="5400" b="1" kern="0" dirty="0" err="1" smtClean="0">
                    <a:solidFill>
                      <a:srgbClr val="FF0000"/>
                    </a:solidFill>
                    <a:latin typeface="Cambria" panose="02040503050406030204" pitchFamily="18" charset="0"/>
                    <a:ea typeface="Cambria" panose="02040503050406030204" pitchFamily="18" charset="0"/>
                    <a:cs typeface="Arial"/>
                    <a:sym typeface="Arial"/>
                  </a:rPr>
                  <a:t>ghép</a:t>
                </a:r>
                <a:r>
                  <a:rPr lang="en-US" sz="5400" b="1" kern="0" dirty="0" smtClean="0">
                    <a:solidFill>
                      <a:srgbClr val="FF0000"/>
                    </a:solidFill>
                    <a:latin typeface="Cambria" panose="02040503050406030204" pitchFamily="18" charset="0"/>
                    <a:ea typeface="Cambria" panose="02040503050406030204" pitchFamily="18" charset="0"/>
                    <a:cs typeface="Arial"/>
                    <a:sym typeface="Arial"/>
                  </a:rPr>
                  <a:t> </a:t>
                </a:r>
                <a:r>
                  <a:rPr lang="en-US" sz="5400" b="1" kern="0" dirty="0" err="1" smtClean="0">
                    <a:solidFill>
                      <a:srgbClr val="FF0000"/>
                    </a:solidFill>
                    <a:latin typeface="Cambria" panose="02040503050406030204" pitchFamily="18" charset="0"/>
                    <a:ea typeface="Cambria" panose="02040503050406030204" pitchFamily="18" charset="0"/>
                    <a:cs typeface="Arial"/>
                    <a:sym typeface="Arial"/>
                  </a:rPr>
                  <a:t>sau</a:t>
                </a:r>
                <a:r>
                  <a:rPr lang="en-US" sz="5400" b="1" kern="0" dirty="0" smtClean="0">
                    <a:solidFill>
                      <a:srgbClr val="FF0000"/>
                    </a:solidFill>
                    <a:latin typeface="Cambria" panose="02040503050406030204" pitchFamily="18" charset="0"/>
                    <a:ea typeface="Cambria" panose="02040503050406030204" pitchFamily="18" charset="0"/>
                    <a:cs typeface="Arial"/>
                    <a:sym typeface="Arial"/>
                  </a:rPr>
                  <a:t> </a:t>
                </a:r>
                <a:r>
                  <a:rPr lang="en-US" sz="5400" b="1" kern="0" dirty="0" err="1" smtClean="0">
                    <a:solidFill>
                      <a:srgbClr val="FF0000"/>
                    </a:solidFill>
                    <a:latin typeface="Cambria" panose="02040503050406030204" pitchFamily="18" charset="0"/>
                    <a:ea typeface="Cambria" panose="02040503050406030204" pitchFamily="18" charset="0"/>
                    <a:cs typeface="Arial"/>
                    <a:sym typeface="Arial"/>
                  </a:rPr>
                  <a:t>được</a:t>
                </a:r>
                <a:r>
                  <a:rPr lang="en-US" sz="5400" b="1" kern="0" dirty="0" smtClean="0">
                    <a:solidFill>
                      <a:srgbClr val="FF0000"/>
                    </a:solidFill>
                    <a:latin typeface="Cambria" panose="02040503050406030204" pitchFamily="18" charset="0"/>
                    <a:ea typeface="Cambria" panose="02040503050406030204" pitchFamily="18" charset="0"/>
                    <a:cs typeface="Arial"/>
                    <a:sym typeface="Arial"/>
                  </a:rPr>
                  <a:t> </a:t>
                </a:r>
                <a:r>
                  <a:rPr lang="en-US" sz="5400" b="1" kern="0" dirty="0" err="1" smtClean="0">
                    <a:solidFill>
                      <a:srgbClr val="FF0000"/>
                    </a:solidFill>
                    <a:latin typeface="Cambria" panose="02040503050406030204" pitchFamily="18" charset="0"/>
                    <a:ea typeface="Cambria" panose="02040503050406030204" pitchFamily="18" charset="0"/>
                    <a:cs typeface="Arial"/>
                    <a:sym typeface="Arial"/>
                  </a:rPr>
                  <a:t>nối</a:t>
                </a:r>
                <a:r>
                  <a:rPr lang="en-US" sz="5400" b="1" kern="0" dirty="0" smtClean="0">
                    <a:solidFill>
                      <a:srgbClr val="FF0000"/>
                    </a:solidFill>
                    <a:latin typeface="Cambria" panose="02040503050406030204" pitchFamily="18" charset="0"/>
                    <a:ea typeface="Cambria" panose="02040503050406030204" pitchFamily="18" charset="0"/>
                    <a:cs typeface="Arial"/>
                    <a:sym typeface="Arial"/>
                  </a:rPr>
                  <a:t> </a:t>
                </a:r>
                <a:r>
                  <a:rPr lang="en-US" sz="5400" b="1" kern="0" dirty="0" err="1" smtClean="0">
                    <a:solidFill>
                      <a:srgbClr val="FF0000"/>
                    </a:solidFill>
                    <a:latin typeface="Cambria" panose="02040503050406030204" pitchFamily="18" charset="0"/>
                    <a:ea typeface="Cambria" panose="02040503050406030204" pitchFamily="18" charset="0"/>
                    <a:cs typeface="Arial"/>
                    <a:sym typeface="Arial"/>
                  </a:rPr>
                  <a:t>với</a:t>
                </a:r>
                <a:r>
                  <a:rPr lang="en-US" sz="5400" b="1" kern="0" dirty="0" smtClean="0">
                    <a:solidFill>
                      <a:srgbClr val="FF0000"/>
                    </a:solidFill>
                    <a:latin typeface="Cambria" panose="02040503050406030204" pitchFamily="18" charset="0"/>
                    <a:ea typeface="Cambria" panose="02040503050406030204" pitchFamily="18" charset="0"/>
                    <a:cs typeface="Arial"/>
                    <a:sym typeface="Arial"/>
                  </a:rPr>
                  <a:t> </a:t>
                </a:r>
                <a:r>
                  <a:rPr lang="en-US" sz="5400" b="1" kern="0" dirty="0" err="1" smtClean="0">
                    <a:solidFill>
                      <a:srgbClr val="FF0000"/>
                    </a:solidFill>
                    <a:latin typeface="Cambria" panose="02040503050406030204" pitchFamily="18" charset="0"/>
                    <a:ea typeface="Cambria" panose="02040503050406030204" pitchFamily="18" charset="0"/>
                    <a:cs typeface="Arial"/>
                    <a:sym typeface="Arial"/>
                  </a:rPr>
                  <a:t>nhau</a:t>
                </a:r>
                <a:r>
                  <a:rPr lang="en-US" sz="5400" b="1" kern="0" dirty="0" smtClean="0">
                    <a:solidFill>
                      <a:srgbClr val="FF0000"/>
                    </a:solidFill>
                    <a:latin typeface="Cambria" panose="02040503050406030204" pitchFamily="18" charset="0"/>
                    <a:ea typeface="Cambria" panose="02040503050406030204" pitchFamily="18" charset="0"/>
                    <a:cs typeface="Arial"/>
                    <a:sym typeface="Arial"/>
                  </a:rPr>
                  <a:t> </a:t>
                </a:r>
                <a:r>
                  <a:rPr lang="en-US" sz="5400" b="1" kern="0" dirty="0" err="1" smtClean="0">
                    <a:solidFill>
                      <a:srgbClr val="FF0000"/>
                    </a:solidFill>
                    <a:latin typeface="Cambria" panose="02040503050406030204" pitchFamily="18" charset="0"/>
                    <a:ea typeface="Cambria" panose="02040503050406030204" pitchFamily="18" charset="0"/>
                    <a:cs typeface="Arial"/>
                    <a:sym typeface="Arial"/>
                  </a:rPr>
                  <a:t>bằng</a:t>
                </a:r>
                <a:r>
                  <a:rPr lang="en-US" sz="5400" b="1" kern="0" dirty="0" smtClean="0">
                    <a:solidFill>
                      <a:srgbClr val="FF0000"/>
                    </a:solidFill>
                    <a:latin typeface="Cambria" panose="02040503050406030204" pitchFamily="18" charset="0"/>
                    <a:ea typeface="Cambria" panose="02040503050406030204" pitchFamily="18" charset="0"/>
                    <a:cs typeface="Arial"/>
                    <a:sym typeface="Arial"/>
                  </a:rPr>
                  <a:t> </a:t>
                </a:r>
                <a:r>
                  <a:rPr lang="en-US" sz="5400" b="1" kern="0" dirty="0" err="1" smtClean="0">
                    <a:solidFill>
                      <a:srgbClr val="FF0000"/>
                    </a:solidFill>
                    <a:latin typeface="Cambria" panose="02040503050406030204" pitchFamily="18" charset="0"/>
                    <a:ea typeface="Cambria" panose="02040503050406030204" pitchFamily="18" charset="0"/>
                    <a:cs typeface="Arial"/>
                    <a:sym typeface="Arial"/>
                  </a:rPr>
                  <a:t>cách</a:t>
                </a:r>
                <a:r>
                  <a:rPr lang="en-US" sz="5400" b="1" kern="0" dirty="0" smtClean="0">
                    <a:solidFill>
                      <a:srgbClr val="FF0000"/>
                    </a:solidFill>
                    <a:latin typeface="Cambria" panose="02040503050406030204" pitchFamily="18" charset="0"/>
                    <a:ea typeface="Cambria" panose="02040503050406030204" pitchFamily="18" charset="0"/>
                    <a:cs typeface="Arial"/>
                    <a:sym typeface="Arial"/>
                  </a:rPr>
                  <a:t> </a:t>
                </a:r>
                <a:r>
                  <a:rPr lang="en-US" sz="5400" b="1" kern="0" dirty="0" err="1" smtClean="0">
                    <a:solidFill>
                      <a:srgbClr val="FF0000"/>
                    </a:solidFill>
                    <a:latin typeface="Cambria" panose="02040503050406030204" pitchFamily="18" charset="0"/>
                    <a:ea typeface="Cambria" panose="02040503050406030204" pitchFamily="18" charset="0"/>
                    <a:cs typeface="Arial"/>
                    <a:sym typeface="Arial"/>
                  </a:rPr>
                  <a:t>nào</a:t>
                </a:r>
                <a:r>
                  <a:rPr lang="en-US" sz="5400" b="1" kern="0" dirty="0" smtClean="0">
                    <a:solidFill>
                      <a:srgbClr val="FF0000"/>
                    </a:solidFill>
                    <a:latin typeface="Cambria" panose="02040503050406030204" pitchFamily="18" charset="0"/>
                    <a:ea typeface="Cambria" panose="02040503050406030204" pitchFamily="18" charset="0"/>
                    <a:cs typeface="Arial"/>
                    <a:sym typeface="Arial"/>
                  </a:rPr>
                  <a:t>?</a:t>
                </a:r>
                <a:endParaRPr lang="en-US" sz="5400" b="1" kern="0" dirty="0">
                  <a:solidFill>
                    <a:srgbClr val="FF0000"/>
                  </a:solidFill>
                  <a:latin typeface="Cambria" panose="02040503050406030204" pitchFamily="18" charset="0"/>
                  <a:ea typeface="Cambria" panose="02040503050406030204" pitchFamily="18" charset="0"/>
                  <a:cs typeface="Arial"/>
                  <a:sym typeface="Arial"/>
                </a:endParaRPr>
              </a:p>
            </p:txBody>
          </p:sp>
          <p:sp>
            <p:nvSpPr>
              <p:cNvPr id="55" name="TextBox 54">
                <a:extLst>
                  <a:ext uri="{FF2B5EF4-FFF2-40B4-BE49-F238E27FC236}">
                    <a16:creationId xmlns:a16="http://schemas.microsoft.com/office/drawing/2014/main" id="{1FC9217A-F002-4CBC-34C1-FD13B89B137E}"/>
                  </a:ext>
                </a:extLst>
              </p:cNvPr>
              <p:cNvSpPr txBox="1"/>
              <p:nvPr/>
            </p:nvSpPr>
            <p:spPr>
              <a:xfrm>
                <a:off x="1426759" y="1588807"/>
                <a:ext cx="6690490" cy="1504435"/>
              </a:xfrm>
              <a:prstGeom prst="rect">
                <a:avLst/>
              </a:prstGeom>
              <a:noFill/>
            </p:spPr>
            <p:txBody>
              <a:bodyPr wrap="square" rtlCol="0">
                <a:spAutoFit/>
              </a:bodyPr>
              <a:lstStyle/>
              <a:p>
                <a:pPr algn="ctr" defTabSz="1828755">
                  <a:buClr>
                    <a:srgbClr val="000000"/>
                  </a:buClr>
                  <a:defRPr/>
                </a:pPr>
                <a:r>
                  <a:rPr lang="en-US" sz="5400" i="1" kern="0" dirty="0" err="1" smtClean="0">
                    <a:latin typeface="Cambria" panose="02040503050406030204" pitchFamily="18" charset="0"/>
                    <a:ea typeface="Cambria" panose="02040503050406030204" pitchFamily="18" charset="0"/>
                    <a:cs typeface="Arial"/>
                    <a:sym typeface="Arial"/>
                  </a:rPr>
                  <a:t>Giờ</a:t>
                </a:r>
                <a:r>
                  <a:rPr lang="en-US" sz="5400" i="1" kern="0" dirty="0" smtClean="0">
                    <a:latin typeface="Cambria" panose="02040503050406030204" pitchFamily="18" charset="0"/>
                    <a:ea typeface="Cambria" panose="02040503050406030204" pitchFamily="18" charset="0"/>
                    <a:cs typeface="Arial"/>
                    <a:sym typeface="Arial"/>
                  </a:rPr>
                  <a:t> </a:t>
                </a:r>
                <a:r>
                  <a:rPr lang="en-US" sz="5400" i="1" kern="0" dirty="0" err="1" smtClean="0">
                    <a:latin typeface="Cambria" panose="02040503050406030204" pitchFamily="18" charset="0"/>
                    <a:ea typeface="Cambria" panose="02040503050406030204" pitchFamily="18" charset="0"/>
                    <a:cs typeface="Arial"/>
                    <a:sym typeface="Arial"/>
                  </a:rPr>
                  <a:t>ra</a:t>
                </a:r>
                <a:r>
                  <a:rPr lang="en-US" sz="5400" i="1" kern="0" dirty="0" smtClean="0">
                    <a:latin typeface="Cambria" panose="02040503050406030204" pitchFamily="18" charset="0"/>
                    <a:ea typeface="Cambria" panose="02040503050406030204" pitchFamily="18" charset="0"/>
                    <a:cs typeface="Arial"/>
                    <a:sym typeface="Arial"/>
                  </a:rPr>
                  <a:t> </a:t>
                </a:r>
                <a:r>
                  <a:rPr lang="en-US" sz="5400" i="1" kern="0" dirty="0" err="1" smtClean="0">
                    <a:latin typeface="Cambria" panose="02040503050406030204" pitchFamily="18" charset="0"/>
                    <a:ea typeface="Cambria" panose="02040503050406030204" pitchFamily="18" charset="0"/>
                    <a:cs typeface="Arial"/>
                    <a:sym typeface="Arial"/>
                  </a:rPr>
                  <a:t>chơi</a:t>
                </a:r>
                <a:r>
                  <a:rPr lang="en-US" sz="5400" i="1" kern="0" dirty="0" smtClean="0">
                    <a:latin typeface="Cambria" panose="02040503050406030204" pitchFamily="18" charset="0"/>
                    <a:ea typeface="Cambria" panose="02040503050406030204" pitchFamily="18" charset="0"/>
                    <a:cs typeface="Arial"/>
                    <a:sym typeface="Arial"/>
                  </a:rPr>
                  <a:t>, </a:t>
                </a:r>
                <a:r>
                  <a:rPr lang="en-US" sz="5400" i="1" kern="0" dirty="0" err="1" smtClean="0">
                    <a:latin typeface="Cambria" panose="02040503050406030204" pitchFamily="18" charset="0"/>
                    <a:ea typeface="Cambria" panose="02040503050406030204" pitchFamily="18" charset="0"/>
                    <a:cs typeface="Arial"/>
                    <a:sym typeface="Arial"/>
                  </a:rPr>
                  <a:t>các</a:t>
                </a:r>
                <a:r>
                  <a:rPr lang="en-US" sz="5400" i="1" kern="0" dirty="0" smtClean="0">
                    <a:latin typeface="Cambria" panose="02040503050406030204" pitchFamily="18" charset="0"/>
                    <a:ea typeface="Cambria" panose="02040503050406030204" pitchFamily="18" charset="0"/>
                    <a:cs typeface="Arial"/>
                    <a:sym typeface="Arial"/>
                  </a:rPr>
                  <a:t> </a:t>
                </a:r>
                <a:r>
                  <a:rPr lang="en-US" sz="5400" i="1" kern="0" dirty="0" err="1" smtClean="0">
                    <a:latin typeface="Cambria" panose="02040503050406030204" pitchFamily="18" charset="0"/>
                    <a:ea typeface="Cambria" panose="02040503050406030204" pitchFamily="18" charset="0"/>
                    <a:cs typeface="Arial"/>
                    <a:sym typeface="Arial"/>
                  </a:rPr>
                  <a:t>bạn</a:t>
                </a:r>
                <a:r>
                  <a:rPr lang="en-US" sz="5400" i="1" kern="0" dirty="0" smtClean="0">
                    <a:latin typeface="Cambria" panose="02040503050406030204" pitchFamily="18" charset="0"/>
                    <a:ea typeface="Cambria" panose="02040503050406030204" pitchFamily="18" charset="0"/>
                    <a:cs typeface="Arial"/>
                    <a:sym typeface="Arial"/>
                  </a:rPr>
                  <a:t> </a:t>
                </a:r>
                <a:r>
                  <a:rPr lang="en-US" sz="5400" i="1" kern="0" dirty="0" err="1" smtClean="0">
                    <a:latin typeface="Cambria" panose="02040503050406030204" pitchFamily="18" charset="0"/>
                    <a:ea typeface="Cambria" panose="02040503050406030204" pitchFamily="18" charset="0"/>
                    <a:cs typeface="Arial"/>
                    <a:sym typeface="Arial"/>
                  </a:rPr>
                  <a:t>nam</a:t>
                </a:r>
                <a:r>
                  <a:rPr lang="en-US" sz="5400" i="1" kern="0" dirty="0" smtClean="0">
                    <a:latin typeface="Cambria" panose="02040503050406030204" pitchFamily="18" charset="0"/>
                    <a:ea typeface="Cambria" panose="02040503050406030204" pitchFamily="18" charset="0"/>
                    <a:cs typeface="Arial"/>
                    <a:sym typeface="Arial"/>
                  </a:rPr>
                  <a:t> </a:t>
                </a:r>
                <a:r>
                  <a:rPr lang="en-US" sz="5400" i="1" kern="0" dirty="0" err="1" smtClean="0">
                    <a:latin typeface="Cambria" panose="02040503050406030204" pitchFamily="18" charset="0"/>
                    <a:ea typeface="Cambria" panose="02040503050406030204" pitchFamily="18" charset="0"/>
                    <a:cs typeface="Arial"/>
                    <a:sym typeface="Arial"/>
                  </a:rPr>
                  <a:t>chơi</a:t>
                </a:r>
                <a:r>
                  <a:rPr lang="en-US" sz="5400" i="1" kern="0" dirty="0" smtClean="0">
                    <a:latin typeface="Cambria" panose="02040503050406030204" pitchFamily="18" charset="0"/>
                    <a:ea typeface="Cambria" panose="02040503050406030204" pitchFamily="18" charset="0"/>
                    <a:cs typeface="Arial"/>
                    <a:sym typeface="Arial"/>
                  </a:rPr>
                  <a:t> </a:t>
                </a:r>
                <a:r>
                  <a:rPr lang="en-US" sz="5400" i="1" kern="0" dirty="0" err="1" smtClean="0">
                    <a:latin typeface="Cambria" panose="02040503050406030204" pitchFamily="18" charset="0"/>
                    <a:ea typeface="Cambria" panose="02040503050406030204" pitchFamily="18" charset="0"/>
                    <a:cs typeface="Arial"/>
                    <a:sym typeface="Arial"/>
                  </a:rPr>
                  <a:t>đá</a:t>
                </a:r>
                <a:r>
                  <a:rPr lang="en-US" sz="5400" i="1" kern="0" dirty="0" smtClean="0">
                    <a:latin typeface="Cambria" panose="02040503050406030204" pitchFamily="18" charset="0"/>
                    <a:ea typeface="Cambria" panose="02040503050406030204" pitchFamily="18" charset="0"/>
                    <a:cs typeface="Arial"/>
                    <a:sym typeface="Arial"/>
                  </a:rPr>
                  <a:t> </a:t>
                </a:r>
                <a:r>
                  <a:rPr lang="en-US" sz="5400" i="1" kern="0" dirty="0" err="1" smtClean="0">
                    <a:latin typeface="Cambria" panose="02040503050406030204" pitchFamily="18" charset="0"/>
                    <a:ea typeface="Cambria" panose="02040503050406030204" pitchFamily="18" charset="0"/>
                    <a:cs typeface="Arial"/>
                    <a:sym typeface="Arial"/>
                  </a:rPr>
                  <a:t>cầu</a:t>
                </a:r>
                <a:r>
                  <a:rPr lang="en-US" sz="5400" i="1" kern="0" dirty="0" smtClean="0">
                    <a:latin typeface="Cambria" panose="02040503050406030204" pitchFamily="18" charset="0"/>
                    <a:ea typeface="Cambria" panose="02040503050406030204" pitchFamily="18" charset="0"/>
                    <a:cs typeface="Arial"/>
                    <a:sym typeface="Arial"/>
                  </a:rPr>
                  <a:t>, </a:t>
                </a:r>
                <a:r>
                  <a:rPr lang="en-US" sz="5400" i="1" kern="0" dirty="0" err="1" smtClean="0">
                    <a:latin typeface="Cambria" panose="02040503050406030204" pitchFamily="18" charset="0"/>
                    <a:ea typeface="Cambria" panose="02040503050406030204" pitchFamily="18" charset="0"/>
                    <a:cs typeface="Arial"/>
                    <a:sym typeface="Arial"/>
                  </a:rPr>
                  <a:t>các</a:t>
                </a:r>
                <a:r>
                  <a:rPr lang="en-US" sz="5400" i="1" kern="0" dirty="0" smtClean="0">
                    <a:latin typeface="Cambria" panose="02040503050406030204" pitchFamily="18" charset="0"/>
                    <a:ea typeface="Cambria" panose="02040503050406030204" pitchFamily="18" charset="0"/>
                    <a:cs typeface="Arial"/>
                    <a:sym typeface="Arial"/>
                  </a:rPr>
                  <a:t> </a:t>
                </a:r>
                <a:r>
                  <a:rPr lang="en-US" sz="5400" i="1" kern="0" dirty="0" err="1" smtClean="0">
                    <a:latin typeface="Cambria" panose="02040503050406030204" pitchFamily="18" charset="0"/>
                    <a:ea typeface="Cambria" panose="02040503050406030204" pitchFamily="18" charset="0"/>
                    <a:cs typeface="Arial"/>
                    <a:sym typeface="Arial"/>
                  </a:rPr>
                  <a:t>bạn</a:t>
                </a:r>
                <a:r>
                  <a:rPr lang="en-US" sz="5400" i="1" kern="0" dirty="0" smtClean="0">
                    <a:latin typeface="Cambria" panose="02040503050406030204" pitchFamily="18" charset="0"/>
                    <a:ea typeface="Cambria" panose="02040503050406030204" pitchFamily="18" charset="0"/>
                    <a:cs typeface="Arial"/>
                    <a:sym typeface="Arial"/>
                  </a:rPr>
                  <a:t> </a:t>
                </a:r>
                <a:r>
                  <a:rPr lang="en-US" sz="5400" i="1" kern="0" dirty="0" err="1" smtClean="0">
                    <a:latin typeface="Cambria" panose="02040503050406030204" pitchFamily="18" charset="0"/>
                    <a:ea typeface="Cambria" panose="02040503050406030204" pitchFamily="18" charset="0"/>
                    <a:cs typeface="Arial"/>
                    <a:sym typeface="Arial"/>
                  </a:rPr>
                  <a:t>nữ</a:t>
                </a:r>
                <a:r>
                  <a:rPr lang="en-US" sz="5400" i="1" kern="0" dirty="0" smtClean="0">
                    <a:latin typeface="Cambria" panose="02040503050406030204" pitchFamily="18" charset="0"/>
                    <a:ea typeface="Cambria" panose="02040503050406030204" pitchFamily="18" charset="0"/>
                    <a:cs typeface="Arial"/>
                    <a:sym typeface="Arial"/>
                  </a:rPr>
                  <a:t> </a:t>
                </a:r>
                <a:r>
                  <a:rPr lang="en-US" sz="5400" i="1" kern="0" dirty="0" err="1" smtClean="0">
                    <a:latin typeface="Cambria" panose="02040503050406030204" pitchFamily="18" charset="0"/>
                    <a:ea typeface="Cambria" panose="02040503050406030204" pitchFamily="18" charset="0"/>
                    <a:cs typeface="Arial"/>
                    <a:sym typeface="Arial"/>
                  </a:rPr>
                  <a:t>chơi</a:t>
                </a:r>
                <a:r>
                  <a:rPr lang="en-US" sz="5400" i="1" kern="0" dirty="0" smtClean="0">
                    <a:latin typeface="Cambria" panose="02040503050406030204" pitchFamily="18" charset="0"/>
                    <a:ea typeface="Cambria" panose="02040503050406030204" pitchFamily="18" charset="0"/>
                    <a:cs typeface="Arial"/>
                    <a:sym typeface="Arial"/>
                  </a:rPr>
                  <a:t> </a:t>
                </a:r>
                <a:r>
                  <a:rPr lang="en-US" sz="5400" i="1" kern="0" dirty="0" err="1" smtClean="0">
                    <a:latin typeface="Cambria" panose="02040503050406030204" pitchFamily="18" charset="0"/>
                    <a:ea typeface="Cambria" panose="02040503050406030204" pitchFamily="18" charset="0"/>
                    <a:cs typeface="Arial"/>
                    <a:sym typeface="Arial"/>
                  </a:rPr>
                  <a:t>nhảy</a:t>
                </a:r>
                <a:r>
                  <a:rPr lang="en-US" sz="5400" i="1" kern="0" dirty="0" smtClean="0">
                    <a:latin typeface="Cambria" panose="02040503050406030204" pitchFamily="18" charset="0"/>
                    <a:ea typeface="Cambria" panose="02040503050406030204" pitchFamily="18" charset="0"/>
                    <a:cs typeface="Arial"/>
                    <a:sym typeface="Arial"/>
                  </a:rPr>
                  <a:t> </a:t>
                </a:r>
                <a:r>
                  <a:rPr lang="en-US" sz="5400" i="1" kern="0" dirty="0" err="1" smtClean="0">
                    <a:latin typeface="Cambria" panose="02040503050406030204" pitchFamily="18" charset="0"/>
                    <a:ea typeface="Cambria" panose="02040503050406030204" pitchFamily="18" charset="0"/>
                    <a:cs typeface="Arial"/>
                    <a:sym typeface="Arial"/>
                  </a:rPr>
                  <a:t>dây</a:t>
                </a:r>
                <a:r>
                  <a:rPr lang="en-US" sz="5400" i="1" kern="0" dirty="0" smtClean="0">
                    <a:latin typeface="Cambria" panose="02040503050406030204" pitchFamily="18" charset="0"/>
                    <a:ea typeface="Cambria" panose="02040503050406030204" pitchFamily="18" charset="0"/>
                    <a:cs typeface="Arial"/>
                    <a:sym typeface="Arial"/>
                  </a:rPr>
                  <a:t>.</a:t>
                </a:r>
                <a:endParaRPr lang="en-US" sz="5400" i="1" kern="0" dirty="0">
                  <a:latin typeface="Cambria" panose="02040503050406030204" pitchFamily="18" charset="0"/>
                  <a:ea typeface="Cambria" panose="02040503050406030204" pitchFamily="18" charset="0"/>
                  <a:cs typeface="Arial"/>
                  <a:sym typeface="Arial"/>
                </a:endParaRPr>
              </a:p>
            </p:txBody>
          </p:sp>
        </p:grpSp>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1306" y="-970157"/>
              <a:ext cx="1732444" cy="2299038"/>
            </a:xfrm>
            <a:prstGeom prst="rect">
              <a:avLst/>
            </a:prstGeom>
          </p:spPr>
        </p:pic>
      </p:grpSp>
      <p:sp>
        <p:nvSpPr>
          <p:cNvPr id="54" name="Arrow: Right 1">
            <a:hlinkClick r:id="rId11" action="ppaction://hlinksldjump"/>
            <a:extLst>
              <a:ext uri="{FF2B5EF4-FFF2-40B4-BE49-F238E27FC236}">
                <a16:creationId xmlns:a16="http://schemas.microsoft.com/office/drawing/2014/main" id="{40625038-9545-18A0-B1C3-39D06836A690}"/>
              </a:ext>
            </a:extLst>
          </p:cNvPr>
          <p:cNvSpPr/>
          <p:nvPr/>
        </p:nvSpPr>
        <p:spPr>
          <a:xfrm rot="10800000">
            <a:off x="447836" y="9031466"/>
            <a:ext cx="1111679" cy="967502"/>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defRPr/>
            </a:pPr>
            <a:endParaRPr lang="en-US" sz="2801" kern="0">
              <a:solidFill>
                <a:srgbClr val="FFFFFF"/>
              </a:solidFill>
              <a:latin typeface="Arial"/>
              <a:sym typeface="Arial"/>
            </a:endParaRPr>
          </a:p>
        </p:txBody>
      </p:sp>
      <p:grpSp>
        <p:nvGrpSpPr>
          <p:cNvPr id="10" name="Group 9"/>
          <p:cNvGrpSpPr/>
          <p:nvPr/>
        </p:nvGrpSpPr>
        <p:grpSpPr>
          <a:xfrm>
            <a:off x="1559515" y="6042207"/>
            <a:ext cx="15640571" cy="2894962"/>
            <a:chOff x="1559515" y="6042207"/>
            <a:chExt cx="15640571" cy="2894962"/>
          </a:xfrm>
        </p:grpSpPr>
        <p:sp>
          <p:nvSpPr>
            <p:cNvPr id="56" name="Rectangle 88">
              <a:extLst>
                <a:ext uri="{FF2B5EF4-FFF2-40B4-BE49-F238E27FC236}">
                  <a16:creationId xmlns:a16="http://schemas.microsoft.com/office/drawing/2014/main" id="{6F8CBEE7-4D51-C2A8-57D9-B137FF524BE2}"/>
                </a:ext>
              </a:extLst>
            </p:cNvPr>
            <p:cNvSpPr/>
            <p:nvPr/>
          </p:nvSpPr>
          <p:spPr>
            <a:xfrm>
              <a:off x="1559515" y="6042207"/>
              <a:ext cx="15640571" cy="2894962"/>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solidFill>
              <a:schemeClr val="bg1"/>
            </a:solidFill>
            <a:ln w="38100">
              <a:solidFill>
                <a:srgbClr val="CA3659"/>
              </a:solidFill>
              <a:prstDash val="lgDash"/>
              <a:extLst>
                <a:ext uri="{C807C97D-BFC1-408E-A445-0C87EB9F89A2}">
                  <ask:lineSketchStyleProps xmlns="" xmlns:ask="http://schemas.microsoft.com/office/drawing/2018/sketchyshape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defRPr/>
              </a:pPr>
              <a:endParaRPr lang="en-US" sz="6000" kern="0">
                <a:solidFill>
                  <a:srgbClr val="FFFFFF"/>
                </a:solidFill>
                <a:latin typeface="Cambria" panose="02040503050406030204" pitchFamily="18" charset="0"/>
                <a:ea typeface="Cambria" panose="02040503050406030204" pitchFamily="18" charset="0"/>
                <a:sym typeface="Arial"/>
              </a:endParaRPr>
            </a:p>
          </p:txBody>
        </p:sp>
        <p:sp>
          <p:nvSpPr>
            <p:cNvPr id="3" name="Rectangle 2"/>
            <p:cNvSpPr/>
            <p:nvPr/>
          </p:nvSpPr>
          <p:spPr>
            <a:xfrm>
              <a:off x="3187152" y="6501937"/>
              <a:ext cx="12519856" cy="1754326"/>
            </a:xfrm>
            <a:prstGeom prst="rect">
              <a:avLst/>
            </a:prstGeom>
          </p:spPr>
          <p:txBody>
            <a:bodyPr wrap="square">
              <a:spAutoFit/>
            </a:bodyPr>
            <a:lstStyle/>
            <a:p>
              <a:pPr algn="ctr"/>
              <a:r>
                <a:rPr lang="en-US" sz="5400" b="1" kern="0" dirty="0" err="1" smtClean="0">
                  <a:latin typeface="Cambria" panose="02040503050406030204" pitchFamily="18" charset="0"/>
                  <a:ea typeface="Cambria" panose="02040503050406030204" pitchFamily="18" charset="0"/>
                  <a:cs typeface="Arial"/>
                  <a:sym typeface="Arial"/>
                </a:rPr>
                <a:t>Các</a:t>
              </a:r>
              <a:r>
                <a:rPr lang="en-US" sz="5400" b="1" kern="0" dirty="0" smtClean="0">
                  <a:latin typeface="Cambria" panose="02040503050406030204" pitchFamily="18" charset="0"/>
                  <a:ea typeface="Cambria" panose="02040503050406030204" pitchFamily="18" charset="0"/>
                  <a:cs typeface="Arial"/>
                  <a:sym typeface="Arial"/>
                </a:rPr>
                <a:t> </a:t>
              </a:r>
              <a:r>
                <a:rPr lang="en-US" sz="5400" b="1" kern="0" dirty="0" err="1" smtClean="0">
                  <a:latin typeface="Cambria" panose="02040503050406030204" pitchFamily="18" charset="0"/>
                  <a:ea typeface="Cambria" panose="02040503050406030204" pitchFamily="18" charset="0"/>
                  <a:cs typeface="Arial"/>
                  <a:sym typeface="Arial"/>
                </a:rPr>
                <a:t>vế</a:t>
              </a:r>
              <a:r>
                <a:rPr lang="en-US" sz="5400" b="1" kern="0" dirty="0" smtClean="0">
                  <a:latin typeface="Cambria" panose="02040503050406030204" pitchFamily="18" charset="0"/>
                  <a:ea typeface="Cambria" panose="02040503050406030204" pitchFamily="18" charset="0"/>
                  <a:cs typeface="Arial"/>
                  <a:sym typeface="Arial"/>
                </a:rPr>
                <a:t> </a:t>
              </a:r>
              <a:r>
                <a:rPr lang="en-US" sz="5400" b="1" kern="0" dirty="0" err="1" smtClean="0">
                  <a:latin typeface="Cambria" panose="02040503050406030204" pitchFamily="18" charset="0"/>
                  <a:ea typeface="Cambria" panose="02040503050406030204" pitchFamily="18" charset="0"/>
                  <a:cs typeface="Arial"/>
                  <a:sym typeface="Arial"/>
                </a:rPr>
                <a:t>của</a:t>
              </a:r>
              <a:r>
                <a:rPr lang="en-US" sz="5400" b="1" kern="0" dirty="0" smtClean="0">
                  <a:latin typeface="Cambria" panose="02040503050406030204" pitchFamily="18" charset="0"/>
                  <a:ea typeface="Cambria" panose="02040503050406030204" pitchFamily="18" charset="0"/>
                  <a:cs typeface="Arial"/>
                  <a:sym typeface="Arial"/>
                </a:rPr>
                <a:t> </a:t>
              </a:r>
              <a:r>
                <a:rPr lang="en-US" sz="5400" b="1" kern="0" dirty="0" err="1" smtClean="0">
                  <a:latin typeface="Cambria" panose="02040503050406030204" pitchFamily="18" charset="0"/>
                  <a:ea typeface="Cambria" panose="02040503050406030204" pitchFamily="18" charset="0"/>
                  <a:cs typeface="Arial"/>
                  <a:sym typeface="Arial"/>
                </a:rPr>
                <a:t>câu</a:t>
              </a:r>
              <a:r>
                <a:rPr lang="en-US" sz="5400" b="1" kern="0" dirty="0" smtClean="0">
                  <a:latin typeface="Cambria" panose="02040503050406030204" pitchFamily="18" charset="0"/>
                  <a:ea typeface="Cambria" panose="02040503050406030204" pitchFamily="18" charset="0"/>
                  <a:cs typeface="Arial"/>
                  <a:sym typeface="Arial"/>
                </a:rPr>
                <a:t> </a:t>
              </a:r>
              <a:r>
                <a:rPr lang="en-US" sz="5400" b="1" kern="0" dirty="0" err="1" smtClean="0">
                  <a:latin typeface="Cambria" panose="02040503050406030204" pitchFamily="18" charset="0"/>
                  <a:ea typeface="Cambria" panose="02040503050406030204" pitchFamily="18" charset="0"/>
                  <a:cs typeface="Arial"/>
                  <a:sym typeface="Arial"/>
                </a:rPr>
                <a:t>ghép</a:t>
              </a:r>
              <a:r>
                <a:rPr lang="en-US" sz="5400" b="1" kern="0" dirty="0" smtClean="0">
                  <a:latin typeface="Cambria" panose="02040503050406030204" pitchFamily="18" charset="0"/>
                  <a:ea typeface="Cambria" panose="02040503050406030204" pitchFamily="18" charset="0"/>
                  <a:cs typeface="Arial"/>
                  <a:sym typeface="Arial"/>
                </a:rPr>
                <a:t> </a:t>
              </a:r>
              <a:r>
                <a:rPr lang="en-US" sz="5400" b="1" kern="0" dirty="0" err="1" smtClean="0">
                  <a:latin typeface="Cambria" panose="02040503050406030204" pitchFamily="18" charset="0"/>
                  <a:ea typeface="Cambria" panose="02040503050406030204" pitchFamily="18" charset="0"/>
                  <a:cs typeface="Arial"/>
                  <a:sym typeface="Arial"/>
                </a:rPr>
                <a:t>được</a:t>
              </a:r>
              <a:r>
                <a:rPr lang="en-US" sz="5400" b="1" kern="0" dirty="0" smtClean="0">
                  <a:latin typeface="Cambria" panose="02040503050406030204" pitchFamily="18" charset="0"/>
                  <a:ea typeface="Cambria" panose="02040503050406030204" pitchFamily="18" charset="0"/>
                  <a:cs typeface="Arial"/>
                  <a:sym typeface="Arial"/>
                </a:rPr>
                <a:t> </a:t>
              </a:r>
              <a:r>
                <a:rPr lang="en-US" sz="5400" b="1" kern="0" dirty="0" err="1" smtClean="0">
                  <a:latin typeface="Cambria" panose="02040503050406030204" pitchFamily="18" charset="0"/>
                  <a:ea typeface="Cambria" panose="02040503050406030204" pitchFamily="18" charset="0"/>
                  <a:cs typeface="Arial"/>
                  <a:sym typeface="Arial"/>
                </a:rPr>
                <a:t>nối</a:t>
              </a:r>
              <a:r>
                <a:rPr lang="en-US" sz="5400" b="1" kern="0" dirty="0" smtClean="0">
                  <a:latin typeface="Cambria" panose="02040503050406030204" pitchFamily="18" charset="0"/>
                  <a:ea typeface="Cambria" panose="02040503050406030204" pitchFamily="18" charset="0"/>
                  <a:cs typeface="Arial"/>
                  <a:sym typeface="Arial"/>
                </a:rPr>
                <a:t> </a:t>
              </a:r>
              <a:r>
                <a:rPr lang="en-US" sz="5400" b="1" kern="0" dirty="0" err="1" smtClean="0">
                  <a:latin typeface="Cambria" panose="02040503050406030204" pitchFamily="18" charset="0"/>
                  <a:ea typeface="Cambria" panose="02040503050406030204" pitchFamily="18" charset="0"/>
                  <a:cs typeface="Arial"/>
                  <a:sym typeface="Arial"/>
                </a:rPr>
                <a:t>trực</a:t>
              </a:r>
              <a:r>
                <a:rPr lang="en-US" sz="5400" b="1" kern="0" dirty="0" smtClean="0">
                  <a:latin typeface="Cambria" panose="02040503050406030204" pitchFamily="18" charset="0"/>
                  <a:ea typeface="Cambria" panose="02040503050406030204" pitchFamily="18" charset="0"/>
                  <a:cs typeface="Arial"/>
                  <a:sym typeface="Arial"/>
                </a:rPr>
                <a:t> </a:t>
              </a:r>
              <a:r>
                <a:rPr lang="en-US" sz="5400" b="1" kern="0" dirty="0" err="1" smtClean="0">
                  <a:latin typeface="Cambria" panose="02040503050406030204" pitchFamily="18" charset="0"/>
                  <a:ea typeface="Cambria" panose="02040503050406030204" pitchFamily="18" charset="0"/>
                  <a:cs typeface="Arial"/>
                  <a:sym typeface="Arial"/>
                </a:rPr>
                <a:t>tiếp</a:t>
              </a:r>
              <a:r>
                <a:rPr lang="en-US" sz="5400" b="1" kern="0" dirty="0" smtClean="0">
                  <a:latin typeface="Cambria" panose="02040503050406030204" pitchFamily="18" charset="0"/>
                  <a:ea typeface="Cambria" panose="02040503050406030204" pitchFamily="18" charset="0"/>
                  <a:cs typeface="Arial"/>
                  <a:sym typeface="Arial"/>
                </a:rPr>
                <a:t> </a:t>
              </a:r>
              <a:r>
                <a:rPr lang="en-US" sz="5400" b="1" kern="0" dirty="0" err="1" smtClean="0">
                  <a:latin typeface="Cambria" panose="02040503050406030204" pitchFamily="18" charset="0"/>
                  <a:ea typeface="Cambria" panose="02040503050406030204" pitchFamily="18" charset="0"/>
                  <a:cs typeface="Arial"/>
                  <a:sym typeface="Arial"/>
                </a:rPr>
                <a:t>với</a:t>
              </a:r>
              <a:r>
                <a:rPr lang="en-US" sz="5400" b="1" kern="0" dirty="0" smtClean="0">
                  <a:latin typeface="Cambria" panose="02040503050406030204" pitchFamily="18" charset="0"/>
                  <a:ea typeface="Cambria" panose="02040503050406030204" pitchFamily="18" charset="0"/>
                  <a:cs typeface="Arial"/>
                  <a:sym typeface="Arial"/>
                </a:rPr>
                <a:t> </a:t>
              </a:r>
              <a:r>
                <a:rPr lang="en-US" sz="5400" b="1" kern="0" dirty="0" err="1" smtClean="0">
                  <a:latin typeface="Cambria" panose="02040503050406030204" pitchFamily="18" charset="0"/>
                  <a:ea typeface="Cambria" panose="02040503050406030204" pitchFamily="18" charset="0"/>
                  <a:cs typeface="Arial"/>
                  <a:sym typeface="Arial"/>
                </a:rPr>
                <a:t>nhau</a:t>
              </a:r>
              <a:r>
                <a:rPr lang="en-US" sz="5400" b="1" kern="0" dirty="0" smtClean="0">
                  <a:latin typeface="Cambria" panose="02040503050406030204" pitchFamily="18" charset="0"/>
                  <a:ea typeface="Cambria" panose="02040503050406030204" pitchFamily="18" charset="0"/>
                  <a:cs typeface="Arial"/>
                  <a:sym typeface="Arial"/>
                </a:rPr>
                <a:t> </a:t>
              </a:r>
              <a:r>
                <a:rPr lang="en-US" sz="5400" b="1" kern="0" dirty="0" err="1" smtClean="0">
                  <a:latin typeface="Cambria" panose="02040503050406030204" pitchFamily="18" charset="0"/>
                  <a:ea typeface="Cambria" panose="02040503050406030204" pitchFamily="18" charset="0"/>
                  <a:cs typeface="Arial"/>
                  <a:sym typeface="Arial"/>
                </a:rPr>
                <a:t>bằng</a:t>
              </a:r>
              <a:r>
                <a:rPr lang="en-US" sz="5400" b="1" kern="0" dirty="0" smtClean="0">
                  <a:latin typeface="Cambria" panose="02040503050406030204" pitchFamily="18" charset="0"/>
                  <a:ea typeface="Cambria" panose="02040503050406030204" pitchFamily="18" charset="0"/>
                  <a:cs typeface="Arial"/>
                  <a:sym typeface="Arial"/>
                </a:rPr>
                <a:t> </a:t>
              </a:r>
              <a:r>
                <a:rPr lang="en-US" sz="5400" b="1" kern="0" dirty="0" err="1" smtClean="0">
                  <a:latin typeface="Cambria" panose="02040503050406030204" pitchFamily="18" charset="0"/>
                  <a:ea typeface="Cambria" panose="02040503050406030204" pitchFamily="18" charset="0"/>
                  <a:cs typeface="Arial"/>
                  <a:sym typeface="Arial"/>
                </a:rPr>
                <a:t>dấu</a:t>
              </a:r>
              <a:r>
                <a:rPr lang="en-US" sz="5400" b="1" kern="0" dirty="0" smtClean="0">
                  <a:latin typeface="Cambria" panose="02040503050406030204" pitchFamily="18" charset="0"/>
                  <a:ea typeface="Cambria" panose="02040503050406030204" pitchFamily="18" charset="0"/>
                  <a:cs typeface="Arial"/>
                  <a:sym typeface="Arial"/>
                </a:rPr>
                <a:t> </a:t>
              </a:r>
              <a:r>
                <a:rPr lang="en-US" sz="5400" b="1" kern="0" dirty="0" err="1" smtClean="0">
                  <a:latin typeface="Cambria" panose="02040503050406030204" pitchFamily="18" charset="0"/>
                  <a:ea typeface="Cambria" panose="02040503050406030204" pitchFamily="18" charset="0"/>
                  <a:cs typeface="Arial"/>
                  <a:sym typeface="Arial"/>
                </a:rPr>
                <a:t>phẩy</a:t>
              </a:r>
              <a:r>
                <a:rPr lang="en-US" sz="5400" b="1" kern="0" dirty="0" smtClean="0">
                  <a:latin typeface="Cambria" panose="02040503050406030204" pitchFamily="18" charset="0"/>
                  <a:ea typeface="Cambria" panose="02040503050406030204" pitchFamily="18" charset="0"/>
                  <a:cs typeface="Arial"/>
                  <a:sym typeface="Arial"/>
                </a:rPr>
                <a:t>.</a:t>
              </a:r>
              <a:endParaRPr lang="en-GB" dirty="0"/>
            </a:p>
          </p:txBody>
        </p:sp>
      </p:grpSp>
    </p:spTree>
    <p:extLst>
      <p:ext uri="{BB962C8B-B14F-4D97-AF65-F5344CB8AC3E}">
        <p14:creationId xmlns:p14="http://schemas.microsoft.com/office/powerpoint/2010/main" val="15402691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childTnLst>
                                </p:cTn>
                              </p:par>
                              <p:par>
                                <p:cTn id="8" presetID="63" presetClass="path" presetSubtype="0" repeatCount="indefinite" autoRev="1" fill="hold" nodeType="withEffect">
                                  <p:stCondLst>
                                    <p:cond delay="0"/>
                                  </p:stCondLst>
                                  <p:childTnLst>
                                    <p:animMotion origin="layout" path="M -3.125E-6 -1.11022E-16 L 0.1556 0.00301 " pathEditMode="relative" rAng="0" ptsTypes="AA">
                                      <p:cBhvr>
                                        <p:cTn id="9" dur="5250" fill="hold"/>
                                        <p:tgtEl>
                                          <p:spTgt spid="17"/>
                                        </p:tgtEl>
                                        <p:attrNameLst>
                                          <p:attrName>ppt_x</p:attrName>
                                          <p:attrName>ppt_y</p:attrName>
                                        </p:attrNameLst>
                                      </p:cBhvr>
                                      <p:rCtr x="7773" y="139"/>
                                    </p:animMotion>
                                  </p:childTnLst>
                                </p:cTn>
                              </p:par>
                              <p:par>
                                <p:cTn id="10" presetID="10"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2000"/>
                                        <p:tgtEl>
                                          <p:spTgt spid="15"/>
                                        </p:tgtEl>
                                      </p:cBhvr>
                                    </p:animEffect>
                                  </p:childTnLst>
                                </p:cTn>
                              </p:par>
                              <p:par>
                                <p:cTn id="13" presetID="63" presetClass="path" presetSubtype="0" repeatCount="indefinite" autoRev="1" fill="hold" nodeType="withEffect">
                                  <p:stCondLst>
                                    <p:cond delay="0"/>
                                  </p:stCondLst>
                                  <p:childTnLst>
                                    <p:animMotion origin="layout" path="M 3.33333E-6 0 L 0.09752 0 " pathEditMode="relative" rAng="0" ptsTypes="AA">
                                      <p:cBhvr>
                                        <p:cTn id="14" dur="5950" spd="-100000" fill="hold"/>
                                        <p:tgtEl>
                                          <p:spTgt spid="15"/>
                                        </p:tgtEl>
                                        <p:attrNameLst>
                                          <p:attrName>ppt_x</p:attrName>
                                          <p:attrName>ppt_y</p:attrName>
                                        </p:attrNameLst>
                                      </p:cBhvr>
                                      <p:rCtr x="4870" y="0"/>
                                    </p:animMotion>
                                  </p:childTnLst>
                                </p:cTn>
                              </p:par>
                              <p:par>
                                <p:cTn id="15" presetID="10"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2000"/>
                                        <p:tgtEl>
                                          <p:spTgt spid="16"/>
                                        </p:tgtEl>
                                      </p:cBhvr>
                                    </p:animEffect>
                                  </p:childTnLst>
                                </p:cTn>
                              </p:par>
                              <p:par>
                                <p:cTn id="18" presetID="63" presetClass="path" presetSubtype="0" repeatCount="indefinite" autoRev="1" fill="hold" nodeType="withEffect">
                                  <p:stCondLst>
                                    <p:cond delay="0"/>
                                  </p:stCondLst>
                                  <p:childTnLst>
                                    <p:animMotion origin="layout" path="M -3.54167E-6 4.81481E-6 L -0.04922 0.00509 " pathEditMode="relative" rAng="0" ptsTypes="AA">
                                      <p:cBhvr>
                                        <p:cTn id="19" dur="5950" fill="hold"/>
                                        <p:tgtEl>
                                          <p:spTgt spid="16"/>
                                        </p:tgtEl>
                                        <p:attrNameLst>
                                          <p:attrName>ppt_x</p:attrName>
                                          <p:attrName>ppt_y</p:attrName>
                                        </p:attrNameLst>
                                      </p:cBhvr>
                                      <p:rCtr x="-2461" y="255"/>
                                    </p:animMotion>
                                  </p:childTnLst>
                                </p:cTn>
                              </p:par>
                              <p:par>
                                <p:cTn id="20" presetID="2" presetClass="entr" presetSubtype="8" fill="hold" nodeType="withEffect">
                                  <p:stCondLst>
                                    <p:cond delay="10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11500" fill="hold"/>
                                        <p:tgtEl>
                                          <p:spTgt spid="18"/>
                                        </p:tgtEl>
                                        <p:attrNameLst>
                                          <p:attrName>ppt_x</p:attrName>
                                        </p:attrNameLst>
                                      </p:cBhvr>
                                      <p:tavLst>
                                        <p:tav tm="0">
                                          <p:val>
                                            <p:strVal val="0-#ppt_w/2"/>
                                          </p:val>
                                        </p:tav>
                                        <p:tav tm="100000">
                                          <p:val>
                                            <p:strVal val="#ppt_x"/>
                                          </p:val>
                                        </p:tav>
                                      </p:tavLst>
                                    </p:anim>
                                    <p:anim calcmode="lin" valueType="num">
                                      <p:cBhvr additive="base">
                                        <p:cTn id="23" dur="11500" fill="hold"/>
                                        <p:tgtEl>
                                          <p:spTgt spid="18"/>
                                        </p:tgtEl>
                                        <p:attrNameLst>
                                          <p:attrName>ppt_y</p:attrName>
                                        </p:attrNameLst>
                                      </p:cBhvr>
                                      <p:tavLst>
                                        <p:tav tm="0">
                                          <p:val>
                                            <p:strVal val="#ppt_y"/>
                                          </p:val>
                                        </p:tav>
                                        <p:tav tm="100000">
                                          <p:val>
                                            <p:strVal val="#ppt_y"/>
                                          </p:val>
                                        </p:tav>
                                      </p:tavLst>
                                    </p:anim>
                                  </p:childTnLst>
                                </p:cTn>
                              </p:par>
                              <p:par>
                                <p:cTn id="24" presetID="10" presetClass="entr" presetSubtype="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2000"/>
                                        <p:tgtEl>
                                          <p:spTgt spid="19"/>
                                        </p:tgtEl>
                                      </p:cBhvr>
                                    </p:animEffect>
                                  </p:childTnLst>
                                </p:cTn>
                              </p:par>
                              <p:par>
                                <p:cTn id="27" presetID="63" presetClass="path" presetSubtype="0" repeatCount="indefinite" autoRev="1" fill="hold" nodeType="withEffect">
                                  <p:stCondLst>
                                    <p:cond delay="0"/>
                                  </p:stCondLst>
                                  <p:childTnLst>
                                    <p:animMotion origin="layout" path="M -2.08333E-6 2.22222E-6 L -0.04922 0.00509 " pathEditMode="relative" rAng="0" ptsTypes="AA">
                                      <p:cBhvr>
                                        <p:cTn id="28" dur="5950" fill="hold"/>
                                        <p:tgtEl>
                                          <p:spTgt spid="19"/>
                                        </p:tgtEl>
                                        <p:attrNameLst>
                                          <p:attrName>ppt_x</p:attrName>
                                          <p:attrName>ppt_y</p:attrName>
                                        </p:attrNameLst>
                                      </p:cBhvr>
                                      <p:rCtr x="-2461" y="255"/>
                                    </p:animMotion>
                                  </p:childTnLst>
                                </p:cTn>
                              </p:par>
                              <p:par>
                                <p:cTn id="29" presetID="10"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2000"/>
                                        <p:tgtEl>
                                          <p:spTgt spid="20"/>
                                        </p:tgtEl>
                                      </p:cBhvr>
                                    </p:animEffect>
                                  </p:childTnLst>
                                </p:cTn>
                              </p:par>
                              <p:par>
                                <p:cTn id="32" presetID="63" presetClass="path" presetSubtype="0" repeatCount="indefinite" autoRev="1" fill="hold" nodeType="withEffect">
                                  <p:stCondLst>
                                    <p:cond delay="0"/>
                                  </p:stCondLst>
                                  <p:childTnLst>
                                    <p:animMotion origin="layout" path="M 4.58333E-6 3.7037E-7 L -0.04922 0.00509 " pathEditMode="relative" rAng="0" ptsTypes="AA">
                                      <p:cBhvr>
                                        <p:cTn id="33" dur="5950" fill="hold"/>
                                        <p:tgtEl>
                                          <p:spTgt spid="20"/>
                                        </p:tgtEl>
                                        <p:attrNameLst>
                                          <p:attrName>ppt_x</p:attrName>
                                          <p:attrName>ppt_y</p:attrName>
                                        </p:attrNameLst>
                                      </p:cBhvr>
                                      <p:rCtr x="-2461" y="255"/>
                                    </p:animMotion>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1000"/>
                                        <p:tgtEl>
                                          <p:spTgt spid="7"/>
                                        </p:tgtEl>
                                      </p:cBhvr>
                                    </p:animEffect>
                                    <p:anim calcmode="lin" valueType="num">
                                      <p:cBhvr>
                                        <p:cTn id="39" dur="1000" fill="hold"/>
                                        <p:tgtEl>
                                          <p:spTgt spid="7"/>
                                        </p:tgtEl>
                                        <p:attrNameLst>
                                          <p:attrName>ppt_x</p:attrName>
                                        </p:attrNameLst>
                                      </p:cBhvr>
                                      <p:tavLst>
                                        <p:tav tm="0">
                                          <p:val>
                                            <p:strVal val="#ppt_x"/>
                                          </p:val>
                                        </p:tav>
                                        <p:tav tm="100000">
                                          <p:val>
                                            <p:strVal val="#ppt_x"/>
                                          </p:val>
                                        </p:tav>
                                      </p:tavLst>
                                    </p:anim>
                                    <p:anim calcmode="lin" valueType="num">
                                      <p:cBhvr>
                                        <p:cTn id="4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1000"/>
                                        <p:tgtEl>
                                          <p:spTgt spid="10"/>
                                        </p:tgtEl>
                                      </p:cBhvr>
                                    </p:animEffect>
                                    <p:anim calcmode="lin" valueType="num">
                                      <p:cBhvr>
                                        <p:cTn id="46" dur="1000" fill="hold"/>
                                        <p:tgtEl>
                                          <p:spTgt spid="10"/>
                                        </p:tgtEl>
                                        <p:attrNameLst>
                                          <p:attrName>ppt_x</p:attrName>
                                        </p:attrNameLst>
                                      </p:cBhvr>
                                      <p:tavLst>
                                        <p:tav tm="0">
                                          <p:val>
                                            <p:strVal val="#ppt_x"/>
                                          </p:val>
                                        </p:tav>
                                        <p:tav tm="100000">
                                          <p:val>
                                            <p:strVal val="#ppt_x"/>
                                          </p:val>
                                        </p:tav>
                                      </p:tavLst>
                                    </p:anim>
                                    <p:anim calcmode="lin" valueType="num">
                                      <p:cBhvr>
                                        <p:cTn id="4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3">
            <a:extLst>
              <a:ext uri="{28A0092B-C50C-407E-A947-70E740481C1C}">
                <a14:useLocalDpi xmlns:a14="http://schemas.microsoft.com/office/drawing/2010/main" val="0"/>
              </a:ext>
            </a:extLst>
          </a:blip>
          <a:srcRect l="4074" r="4074"/>
          <a:stretch/>
        </p:blipFill>
        <p:spPr>
          <a:xfrm>
            <a:off x="0" y="0"/>
            <a:ext cx="18288000" cy="10287000"/>
          </a:xfrm>
          <a:prstGeom prst="rect">
            <a:avLst/>
          </a:prstGeom>
        </p:spPr>
      </p:pic>
      <p:pic>
        <p:nvPicPr>
          <p:cNvPr id="15" name="图片 14">
            <a:extLst>
              <a:ext uri="{FF2B5EF4-FFF2-40B4-BE49-F238E27FC236}">
                <a16:creationId xmlns:a16="http://schemas.microsoft.com/office/drawing/2014/main" id="{1AD07F7E-1C9F-4475-982E-E2A483C791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0404" y="8162798"/>
            <a:ext cx="2319501" cy="2319501"/>
          </a:xfrm>
          <a:prstGeom prst="rect">
            <a:avLst/>
          </a:prstGeom>
        </p:spPr>
      </p:pic>
      <p:pic>
        <p:nvPicPr>
          <p:cNvPr id="16" name="图片 15">
            <a:extLst>
              <a:ext uri="{FF2B5EF4-FFF2-40B4-BE49-F238E27FC236}">
                <a16:creationId xmlns:a16="http://schemas.microsoft.com/office/drawing/2014/main" id="{2A715F77-DF64-4201-81F3-12F1FF45A9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45056" y="8828668"/>
            <a:ext cx="1252997" cy="1252997"/>
          </a:xfrm>
          <a:prstGeom prst="rect">
            <a:avLst/>
          </a:prstGeom>
        </p:spPr>
      </p:pic>
      <p:pic>
        <p:nvPicPr>
          <p:cNvPr id="17" name="图片 16">
            <a:extLst>
              <a:ext uri="{FF2B5EF4-FFF2-40B4-BE49-F238E27FC236}">
                <a16:creationId xmlns:a16="http://schemas.microsoft.com/office/drawing/2014/main" id="{A181037B-11BE-4180-A779-4A1E5628F0C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902333" y="7752816"/>
            <a:ext cx="2247900" cy="2247900"/>
          </a:xfrm>
          <a:prstGeom prst="rect">
            <a:avLst/>
          </a:prstGeom>
        </p:spPr>
      </p:pic>
      <p:pic>
        <p:nvPicPr>
          <p:cNvPr id="18" name="图片 17">
            <a:extLst>
              <a:ext uri="{FF2B5EF4-FFF2-40B4-BE49-F238E27FC236}">
                <a16:creationId xmlns:a16="http://schemas.microsoft.com/office/drawing/2014/main" id="{FD51F806-0E00-4876-A434-3E441792124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21955" y="8371834"/>
            <a:ext cx="2110466" cy="2110466"/>
          </a:xfrm>
          <a:prstGeom prst="rect">
            <a:avLst/>
          </a:prstGeom>
        </p:spPr>
      </p:pic>
      <p:pic>
        <p:nvPicPr>
          <p:cNvPr id="19" name="图片 18">
            <a:extLst>
              <a:ext uri="{FF2B5EF4-FFF2-40B4-BE49-F238E27FC236}">
                <a16:creationId xmlns:a16="http://schemas.microsoft.com/office/drawing/2014/main" id="{2A715F77-DF64-4201-81F3-12F1FF45A95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56324" y="-394166"/>
            <a:ext cx="2263581" cy="2263581"/>
          </a:xfrm>
          <a:prstGeom prst="rect">
            <a:avLst/>
          </a:prstGeom>
        </p:spPr>
      </p:pic>
      <p:pic>
        <p:nvPicPr>
          <p:cNvPr id="20" name="图片 19">
            <a:extLst>
              <a:ext uri="{FF2B5EF4-FFF2-40B4-BE49-F238E27FC236}">
                <a16:creationId xmlns:a16="http://schemas.microsoft.com/office/drawing/2014/main" id="{2A715F77-DF64-4201-81F3-12F1FF45A9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902334" y="-429561"/>
            <a:ext cx="2497688" cy="2497688"/>
          </a:xfrm>
          <a:prstGeom prst="rect">
            <a:avLst/>
          </a:prstGeom>
        </p:spPr>
      </p:pic>
      <p:grpSp>
        <p:nvGrpSpPr>
          <p:cNvPr id="2" name="Group 1"/>
          <p:cNvGrpSpPr/>
          <p:nvPr/>
        </p:nvGrpSpPr>
        <p:grpSpPr>
          <a:xfrm>
            <a:off x="489944" y="529537"/>
            <a:ext cx="17226335" cy="4940265"/>
            <a:chOff x="513896" y="-32075"/>
            <a:chExt cx="11484223" cy="1284985"/>
          </a:xfrm>
        </p:grpSpPr>
        <p:grpSp>
          <p:nvGrpSpPr>
            <p:cNvPr id="21" name="Group 20">
              <a:extLst>
                <a:ext uri="{FF2B5EF4-FFF2-40B4-BE49-F238E27FC236}">
                  <a16:creationId xmlns:a16="http://schemas.microsoft.com/office/drawing/2014/main" id="{A494FD56-6031-30C1-EBD3-D8BFA61ED704}"/>
                </a:ext>
              </a:extLst>
            </p:cNvPr>
            <p:cNvGrpSpPr/>
            <p:nvPr/>
          </p:nvGrpSpPr>
          <p:grpSpPr>
            <a:xfrm>
              <a:off x="568413" y="114653"/>
              <a:ext cx="11429706" cy="1138257"/>
              <a:chOff x="335021" y="23792"/>
              <a:chExt cx="8572280" cy="945148"/>
            </a:xfrm>
          </p:grpSpPr>
          <p:grpSp>
            <p:nvGrpSpPr>
              <p:cNvPr id="22" name="Group 21">
                <a:extLst>
                  <a:ext uri="{FF2B5EF4-FFF2-40B4-BE49-F238E27FC236}">
                    <a16:creationId xmlns:a16="http://schemas.microsoft.com/office/drawing/2014/main" id="{469D7A8D-AC90-821C-807E-ACF7EF71BEE4}"/>
                  </a:ext>
                </a:extLst>
              </p:cNvPr>
              <p:cNvGrpSpPr/>
              <p:nvPr/>
            </p:nvGrpSpPr>
            <p:grpSpPr>
              <a:xfrm>
                <a:off x="335021" y="23792"/>
                <a:ext cx="8572280" cy="945148"/>
                <a:chOff x="335021" y="23792"/>
                <a:chExt cx="8572280" cy="945148"/>
              </a:xfrm>
            </p:grpSpPr>
            <p:sp>
              <p:nvSpPr>
                <p:cNvPr id="24" name="Google Shape;2105;p47">
                  <a:extLst>
                    <a:ext uri="{FF2B5EF4-FFF2-40B4-BE49-F238E27FC236}">
                      <a16:creationId xmlns:a16="http://schemas.microsoft.com/office/drawing/2014/main" id="{DA3FBF7E-E84E-7E93-863D-5C618E6F7EFA}"/>
                    </a:ext>
                  </a:extLst>
                </p:cNvPr>
                <p:cNvSpPr/>
                <p:nvPr/>
              </p:nvSpPr>
              <p:spPr>
                <a:xfrm>
                  <a:off x="335021" y="23792"/>
                  <a:ext cx="8572280" cy="945148"/>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82850" tIns="182850" rIns="182850" bIns="182850" anchor="ctr" anchorCtr="0">
                  <a:noAutofit/>
                </a:bodyPr>
                <a:lstStyle/>
                <a:p>
                  <a:pPr defTabSz="1828755">
                    <a:buClr>
                      <a:srgbClr val="000000"/>
                    </a:buClr>
                    <a:defRPr/>
                  </a:pPr>
                  <a:endParaRPr sz="7200" kern="0">
                    <a:solidFill>
                      <a:srgbClr val="000000"/>
                    </a:solidFill>
                    <a:latin typeface="Cambria" panose="02040503050406030204" pitchFamily="18" charset="0"/>
                    <a:ea typeface="Cambria" panose="02040503050406030204" pitchFamily="18" charset="0"/>
                    <a:cs typeface="Arial"/>
                    <a:sym typeface="Arial"/>
                  </a:endParaRPr>
                </a:p>
              </p:txBody>
            </p:sp>
            <p:sp>
              <p:nvSpPr>
                <p:cNvPr id="25" name="Rectangle 88">
                  <a:extLst>
                    <a:ext uri="{FF2B5EF4-FFF2-40B4-BE49-F238E27FC236}">
                      <a16:creationId xmlns:a16="http://schemas.microsoft.com/office/drawing/2014/main" id="{6F8CBEE7-4D51-C2A8-57D9-B137FF524BE2}"/>
                    </a:ext>
                  </a:extLst>
                </p:cNvPr>
                <p:cNvSpPr/>
                <p:nvPr/>
              </p:nvSpPr>
              <p:spPr>
                <a:xfrm>
                  <a:off x="813153" y="79667"/>
                  <a:ext cx="7820286" cy="831280"/>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00B050"/>
                  </a:solidFill>
                  <a:prstDash val="lgDash"/>
                  <a:extLst>
                    <a:ext uri="{C807C97D-BFC1-408E-A445-0C87EB9F89A2}">
                      <ask:lineSketchStyleProps xmlns="" xmlns:ask="http://schemas.microsoft.com/office/drawing/2018/sketchyshape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defRPr/>
                  </a:pPr>
                  <a:endParaRPr lang="en-US" sz="7200" kern="0">
                    <a:solidFill>
                      <a:srgbClr val="FFFFFF"/>
                    </a:solidFill>
                    <a:latin typeface="Cambria" panose="02040503050406030204" pitchFamily="18" charset="0"/>
                    <a:ea typeface="Cambria" panose="02040503050406030204" pitchFamily="18" charset="0"/>
                    <a:sym typeface="Arial"/>
                  </a:endParaRPr>
                </a:p>
              </p:txBody>
            </p:sp>
          </p:grpSp>
          <p:sp>
            <p:nvSpPr>
              <p:cNvPr id="23" name="TextBox 22">
                <a:extLst>
                  <a:ext uri="{FF2B5EF4-FFF2-40B4-BE49-F238E27FC236}">
                    <a16:creationId xmlns:a16="http://schemas.microsoft.com/office/drawing/2014/main" id="{1FC9217A-F002-4CBC-34C1-FD13B89B137E}"/>
                  </a:ext>
                </a:extLst>
              </p:cNvPr>
              <p:cNvSpPr txBox="1"/>
              <p:nvPr/>
            </p:nvSpPr>
            <p:spPr>
              <a:xfrm>
                <a:off x="1237792" y="163146"/>
                <a:ext cx="7192297" cy="200810"/>
              </a:xfrm>
              <a:prstGeom prst="rect">
                <a:avLst/>
              </a:prstGeom>
              <a:noFill/>
            </p:spPr>
            <p:txBody>
              <a:bodyPr wrap="square" rtlCol="0">
                <a:spAutoFit/>
              </a:bodyPr>
              <a:lstStyle/>
              <a:p>
                <a:pPr algn="ctr" defTabSz="1828755">
                  <a:buClr>
                    <a:srgbClr val="000000"/>
                  </a:buClr>
                  <a:defRPr/>
                </a:pPr>
                <a:r>
                  <a:rPr lang="en-US" sz="6000" b="1" kern="0" dirty="0" err="1" smtClean="0">
                    <a:solidFill>
                      <a:srgbClr val="FF0000"/>
                    </a:solidFill>
                    <a:latin typeface="Cambria" panose="02040503050406030204" pitchFamily="18" charset="0"/>
                    <a:ea typeface="Cambria" panose="02040503050406030204" pitchFamily="18" charset="0"/>
                    <a:cs typeface="Arial"/>
                    <a:sym typeface="Arial"/>
                  </a:rPr>
                  <a:t>Xác</a:t>
                </a:r>
                <a:r>
                  <a:rPr lang="en-US" sz="6000" b="1" kern="0" dirty="0" smtClean="0">
                    <a:solidFill>
                      <a:srgbClr val="FF0000"/>
                    </a:solidFill>
                    <a:latin typeface="Cambria" panose="02040503050406030204" pitchFamily="18" charset="0"/>
                    <a:ea typeface="Cambria" panose="02040503050406030204" pitchFamily="18" charset="0"/>
                    <a:cs typeface="Arial"/>
                    <a:sym typeface="Arial"/>
                  </a:rPr>
                  <a:t> </a:t>
                </a:r>
                <a:r>
                  <a:rPr lang="en-US" sz="6000" b="1" kern="0" dirty="0" err="1" smtClean="0">
                    <a:solidFill>
                      <a:srgbClr val="FF0000"/>
                    </a:solidFill>
                    <a:latin typeface="Cambria" panose="02040503050406030204" pitchFamily="18" charset="0"/>
                    <a:ea typeface="Cambria" panose="02040503050406030204" pitchFamily="18" charset="0"/>
                    <a:cs typeface="Arial"/>
                    <a:sym typeface="Arial"/>
                  </a:rPr>
                  <a:t>định</a:t>
                </a:r>
                <a:r>
                  <a:rPr lang="en-US" sz="6000" b="1" kern="0" dirty="0" smtClean="0">
                    <a:solidFill>
                      <a:srgbClr val="FF0000"/>
                    </a:solidFill>
                    <a:latin typeface="Cambria" panose="02040503050406030204" pitchFamily="18" charset="0"/>
                    <a:ea typeface="Cambria" panose="02040503050406030204" pitchFamily="18" charset="0"/>
                    <a:cs typeface="Arial"/>
                    <a:sym typeface="Arial"/>
                  </a:rPr>
                  <a:t> </a:t>
                </a:r>
                <a:r>
                  <a:rPr lang="en-US" sz="6000" b="1" kern="0" dirty="0" err="1" smtClean="0">
                    <a:solidFill>
                      <a:srgbClr val="FF0000"/>
                    </a:solidFill>
                    <a:latin typeface="Cambria" panose="02040503050406030204" pitchFamily="18" charset="0"/>
                    <a:ea typeface="Cambria" panose="02040503050406030204" pitchFamily="18" charset="0"/>
                    <a:cs typeface="Arial"/>
                    <a:sym typeface="Arial"/>
                  </a:rPr>
                  <a:t>trạng</a:t>
                </a:r>
                <a:r>
                  <a:rPr lang="en-US" sz="6000" b="1" kern="0" dirty="0" smtClean="0">
                    <a:solidFill>
                      <a:srgbClr val="FF0000"/>
                    </a:solidFill>
                    <a:latin typeface="Cambria" panose="02040503050406030204" pitchFamily="18" charset="0"/>
                    <a:ea typeface="Cambria" panose="02040503050406030204" pitchFamily="18" charset="0"/>
                    <a:cs typeface="Arial"/>
                    <a:sym typeface="Arial"/>
                  </a:rPr>
                  <a:t> </a:t>
                </a:r>
                <a:r>
                  <a:rPr lang="en-US" sz="6000" b="1" kern="0" dirty="0" err="1" smtClean="0">
                    <a:solidFill>
                      <a:srgbClr val="FF0000"/>
                    </a:solidFill>
                    <a:latin typeface="Cambria" panose="02040503050406030204" pitchFamily="18" charset="0"/>
                    <a:ea typeface="Cambria" panose="02040503050406030204" pitchFamily="18" charset="0"/>
                    <a:cs typeface="Arial"/>
                    <a:sym typeface="Arial"/>
                  </a:rPr>
                  <a:t>ngữ</a:t>
                </a:r>
                <a:r>
                  <a:rPr lang="en-US" sz="6000" b="1" kern="0" dirty="0" smtClean="0">
                    <a:solidFill>
                      <a:srgbClr val="FF0000"/>
                    </a:solidFill>
                    <a:latin typeface="Cambria" panose="02040503050406030204" pitchFamily="18" charset="0"/>
                    <a:ea typeface="Cambria" panose="02040503050406030204" pitchFamily="18" charset="0"/>
                    <a:cs typeface="Arial"/>
                    <a:sym typeface="Arial"/>
                  </a:rPr>
                  <a:t> </a:t>
                </a:r>
                <a:r>
                  <a:rPr lang="en-US" sz="6000" b="1" kern="0" dirty="0" err="1" smtClean="0">
                    <a:solidFill>
                      <a:srgbClr val="FF0000"/>
                    </a:solidFill>
                    <a:latin typeface="Cambria" panose="02040503050406030204" pitchFamily="18" charset="0"/>
                    <a:ea typeface="Cambria" panose="02040503050406030204" pitchFamily="18" charset="0"/>
                    <a:cs typeface="Arial"/>
                    <a:sym typeface="Arial"/>
                  </a:rPr>
                  <a:t>trong</a:t>
                </a:r>
                <a:r>
                  <a:rPr lang="en-US" sz="6000" b="1" kern="0" dirty="0" smtClean="0">
                    <a:solidFill>
                      <a:srgbClr val="FF0000"/>
                    </a:solidFill>
                    <a:latin typeface="Cambria" panose="02040503050406030204" pitchFamily="18" charset="0"/>
                    <a:ea typeface="Cambria" panose="02040503050406030204" pitchFamily="18" charset="0"/>
                    <a:cs typeface="Arial"/>
                    <a:sym typeface="Arial"/>
                  </a:rPr>
                  <a:t> </a:t>
                </a:r>
                <a:r>
                  <a:rPr lang="en-US" sz="6000" b="1" kern="0" dirty="0" err="1" smtClean="0">
                    <a:solidFill>
                      <a:srgbClr val="FF0000"/>
                    </a:solidFill>
                    <a:latin typeface="Cambria" panose="02040503050406030204" pitchFamily="18" charset="0"/>
                    <a:ea typeface="Cambria" panose="02040503050406030204" pitchFamily="18" charset="0"/>
                    <a:cs typeface="Arial"/>
                    <a:sym typeface="Arial"/>
                  </a:rPr>
                  <a:t>câu</a:t>
                </a:r>
                <a:r>
                  <a:rPr lang="en-US" sz="6000" b="1" kern="0" dirty="0" smtClean="0">
                    <a:solidFill>
                      <a:srgbClr val="FF0000"/>
                    </a:solidFill>
                    <a:latin typeface="Cambria" panose="02040503050406030204" pitchFamily="18" charset="0"/>
                    <a:ea typeface="Cambria" panose="02040503050406030204" pitchFamily="18" charset="0"/>
                    <a:cs typeface="Arial"/>
                    <a:sym typeface="Arial"/>
                  </a:rPr>
                  <a:t> </a:t>
                </a:r>
                <a:r>
                  <a:rPr lang="en-US" sz="6000" b="1" kern="0" dirty="0" err="1" smtClean="0">
                    <a:solidFill>
                      <a:srgbClr val="FF0000"/>
                    </a:solidFill>
                    <a:latin typeface="Cambria" panose="02040503050406030204" pitchFamily="18" charset="0"/>
                    <a:ea typeface="Cambria" panose="02040503050406030204" pitchFamily="18" charset="0"/>
                    <a:cs typeface="Arial"/>
                    <a:sym typeface="Arial"/>
                  </a:rPr>
                  <a:t>sau</a:t>
                </a:r>
                <a:r>
                  <a:rPr lang="en-US" sz="6000" b="1" kern="0" dirty="0" smtClean="0">
                    <a:solidFill>
                      <a:srgbClr val="FF0000"/>
                    </a:solidFill>
                    <a:latin typeface="Cambria" panose="02040503050406030204" pitchFamily="18" charset="0"/>
                    <a:ea typeface="Cambria" panose="02040503050406030204" pitchFamily="18" charset="0"/>
                    <a:cs typeface="Arial"/>
                    <a:sym typeface="Arial"/>
                  </a:rPr>
                  <a:t>:</a:t>
                </a:r>
                <a:endParaRPr lang="en-US" sz="6000" b="1" kern="0" dirty="0">
                  <a:solidFill>
                    <a:srgbClr val="FF0000"/>
                  </a:solidFill>
                  <a:latin typeface="Cambria" panose="02040503050406030204" pitchFamily="18" charset="0"/>
                  <a:ea typeface="Cambria" panose="02040503050406030204" pitchFamily="18" charset="0"/>
                  <a:cs typeface="Arial"/>
                  <a:sym typeface="Arial"/>
                </a:endParaRPr>
              </a:p>
            </p:txBody>
          </p:sp>
        </p:grpSp>
        <p:pic>
          <p:nvPicPr>
            <p:cNvPr id="54" name="Picture 5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3896" y="-32075"/>
              <a:ext cx="1260884" cy="567853"/>
            </a:xfrm>
            <a:prstGeom prst="rect">
              <a:avLst/>
            </a:prstGeom>
          </p:spPr>
        </p:pic>
      </p:grpSp>
      <p:sp>
        <p:nvSpPr>
          <p:cNvPr id="55" name="Arrow: Right 1">
            <a:hlinkClick r:id="rId11" action="ppaction://hlinksldjump"/>
            <a:extLst>
              <a:ext uri="{FF2B5EF4-FFF2-40B4-BE49-F238E27FC236}">
                <a16:creationId xmlns:a16="http://schemas.microsoft.com/office/drawing/2014/main" id="{40625038-9545-18A0-B1C3-39D06836A690}"/>
              </a:ext>
            </a:extLst>
          </p:cNvPr>
          <p:cNvSpPr/>
          <p:nvPr/>
        </p:nvSpPr>
        <p:spPr>
          <a:xfrm rot="10800000">
            <a:off x="447836" y="9031466"/>
            <a:ext cx="1111679" cy="967502"/>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defRPr/>
            </a:pPr>
            <a:endParaRPr lang="en-US" sz="7200" kern="0">
              <a:solidFill>
                <a:srgbClr val="FFFFFF"/>
              </a:solidFill>
              <a:latin typeface="Cambria" panose="02040503050406030204" pitchFamily="18" charset="0"/>
              <a:ea typeface="Cambria" panose="02040503050406030204" pitchFamily="18" charset="0"/>
              <a:sym typeface="Arial"/>
            </a:endParaRPr>
          </a:p>
        </p:txBody>
      </p:sp>
      <p:sp>
        <p:nvSpPr>
          <p:cNvPr id="57" name="TextBox 56">
            <a:extLst>
              <a:ext uri="{FF2B5EF4-FFF2-40B4-BE49-F238E27FC236}">
                <a16:creationId xmlns:a16="http://schemas.microsoft.com/office/drawing/2014/main" id="{1FC9217A-F002-4CBC-34C1-FD13B89B137E}"/>
              </a:ext>
            </a:extLst>
          </p:cNvPr>
          <p:cNvSpPr txBox="1"/>
          <p:nvPr/>
        </p:nvSpPr>
        <p:spPr>
          <a:xfrm>
            <a:off x="2769254" y="3080818"/>
            <a:ext cx="13380979" cy="1754326"/>
          </a:xfrm>
          <a:prstGeom prst="rect">
            <a:avLst/>
          </a:prstGeom>
          <a:noFill/>
        </p:spPr>
        <p:txBody>
          <a:bodyPr wrap="square" rtlCol="0">
            <a:spAutoFit/>
          </a:bodyPr>
          <a:lstStyle/>
          <a:p>
            <a:pPr algn="ctr" defTabSz="1828755">
              <a:buClr>
                <a:srgbClr val="000000"/>
              </a:buClr>
              <a:defRPr/>
            </a:pPr>
            <a:r>
              <a:rPr lang="en-US" sz="5400" i="1" kern="0" dirty="0" err="1" smtClean="0">
                <a:latin typeface="Cambria" panose="02040503050406030204" pitchFamily="18" charset="0"/>
                <a:ea typeface="Cambria" panose="02040503050406030204" pitchFamily="18" charset="0"/>
                <a:cs typeface="Arial"/>
                <a:sym typeface="Arial"/>
              </a:rPr>
              <a:t>Giờ</a:t>
            </a:r>
            <a:r>
              <a:rPr lang="en-US" sz="5400" i="1" kern="0" dirty="0" smtClean="0">
                <a:latin typeface="Cambria" panose="02040503050406030204" pitchFamily="18" charset="0"/>
                <a:ea typeface="Cambria" panose="02040503050406030204" pitchFamily="18" charset="0"/>
                <a:cs typeface="Arial"/>
                <a:sym typeface="Arial"/>
              </a:rPr>
              <a:t> </a:t>
            </a:r>
            <a:r>
              <a:rPr lang="en-US" sz="5400" i="1" kern="0" dirty="0" err="1" smtClean="0">
                <a:latin typeface="Cambria" panose="02040503050406030204" pitchFamily="18" charset="0"/>
                <a:ea typeface="Cambria" panose="02040503050406030204" pitchFamily="18" charset="0"/>
                <a:cs typeface="Arial"/>
                <a:sym typeface="Arial"/>
              </a:rPr>
              <a:t>ra</a:t>
            </a:r>
            <a:r>
              <a:rPr lang="en-US" sz="5400" i="1" kern="0" dirty="0" smtClean="0">
                <a:latin typeface="Cambria" panose="02040503050406030204" pitchFamily="18" charset="0"/>
                <a:ea typeface="Cambria" panose="02040503050406030204" pitchFamily="18" charset="0"/>
                <a:cs typeface="Arial"/>
                <a:sym typeface="Arial"/>
              </a:rPr>
              <a:t> </a:t>
            </a:r>
            <a:r>
              <a:rPr lang="en-US" sz="5400" i="1" kern="0" dirty="0" err="1" smtClean="0">
                <a:latin typeface="Cambria" panose="02040503050406030204" pitchFamily="18" charset="0"/>
                <a:ea typeface="Cambria" panose="02040503050406030204" pitchFamily="18" charset="0"/>
                <a:cs typeface="Arial"/>
                <a:sym typeface="Arial"/>
              </a:rPr>
              <a:t>chơi</a:t>
            </a:r>
            <a:r>
              <a:rPr lang="en-US" sz="5400" i="1" kern="0" dirty="0" smtClean="0">
                <a:latin typeface="Cambria" panose="02040503050406030204" pitchFamily="18" charset="0"/>
                <a:ea typeface="Cambria" panose="02040503050406030204" pitchFamily="18" charset="0"/>
                <a:cs typeface="Arial"/>
                <a:sym typeface="Arial"/>
              </a:rPr>
              <a:t>, </a:t>
            </a:r>
            <a:r>
              <a:rPr lang="en-US" sz="5400" i="1" kern="0" dirty="0" err="1" smtClean="0">
                <a:latin typeface="Cambria" panose="02040503050406030204" pitchFamily="18" charset="0"/>
                <a:ea typeface="Cambria" panose="02040503050406030204" pitchFamily="18" charset="0"/>
                <a:cs typeface="Arial"/>
                <a:sym typeface="Arial"/>
              </a:rPr>
              <a:t>các</a:t>
            </a:r>
            <a:r>
              <a:rPr lang="en-US" sz="5400" i="1" kern="0" dirty="0" smtClean="0">
                <a:latin typeface="Cambria" panose="02040503050406030204" pitchFamily="18" charset="0"/>
                <a:ea typeface="Cambria" panose="02040503050406030204" pitchFamily="18" charset="0"/>
                <a:cs typeface="Arial"/>
                <a:sym typeface="Arial"/>
              </a:rPr>
              <a:t> </a:t>
            </a:r>
            <a:r>
              <a:rPr lang="en-US" sz="5400" i="1" kern="0" dirty="0" err="1" smtClean="0">
                <a:latin typeface="Cambria" panose="02040503050406030204" pitchFamily="18" charset="0"/>
                <a:ea typeface="Cambria" panose="02040503050406030204" pitchFamily="18" charset="0"/>
                <a:cs typeface="Arial"/>
                <a:sym typeface="Arial"/>
              </a:rPr>
              <a:t>bạn</a:t>
            </a:r>
            <a:r>
              <a:rPr lang="en-US" sz="5400" i="1" kern="0" dirty="0" smtClean="0">
                <a:latin typeface="Cambria" panose="02040503050406030204" pitchFamily="18" charset="0"/>
                <a:ea typeface="Cambria" panose="02040503050406030204" pitchFamily="18" charset="0"/>
                <a:cs typeface="Arial"/>
                <a:sym typeface="Arial"/>
              </a:rPr>
              <a:t> </a:t>
            </a:r>
            <a:r>
              <a:rPr lang="en-US" sz="5400" i="1" kern="0" dirty="0" err="1" smtClean="0">
                <a:latin typeface="Cambria" panose="02040503050406030204" pitchFamily="18" charset="0"/>
                <a:ea typeface="Cambria" panose="02040503050406030204" pitchFamily="18" charset="0"/>
                <a:cs typeface="Arial"/>
                <a:sym typeface="Arial"/>
              </a:rPr>
              <a:t>nam</a:t>
            </a:r>
            <a:r>
              <a:rPr lang="en-US" sz="5400" i="1" kern="0" dirty="0" smtClean="0">
                <a:latin typeface="Cambria" panose="02040503050406030204" pitchFamily="18" charset="0"/>
                <a:ea typeface="Cambria" panose="02040503050406030204" pitchFamily="18" charset="0"/>
                <a:cs typeface="Arial"/>
                <a:sym typeface="Arial"/>
              </a:rPr>
              <a:t> </a:t>
            </a:r>
            <a:r>
              <a:rPr lang="en-US" sz="5400" i="1" kern="0" dirty="0" err="1" smtClean="0">
                <a:latin typeface="Cambria" panose="02040503050406030204" pitchFamily="18" charset="0"/>
                <a:ea typeface="Cambria" panose="02040503050406030204" pitchFamily="18" charset="0"/>
                <a:cs typeface="Arial"/>
                <a:sym typeface="Arial"/>
              </a:rPr>
              <a:t>chơi</a:t>
            </a:r>
            <a:r>
              <a:rPr lang="en-US" sz="5400" i="1" kern="0" dirty="0" smtClean="0">
                <a:latin typeface="Cambria" panose="02040503050406030204" pitchFamily="18" charset="0"/>
                <a:ea typeface="Cambria" panose="02040503050406030204" pitchFamily="18" charset="0"/>
                <a:cs typeface="Arial"/>
                <a:sym typeface="Arial"/>
              </a:rPr>
              <a:t> </a:t>
            </a:r>
            <a:r>
              <a:rPr lang="en-US" sz="5400" i="1" kern="0" dirty="0" err="1" smtClean="0">
                <a:latin typeface="Cambria" panose="02040503050406030204" pitchFamily="18" charset="0"/>
                <a:ea typeface="Cambria" panose="02040503050406030204" pitchFamily="18" charset="0"/>
                <a:cs typeface="Arial"/>
                <a:sym typeface="Arial"/>
              </a:rPr>
              <a:t>đá</a:t>
            </a:r>
            <a:r>
              <a:rPr lang="en-US" sz="5400" i="1" kern="0" dirty="0" smtClean="0">
                <a:latin typeface="Cambria" panose="02040503050406030204" pitchFamily="18" charset="0"/>
                <a:ea typeface="Cambria" panose="02040503050406030204" pitchFamily="18" charset="0"/>
                <a:cs typeface="Arial"/>
                <a:sym typeface="Arial"/>
              </a:rPr>
              <a:t> </a:t>
            </a:r>
            <a:r>
              <a:rPr lang="en-US" sz="5400" i="1" kern="0" dirty="0" err="1" smtClean="0">
                <a:latin typeface="Cambria" panose="02040503050406030204" pitchFamily="18" charset="0"/>
                <a:ea typeface="Cambria" panose="02040503050406030204" pitchFamily="18" charset="0"/>
                <a:cs typeface="Arial"/>
                <a:sym typeface="Arial"/>
              </a:rPr>
              <a:t>cầu</a:t>
            </a:r>
            <a:r>
              <a:rPr lang="en-US" sz="5400" i="1" kern="0" dirty="0" smtClean="0">
                <a:latin typeface="Cambria" panose="02040503050406030204" pitchFamily="18" charset="0"/>
                <a:ea typeface="Cambria" panose="02040503050406030204" pitchFamily="18" charset="0"/>
                <a:cs typeface="Arial"/>
                <a:sym typeface="Arial"/>
              </a:rPr>
              <a:t>, </a:t>
            </a:r>
            <a:r>
              <a:rPr lang="en-US" sz="5400" i="1" kern="0" dirty="0" err="1" smtClean="0">
                <a:latin typeface="Cambria" panose="02040503050406030204" pitchFamily="18" charset="0"/>
                <a:ea typeface="Cambria" panose="02040503050406030204" pitchFamily="18" charset="0"/>
                <a:cs typeface="Arial"/>
                <a:sym typeface="Arial"/>
              </a:rPr>
              <a:t>các</a:t>
            </a:r>
            <a:r>
              <a:rPr lang="en-US" sz="5400" i="1" kern="0" dirty="0" smtClean="0">
                <a:latin typeface="Cambria" panose="02040503050406030204" pitchFamily="18" charset="0"/>
                <a:ea typeface="Cambria" panose="02040503050406030204" pitchFamily="18" charset="0"/>
                <a:cs typeface="Arial"/>
                <a:sym typeface="Arial"/>
              </a:rPr>
              <a:t> </a:t>
            </a:r>
            <a:r>
              <a:rPr lang="en-US" sz="5400" i="1" kern="0" dirty="0" err="1" smtClean="0">
                <a:latin typeface="Cambria" panose="02040503050406030204" pitchFamily="18" charset="0"/>
                <a:ea typeface="Cambria" panose="02040503050406030204" pitchFamily="18" charset="0"/>
                <a:cs typeface="Arial"/>
                <a:sym typeface="Arial"/>
              </a:rPr>
              <a:t>bạn</a:t>
            </a:r>
            <a:r>
              <a:rPr lang="en-US" sz="5400" i="1" kern="0" dirty="0" smtClean="0">
                <a:latin typeface="Cambria" panose="02040503050406030204" pitchFamily="18" charset="0"/>
                <a:ea typeface="Cambria" panose="02040503050406030204" pitchFamily="18" charset="0"/>
                <a:cs typeface="Arial"/>
                <a:sym typeface="Arial"/>
              </a:rPr>
              <a:t> </a:t>
            </a:r>
            <a:r>
              <a:rPr lang="en-US" sz="5400" i="1" kern="0" dirty="0" err="1" smtClean="0">
                <a:latin typeface="Cambria" panose="02040503050406030204" pitchFamily="18" charset="0"/>
                <a:ea typeface="Cambria" panose="02040503050406030204" pitchFamily="18" charset="0"/>
                <a:cs typeface="Arial"/>
                <a:sym typeface="Arial"/>
              </a:rPr>
              <a:t>nữ</a:t>
            </a:r>
            <a:r>
              <a:rPr lang="en-US" sz="5400" i="1" kern="0" dirty="0" smtClean="0">
                <a:latin typeface="Cambria" panose="02040503050406030204" pitchFamily="18" charset="0"/>
                <a:ea typeface="Cambria" panose="02040503050406030204" pitchFamily="18" charset="0"/>
                <a:cs typeface="Arial"/>
                <a:sym typeface="Arial"/>
              </a:rPr>
              <a:t> </a:t>
            </a:r>
            <a:r>
              <a:rPr lang="en-US" sz="5400" i="1" kern="0" dirty="0" err="1" smtClean="0">
                <a:latin typeface="Cambria" panose="02040503050406030204" pitchFamily="18" charset="0"/>
                <a:ea typeface="Cambria" panose="02040503050406030204" pitchFamily="18" charset="0"/>
                <a:cs typeface="Arial"/>
                <a:sym typeface="Arial"/>
              </a:rPr>
              <a:t>chơi</a:t>
            </a:r>
            <a:r>
              <a:rPr lang="en-US" sz="5400" i="1" kern="0" dirty="0" smtClean="0">
                <a:latin typeface="Cambria" panose="02040503050406030204" pitchFamily="18" charset="0"/>
                <a:ea typeface="Cambria" panose="02040503050406030204" pitchFamily="18" charset="0"/>
                <a:cs typeface="Arial"/>
                <a:sym typeface="Arial"/>
              </a:rPr>
              <a:t> </a:t>
            </a:r>
            <a:r>
              <a:rPr lang="en-US" sz="5400" i="1" kern="0" dirty="0" err="1" smtClean="0">
                <a:latin typeface="Cambria" panose="02040503050406030204" pitchFamily="18" charset="0"/>
                <a:ea typeface="Cambria" panose="02040503050406030204" pitchFamily="18" charset="0"/>
                <a:cs typeface="Arial"/>
                <a:sym typeface="Arial"/>
              </a:rPr>
              <a:t>nhảy</a:t>
            </a:r>
            <a:r>
              <a:rPr lang="en-US" sz="5400" i="1" kern="0" dirty="0" smtClean="0">
                <a:latin typeface="Cambria" panose="02040503050406030204" pitchFamily="18" charset="0"/>
                <a:ea typeface="Cambria" panose="02040503050406030204" pitchFamily="18" charset="0"/>
                <a:cs typeface="Arial"/>
                <a:sym typeface="Arial"/>
              </a:rPr>
              <a:t> </a:t>
            </a:r>
            <a:r>
              <a:rPr lang="en-US" sz="5400" i="1" kern="0" dirty="0" err="1" smtClean="0">
                <a:latin typeface="Cambria" panose="02040503050406030204" pitchFamily="18" charset="0"/>
                <a:ea typeface="Cambria" panose="02040503050406030204" pitchFamily="18" charset="0"/>
                <a:cs typeface="Arial"/>
                <a:sym typeface="Arial"/>
              </a:rPr>
              <a:t>dây</a:t>
            </a:r>
            <a:r>
              <a:rPr lang="en-US" sz="5400" i="1" kern="0" dirty="0" smtClean="0">
                <a:latin typeface="Cambria" panose="02040503050406030204" pitchFamily="18" charset="0"/>
                <a:ea typeface="Cambria" panose="02040503050406030204" pitchFamily="18" charset="0"/>
                <a:cs typeface="Arial"/>
                <a:sym typeface="Arial"/>
              </a:rPr>
              <a:t>.</a:t>
            </a:r>
            <a:endParaRPr lang="en-US" sz="5400" i="1" kern="0" dirty="0">
              <a:latin typeface="Cambria" panose="02040503050406030204" pitchFamily="18" charset="0"/>
              <a:ea typeface="Cambria" panose="02040503050406030204" pitchFamily="18" charset="0"/>
              <a:cs typeface="Arial"/>
              <a:sym typeface="Arial"/>
            </a:endParaRPr>
          </a:p>
        </p:txBody>
      </p:sp>
      <p:grpSp>
        <p:nvGrpSpPr>
          <p:cNvPr id="58" name="Group 57"/>
          <p:cNvGrpSpPr/>
          <p:nvPr/>
        </p:nvGrpSpPr>
        <p:grpSpPr>
          <a:xfrm>
            <a:off x="1559515" y="6042207"/>
            <a:ext cx="15640571" cy="2061112"/>
            <a:chOff x="1559515" y="6042207"/>
            <a:chExt cx="15640571" cy="2061112"/>
          </a:xfrm>
        </p:grpSpPr>
        <p:sp>
          <p:nvSpPr>
            <p:cNvPr id="59" name="Rectangle 88">
              <a:extLst>
                <a:ext uri="{FF2B5EF4-FFF2-40B4-BE49-F238E27FC236}">
                  <a16:creationId xmlns:a16="http://schemas.microsoft.com/office/drawing/2014/main" id="{6F8CBEE7-4D51-C2A8-57D9-B137FF524BE2}"/>
                </a:ext>
              </a:extLst>
            </p:cNvPr>
            <p:cNvSpPr/>
            <p:nvPr/>
          </p:nvSpPr>
          <p:spPr>
            <a:xfrm>
              <a:off x="1559515" y="6042207"/>
              <a:ext cx="15640571" cy="2061112"/>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solidFill>
              <a:schemeClr val="bg1"/>
            </a:solidFill>
            <a:ln w="38100">
              <a:solidFill>
                <a:srgbClr val="00B050"/>
              </a:solidFill>
              <a:prstDash val="lgDash"/>
              <a:extLst>
                <a:ext uri="{C807C97D-BFC1-408E-A445-0C87EB9F89A2}">
                  <ask:lineSketchStyleProps xmlns="" xmlns:ask="http://schemas.microsoft.com/office/drawing/2018/sketchyshape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defRPr/>
              </a:pPr>
              <a:endParaRPr lang="en-US" sz="6000" kern="0">
                <a:solidFill>
                  <a:srgbClr val="FFFFFF"/>
                </a:solidFill>
                <a:latin typeface="Cambria" panose="02040503050406030204" pitchFamily="18" charset="0"/>
                <a:ea typeface="Cambria" panose="02040503050406030204" pitchFamily="18" charset="0"/>
                <a:sym typeface="Arial"/>
              </a:endParaRPr>
            </a:p>
          </p:txBody>
        </p:sp>
        <p:sp>
          <p:nvSpPr>
            <p:cNvPr id="60" name="Rectangle 59"/>
            <p:cNvSpPr/>
            <p:nvPr/>
          </p:nvSpPr>
          <p:spPr>
            <a:xfrm>
              <a:off x="3187152" y="6501937"/>
              <a:ext cx="12519856" cy="923330"/>
            </a:xfrm>
            <a:prstGeom prst="rect">
              <a:avLst/>
            </a:prstGeom>
          </p:spPr>
          <p:txBody>
            <a:bodyPr wrap="square">
              <a:spAutoFit/>
            </a:bodyPr>
            <a:lstStyle/>
            <a:p>
              <a:pPr algn="ctr"/>
              <a:r>
                <a:rPr lang="en-US" sz="5400" b="1" kern="0" dirty="0" err="1" smtClean="0">
                  <a:latin typeface="Cambria" panose="02040503050406030204" pitchFamily="18" charset="0"/>
                  <a:ea typeface="Cambria" panose="02040503050406030204" pitchFamily="18" charset="0"/>
                  <a:cs typeface="Arial"/>
                  <a:sym typeface="Arial"/>
                </a:rPr>
                <a:t>Trạng</a:t>
              </a:r>
              <a:r>
                <a:rPr lang="en-US" sz="5400" b="1" kern="0" dirty="0" smtClean="0">
                  <a:latin typeface="Cambria" panose="02040503050406030204" pitchFamily="18" charset="0"/>
                  <a:ea typeface="Cambria" panose="02040503050406030204" pitchFamily="18" charset="0"/>
                  <a:cs typeface="Arial"/>
                  <a:sym typeface="Arial"/>
                </a:rPr>
                <a:t> </a:t>
              </a:r>
              <a:r>
                <a:rPr lang="en-US" sz="5400" b="1" kern="0" dirty="0" err="1" smtClean="0">
                  <a:latin typeface="Cambria" panose="02040503050406030204" pitchFamily="18" charset="0"/>
                  <a:ea typeface="Cambria" panose="02040503050406030204" pitchFamily="18" charset="0"/>
                  <a:cs typeface="Arial"/>
                  <a:sym typeface="Arial"/>
                </a:rPr>
                <a:t>ngữ</a:t>
              </a:r>
              <a:r>
                <a:rPr lang="en-US" sz="5400" b="1" kern="0" dirty="0" smtClean="0">
                  <a:latin typeface="Cambria" panose="02040503050406030204" pitchFamily="18" charset="0"/>
                  <a:ea typeface="Cambria" panose="02040503050406030204" pitchFamily="18" charset="0"/>
                  <a:cs typeface="Arial"/>
                  <a:sym typeface="Arial"/>
                </a:rPr>
                <a:t>: </a:t>
              </a:r>
              <a:r>
                <a:rPr lang="en-US" sz="5400" b="1" kern="0" dirty="0" err="1" smtClean="0">
                  <a:latin typeface="Cambria" panose="02040503050406030204" pitchFamily="18" charset="0"/>
                  <a:ea typeface="Cambria" panose="02040503050406030204" pitchFamily="18" charset="0"/>
                  <a:cs typeface="Arial"/>
                  <a:sym typeface="Arial"/>
                </a:rPr>
                <a:t>Giờ</a:t>
              </a:r>
              <a:r>
                <a:rPr lang="en-US" sz="5400" b="1" kern="0" dirty="0" smtClean="0">
                  <a:latin typeface="Cambria" panose="02040503050406030204" pitchFamily="18" charset="0"/>
                  <a:ea typeface="Cambria" panose="02040503050406030204" pitchFamily="18" charset="0"/>
                  <a:cs typeface="Arial"/>
                  <a:sym typeface="Arial"/>
                </a:rPr>
                <a:t> </a:t>
              </a:r>
              <a:r>
                <a:rPr lang="en-US" sz="5400" b="1" kern="0" dirty="0" err="1" smtClean="0">
                  <a:latin typeface="Cambria" panose="02040503050406030204" pitchFamily="18" charset="0"/>
                  <a:ea typeface="Cambria" panose="02040503050406030204" pitchFamily="18" charset="0"/>
                  <a:cs typeface="Arial"/>
                  <a:sym typeface="Arial"/>
                </a:rPr>
                <a:t>ra</a:t>
              </a:r>
              <a:r>
                <a:rPr lang="en-US" sz="5400" b="1" kern="0" dirty="0" smtClean="0">
                  <a:latin typeface="Cambria" panose="02040503050406030204" pitchFamily="18" charset="0"/>
                  <a:ea typeface="Cambria" panose="02040503050406030204" pitchFamily="18" charset="0"/>
                  <a:cs typeface="Arial"/>
                  <a:sym typeface="Arial"/>
                </a:rPr>
                <a:t> </a:t>
              </a:r>
              <a:r>
                <a:rPr lang="en-US" sz="5400" b="1" kern="0" dirty="0" err="1" smtClean="0">
                  <a:latin typeface="Cambria" panose="02040503050406030204" pitchFamily="18" charset="0"/>
                  <a:ea typeface="Cambria" panose="02040503050406030204" pitchFamily="18" charset="0"/>
                  <a:cs typeface="Arial"/>
                  <a:sym typeface="Arial"/>
                </a:rPr>
                <a:t>chơi</a:t>
              </a:r>
              <a:endParaRPr lang="en-GB" dirty="0"/>
            </a:p>
          </p:txBody>
        </p:sp>
      </p:grpSp>
    </p:spTree>
    <p:extLst>
      <p:ext uri="{BB962C8B-B14F-4D97-AF65-F5344CB8AC3E}">
        <p14:creationId xmlns:p14="http://schemas.microsoft.com/office/powerpoint/2010/main" val="24109346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childTnLst>
                                </p:cTn>
                              </p:par>
                              <p:par>
                                <p:cTn id="8" presetID="63" presetClass="path" presetSubtype="0" repeatCount="indefinite" autoRev="1" fill="hold" nodeType="withEffect">
                                  <p:stCondLst>
                                    <p:cond delay="0"/>
                                  </p:stCondLst>
                                  <p:childTnLst>
                                    <p:animMotion origin="layout" path="M -3.125E-6 -1.11022E-16 L 0.1556 0.00301 " pathEditMode="relative" rAng="0" ptsTypes="AA">
                                      <p:cBhvr>
                                        <p:cTn id="9" dur="5250" fill="hold"/>
                                        <p:tgtEl>
                                          <p:spTgt spid="17"/>
                                        </p:tgtEl>
                                        <p:attrNameLst>
                                          <p:attrName>ppt_x</p:attrName>
                                          <p:attrName>ppt_y</p:attrName>
                                        </p:attrNameLst>
                                      </p:cBhvr>
                                      <p:rCtr x="7773" y="139"/>
                                    </p:animMotion>
                                  </p:childTnLst>
                                </p:cTn>
                              </p:par>
                              <p:par>
                                <p:cTn id="10" presetID="10"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2000"/>
                                        <p:tgtEl>
                                          <p:spTgt spid="15"/>
                                        </p:tgtEl>
                                      </p:cBhvr>
                                    </p:animEffect>
                                  </p:childTnLst>
                                </p:cTn>
                              </p:par>
                              <p:par>
                                <p:cTn id="13" presetID="63" presetClass="path" presetSubtype="0" repeatCount="indefinite" autoRev="1" fill="hold" nodeType="withEffect">
                                  <p:stCondLst>
                                    <p:cond delay="0"/>
                                  </p:stCondLst>
                                  <p:childTnLst>
                                    <p:animMotion origin="layout" path="M 3.33333E-6 0 L 0.09752 0 " pathEditMode="relative" rAng="0" ptsTypes="AA">
                                      <p:cBhvr>
                                        <p:cTn id="14" dur="5950" spd="-100000" fill="hold"/>
                                        <p:tgtEl>
                                          <p:spTgt spid="15"/>
                                        </p:tgtEl>
                                        <p:attrNameLst>
                                          <p:attrName>ppt_x</p:attrName>
                                          <p:attrName>ppt_y</p:attrName>
                                        </p:attrNameLst>
                                      </p:cBhvr>
                                      <p:rCtr x="4870" y="0"/>
                                    </p:animMotion>
                                  </p:childTnLst>
                                </p:cTn>
                              </p:par>
                              <p:par>
                                <p:cTn id="15" presetID="10"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2000"/>
                                        <p:tgtEl>
                                          <p:spTgt spid="16"/>
                                        </p:tgtEl>
                                      </p:cBhvr>
                                    </p:animEffect>
                                  </p:childTnLst>
                                </p:cTn>
                              </p:par>
                              <p:par>
                                <p:cTn id="18" presetID="63" presetClass="path" presetSubtype="0" repeatCount="indefinite" autoRev="1" fill="hold" nodeType="withEffect">
                                  <p:stCondLst>
                                    <p:cond delay="0"/>
                                  </p:stCondLst>
                                  <p:childTnLst>
                                    <p:animMotion origin="layout" path="M -3.54167E-6 4.81481E-6 L -0.04922 0.00509 " pathEditMode="relative" rAng="0" ptsTypes="AA">
                                      <p:cBhvr>
                                        <p:cTn id="19" dur="5950" fill="hold"/>
                                        <p:tgtEl>
                                          <p:spTgt spid="16"/>
                                        </p:tgtEl>
                                        <p:attrNameLst>
                                          <p:attrName>ppt_x</p:attrName>
                                          <p:attrName>ppt_y</p:attrName>
                                        </p:attrNameLst>
                                      </p:cBhvr>
                                      <p:rCtr x="-2461" y="255"/>
                                    </p:animMotion>
                                  </p:childTnLst>
                                </p:cTn>
                              </p:par>
                              <p:par>
                                <p:cTn id="20" presetID="2" presetClass="entr" presetSubtype="8" fill="hold" nodeType="withEffect">
                                  <p:stCondLst>
                                    <p:cond delay="10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11500" fill="hold"/>
                                        <p:tgtEl>
                                          <p:spTgt spid="18"/>
                                        </p:tgtEl>
                                        <p:attrNameLst>
                                          <p:attrName>ppt_x</p:attrName>
                                        </p:attrNameLst>
                                      </p:cBhvr>
                                      <p:tavLst>
                                        <p:tav tm="0">
                                          <p:val>
                                            <p:strVal val="0-#ppt_w/2"/>
                                          </p:val>
                                        </p:tav>
                                        <p:tav tm="100000">
                                          <p:val>
                                            <p:strVal val="#ppt_x"/>
                                          </p:val>
                                        </p:tav>
                                      </p:tavLst>
                                    </p:anim>
                                    <p:anim calcmode="lin" valueType="num">
                                      <p:cBhvr additive="base">
                                        <p:cTn id="23" dur="11500" fill="hold"/>
                                        <p:tgtEl>
                                          <p:spTgt spid="18"/>
                                        </p:tgtEl>
                                        <p:attrNameLst>
                                          <p:attrName>ppt_y</p:attrName>
                                        </p:attrNameLst>
                                      </p:cBhvr>
                                      <p:tavLst>
                                        <p:tav tm="0">
                                          <p:val>
                                            <p:strVal val="#ppt_y"/>
                                          </p:val>
                                        </p:tav>
                                        <p:tav tm="100000">
                                          <p:val>
                                            <p:strVal val="#ppt_y"/>
                                          </p:val>
                                        </p:tav>
                                      </p:tavLst>
                                    </p:anim>
                                  </p:childTnLst>
                                </p:cTn>
                              </p:par>
                              <p:par>
                                <p:cTn id="24" presetID="10" presetClass="entr" presetSubtype="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2000"/>
                                        <p:tgtEl>
                                          <p:spTgt spid="19"/>
                                        </p:tgtEl>
                                      </p:cBhvr>
                                    </p:animEffect>
                                  </p:childTnLst>
                                </p:cTn>
                              </p:par>
                              <p:par>
                                <p:cTn id="27" presetID="63" presetClass="path" presetSubtype="0" repeatCount="indefinite" autoRev="1" fill="hold" nodeType="withEffect">
                                  <p:stCondLst>
                                    <p:cond delay="0"/>
                                  </p:stCondLst>
                                  <p:childTnLst>
                                    <p:animMotion origin="layout" path="M -2.08333E-6 2.22222E-6 L -0.04922 0.00509 " pathEditMode="relative" rAng="0" ptsTypes="AA">
                                      <p:cBhvr>
                                        <p:cTn id="28" dur="5950" fill="hold"/>
                                        <p:tgtEl>
                                          <p:spTgt spid="19"/>
                                        </p:tgtEl>
                                        <p:attrNameLst>
                                          <p:attrName>ppt_x</p:attrName>
                                          <p:attrName>ppt_y</p:attrName>
                                        </p:attrNameLst>
                                      </p:cBhvr>
                                      <p:rCtr x="-2461" y="255"/>
                                    </p:animMotion>
                                  </p:childTnLst>
                                </p:cTn>
                              </p:par>
                              <p:par>
                                <p:cTn id="29" presetID="10"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2000"/>
                                        <p:tgtEl>
                                          <p:spTgt spid="20"/>
                                        </p:tgtEl>
                                      </p:cBhvr>
                                    </p:animEffect>
                                  </p:childTnLst>
                                </p:cTn>
                              </p:par>
                              <p:par>
                                <p:cTn id="32" presetID="63" presetClass="path" presetSubtype="0" repeatCount="indefinite" autoRev="1" fill="hold" nodeType="withEffect">
                                  <p:stCondLst>
                                    <p:cond delay="0"/>
                                  </p:stCondLst>
                                  <p:childTnLst>
                                    <p:animMotion origin="layout" path="M 4.58333E-6 3.7037E-7 L -0.04922 0.00509 " pathEditMode="relative" rAng="0" ptsTypes="AA">
                                      <p:cBhvr>
                                        <p:cTn id="33" dur="5950" fill="hold"/>
                                        <p:tgtEl>
                                          <p:spTgt spid="20"/>
                                        </p:tgtEl>
                                        <p:attrNameLst>
                                          <p:attrName>ppt_x</p:attrName>
                                          <p:attrName>ppt_y</p:attrName>
                                        </p:attrNameLst>
                                      </p:cBhvr>
                                      <p:rCtr x="-2461" y="255"/>
                                    </p:animMotion>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1000"/>
                                        <p:tgtEl>
                                          <p:spTgt spid="2"/>
                                        </p:tgtEl>
                                      </p:cBhvr>
                                    </p:animEffect>
                                    <p:anim calcmode="lin" valueType="num">
                                      <p:cBhvr>
                                        <p:cTn id="39" dur="1000" fill="hold"/>
                                        <p:tgtEl>
                                          <p:spTgt spid="2"/>
                                        </p:tgtEl>
                                        <p:attrNameLst>
                                          <p:attrName>ppt_x</p:attrName>
                                        </p:attrNameLst>
                                      </p:cBhvr>
                                      <p:tavLst>
                                        <p:tav tm="0">
                                          <p:val>
                                            <p:strVal val="#ppt_x"/>
                                          </p:val>
                                        </p:tav>
                                        <p:tav tm="100000">
                                          <p:val>
                                            <p:strVal val="#ppt_x"/>
                                          </p:val>
                                        </p:tav>
                                      </p:tavLst>
                                    </p:anim>
                                    <p:anim calcmode="lin" valueType="num">
                                      <p:cBhvr>
                                        <p:cTn id="40" dur="1000" fill="hold"/>
                                        <p:tgtEl>
                                          <p:spTgt spid="2"/>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57"/>
                                        </p:tgtEl>
                                        <p:attrNameLst>
                                          <p:attrName>style.visibility</p:attrName>
                                        </p:attrNameLst>
                                      </p:cBhvr>
                                      <p:to>
                                        <p:strVal val="visible"/>
                                      </p:to>
                                    </p:set>
                                    <p:animEffect transition="in" filter="fade">
                                      <p:cBhvr>
                                        <p:cTn id="43" dur="1000"/>
                                        <p:tgtEl>
                                          <p:spTgt spid="57"/>
                                        </p:tgtEl>
                                      </p:cBhvr>
                                    </p:animEffect>
                                    <p:anim calcmode="lin" valueType="num">
                                      <p:cBhvr>
                                        <p:cTn id="44" dur="1000" fill="hold"/>
                                        <p:tgtEl>
                                          <p:spTgt spid="57"/>
                                        </p:tgtEl>
                                        <p:attrNameLst>
                                          <p:attrName>ppt_x</p:attrName>
                                        </p:attrNameLst>
                                      </p:cBhvr>
                                      <p:tavLst>
                                        <p:tav tm="0">
                                          <p:val>
                                            <p:strVal val="#ppt_x"/>
                                          </p:val>
                                        </p:tav>
                                        <p:tav tm="100000">
                                          <p:val>
                                            <p:strVal val="#ppt_x"/>
                                          </p:val>
                                        </p:tav>
                                      </p:tavLst>
                                    </p:anim>
                                    <p:anim calcmode="lin" valueType="num">
                                      <p:cBhvr>
                                        <p:cTn id="45"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58"/>
                                        </p:tgtEl>
                                        <p:attrNameLst>
                                          <p:attrName>style.visibility</p:attrName>
                                        </p:attrNameLst>
                                      </p:cBhvr>
                                      <p:to>
                                        <p:strVal val="visible"/>
                                      </p:to>
                                    </p:set>
                                    <p:animEffect transition="in" filter="fade">
                                      <p:cBhvr>
                                        <p:cTn id="50" dur="1000"/>
                                        <p:tgtEl>
                                          <p:spTgt spid="58"/>
                                        </p:tgtEl>
                                      </p:cBhvr>
                                    </p:animEffect>
                                    <p:anim calcmode="lin" valueType="num">
                                      <p:cBhvr>
                                        <p:cTn id="51" dur="1000" fill="hold"/>
                                        <p:tgtEl>
                                          <p:spTgt spid="58"/>
                                        </p:tgtEl>
                                        <p:attrNameLst>
                                          <p:attrName>ppt_x</p:attrName>
                                        </p:attrNameLst>
                                      </p:cBhvr>
                                      <p:tavLst>
                                        <p:tav tm="0">
                                          <p:val>
                                            <p:strVal val="#ppt_x"/>
                                          </p:val>
                                        </p:tav>
                                        <p:tav tm="100000">
                                          <p:val>
                                            <p:strVal val="#ppt_x"/>
                                          </p:val>
                                        </p:tav>
                                      </p:tavLst>
                                    </p:anim>
                                    <p:anim calcmode="lin" valueType="num">
                                      <p:cBhvr>
                                        <p:cTn id="52"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3">
            <a:extLst>
              <a:ext uri="{28A0092B-C50C-407E-A947-70E740481C1C}">
                <a14:useLocalDpi xmlns:a14="http://schemas.microsoft.com/office/drawing/2010/main" val="0"/>
              </a:ext>
            </a:extLst>
          </a:blip>
          <a:srcRect l="4074" r="4074"/>
          <a:stretch/>
        </p:blipFill>
        <p:spPr>
          <a:xfrm>
            <a:off x="0" y="0"/>
            <a:ext cx="18288000" cy="10287000"/>
          </a:xfrm>
          <a:prstGeom prst="rect">
            <a:avLst/>
          </a:prstGeom>
        </p:spPr>
      </p:pic>
      <p:pic>
        <p:nvPicPr>
          <p:cNvPr id="15" name="图片 14">
            <a:extLst>
              <a:ext uri="{FF2B5EF4-FFF2-40B4-BE49-F238E27FC236}">
                <a16:creationId xmlns:a16="http://schemas.microsoft.com/office/drawing/2014/main" id="{1AD07F7E-1C9F-4475-982E-E2A483C791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0404" y="8162798"/>
            <a:ext cx="2319501" cy="2319501"/>
          </a:xfrm>
          <a:prstGeom prst="rect">
            <a:avLst/>
          </a:prstGeom>
        </p:spPr>
      </p:pic>
      <p:pic>
        <p:nvPicPr>
          <p:cNvPr id="16" name="图片 15">
            <a:extLst>
              <a:ext uri="{FF2B5EF4-FFF2-40B4-BE49-F238E27FC236}">
                <a16:creationId xmlns:a16="http://schemas.microsoft.com/office/drawing/2014/main" id="{2A715F77-DF64-4201-81F3-12F1FF45A9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45056" y="8828668"/>
            <a:ext cx="1252997" cy="1252997"/>
          </a:xfrm>
          <a:prstGeom prst="rect">
            <a:avLst/>
          </a:prstGeom>
        </p:spPr>
      </p:pic>
      <p:pic>
        <p:nvPicPr>
          <p:cNvPr id="17" name="图片 16">
            <a:extLst>
              <a:ext uri="{FF2B5EF4-FFF2-40B4-BE49-F238E27FC236}">
                <a16:creationId xmlns:a16="http://schemas.microsoft.com/office/drawing/2014/main" id="{A181037B-11BE-4180-A779-4A1E5628F0C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902333" y="7752816"/>
            <a:ext cx="2247900" cy="2247900"/>
          </a:xfrm>
          <a:prstGeom prst="rect">
            <a:avLst/>
          </a:prstGeom>
        </p:spPr>
      </p:pic>
      <p:pic>
        <p:nvPicPr>
          <p:cNvPr id="18" name="图片 17">
            <a:extLst>
              <a:ext uri="{FF2B5EF4-FFF2-40B4-BE49-F238E27FC236}">
                <a16:creationId xmlns:a16="http://schemas.microsoft.com/office/drawing/2014/main" id="{FD51F806-0E00-4876-A434-3E441792124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21955" y="8371834"/>
            <a:ext cx="2110466" cy="2110466"/>
          </a:xfrm>
          <a:prstGeom prst="rect">
            <a:avLst/>
          </a:prstGeom>
        </p:spPr>
      </p:pic>
      <p:pic>
        <p:nvPicPr>
          <p:cNvPr id="19" name="图片 18">
            <a:extLst>
              <a:ext uri="{FF2B5EF4-FFF2-40B4-BE49-F238E27FC236}">
                <a16:creationId xmlns:a16="http://schemas.microsoft.com/office/drawing/2014/main" id="{2A715F77-DF64-4201-81F3-12F1FF45A95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56324" y="-394166"/>
            <a:ext cx="2263581" cy="2263581"/>
          </a:xfrm>
          <a:prstGeom prst="rect">
            <a:avLst/>
          </a:prstGeom>
        </p:spPr>
      </p:pic>
      <p:pic>
        <p:nvPicPr>
          <p:cNvPr id="20" name="图片 19">
            <a:extLst>
              <a:ext uri="{FF2B5EF4-FFF2-40B4-BE49-F238E27FC236}">
                <a16:creationId xmlns:a16="http://schemas.microsoft.com/office/drawing/2014/main" id="{2A715F77-DF64-4201-81F3-12F1FF45A9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902334" y="-429561"/>
            <a:ext cx="2497688" cy="2497688"/>
          </a:xfrm>
          <a:prstGeom prst="rect">
            <a:avLst/>
          </a:prstGeom>
        </p:spPr>
      </p:pic>
      <p:grpSp>
        <p:nvGrpSpPr>
          <p:cNvPr id="13" name="Group 12"/>
          <p:cNvGrpSpPr/>
          <p:nvPr/>
        </p:nvGrpSpPr>
        <p:grpSpPr>
          <a:xfrm>
            <a:off x="-152400" y="232281"/>
            <a:ext cx="18000558" cy="6357109"/>
            <a:chOff x="-2253" y="-419849"/>
            <a:chExt cx="12000372" cy="4238072"/>
          </a:xfrm>
        </p:grpSpPr>
        <p:grpSp>
          <p:nvGrpSpPr>
            <p:cNvPr id="21" name="Group 20">
              <a:extLst>
                <a:ext uri="{FF2B5EF4-FFF2-40B4-BE49-F238E27FC236}">
                  <a16:creationId xmlns:a16="http://schemas.microsoft.com/office/drawing/2014/main" id="{A494FD56-6031-30C1-EBD3-D8BFA61ED704}"/>
                </a:ext>
              </a:extLst>
            </p:cNvPr>
            <p:cNvGrpSpPr/>
            <p:nvPr/>
          </p:nvGrpSpPr>
          <p:grpSpPr>
            <a:xfrm>
              <a:off x="568413" y="114652"/>
              <a:ext cx="11429706" cy="3703571"/>
              <a:chOff x="335021" y="23791"/>
              <a:chExt cx="8572280" cy="3075247"/>
            </a:xfrm>
          </p:grpSpPr>
          <p:grpSp>
            <p:nvGrpSpPr>
              <p:cNvPr id="22" name="Group 21">
                <a:extLst>
                  <a:ext uri="{FF2B5EF4-FFF2-40B4-BE49-F238E27FC236}">
                    <a16:creationId xmlns:a16="http://schemas.microsoft.com/office/drawing/2014/main" id="{469D7A8D-AC90-821C-807E-ACF7EF71BEE4}"/>
                  </a:ext>
                </a:extLst>
              </p:cNvPr>
              <p:cNvGrpSpPr/>
              <p:nvPr/>
            </p:nvGrpSpPr>
            <p:grpSpPr>
              <a:xfrm>
                <a:off x="335021" y="23791"/>
                <a:ext cx="8572280" cy="3075247"/>
                <a:chOff x="335021" y="23791"/>
                <a:chExt cx="8572280" cy="3075247"/>
              </a:xfrm>
            </p:grpSpPr>
            <p:sp>
              <p:nvSpPr>
                <p:cNvPr id="24" name="Google Shape;2105;p47">
                  <a:extLst>
                    <a:ext uri="{FF2B5EF4-FFF2-40B4-BE49-F238E27FC236}">
                      <a16:creationId xmlns:a16="http://schemas.microsoft.com/office/drawing/2014/main" id="{DA3FBF7E-E84E-7E93-863D-5C618E6F7EFA}"/>
                    </a:ext>
                  </a:extLst>
                </p:cNvPr>
                <p:cNvSpPr/>
                <p:nvPr/>
              </p:nvSpPr>
              <p:spPr>
                <a:xfrm>
                  <a:off x="335021" y="23791"/>
                  <a:ext cx="8572280" cy="3075247"/>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82850" tIns="182850" rIns="182850" bIns="182850" anchor="ctr" anchorCtr="0">
                  <a:noAutofit/>
                </a:bodyPr>
                <a:lstStyle/>
                <a:p>
                  <a:pPr defTabSz="1828755">
                    <a:buClr>
                      <a:srgbClr val="000000"/>
                    </a:buClr>
                    <a:defRPr/>
                  </a:pPr>
                  <a:endParaRPr sz="7200" kern="0">
                    <a:solidFill>
                      <a:srgbClr val="000000"/>
                    </a:solidFill>
                    <a:latin typeface="Cambria" panose="02040503050406030204" pitchFamily="18" charset="0"/>
                    <a:ea typeface="Cambria" panose="02040503050406030204" pitchFamily="18" charset="0"/>
                    <a:cs typeface="Arial"/>
                    <a:sym typeface="Arial"/>
                  </a:endParaRPr>
                </a:p>
              </p:txBody>
            </p:sp>
            <p:sp>
              <p:nvSpPr>
                <p:cNvPr id="25" name="Rectangle 88">
                  <a:extLst>
                    <a:ext uri="{FF2B5EF4-FFF2-40B4-BE49-F238E27FC236}">
                      <a16:creationId xmlns:a16="http://schemas.microsoft.com/office/drawing/2014/main" id="{6F8CBEE7-4D51-C2A8-57D9-B137FF524BE2}"/>
                    </a:ext>
                  </a:extLst>
                </p:cNvPr>
                <p:cNvSpPr/>
                <p:nvPr/>
              </p:nvSpPr>
              <p:spPr>
                <a:xfrm>
                  <a:off x="792772" y="227504"/>
                  <a:ext cx="7820286" cy="2618647"/>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CA3659"/>
                  </a:solidFill>
                  <a:prstDash val="lgDash"/>
                  <a:extLst>
                    <a:ext uri="{C807C97D-BFC1-408E-A445-0C87EB9F89A2}">
                      <ask:lineSketchStyleProps xmlns="" xmlns:ask="http://schemas.microsoft.com/office/drawing/2018/sketchyshape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defRPr/>
                  </a:pPr>
                  <a:endParaRPr lang="en-US" sz="7200" kern="0">
                    <a:solidFill>
                      <a:srgbClr val="FFFFFF"/>
                    </a:solidFill>
                    <a:latin typeface="Cambria" panose="02040503050406030204" pitchFamily="18" charset="0"/>
                    <a:ea typeface="Cambria" panose="02040503050406030204" pitchFamily="18" charset="0"/>
                    <a:sym typeface="Arial"/>
                  </a:endParaRPr>
                </a:p>
              </p:txBody>
            </p:sp>
          </p:grpSp>
          <p:sp>
            <p:nvSpPr>
              <p:cNvPr id="23" name="TextBox 22">
                <a:extLst>
                  <a:ext uri="{FF2B5EF4-FFF2-40B4-BE49-F238E27FC236}">
                    <a16:creationId xmlns:a16="http://schemas.microsoft.com/office/drawing/2014/main" id="{1FC9217A-F002-4CBC-34C1-FD13B89B137E}"/>
                  </a:ext>
                </a:extLst>
              </p:cNvPr>
              <p:cNvSpPr txBox="1"/>
              <p:nvPr/>
            </p:nvSpPr>
            <p:spPr>
              <a:xfrm>
                <a:off x="1446151" y="813251"/>
                <a:ext cx="6737082" cy="1277806"/>
              </a:xfrm>
              <a:prstGeom prst="rect">
                <a:avLst/>
              </a:prstGeom>
              <a:noFill/>
            </p:spPr>
            <p:txBody>
              <a:bodyPr wrap="square" rtlCol="0">
                <a:spAutoFit/>
              </a:bodyPr>
              <a:lstStyle/>
              <a:p>
                <a:pPr algn="ctr" defTabSz="1828755">
                  <a:buClr>
                    <a:srgbClr val="000000"/>
                  </a:buClr>
                  <a:defRPr/>
                </a:pPr>
                <a:r>
                  <a:rPr lang="en-US" sz="7200" b="1" kern="0" dirty="0" err="1" smtClean="0">
                    <a:solidFill>
                      <a:srgbClr val="FF0000"/>
                    </a:solidFill>
                    <a:latin typeface="Cambria" panose="02040503050406030204" pitchFamily="18" charset="0"/>
                    <a:ea typeface="Cambria" panose="02040503050406030204" pitchFamily="18" charset="0"/>
                    <a:cs typeface="Arial"/>
                    <a:sym typeface="Arial"/>
                  </a:rPr>
                  <a:t>Đặt</a:t>
                </a:r>
                <a:r>
                  <a:rPr lang="en-US" sz="7200" b="1" kern="0" dirty="0" smtClean="0">
                    <a:solidFill>
                      <a:srgbClr val="FF0000"/>
                    </a:solidFill>
                    <a:latin typeface="Cambria" panose="02040503050406030204" pitchFamily="18" charset="0"/>
                    <a:ea typeface="Cambria" panose="02040503050406030204" pitchFamily="18" charset="0"/>
                    <a:cs typeface="Arial"/>
                    <a:sym typeface="Arial"/>
                  </a:rPr>
                  <a:t> </a:t>
                </a:r>
                <a:r>
                  <a:rPr lang="en-US" sz="7200" b="1" kern="0" dirty="0" err="1" smtClean="0">
                    <a:solidFill>
                      <a:srgbClr val="FF0000"/>
                    </a:solidFill>
                    <a:latin typeface="Cambria" panose="02040503050406030204" pitchFamily="18" charset="0"/>
                    <a:ea typeface="Cambria" panose="02040503050406030204" pitchFamily="18" charset="0"/>
                    <a:cs typeface="Arial"/>
                    <a:sym typeface="Arial"/>
                  </a:rPr>
                  <a:t>một</a:t>
                </a:r>
                <a:r>
                  <a:rPr lang="en-US" sz="7200" b="1" kern="0" dirty="0" smtClean="0">
                    <a:solidFill>
                      <a:srgbClr val="FF0000"/>
                    </a:solidFill>
                    <a:latin typeface="Cambria" panose="02040503050406030204" pitchFamily="18" charset="0"/>
                    <a:ea typeface="Cambria" panose="02040503050406030204" pitchFamily="18" charset="0"/>
                    <a:cs typeface="Arial"/>
                    <a:sym typeface="Arial"/>
                  </a:rPr>
                  <a:t> </a:t>
                </a:r>
                <a:r>
                  <a:rPr lang="en-US" sz="7200" b="1" kern="0" dirty="0" err="1" smtClean="0">
                    <a:solidFill>
                      <a:srgbClr val="FF0000"/>
                    </a:solidFill>
                    <a:latin typeface="Cambria" panose="02040503050406030204" pitchFamily="18" charset="0"/>
                    <a:ea typeface="Cambria" panose="02040503050406030204" pitchFamily="18" charset="0"/>
                    <a:cs typeface="Arial"/>
                    <a:sym typeface="Arial"/>
                  </a:rPr>
                  <a:t>câu</a:t>
                </a:r>
                <a:r>
                  <a:rPr lang="en-US" sz="7200" b="1" kern="0" dirty="0" smtClean="0">
                    <a:solidFill>
                      <a:srgbClr val="FF0000"/>
                    </a:solidFill>
                    <a:latin typeface="Cambria" panose="02040503050406030204" pitchFamily="18" charset="0"/>
                    <a:ea typeface="Cambria" panose="02040503050406030204" pitchFamily="18" charset="0"/>
                    <a:cs typeface="Arial"/>
                    <a:sym typeface="Arial"/>
                  </a:rPr>
                  <a:t> </a:t>
                </a:r>
                <a:r>
                  <a:rPr lang="en-US" sz="7200" b="1" kern="0" dirty="0" err="1" smtClean="0">
                    <a:solidFill>
                      <a:srgbClr val="FF0000"/>
                    </a:solidFill>
                    <a:latin typeface="Cambria" panose="02040503050406030204" pitchFamily="18" charset="0"/>
                    <a:ea typeface="Cambria" panose="02040503050406030204" pitchFamily="18" charset="0"/>
                    <a:cs typeface="Arial"/>
                    <a:sym typeface="Arial"/>
                  </a:rPr>
                  <a:t>ghéo</a:t>
                </a:r>
                <a:r>
                  <a:rPr lang="en-US" sz="7200" b="1" kern="0" dirty="0" smtClean="0">
                    <a:solidFill>
                      <a:srgbClr val="FF0000"/>
                    </a:solidFill>
                    <a:latin typeface="Cambria" panose="02040503050406030204" pitchFamily="18" charset="0"/>
                    <a:ea typeface="Cambria" panose="02040503050406030204" pitchFamily="18" charset="0"/>
                    <a:cs typeface="Arial"/>
                    <a:sym typeface="Arial"/>
                  </a:rPr>
                  <a:t> </a:t>
                </a:r>
                <a:r>
                  <a:rPr lang="en-US" sz="7200" b="1" kern="0" dirty="0" err="1" smtClean="0">
                    <a:solidFill>
                      <a:srgbClr val="FF0000"/>
                    </a:solidFill>
                    <a:latin typeface="Cambria" panose="02040503050406030204" pitchFamily="18" charset="0"/>
                    <a:ea typeface="Cambria" panose="02040503050406030204" pitchFamily="18" charset="0"/>
                    <a:cs typeface="Arial"/>
                    <a:sym typeface="Arial"/>
                  </a:rPr>
                  <a:t>theo</a:t>
                </a:r>
                <a:r>
                  <a:rPr lang="en-US" sz="7200" b="1" kern="0" dirty="0" smtClean="0">
                    <a:solidFill>
                      <a:srgbClr val="FF0000"/>
                    </a:solidFill>
                    <a:latin typeface="Cambria" panose="02040503050406030204" pitchFamily="18" charset="0"/>
                    <a:ea typeface="Cambria" panose="02040503050406030204" pitchFamily="18" charset="0"/>
                    <a:cs typeface="Arial"/>
                    <a:sym typeface="Arial"/>
                  </a:rPr>
                  <a:t> </a:t>
                </a:r>
                <a:r>
                  <a:rPr lang="en-US" sz="7200" b="1" kern="0" dirty="0" err="1" smtClean="0">
                    <a:solidFill>
                      <a:srgbClr val="FF0000"/>
                    </a:solidFill>
                    <a:latin typeface="Cambria" panose="02040503050406030204" pitchFamily="18" charset="0"/>
                    <a:ea typeface="Cambria" panose="02040503050406030204" pitchFamily="18" charset="0"/>
                    <a:cs typeface="Arial"/>
                    <a:sym typeface="Arial"/>
                  </a:rPr>
                  <a:t>cấu</a:t>
                </a:r>
                <a:r>
                  <a:rPr lang="en-US" sz="7200" b="1" kern="0" dirty="0" smtClean="0">
                    <a:solidFill>
                      <a:srgbClr val="FF0000"/>
                    </a:solidFill>
                    <a:latin typeface="Cambria" panose="02040503050406030204" pitchFamily="18" charset="0"/>
                    <a:ea typeface="Cambria" panose="02040503050406030204" pitchFamily="18" charset="0"/>
                    <a:cs typeface="Arial"/>
                    <a:sym typeface="Arial"/>
                  </a:rPr>
                  <a:t> </a:t>
                </a:r>
                <a:r>
                  <a:rPr lang="en-US" sz="7200" b="1" kern="0" dirty="0" err="1" smtClean="0">
                    <a:solidFill>
                      <a:srgbClr val="FF0000"/>
                    </a:solidFill>
                    <a:latin typeface="Cambria" panose="02040503050406030204" pitchFamily="18" charset="0"/>
                    <a:ea typeface="Cambria" panose="02040503050406030204" pitchFamily="18" charset="0"/>
                    <a:cs typeface="Arial"/>
                    <a:sym typeface="Arial"/>
                  </a:rPr>
                  <a:t>trúc</a:t>
                </a:r>
                <a:r>
                  <a:rPr lang="en-US" sz="7200" b="1" kern="0" dirty="0" smtClean="0">
                    <a:solidFill>
                      <a:srgbClr val="FF0000"/>
                    </a:solidFill>
                    <a:latin typeface="Cambria" panose="02040503050406030204" pitchFamily="18" charset="0"/>
                    <a:ea typeface="Cambria" panose="02040503050406030204" pitchFamily="18" charset="0"/>
                    <a:cs typeface="Arial"/>
                    <a:sym typeface="Arial"/>
                  </a:rPr>
                  <a:t> </a:t>
                </a:r>
                <a:r>
                  <a:rPr lang="en-US" sz="7200" b="1" kern="0" dirty="0" err="1" smtClean="0">
                    <a:solidFill>
                      <a:srgbClr val="FF0000"/>
                    </a:solidFill>
                    <a:latin typeface="Cambria" panose="02040503050406030204" pitchFamily="18" charset="0"/>
                    <a:ea typeface="Cambria" panose="02040503050406030204" pitchFamily="18" charset="0"/>
                    <a:cs typeface="Arial"/>
                    <a:sym typeface="Arial"/>
                  </a:rPr>
                  <a:t>sau</a:t>
                </a:r>
                <a:r>
                  <a:rPr lang="en-US" sz="7200" b="1" kern="0" dirty="0" smtClean="0">
                    <a:solidFill>
                      <a:srgbClr val="FF0000"/>
                    </a:solidFill>
                    <a:latin typeface="Cambria" panose="02040503050406030204" pitchFamily="18" charset="0"/>
                    <a:ea typeface="Cambria" panose="02040503050406030204" pitchFamily="18" charset="0"/>
                    <a:cs typeface="Arial"/>
                    <a:sym typeface="Arial"/>
                  </a:rPr>
                  <a:t>: </a:t>
                </a:r>
                <a:r>
                  <a:rPr lang="en-US" sz="7200" b="1" kern="0" dirty="0" err="1" smtClean="0">
                    <a:solidFill>
                      <a:srgbClr val="FF0000"/>
                    </a:solidFill>
                    <a:latin typeface="Cambria" panose="02040503050406030204" pitchFamily="18" charset="0"/>
                    <a:ea typeface="Cambria" panose="02040503050406030204" pitchFamily="18" charset="0"/>
                    <a:cs typeface="Arial"/>
                    <a:sym typeface="Arial"/>
                  </a:rPr>
                  <a:t>vế</a:t>
                </a:r>
                <a:r>
                  <a:rPr lang="en-US" sz="7200" b="1" kern="0" dirty="0" smtClean="0">
                    <a:solidFill>
                      <a:srgbClr val="FF0000"/>
                    </a:solidFill>
                    <a:latin typeface="Cambria" panose="02040503050406030204" pitchFamily="18" charset="0"/>
                    <a:ea typeface="Cambria" panose="02040503050406030204" pitchFamily="18" charset="0"/>
                    <a:cs typeface="Arial"/>
                    <a:sym typeface="Arial"/>
                  </a:rPr>
                  <a:t> </a:t>
                </a:r>
                <a:r>
                  <a:rPr lang="en-US" sz="7200" b="1" kern="0" dirty="0" err="1" smtClean="0">
                    <a:solidFill>
                      <a:srgbClr val="FF0000"/>
                    </a:solidFill>
                    <a:latin typeface="Cambria" panose="02040503050406030204" pitchFamily="18" charset="0"/>
                    <a:ea typeface="Cambria" panose="02040503050406030204" pitchFamily="18" charset="0"/>
                    <a:cs typeface="Arial"/>
                    <a:sym typeface="Arial"/>
                  </a:rPr>
                  <a:t>thứ</a:t>
                </a:r>
                <a:r>
                  <a:rPr lang="en-US" sz="7200" b="1" kern="0" dirty="0" smtClean="0">
                    <a:solidFill>
                      <a:srgbClr val="FF0000"/>
                    </a:solidFill>
                    <a:latin typeface="Cambria" panose="02040503050406030204" pitchFamily="18" charset="0"/>
                    <a:ea typeface="Cambria" panose="02040503050406030204" pitchFamily="18" charset="0"/>
                    <a:cs typeface="Arial"/>
                    <a:sym typeface="Arial"/>
                  </a:rPr>
                  <a:t> nhất + </a:t>
                </a:r>
                <a:r>
                  <a:rPr lang="en-US" sz="7200" b="1" kern="0" dirty="0" err="1" smtClean="0">
                    <a:solidFill>
                      <a:srgbClr val="FF0000"/>
                    </a:solidFill>
                    <a:latin typeface="Cambria" panose="02040503050406030204" pitchFamily="18" charset="0"/>
                    <a:ea typeface="Cambria" panose="02040503050406030204" pitchFamily="18" charset="0"/>
                    <a:cs typeface="Arial"/>
                    <a:sym typeface="Arial"/>
                  </a:rPr>
                  <a:t>vế</a:t>
                </a:r>
                <a:r>
                  <a:rPr lang="en-US" sz="7200" b="1" kern="0" dirty="0" smtClean="0">
                    <a:solidFill>
                      <a:srgbClr val="FF0000"/>
                    </a:solidFill>
                    <a:latin typeface="Cambria" panose="02040503050406030204" pitchFamily="18" charset="0"/>
                    <a:ea typeface="Cambria" panose="02040503050406030204" pitchFamily="18" charset="0"/>
                    <a:cs typeface="Arial"/>
                    <a:sym typeface="Arial"/>
                  </a:rPr>
                  <a:t> </a:t>
                </a:r>
                <a:r>
                  <a:rPr lang="en-US" sz="7200" b="1" kern="0" dirty="0" err="1" smtClean="0">
                    <a:solidFill>
                      <a:srgbClr val="FF0000"/>
                    </a:solidFill>
                    <a:latin typeface="Cambria" panose="02040503050406030204" pitchFamily="18" charset="0"/>
                    <a:ea typeface="Cambria" panose="02040503050406030204" pitchFamily="18" charset="0"/>
                    <a:cs typeface="Arial"/>
                    <a:sym typeface="Arial"/>
                  </a:rPr>
                  <a:t>thứ</a:t>
                </a:r>
                <a:r>
                  <a:rPr lang="en-US" sz="7200" b="1" kern="0" dirty="0" smtClean="0">
                    <a:solidFill>
                      <a:srgbClr val="FF0000"/>
                    </a:solidFill>
                    <a:latin typeface="Cambria" panose="02040503050406030204" pitchFamily="18" charset="0"/>
                    <a:ea typeface="Cambria" panose="02040503050406030204" pitchFamily="18" charset="0"/>
                    <a:cs typeface="Arial"/>
                    <a:sym typeface="Arial"/>
                  </a:rPr>
                  <a:t> </a:t>
                </a:r>
                <a:r>
                  <a:rPr lang="en-US" sz="7200" b="1" kern="0" dirty="0" err="1" smtClean="0">
                    <a:solidFill>
                      <a:srgbClr val="FF0000"/>
                    </a:solidFill>
                    <a:latin typeface="Cambria" panose="02040503050406030204" pitchFamily="18" charset="0"/>
                    <a:ea typeface="Cambria" panose="02040503050406030204" pitchFamily="18" charset="0"/>
                    <a:cs typeface="Arial"/>
                    <a:sym typeface="Arial"/>
                  </a:rPr>
                  <a:t>hai</a:t>
                </a:r>
                <a:r>
                  <a:rPr lang="en-US" sz="7200" b="1" kern="0" dirty="0" smtClean="0">
                    <a:solidFill>
                      <a:srgbClr val="FF0000"/>
                    </a:solidFill>
                    <a:latin typeface="Cambria" panose="02040503050406030204" pitchFamily="18" charset="0"/>
                    <a:ea typeface="Cambria" panose="02040503050406030204" pitchFamily="18" charset="0"/>
                    <a:cs typeface="Arial"/>
                    <a:sym typeface="Arial"/>
                  </a:rPr>
                  <a:t>.</a:t>
                </a:r>
                <a:endParaRPr lang="en-US" sz="7200" b="1" kern="0" dirty="0">
                  <a:solidFill>
                    <a:srgbClr val="FF0000"/>
                  </a:solidFill>
                  <a:latin typeface="Cambria" panose="02040503050406030204" pitchFamily="18" charset="0"/>
                  <a:ea typeface="Cambria" panose="02040503050406030204" pitchFamily="18" charset="0"/>
                  <a:cs typeface="Arial"/>
                  <a:sym typeface="Arial"/>
                </a:endParaRPr>
              </a:p>
            </p:txBody>
          </p:sp>
        </p:grpSp>
        <p:pic>
          <p:nvPicPr>
            <p:cNvPr id="64" name="Picture 63"/>
            <p:cNvPicPr>
              <a:picLocks noChangeAspect="1"/>
            </p:cNvPicPr>
            <p:nvPr/>
          </p:nvPicPr>
          <p:blipFill>
            <a:blip r:embed="rId10"/>
            <a:stretch>
              <a:fillRect/>
            </a:stretch>
          </p:blipFill>
          <p:spPr>
            <a:xfrm rot="20749185">
              <a:off x="-2253" y="-419849"/>
              <a:ext cx="2083859" cy="2777656"/>
            </a:xfrm>
            <a:prstGeom prst="rect">
              <a:avLst/>
            </a:prstGeom>
          </p:spPr>
        </p:pic>
      </p:grpSp>
      <p:sp>
        <p:nvSpPr>
          <p:cNvPr id="55" name="Arrow: Right 1">
            <a:hlinkClick r:id="rId11" action="ppaction://hlinksldjump"/>
            <a:extLst>
              <a:ext uri="{FF2B5EF4-FFF2-40B4-BE49-F238E27FC236}">
                <a16:creationId xmlns:a16="http://schemas.microsoft.com/office/drawing/2014/main" id="{40625038-9545-18A0-B1C3-39D06836A690}"/>
              </a:ext>
            </a:extLst>
          </p:cNvPr>
          <p:cNvSpPr/>
          <p:nvPr/>
        </p:nvSpPr>
        <p:spPr>
          <a:xfrm rot="10800000">
            <a:off x="447836" y="9031466"/>
            <a:ext cx="1111679" cy="967502"/>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defRPr/>
            </a:pPr>
            <a:endParaRPr lang="en-US" sz="2801" kern="0">
              <a:solidFill>
                <a:srgbClr val="FFFFFF"/>
              </a:solidFill>
              <a:latin typeface="Arial"/>
              <a:sym typeface="Arial"/>
            </a:endParaRPr>
          </a:p>
        </p:txBody>
      </p:sp>
    </p:spTree>
    <p:extLst>
      <p:ext uri="{BB962C8B-B14F-4D97-AF65-F5344CB8AC3E}">
        <p14:creationId xmlns:p14="http://schemas.microsoft.com/office/powerpoint/2010/main" val="1660093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childTnLst>
                                </p:cTn>
                              </p:par>
                              <p:par>
                                <p:cTn id="8" presetID="63" presetClass="path" presetSubtype="0" repeatCount="indefinite" autoRev="1" fill="hold" nodeType="withEffect">
                                  <p:stCondLst>
                                    <p:cond delay="0"/>
                                  </p:stCondLst>
                                  <p:childTnLst>
                                    <p:animMotion origin="layout" path="M -3.125E-6 -1.11022E-16 L 0.1556 0.00301 " pathEditMode="relative" rAng="0" ptsTypes="AA">
                                      <p:cBhvr>
                                        <p:cTn id="9" dur="5250" fill="hold"/>
                                        <p:tgtEl>
                                          <p:spTgt spid="17"/>
                                        </p:tgtEl>
                                        <p:attrNameLst>
                                          <p:attrName>ppt_x</p:attrName>
                                          <p:attrName>ppt_y</p:attrName>
                                        </p:attrNameLst>
                                      </p:cBhvr>
                                      <p:rCtr x="7773" y="139"/>
                                    </p:animMotion>
                                  </p:childTnLst>
                                </p:cTn>
                              </p:par>
                              <p:par>
                                <p:cTn id="10" presetID="10"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2000"/>
                                        <p:tgtEl>
                                          <p:spTgt spid="15"/>
                                        </p:tgtEl>
                                      </p:cBhvr>
                                    </p:animEffect>
                                  </p:childTnLst>
                                </p:cTn>
                              </p:par>
                              <p:par>
                                <p:cTn id="13" presetID="63" presetClass="path" presetSubtype="0" repeatCount="indefinite" autoRev="1" fill="hold" nodeType="withEffect">
                                  <p:stCondLst>
                                    <p:cond delay="0"/>
                                  </p:stCondLst>
                                  <p:childTnLst>
                                    <p:animMotion origin="layout" path="M 3.33333E-6 0 L 0.09752 0 " pathEditMode="relative" rAng="0" ptsTypes="AA">
                                      <p:cBhvr>
                                        <p:cTn id="14" dur="5950" spd="-100000" fill="hold"/>
                                        <p:tgtEl>
                                          <p:spTgt spid="15"/>
                                        </p:tgtEl>
                                        <p:attrNameLst>
                                          <p:attrName>ppt_x</p:attrName>
                                          <p:attrName>ppt_y</p:attrName>
                                        </p:attrNameLst>
                                      </p:cBhvr>
                                      <p:rCtr x="4870" y="0"/>
                                    </p:animMotion>
                                  </p:childTnLst>
                                </p:cTn>
                              </p:par>
                              <p:par>
                                <p:cTn id="15" presetID="10"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2000"/>
                                        <p:tgtEl>
                                          <p:spTgt spid="16"/>
                                        </p:tgtEl>
                                      </p:cBhvr>
                                    </p:animEffect>
                                  </p:childTnLst>
                                </p:cTn>
                              </p:par>
                              <p:par>
                                <p:cTn id="18" presetID="63" presetClass="path" presetSubtype="0" repeatCount="indefinite" autoRev="1" fill="hold" nodeType="withEffect">
                                  <p:stCondLst>
                                    <p:cond delay="0"/>
                                  </p:stCondLst>
                                  <p:childTnLst>
                                    <p:animMotion origin="layout" path="M -3.54167E-6 4.81481E-6 L -0.04922 0.00509 " pathEditMode="relative" rAng="0" ptsTypes="AA">
                                      <p:cBhvr>
                                        <p:cTn id="19" dur="5950" fill="hold"/>
                                        <p:tgtEl>
                                          <p:spTgt spid="16"/>
                                        </p:tgtEl>
                                        <p:attrNameLst>
                                          <p:attrName>ppt_x</p:attrName>
                                          <p:attrName>ppt_y</p:attrName>
                                        </p:attrNameLst>
                                      </p:cBhvr>
                                      <p:rCtr x="-2461" y="255"/>
                                    </p:animMotion>
                                  </p:childTnLst>
                                </p:cTn>
                              </p:par>
                              <p:par>
                                <p:cTn id="20" presetID="2" presetClass="entr" presetSubtype="8" fill="hold" nodeType="withEffect">
                                  <p:stCondLst>
                                    <p:cond delay="10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11500" fill="hold"/>
                                        <p:tgtEl>
                                          <p:spTgt spid="18"/>
                                        </p:tgtEl>
                                        <p:attrNameLst>
                                          <p:attrName>ppt_x</p:attrName>
                                        </p:attrNameLst>
                                      </p:cBhvr>
                                      <p:tavLst>
                                        <p:tav tm="0">
                                          <p:val>
                                            <p:strVal val="0-#ppt_w/2"/>
                                          </p:val>
                                        </p:tav>
                                        <p:tav tm="100000">
                                          <p:val>
                                            <p:strVal val="#ppt_x"/>
                                          </p:val>
                                        </p:tav>
                                      </p:tavLst>
                                    </p:anim>
                                    <p:anim calcmode="lin" valueType="num">
                                      <p:cBhvr additive="base">
                                        <p:cTn id="23" dur="11500" fill="hold"/>
                                        <p:tgtEl>
                                          <p:spTgt spid="18"/>
                                        </p:tgtEl>
                                        <p:attrNameLst>
                                          <p:attrName>ppt_y</p:attrName>
                                        </p:attrNameLst>
                                      </p:cBhvr>
                                      <p:tavLst>
                                        <p:tav tm="0">
                                          <p:val>
                                            <p:strVal val="#ppt_y"/>
                                          </p:val>
                                        </p:tav>
                                        <p:tav tm="100000">
                                          <p:val>
                                            <p:strVal val="#ppt_y"/>
                                          </p:val>
                                        </p:tav>
                                      </p:tavLst>
                                    </p:anim>
                                  </p:childTnLst>
                                </p:cTn>
                              </p:par>
                              <p:par>
                                <p:cTn id="24" presetID="10" presetClass="entr" presetSubtype="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2000"/>
                                        <p:tgtEl>
                                          <p:spTgt spid="19"/>
                                        </p:tgtEl>
                                      </p:cBhvr>
                                    </p:animEffect>
                                  </p:childTnLst>
                                </p:cTn>
                              </p:par>
                              <p:par>
                                <p:cTn id="27" presetID="63" presetClass="path" presetSubtype="0" repeatCount="indefinite" autoRev="1" fill="hold" nodeType="withEffect">
                                  <p:stCondLst>
                                    <p:cond delay="0"/>
                                  </p:stCondLst>
                                  <p:childTnLst>
                                    <p:animMotion origin="layout" path="M -2.08333E-6 2.22222E-6 L -0.04922 0.00509 " pathEditMode="relative" rAng="0" ptsTypes="AA">
                                      <p:cBhvr>
                                        <p:cTn id="28" dur="5950" fill="hold"/>
                                        <p:tgtEl>
                                          <p:spTgt spid="19"/>
                                        </p:tgtEl>
                                        <p:attrNameLst>
                                          <p:attrName>ppt_x</p:attrName>
                                          <p:attrName>ppt_y</p:attrName>
                                        </p:attrNameLst>
                                      </p:cBhvr>
                                      <p:rCtr x="-2461" y="255"/>
                                    </p:animMotion>
                                  </p:childTnLst>
                                </p:cTn>
                              </p:par>
                              <p:par>
                                <p:cTn id="29" presetID="10"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2000"/>
                                        <p:tgtEl>
                                          <p:spTgt spid="20"/>
                                        </p:tgtEl>
                                      </p:cBhvr>
                                    </p:animEffect>
                                  </p:childTnLst>
                                </p:cTn>
                              </p:par>
                              <p:par>
                                <p:cTn id="32" presetID="63" presetClass="path" presetSubtype="0" repeatCount="indefinite" autoRev="1" fill="hold" nodeType="withEffect">
                                  <p:stCondLst>
                                    <p:cond delay="0"/>
                                  </p:stCondLst>
                                  <p:childTnLst>
                                    <p:animMotion origin="layout" path="M 4.58333E-6 3.7037E-7 L -0.04922 0.00509 " pathEditMode="relative" rAng="0" ptsTypes="AA">
                                      <p:cBhvr>
                                        <p:cTn id="33" dur="5950" fill="hold"/>
                                        <p:tgtEl>
                                          <p:spTgt spid="20"/>
                                        </p:tgtEl>
                                        <p:attrNameLst>
                                          <p:attrName>ppt_x</p:attrName>
                                          <p:attrName>ppt_y</p:attrName>
                                        </p:attrNameLst>
                                      </p:cBhvr>
                                      <p:rCtr x="-2461" y="255"/>
                                    </p:animMotion>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anim calcmode="lin" valueType="num">
                                      <p:cBhvr>
                                        <p:cTn id="39" dur="1000" fill="hold"/>
                                        <p:tgtEl>
                                          <p:spTgt spid="13"/>
                                        </p:tgtEl>
                                        <p:attrNameLst>
                                          <p:attrName>ppt_x</p:attrName>
                                        </p:attrNameLst>
                                      </p:cBhvr>
                                      <p:tavLst>
                                        <p:tav tm="0">
                                          <p:val>
                                            <p:strVal val="#ppt_x"/>
                                          </p:val>
                                        </p:tav>
                                        <p:tav tm="100000">
                                          <p:val>
                                            <p:strVal val="#ppt_x"/>
                                          </p:val>
                                        </p:tav>
                                      </p:tavLst>
                                    </p:anim>
                                    <p:anim calcmode="lin" valueType="num">
                                      <p:cBhvr>
                                        <p:cTn id="4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2C2FF"/>
        </a:solidFill>
        <a:effectLst/>
      </p:bgPr>
    </p:bg>
    <p:spTree>
      <p:nvGrpSpPr>
        <p:cNvPr id="1" name=""/>
        <p:cNvGrpSpPr/>
        <p:nvPr/>
      </p:nvGrpSpPr>
      <p:grpSpPr>
        <a:xfrm>
          <a:off x="0" y="0"/>
          <a:ext cx="0" cy="0"/>
          <a:chOff x="0" y="0"/>
          <a:chExt cx="0" cy="0"/>
        </a:xfrm>
      </p:grpSpPr>
      <p:sp>
        <p:nvSpPr>
          <p:cNvPr id="17" name="Freeform 4"/>
          <p:cNvSpPr/>
          <p:nvPr/>
        </p:nvSpPr>
        <p:spPr>
          <a:xfrm rot="12848236">
            <a:off x="699037" y="-430022"/>
            <a:ext cx="6976863" cy="6738487"/>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2"/>
            <a:stretch>
              <a:fillRect/>
            </a:stretch>
          </a:blipFill>
        </p:spPr>
      </p:sp>
      <p:sp>
        <p:nvSpPr>
          <p:cNvPr id="2" name="Freeform 2"/>
          <p:cNvSpPr/>
          <p:nvPr/>
        </p:nvSpPr>
        <p:spPr>
          <a:xfrm>
            <a:off x="-1778136" y="3180009"/>
            <a:ext cx="5517414" cy="5328902"/>
          </a:xfrm>
          <a:custGeom>
            <a:avLst/>
            <a:gdLst/>
            <a:ahLst/>
            <a:cxnLst/>
            <a:rect l="l" t="t" r="r" b="b"/>
            <a:pathLst>
              <a:path w="5517414" h="5328902">
                <a:moveTo>
                  <a:pt x="0" y="0"/>
                </a:moveTo>
                <a:lnTo>
                  <a:pt x="5517414" y="0"/>
                </a:lnTo>
                <a:lnTo>
                  <a:pt x="5517414" y="5328902"/>
                </a:lnTo>
                <a:lnTo>
                  <a:pt x="0" y="5328902"/>
                </a:lnTo>
                <a:lnTo>
                  <a:pt x="0" y="0"/>
                </a:lnTo>
                <a:close/>
              </a:path>
            </a:pathLst>
          </a:custGeom>
          <a:blipFill>
            <a:blip r:embed="rId2"/>
            <a:stretch>
              <a:fillRect/>
            </a:stretch>
          </a:blipFill>
        </p:spPr>
      </p:sp>
      <p:sp>
        <p:nvSpPr>
          <p:cNvPr id="3" name="Freeform 3"/>
          <p:cNvSpPr/>
          <p:nvPr/>
        </p:nvSpPr>
        <p:spPr>
          <a:xfrm>
            <a:off x="10488744" y="4003630"/>
            <a:ext cx="7924617" cy="7653859"/>
          </a:xfrm>
          <a:custGeom>
            <a:avLst/>
            <a:gdLst/>
            <a:ahLst/>
            <a:cxnLst/>
            <a:rect l="l" t="t" r="r" b="b"/>
            <a:pathLst>
              <a:path w="7924617" h="7653859">
                <a:moveTo>
                  <a:pt x="0" y="0"/>
                </a:moveTo>
                <a:lnTo>
                  <a:pt x="7924617" y="0"/>
                </a:lnTo>
                <a:lnTo>
                  <a:pt x="7924617" y="7653859"/>
                </a:lnTo>
                <a:lnTo>
                  <a:pt x="0" y="7653859"/>
                </a:lnTo>
                <a:lnTo>
                  <a:pt x="0" y="0"/>
                </a:lnTo>
                <a:close/>
              </a:path>
            </a:pathLst>
          </a:custGeom>
          <a:blipFill>
            <a:blip r:embed="rId2"/>
            <a:stretch>
              <a:fillRect/>
            </a:stretch>
          </a:blipFill>
        </p:spPr>
      </p:sp>
      <p:sp>
        <p:nvSpPr>
          <p:cNvPr id="5" name="Freeform 5"/>
          <p:cNvSpPr/>
          <p:nvPr/>
        </p:nvSpPr>
        <p:spPr>
          <a:xfrm>
            <a:off x="-1107532" y="6754814"/>
            <a:ext cx="20503063" cy="4102580"/>
          </a:xfrm>
          <a:custGeom>
            <a:avLst/>
            <a:gdLst/>
            <a:ahLst/>
            <a:cxnLst/>
            <a:rect l="l" t="t" r="r" b="b"/>
            <a:pathLst>
              <a:path w="20503063" h="4102580">
                <a:moveTo>
                  <a:pt x="0" y="0"/>
                </a:moveTo>
                <a:lnTo>
                  <a:pt x="20503064" y="0"/>
                </a:lnTo>
                <a:lnTo>
                  <a:pt x="20503064" y="4102580"/>
                </a:lnTo>
                <a:lnTo>
                  <a:pt x="0" y="4102580"/>
                </a:lnTo>
                <a:lnTo>
                  <a:pt x="0" y="0"/>
                </a:lnTo>
                <a:close/>
              </a:path>
            </a:pathLst>
          </a:custGeom>
          <a:blipFill>
            <a:blip r:embed="rId3"/>
            <a:stretch>
              <a:fillRect/>
            </a:stretch>
          </a:blipFill>
        </p:spPr>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483" y="42250"/>
            <a:ext cx="1666901" cy="1666901"/>
          </a:xfrm>
          <a:prstGeom prst="rect">
            <a:avLst/>
          </a:prstGeom>
        </p:spPr>
      </p:pic>
      <p:pic>
        <p:nvPicPr>
          <p:cNvPr id="15" name="Picture 14"/>
          <p:cNvPicPr>
            <a:picLocks noChangeAspect="1"/>
          </p:cNvPicPr>
          <p:nvPr/>
        </p:nvPicPr>
        <p:blipFill>
          <a:blip r:embed="rId5"/>
          <a:stretch>
            <a:fillRect/>
          </a:stretch>
        </p:blipFill>
        <p:spPr>
          <a:xfrm>
            <a:off x="-1107532" y="5119563"/>
            <a:ext cx="20978154" cy="6194073"/>
          </a:xfrm>
          <a:prstGeom prst="rect">
            <a:avLst/>
          </a:prstGeom>
        </p:spPr>
      </p:pic>
      <p:sp>
        <p:nvSpPr>
          <p:cNvPr id="16" name="Freeform 4"/>
          <p:cNvSpPr/>
          <p:nvPr/>
        </p:nvSpPr>
        <p:spPr>
          <a:xfrm rot="16200000">
            <a:off x="11793231" y="161438"/>
            <a:ext cx="6976863" cy="6738487"/>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2"/>
            <a:stretch>
              <a:fillRect/>
            </a:stretch>
          </a:blipFill>
        </p:spPr>
      </p:sp>
      <p:pic>
        <p:nvPicPr>
          <p:cNvPr id="18" name="Picture 17"/>
          <p:cNvPicPr>
            <a:picLocks noChangeAspect="1"/>
          </p:cNvPicPr>
          <p:nvPr/>
        </p:nvPicPr>
        <p:blipFill>
          <a:blip r:embed="rId6"/>
          <a:stretch>
            <a:fillRect/>
          </a:stretch>
        </p:blipFill>
        <p:spPr>
          <a:xfrm>
            <a:off x="1303976" y="781614"/>
            <a:ext cx="16356986" cy="6444031"/>
          </a:xfrm>
          <a:prstGeom prst="rect">
            <a:avLst/>
          </a:prstGeom>
        </p:spPr>
      </p:pic>
    </p:spTree>
    <p:extLst>
      <p:ext uri="{BB962C8B-B14F-4D97-AF65-F5344CB8AC3E}">
        <p14:creationId xmlns:p14="http://schemas.microsoft.com/office/powerpoint/2010/main" val="76404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2C2FF"/>
        </a:solidFill>
        <a:effectLst/>
      </p:bgPr>
    </p:bg>
    <p:spTree>
      <p:nvGrpSpPr>
        <p:cNvPr id="1" name=""/>
        <p:cNvGrpSpPr/>
        <p:nvPr/>
      </p:nvGrpSpPr>
      <p:grpSpPr>
        <a:xfrm>
          <a:off x="0" y="0"/>
          <a:ext cx="0" cy="0"/>
          <a:chOff x="0" y="0"/>
          <a:chExt cx="0" cy="0"/>
        </a:xfrm>
      </p:grpSpPr>
      <p:sp>
        <p:nvSpPr>
          <p:cNvPr id="3" name="Freeform 3"/>
          <p:cNvSpPr/>
          <p:nvPr/>
        </p:nvSpPr>
        <p:spPr>
          <a:xfrm>
            <a:off x="10885276" y="5030718"/>
            <a:ext cx="6976863" cy="6738487"/>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2"/>
            <a:stretch>
              <a:fillRect/>
            </a:stretch>
          </a:blipFill>
        </p:spPr>
      </p:sp>
      <p:sp>
        <p:nvSpPr>
          <p:cNvPr id="4" name="Freeform 4"/>
          <p:cNvSpPr/>
          <p:nvPr/>
        </p:nvSpPr>
        <p:spPr>
          <a:xfrm>
            <a:off x="1007385" y="7682644"/>
            <a:ext cx="15749006" cy="3151313"/>
          </a:xfrm>
          <a:custGeom>
            <a:avLst/>
            <a:gdLst/>
            <a:ahLst/>
            <a:cxnLst/>
            <a:rect l="l" t="t" r="r" b="b"/>
            <a:pathLst>
              <a:path w="15749006" h="3151313">
                <a:moveTo>
                  <a:pt x="0" y="0"/>
                </a:moveTo>
                <a:lnTo>
                  <a:pt x="15749006" y="0"/>
                </a:lnTo>
                <a:lnTo>
                  <a:pt x="15749006" y="3151312"/>
                </a:lnTo>
                <a:lnTo>
                  <a:pt x="0" y="3151312"/>
                </a:lnTo>
                <a:lnTo>
                  <a:pt x="0" y="0"/>
                </a:lnTo>
                <a:close/>
              </a:path>
            </a:pathLst>
          </a:custGeom>
          <a:blipFill>
            <a:blip r:embed="rId3"/>
            <a:stretch>
              <a:fillRect/>
            </a:stretch>
          </a:blipFill>
        </p:spPr>
      </p:sp>
      <p:sp>
        <p:nvSpPr>
          <p:cNvPr id="6" name="Freeform 6"/>
          <p:cNvSpPr/>
          <p:nvPr/>
        </p:nvSpPr>
        <p:spPr>
          <a:xfrm flipH="1">
            <a:off x="-2459732" y="-2340544"/>
            <a:ext cx="6976863" cy="6738487"/>
          </a:xfrm>
          <a:custGeom>
            <a:avLst/>
            <a:gdLst/>
            <a:ahLst/>
            <a:cxnLst/>
            <a:rect l="l" t="t" r="r" b="b"/>
            <a:pathLst>
              <a:path w="6976863" h="6738487">
                <a:moveTo>
                  <a:pt x="6976864" y="0"/>
                </a:moveTo>
                <a:lnTo>
                  <a:pt x="0" y="0"/>
                </a:lnTo>
                <a:lnTo>
                  <a:pt x="0" y="6738488"/>
                </a:lnTo>
                <a:lnTo>
                  <a:pt x="6976864" y="6738488"/>
                </a:lnTo>
                <a:lnTo>
                  <a:pt x="6976864" y="0"/>
                </a:lnTo>
                <a:close/>
              </a:path>
            </a:pathLst>
          </a:custGeom>
          <a:blipFill>
            <a:blip r:embed="rId2"/>
            <a:stretch>
              <a:fillRect/>
            </a:stretch>
          </a:blipFill>
        </p:spPr>
      </p:sp>
      <p:sp>
        <p:nvSpPr>
          <p:cNvPr id="11" name="Freeform 7"/>
          <p:cNvSpPr/>
          <p:nvPr/>
        </p:nvSpPr>
        <p:spPr>
          <a:xfrm>
            <a:off x="11195594" y="7344221"/>
            <a:ext cx="7798514" cy="3828157"/>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4"/>
            <a:stretch>
              <a:fillRect/>
            </a:stretch>
          </a:blipFill>
        </p:spPr>
      </p:sp>
      <p:sp>
        <p:nvSpPr>
          <p:cNvPr id="12" name="Freeform 9"/>
          <p:cNvSpPr/>
          <p:nvPr/>
        </p:nvSpPr>
        <p:spPr>
          <a:xfrm flipH="1">
            <a:off x="-857629" y="6965207"/>
            <a:ext cx="7798514" cy="3828157"/>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4"/>
            <a:stretch>
              <a:fillRect/>
            </a:stretch>
          </a:blipFill>
        </p:spPr>
      </p:sp>
      <p:pic>
        <p:nvPicPr>
          <p:cNvPr id="5" name="Picture 4"/>
          <p:cNvPicPr>
            <a:picLocks noChangeAspect="1"/>
          </p:cNvPicPr>
          <p:nvPr/>
        </p:nvPicPr>
        <p:blipFill>
          <a:blip r:embed="rId5"/>
          <a:stretch>
            <a:fillRect/>
          </a:stretch>
        </p:blipFill>
        <p:spPr>
          <a:xfrm>
            <a:off x="1007385" y="1095181"/>
            <a:ext cx="16436241" cy="6943946"/>
          </a:xfrm>
          <a:prstGeom prst="rect">
            <a:avLst/>
          </a:prstGeom>
        </p:spPr>
      </p:pic>
    </p:spTree>
    <p:extLst>
      <p:ext uri="{BB962C8B-B14F-4D97-AF65-F5344CB8AC3E}">
        <p14:creationId xmlns:p14="http://schemas.microsoft.com/office/powerpoint/2010/main" val="14036128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2C2FF"/>
        </a:solidFill>
        <a:effectLst/>
      </p:bgPr>
    </p:bg>
    <p:spTree>
      <p:nvGrpSpPr>
        <p:cNvPr id="1" name=""/>
        <p:cNvGrpSpPr/>
        <p:nvPr/>
      </p:nvGrpSpPr>
      <p:grpSpPr>
        <a:xfrm>
          <a:off x="0" y="0"/>
          <a:ext cx="0" cy="0"/>
          <a:chOff x="0" y="0"/>
          <a:chExt cx="0" cy="0"/>
        </a:xfrm>
      </p:grpSpPr>
      <p:sp>
        <p:nvSpPr>
          <p:cNvPr id="7" name="Freeform 7"/>
          <p:cNvSpPr/>
          <p:nvPr/>
        </p:nvSpPr>
        <p:spPr>
          <a:xfrm>
            <a:off x="11195594" y="7344221"/>
            <a:ext cx="7798514" cy="3828157"/>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3"/>
            <a:stretch>
              <a:fillRect/>
            </a:stretch>
          </a:blipFill>
        </p:spPr>
      </p:sp>
      <p:sp>
        <p:nvSpPr>
          <p:cNvPr id="6" name="Freeform 6"/>
          <p:cNvSpPr/>
          <p:nvPr/>
        </p:nvSpPr>
        <p:spPr>
          <a:xfrm>
            <a:off x="2010659" y="6503682"/>
            <a:ext cx="14266682" cy="3792560"/>
          </a:xfrm>
          <a:custGeom>
            <a:avLst/>
            <a:gdLst/>
            <a:ahLst/>
            <a:cxnLst/>
            <a:rect l="l" t="t" r="r" b="b"/>
            <a:pathLst>
              <a:path w="14266682" h="3792560">
                <a:moveTo>
                  <a:pt x="0" y="0"/>
                </a:moveTo>
                <a:lnTo>
                  <a:pt x="14266682" y="0"/>
                </a:lnTo>
                <a:lnTo>
                  <a:pt x="14266682" y="3792560"/>
                </a:lnTo>
                <a:lnTo>
                  <a:pt x="0" y="3792560"/>
                </a:lnTo>
                <a:lnTo>
                  <a:pt x="0" y="0"/>
                </a:lnTo>
                <a:close/>
              </a:path>
            </a:pathLst>
          </a:custGeom>
          <a:blipFill>
            <a:blip r:embed="rId4">
              <a:extLst>
                <a:ext uri="{96DAC541-7B7A-43D3-8B79-37D633B846F1}">
                  <asvg:svgBlip xmlns:asvg="http://schemas.microsoft.com/office/drawing/2016/SVG/main" xmlns="" r:embed="rId6"/>
                </a:ext>
              </a:extLst>
            </a:blip>
            <a:stretch>
              <a:fillRect/>
            </a:stretch>
          </a:blipFill>
        </p:spPr>
      </p:sp>
      <p:sp>
        <p:nvSpPr>
          <p:cNvPr id="9" name="Freeform 9"/>
          <p:cNvSpPr/>
          <p:nvPr/>
        </p:nvSpPr>
        <p:spPr>
          <a:xfrm flipH="1">
            <a:off x="-857629" y="6965207"/>
            <a:ext cx="7798514" cy="3828157"/>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3"/>
            <a:stretch>
              <a:fillRect/>
            </a:stretch>
          </a:blipFill>
        </p:spPr>
      </p:sp>
      <p:sp>
        <p:nvSpPr>
          <p:cNvPr id="11" name="Google Shape;2105;p47">
            <a:extLst>
              <a:ext uri="{FF2B5EF4-FFF2-40B4-BE49-F238E27FC236}">
                <a16:creationId xmlns:a16="http://schemas.microsoft.com/office/drawing/2014/main" id="{DA3FBF7E-E84E-7E93-863D-5C618E6F7EFA}"/>
              </a:ext>
            </a:extLst>
          </p:cNvPr>
          <p:cNvSpPr/>
          <p:nvPr/>
        </p:nvSpPr>
        <p:spPr>
          <a:xfrm>
            <a:off x="304800" y="495301"/>
            <a:ext cx="17830800" cy="8534400"/>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82850" tIns="182850" rIns="182850" bIns="182850" anchor="ctr" anchorCtr="0">
            <a:noAutofit/>
          </a:bodyPr>
          <a:lstStyle/>
          <a:p>
            <a:pPr defTabSz="1828755">
              <a:buClr>
                <a:srgbClr val="000000"/>
              </a:buClr>
              <a:defRPr/>
            </a:pPr>
            <a:endParaRPr sz="7200" kern="0">
              <a:solidFill>
                <a:srgbClr val="000000"/>
              </a:solidFill>
              <a:latin typeface="Cambria" panose="02040503050406030204" pitchFamily="18" charset="0"/>
              <a:ea typeface="Cambria" panose="02040503050406030204" pitchFamily="18" charset="0"/>
              <a:cs typeface="Arial"/>
              <a:sym typeface="Arial"/>
            </a:endParaRPr>
          </a:p>
        </p:txBody>
      </p:sp>
      <p:sp>
        <p:nvSpPr>
          <p:cNvPr id="3" name="Freeform 3"/>
          <p:cNvSpPr/>
          <p:nvPr/>
        </p:nvSpPr>
        <p:spPr>
          <a:xfrm rot="-2319581">
            <a:off x="12949401" y="1557815"/>
            <a:ext cx="6976863" cy="6738487"/>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7"/>
            <a:stretch>
              <a:fillRect/>
            </a:stretch>
          </a:blipFill>
        </p:spPr>
      </p:sp>
      <p:sp>
        <p:nvSpPr>
          <p:cNvPr id="4" name="Freeform 4"/>
          <p:cNvSpPr/>
          <p:nvPr/>
        </p:nvSpPr>
        <p:spPr>
          <a:xfrm flipH="1">
            <a:off x="-1019925" y="-2883889"/>
            <a:ext cx="6976863" cy="6738487"/>
          </a:xfrm>
          <a:custGeom>
            <a:avLst/>
            <a:gdLst/>
            <a:ahLst/>
            <a:cxnLst/>
            <a:rect l="l" t="t" r="r" b="b"/>
            <a:pathLst>
              <a:path w="6976863" h="6738487">
                <a:moveTo>
                  <a:pt x="6976864" y="0"/>
                </a:moveTo>
                <a:lnTo>
                  <a:pt x="0" y="0"/>
                </a:lnTo>
                <a:lnTo>
                  <a:pt x="0" y="6738488"/>
                </a:lnTo>
                <a:lnTo>
                  <a:pt x="6976864" y="6738488"/>
                </a:lnTo>
                <a:lnTo>
                  <a:pt x="6976864" y="0"/>
                </a:lnTo>
                <a:close/>
              </a:path>
            </a:pathLst>
          </a:custGeom>
          <a:blipFill>
            <a:blip r:embed="rId7"/>
            <a:stretch>
              <a:fillRect/>
            </a:stretch>
          </a:blipFill>
        </p:spPr>
      </p:sp>
      <p:sp>
        <p:nvSpPr>
          <p:cNvPr id="12" name="Rectangle 11"/>
          <p:cNvSpPr/>
          <p:nvPr/>
        </p:nvSpPr>
        <p:spPr>
          <a:xfrm>
            <a:off x="1101686" y="724654"/>
            <a:ext cx="12349856" cy="830997"/>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1. </a:t>
            </a:r>
            <a:r>
              <a:rPr kumimoji="0" lang="en-US" sz="4800" b="1" i="0" u="none" strike="noStrike" kern="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Đọc</a:t>
            </a:r>
            <a:r>
              <a:rPr kumimoji="0" lang="en-US" sz="4800" b="1"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800" b="1"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đoạn</a:t>
            </a:r>
            <a:r>
              <a:rPr kumimoji="0" lang="en-US" sz="4800" b="1"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800" b="1"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văn</a:t>
            </a:r>
            <a:r>
              <a:rPr kumimoji="0" lang="en-US" sz="4800" b="1"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800" b="1"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dưới</a:t>
            </a:r>
            <a:r>
              <a:rPr kumimoji="0" lang="en-US" sz="4800" b="1"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800" b="1"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đây</a:t>
            </a:r>
            <a:r>
              <a:rPr kumimoji="0" lang="en-US" sz="4800" b="1"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800" b="1"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và</a:t>
            </a:r>
            <a:r>
              <a:rPr kumimoji="0" lang="en-US" sz="4800" b="1"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800" b="1"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trả</a:t>
            </a:r>
            <a:r>
              <a:rPr kumimoji="0" lang="en-US" sz="4800" b="1"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800" b="1"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lời</a:t>
            </a:r>
            <a:r>
              <a:rPr kumimoji="0" lang="en-US" sz="4800" b="1"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800" b="1"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câu</a:t>
            </a:r>
            <a:r>
              <a:rPr kumimoji="0" lang="en-US" sz="4800" b="1"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800" b="1"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hỏi</a:t>
            </a:r>
            <a:r>
              <a:rPr kumimoji="0" lang="en-US" sz="4800" b="1"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a:t>
            </a:r>
            <a:endParaRPr kumimoji="0" lang="en-GB" sz="1600" b="0" i="0" u="none" strike="noStrike" kern="0" cap="none" spc="0" normalizeH="0" baseline="0" noProof="0" dirty="0" smtClean="0">
              <a:ln>
                <a:noFill/>
              </a:ln>
              <a:solidFill>
                <a:sysClr val="windowText" lastClr="000000"/>
              </a:solidFill>
              <a:effectLst/>
              <a:uLnTx/>
              <a:uFillTx/>
            </a:endParaRPr>
          </a:p>
        </p:txBody>
      </p:sp>
      <p:sp>
        <p:nvSpPr>
          <p:cNvPr id="14" name="Rectangle 13"/>
          <p:cNvSpPr/>
          <p:nvPr/>
        </p:nvSpPr>
        <p:spPr>
          <a:xfrm>
            <a:off x="1101686" y="6972839"/>
            <a:ext cx="14465971" cy="1569660"/>
          </a:xfrm>
          <a:prstGeom prst="rect">
            <a:avLst/>
          </a:prstGeom>
        </p:spPr>
        <p:txBody>
          <a:bodyPr wrap="square">
            <a:spAutoFit/>
          </a:bodyPr>
          <a:lstStyle/>
          <a:p>
            <a:pPr marR="0" lvl="0" algn="just" defTabSz="914400" eaLnBrk="1" fontAlgn="auto" latinLnBrk="0" hangingPunct="1">
              <a:lnSpc>
                <a:spcPct val="100000"/>
              </a:lnSpc>
              <a:spcBef>
                <a:spcPts val="0"/>
              </a:spcBef>
              <a:spcAft>
                <a:spcPts val="0"/>
              </a:spcAft>
              <a:buClrTx/>
              <a:buSzTx/>
              <a:tabLst/>
              <a:defRPr/>
            </a:pPr>
            <a:r>
              <a:rPr lang="en-US" sz="4800" kern="0" dirty="0" smtClean="0">
                <a:solidFill>
                  <a:srgbClr val="002060"/>
                </a:solidFill>
                <a:latin typeface="Cambria" panose="02040503050406030204" pitchFamily="18" charset="0"/>
                <a:ea typeface="Cambria" panose="02040503050406030204" pitchFamily="18" charset="0"/>
                <a:cs typeface="Arial"/>
                <a:sym typeface="Arial"/>
              </a:rPr>
              <a:t>a. </a:t>
            </a:r>
            <a:r>
              <a:rPr lang="en-US" sz="4800" kern="0" dirty="0" err="1" smtClean="0">
                <a:solidFill>
                  <a:srgbClr val="002060"/>
                </a:solidFill>
                <a:latin typeface="Cambria" panose="02040503050406030204" pitchFamily="18" charset="0"/>
                <a:ea typeface="Cambria" panose="02040503050406030204" pitchFamily="18" charset="0"/>
                <a:cs typeface="Arial"/>
                <a:sym typeface="Arial"/>
              </a:rPr>
              <a:t>Từ</a:t>
            </a:r>
            <a:r>
              <a:rPr lang="en-US" sz="4800" kern="0" dirty="0" smtClean="0">
                <a:solidFill>
                  <a:srgbClr val="002060"/>
                </a:solidFill>
                <a:latin typeface="Cambria" panose="02040503050406030204" pitchFamily="18" charset="0"/>
                <a:ea typeface="Cambria" panose="02040503050406030204" pitchFamily="18" charset="0"/>
                <a:cs typeface="Arial"/>
                <a:sym typeface="Arial"/>
              </a:rPr>
              <a:t> </a:t>
            </a:r>
            <a:r>
              <a:rPr lang="en-US" sz="4800" kern="0" dirty="0" err="1" smtClean="0">
                <a:solidFill>
                  <a:srgbClr val="002060"/>
                </a:solidFill>
                <a:latin typeface="Cambria" panose="02040503050406030204" pitchFamily="18" charset="0"/>
                <a:ea typeface="Cambria" panose="02040503050406030204" pitchFamily="18" charset="0"/>
                <a:cs typeface="Arial"/>
                <a:sym typeface="Arial"/>
              </a:rPr>
              <a:t>nào</a:t>
            </a:r>
            <a:r>
              <a:rPr lang="en-US" sz="4800" kern="0" dirty="0" smtClean="0">
                <a:solidFill>
                  <a:srgbClr val="002060"/>
                </a:solidFill>
                <a:latin typeface="Cambria" panose="02040503050406030204" pitchFamily="18" charset="0"/>
                <a:ea typeface="Cambria" panose="02040503050406030204" pitchFamily="18" charset="0"/>
                <a:cs typeface="Arial"/>
                <a:sym typeface="Arial"/>
              </a:rPr>
              <a:t> </a:t>
            </a:r>
            <a:r>
              <a:rPr lang="en-US" sz="4800" kern="0" dirty="0" err="1" smtClean="0">
                <a:solidFill>
                  <a:srgbClr val="002060"/>
                </a:solidFill>
                <a:latin typeface="Cambria" panose="02040503050406030204" pitchFamily="18" charset="0"/>
                <a:ea typeface="Cambria" panose="02040503050406030204" pitchFamily="18" charset="0"/>
                <a:cs typeface="Arial"/>
                <a:sym typeface="Arial"/>
              </a:rPr>
              <a:t>được</a:t>
            </a:r>
            <a:r>
              <a:rPr lang="en-US" sz="4800" kern="0" dirty="0" smtClean="0">
                <a:solidFill>
                  <a:srgbClr val="002060"/>
                </a:solidFill>
                <a:latin typeface="Cambria" panose="02040503050406030204" pitchFamily="18" charset="0"/>
                <a:ea typeface="Cambria" panose="02040503050406030204" pitchFamily="18" charset="0"/>
                <a:cs typeface="Arial"/>
                <a:sym typeface="Arial"/>
              </a:rPr>
              <a:t> </a:t>
            </a:r>
            <a:r>
              <a:rPr lang="en-US" sz="4800" kern="0" dirty="0" err="1" smtClean="0">
                <a:solidFill>
                  <a:srgbClr val="002060"/>
                </a:solidFill>
                <a:latin typeface="Cambria" panose="02040503050406030204" pitchFamily="18" charset="0"/>
                <a:ea typeface="Cambria" panose="02040503050406030204" pitchFamily="18" charset="0"/>
                <a:cs typeface="Arial"/>
                <a:sym typeface="Arial"/>
              </a:rPr>
              <a:t>lặp</a:t>
            </a:r>
            <a:r>
              <a:rPr lang="en-US" sz="4800" kern="0" dirty="0" smtClean="0">
                <a:solidFill>
                  <a:srgbClr val="002060"/>
                </a:solidFill>
                <a:latin typeface="Cambria" panose="02040503050406030204" pitchFamily="18" charset="0"/>
                <a:ea typeface="Cambria" panose="02040503050406030204" pitchFamily="18" charset="0"/>
                <a:cs typeface="Arial"/>
                <a:sym typeface="Arial"/>
              </a:rPr>
              <a:t> </a:t>
            </a:r>
            <a:r>
              <a:rPr lang="en-US" sz="4800" kern="0" dirty="0" err="1" smtClean="0">
                <a:solidFill>
                  <a:srgbClr val="002060"/>
                </a:solidFill>
                <a:latin typeface="Cambria" panose="02040503050406030204" pitchFamily="18" charset="0"/>
                <a:ea typeface="Cambria" panose="02040503050406030204" pitchFamily="18" charset="0"/>
                <a:cs typeface="Arial"/>
                <a:sym typeface="Arial"/>
              </a:rPr>
              <a:t>lại</a:t>
            </a:r>
            <a:r>
              <a:rPr lang="en-US" sz="4800" kern="0" dirty="0" smtClean="0">
                <a:solidFill>
                  <a:srgbClr val="002060"/>
                </a:solidFill>
                <a:latin typeface="Cambria" panose="02040503050406030204" pitchFamily="18" charset="0"/>
                <a:ea typeface="Cambria" panose="02040503050406030204" pitchFamily="18" charset="0"/>
                <a:cs typeface="Arial"/>
                <a:sym typeface="Arial"/>
              </a:rPr>
              <a:t> ở </a:t>
            </a:r>
            <a:r>
              <a:rPr lang="en-US" sz="4800" kern="0" dirty="0" err="1" smtClean="0">
                <a:solidFill>
                  <a:srgbClr val="002060"/>
                </a:solidFill>
                <a:latin typeface="Cambria" panose="02040503050406030204" pitchFamily="18" charset="0"/>
                <a:ea typeface="Cambria" panose="02040503050406030204" pitchFamily="18" charset="0"/>
                <a:cs typeface="Arial"/>
                <a:sym typeface="Arial"/>
              </a:rPr>
              <a:t>các</a:t>
            </a:r>
            <a:r>
              <a:rPr lang="en-US" sz="4800" kern="0" dirty="0" smtClean="0">
                <a:solidFill>
                  <a:srgbClr val="002060"/>
                </a:solidFill>
                <a:latin typeface="Cambria" panose="02040503050406030204" pitchFamily="18" charset="0"/>
                <a:ea typeface="Cambria" panose="02040503050406030204" pitchFamily="18" charset="0"/>
                <a:cs typeface="Arial"/>
                <a:sym typeface="Arial"/>
              </a:rPr>
              <a:t> </a:t>
            </a:r>
            <a:r>
              <a:rPr lang="en-US" sz="4800" kern="0" dirty="0" err="1" smtClean="0">
                <a:solidFill>
                  <a:srgbClr val="002060"/>
                </a:solidFill>
                <a:latin typeface="Cambria" panose="02040503050406030204" pitchFamily="18" charset="0"/>
                <a:ea typeface="Cambria" panose="02040503050406030204" pitchFamily="18" charset="0"/>
                <a:cs typeface="Arial"/>
                <a:sym typeface="Arial"/>
              </a:rPr>
              <a:t>câu</a:t>
            </a:r>
            <a:r>
              <a:rPr lang="en-US" sz="4800" kern="0" dirty="0" smtClean="0">
                <a:solidFill>
                  <a:srgbClr val="002060"/>
                </a:solidFill>
                <a:latin typeface="Cambria" panose="02040503050406030204" pitchFamily="18" charset="0"/>
                <a:ea typeface="Cambria" panose="02040503050406030204" pitchFamily="18" charset="0"/>
                <a:cs typeface="Arial"/>
                <a:sym typeface="Arial"/>
              </a:rPr>
              <a:t> </a:t>
            </a:r>
            <a:r>
              <a:rPr lang="en-US" sz="4800" kern="0" dirty="0" err="1" smtClean="0">
                <a:solidFill>
                  <a:srgbClr val="002060"/>
                </a:solidFill>
                <a:latin typeface="Cambria" panose="02040503050406030204" pitchFamily="18" charset="0"/>
                <a:ea typeface="Cambria" panose="02040503050406030204" pitchFamily="18" charset="0"/>
                <a:cs typeface="Arial"/>
                <a:sym typeface="Arial"/>
              </a:rPr>
              <a:t>trong</a:t>
            </a:r>
            <a:r>
              <a:rPr lang="en-US" sz="4800" kern="0" dirty="0" smtClean="0">
                <a:solidFill>
                  <a:srgbClr val="002060"/>
                </a:solidFill>
                <a:latin typeface="Cambria" panose="02040503050406030204" pitchFamily="18" charset="0"/>
                <a:ea typeface="Cambria" panose="02040503050406030204" pitchFamily="18" charset="0"/>
                <a:cs typeface="Arial"/>
                <a:sym typeface="Arial"/>
              </a:rPr>
              <a:t> </a:t>
            </a:r>
            <a:r>
              <a:rPr lang="en-US" sz="4800" kern="0" dirty="0" err="1" smtClean="0">
                <a:solidFill>
                  <a:srgbClr val="002060"/>
                </a:solidFill>
                <a:latin typeface="Cambria" panose="02040503050406030204" pitchFamily="18" charset="0"/>
                <a:ea typeface="Cambria" panose="02040503050406030204" pitchFamily="18" charset="0"/>
                <a:cs typeface="Arial"/>
                <a:sym typeface="Arial"/>
              </a:rPr>
              <a:t>đoạn</a:t>
            </a:r>
            <a:r>
              <a:rPr lang="en-US" sz="4800" kern="0" dirty="0" smtClean="0">
                <a:solidFill>
                  <a:srgbClr val="002060"/>
                </a:solidFill>
                <a:latin typeface="Cambria" panose="02040503050406030204" pitchFamily="18" charset="0"/>
                <a:ea typeface="Cambria" panose="02040503050406030204" pitchFamily="18" charset="0"/>
                <a:cs typeface="Arial"/>
                <a:sym typeface="Arial"/>
              </a:rPr>
              <a:t> </a:t>
            </a:r>
            <a:r>
              <a:rPr lang="en-US" sz="4800" kern="0" dirty="0" err="1" smtClean="0">
                <a:solidFill>
                  <a:srgbClr val="002060"/>
                </a:solidFill>
                <a:latin typeface="Cambria" panose="02040503050406030204" pitchFamily="18" charset="0"/>
                <a:ea typeface="Cambria" panose="02040503050406030204" pitchFamily="18" charset="0"/>
                <a:cs typeface="Arial"/>
                <a:sym typeface="Arial"/>
              </a:rPr>
              <a:t>văn</a:t>
            </a:r>
            <a:r>
              <a:rPr lang="en-US" sz="4800" kern="0" dirty="0" smtClean="0">
                <a:solidFill>
                  <a:srgbClr val="002060"/>
                </a:solidFill>
                <a:latin typeface="Cambria" panose="02040503050406030204" pitchFamily="18" charset="0"/>
                <a:ea typeface="Cambria" panose="02040503050406030204" pitchFamily="18" charset="0"/>
                <a:cs typeface="Arial"/>
                <a:sym typeface="Arial"/>
              </a:rPr>
              <a:t> </a:t>
            </a:r>
            <a:r>
              <a:rPr lang="en-US" sz="4800" kern="0" dirty="0" err="1" smtClean="0">
                <a:solidFill>
                  <a:srgbClr val="002060"/>
                </a:solidFill>
                <a:latin typeface="Cambria" panose="02040503050406030204" pitchFamily="18" charset="0"/>
                <a:ea typeface="Cambria" panose="02040503050406030204" pitchFamily="18" charset="0"/>
                <a:cs typeface="Arial"/>
                <a:sym typeface="Arial"/>
              </a:rPr>
              <a:t>trên</a:t>
            </a:r>
            <a:r>
              <a:rPr lang="en-US" sz="4800" kern="0" dirty="0" smtClean="0">
                <a:solidFill>
                  <a:srgbClr val="002060"/>
                </a:solidFill>
                <a:latin typeface="Cambria" panose="02040503050406030204" pitchFamily="18" charset="0"/>
                <a:ea typeface="Cambria" panose="02040503050406030204" pitchFamily="18" charset="0"/>
                <a:cs typeface="Arial"/>
                <a:sym typeface="Arial"/>
              </a:rPr>
              <a:t>?</a:t>
            </a:r>
          </a:p>
          <a:p>
            <a:pPr marR="0" lvl="0" algn="just" defTabSz="914400" eaLnBrk="1" fontAlgn="auto" latinLnBrk="0" hangingPunct="1">
              <a:lnSpc>
                <a:spcPct val="100000"/>
              </a:lnSpc>
              <a:spcBef>
                <a:spcPts val="0"/>
              </a:spcBef>
              <a:spcAft>
                <a:spcPts val="0"/>
              </a:spcAft>
              <a:buClrTx/>
              <a:buSzTx/>
              <a:tabLst/>
              <a:defRPr/>
            </a:pPr>
            <a:r>
              <a:rPr lang="en-US" sz="4800" kern="0" dirty="0" smtClean="0">
                <a:solidFill>
                  <a:srgbClr val="002060"/>
                </a:solidFill>
                <a:latin typeface="Cambria" panose="02040503050406030204" pitchFamily="18" charset="0"/>
                <a:ea typeface="Cambria" panose="02040503050406030204" pitchFamily="18" charset="0"/>
                <a:cs typeface="Arial"/>
                <a:sym typeface="Arial"/>
              </a:rPr>
              <a:t>b. </a:t>
            </a:r>
            <a:r>
              <a:rPr lang="en-US" sz="4800" kern="0" dirty="0" err="1" smtClean="0">
                <a:solidFill>
                  <a:srgbClr val="002060"/>
                </a:solidFill>
                <a:latin typeface="Cambria" panose="02040503050406030204" pitchFamily="18" charset="0"/>
                <a:ea typeface="Cambria" panose="02040503050406030204" pitchFamily="18" charset="0"/>
                <a:cs typeface="Arial"/>
                <a:sym typeface="Arial"/>
              </a:rPr>
              <a:t>Việc</a:t>
            </a:r>
            <a:r>
              <a:rPr lang="en-US" sz="4800" kern="0" dirty="0" smtClean="0">
                <a:solidFill>
                  <a:srgbClr val="002060"/>
                </a:solidFill>
                <a:latin typeface="Cambria" panose="02040503050406030204" pitchFamily="18" charset="0"/>
                <a:ea typeface="Cambria" panose="02040503050406030204" pitchFamily="18" charset="0"/>
                <a:cs typeface="Arial"/>
                <a:sym typeface="Arial"/>
              </a:rPr>
              <a:t> </a:t>
            </a:r>
            <a:r>
              <a:rPr lang="en-US" sz="4800" kern="0" dirty="0" err="1" smtClean="0">
                <a:solidFill>
                  <a:srgbClr val="002060"/>
                </a:solidFill>
                <a:latin typeface="Cambria" panose="02040503050406030204" pitchFamily="18" charset="0"/>
                <a:ea typeface="Cambria" panose="02040503050406030204" pitchFamily="18" charset="0"/>
                <a:cs typeface="Arial"/>
                <a:sym typeface="Arial"/>
              </a:rPr>
              <a:t>lặp</a:t>
            </a:r>
            <a:r>
              <a:rPr lang="en-US" sz="4800" kern="0" dirty="0" smtClean="0">
                <a:solidFill>
                  <a:srgbClr val="002060"/>
                </a:solidFill>
                <a:latin typeface="Cambria" panose="02040503050406030204" pitchFamily="18" charset="0"/>
                <a:ea typeface="Cambria" panose="02040503050406030204" pitchFamily="18" charset="0"/>
                <a:cs typeface="Arial"/>
                <a:sym typeface="Arial"/>
              </a:rPr>
              <a:t> </a:t>
            </a:r>
            <a:r>
              <a:rPr lang="en-US" sz="4800" kern="0" dirty="0" err="1" smtClean="0">
                <a:solidFill>
                  <a:srgbClr val="002060"/>
                </a:solidFill>
                <a:latin typeface="Cambria" panose="02040503050406030204" pitchFamily="18" charset="0"/>
                <a:ea typeface="Cambria" panose="02040503050406030204" pitchFamily="18" charset="0"/>
                <a:cs typeface="Arial"/>
                <a:sym typeface="Arial"/>
              </a:rPr>
              <a:t>lại</a:t>
            </a:r>
            <a:r>
              <a:rPr lang="en-US" sz="4800" kern="0" dirty="0" smtClean="0">
                <a:solidFill>
                  <a:srgbClr val="002060"/>
                </a:solidFill>
                <a:latin typeface="Cambria" panose="02040503050406030204" pitchFamily="18" charset="0"/>
                <a:ea typeface="Cambria" panose="02040503050406030204" pitchFamily="18" charset="0"/>
                <a:cs typeface="Arial"/>
                <a:sym typeface="Arial"/>
              </a:rPr>
              <a:t> </a:t>
            </a:r>
            <a:r>
              <a:rPr lang="en-US" sz="4800" kern="0" dirty="0" err="1" smtClean="0">
                <a:solidFill>
                  <a:srgbClr val="002060"/>
                </a:solidFill>
                <a:latin typeface="Cambria" panose="02040503050406030204" pitchFamily="18" charset="0"/>
                <a:ea typeface="Cambria" panose="02040503050406030204" pitchFamily="18" charset="0"/>
                <a:cs typeface="Arial"/>
                <a:sym typeface="Arial"/>
              </a:rPr>
              <a:t>từ</a:t>
            </a:r>
            <a:r>
              <a:rPr lang="en-US" sz="4800" kern="0" dirty="0" smtClean="0">
                <a:solidFill>
                  <a:srgbClr val="002060"/>
                </a:solidFill>
                <a:latin typeface="Cambria" panose="02040503050406030204" pitchFamily="18" charset="0"/>
                <a:ea typeface="Cambria" panose="02040503050406030204" pitchFamily="18" charset="0"/>
                <a:cs typeface="Arial"/>
                <a:sym typeface="Arial"/>
              </a:rPr>
              <a:t> </a:t>
            </a:r>
            <a:r>
              <a:rPr lang="en-US" sz="4800" kern="0" dirty="0" err="1" smtClean="0">
                <a:solidFill>
                  <a:srgbClr val="002060"/>
                </a:solidFill>
                <a:latin typeface="Cambria" panose="02040503050406030204" pitchFamily="18" charset="0"/>
                <a:ea typeface="Cambria" panose="02040503050406030204" pitchFamily="18" charset="0"/>
                <a:cs typeface="Arial"/>
                <a:sym typeface="Arial"/>
              </a:rPr>
              <a:t>đó</a:t>
            </a:r>
            <a:r>
              <a:rPr lang="en-US" sz="4800" kern="0" dirty="0" smtClean="0">
                <a:solidFill>
                  <a:srgbClr val="002060"/>
                </a:solidFill>
                <a:latin typeface="Cambria" panose="02040503050406030204" pitchFamily="18" charset="0"/>
                <a:ea typeface="Cambria" panose="02040503050406030204" pitchFamily="18" charset="0"/>
                <a:cs typeface="Arial"/>
                <a:sym typeface="Arial"/>
              </a:rPr>
              <a:t> </a:t>
            </a:r>
            <a:r>
              <a:rPr lang="en-US" sz="4800" kern="0" dirty="0" err="1" smtClean="0">
                <a:solidFill>
                  <a:srgbClr val="002060"/>
                </a:solidFill>
                <a:latin typeface="Cambria" panose="02040503050406030204" pitchFamily="18" charset="0"/>
                <a:ea typeface="Cambria" panose="02040503050406030204" pitchFamily="18" charset="0"/>
                <a:cs typeface="Arial"/>
                <a:sym typeface="Arial"/>
              </a:rPr>
              <a:t>có</a:t>
            </a:r>
            <a:r>
              <a:rPr lang="en-US" sz="4800" kern="0" dirty="0" smtClean="0">
                <a:solidFill>
                  <a:srgbClr val="002060"/>
                </a:solidFill>
                <a:latin typeface="Cambria" panose="02040503050406030204" pitchFamily="18" charset="0"/>
                <a:ea typeface="Cambria" panose="02040503050406030204" pitchFamily="18" charset="0"/>
                <a:cs typeface="Arial"/>
                <a:sym typeface="Arial"/>
              </a:rPr>
              <a:t> </a:t>
            </a:r>
            <a:r>
              <a:rPr lang="en-US" sz="4800" kern="0" dirty="0" err="1" smtClean="0">
                <a:solidFill>
                  <a:srgbClr val="002060"/>
                </a:solidFill>
                <a:latin typeface="Cambria" panose="02040503050406030204" pitchFamily="18" charset="0"/>
                <a:ea typeface="Cambria" panose="02040503050406030204" pitchFamily="18" charset="0"/>
                <a:cs typeface="Arial"/>
                <a:sym typeface="Arial"/>
              </a:rPr>
              <a:t>tác</a:t>
            </a:r>
            <a:r>
              <a:rPr lang="en-US" sz="4800" kern="0" dirty="0" smtClean="0">
                <a:solidFill>
                  <a:srgbClr val="002060"/>
                </a:solidFill>
                <a:latin typeface="Cambria" panose="02040503050406030204" pitchFamily="18" charset="0"/>
                <a:ea typeface="Cambria" panose="02040503050406030204" pitchFamily="18" charset="0"/>
                <a:cs typeface="Arial"/>
                <a:sym typeface="Arial"/>
              </a:rPr>
              <a:t> </a:t>
            </a:r>
            <a:r>
              <a:rPr lang="en-US" sz="4800" kern="0" dirty="0" err="1" smtClean="0">
                <a:solidFill>
                  <a:srgbClr val="002060"/>
                </a:solidFill>
                <a:latin typeface="Cambria" panose="02040503050406030204" pitchFamily="18" charset="0"/>
                <a:ea typeface="Cambria" panose="02040503050406030204" pitchFamily="18" charset="0"/>
                <a:cs typeface="Arial"/>
                <a:sym typeface="Arial"/>
              </a:rPr>
              <a:t>dụng</a:t>
            </a:r>
            <a:r>
              <a:rPr lang="en-US" sz="4800" kern="0" dirty="0" smtClean="0">
                <a:solidFill>
                  <a:srgbClr val="002060"/>
                </a:solidFill>
                <a:latin typeface="Cambria" panose="02040503050406030204" pitchFamily="18" charset="0"/>
                <a:ea typeface="Cambria" panose="02040503050406030204" pitchFamily="18" charset="0"/>
                <a:cs typeface="Arial"/>
                <a:sym typeface="Arial"/>
              </a:rPr>
              <a:t> </a:t>
            </a:r>
            <a:r>
              <a:rPr lang="en-US" sz="4800" kern="0" dirty="0" err="1" smtClean="0">
                <a:solidFill>
                  <a:srgbClr val="002060"/>
                </a:solidFill>
                <a:latin typeface="Cambria" panose="02040503050406030204" pitchFamily="18" charset="0"/>
                <a:ea typeface="Cambria" panose="02040503050406030204" pitchFamily="18" charset="0"/>
                <a:cs typeface="Arial"/>
                <a:sym typeface="Arial"/>
              </a:rPr>
              <a:t>gì</a:t>
            </a:r>
            <a:r>
              <a:rPr lang="en-US" sz="4800" kern="0" dirty="0" smtClean="0">
                <a:solidFill>
                  <a:srgbClr val="002060"/>
                </a:solidFill>
                <a:latin typeface="Cambria" panose="02040503050406030204" pitchFamily="18" charset="0"/>
                <a:ea typeface="Cambria" panose="02040503050406030204" pitchFamily="18" charset="0"/>
                <a:cs typeface="Arial"/>
                <a:sym typeface="Arial"/>
              </a:rPr>
              <a:t>?</a:t>
            </a:r>
            <a:endParaRPr kumimoji="0" lang="en-GB" sz="1600" i="0" u="none" strike="noStrike" kern="0" cap="none" spc="0" normalizeH="0" baseline="0" noProof="0" dirty="0" smtClean="0">
              <a:ln>
                <a:noFill/>
              </a:ln>
              <a:solidFill>
                <a:srgbClr val="002060"/>
              </a:solidFill>
              <a:effectLst/>
              <a:uLnTx/>
              <a:uFillTx/>
            </a:endParaRPr>
          </a:p>
        </p:txBody>
      </p:sp>
      <p:grpSp>
        <p:nvGrpSpPr>
          <p:cNvPr id="17" name="Group 16"/>
          <p:cNvGrpSpPr/>
          <p:nvPr/>
        </p:nvGrpSpPr>
        <p:grpSpPr>
          <a:xfrm>
            <a:off x="361671" y="1314825"/>
            <a:ext cx="22414565" cy="5650382"/>
            <a:chOff x="361671" y="1314825"/>
            <a:chExt cx="22414565" cy="5650382"/>
          </a:xfrm>
        </p:grpSpPr>
        <p:grpSp>
          <p:nvGrpSpPr>
            <p:cNvPr id="16" name="Group 15"/>
            <p:cNvGrpSpPr/>
            <p:nvPr/>
          </p:nvGrpSpPr>
          <p:grpSpPr>
            <a:xfrm>
              <a:off x="361671" y="1314825"/>
              <a:ext cx="22414565" cy="5650382"/>
              <a:chOff x="321894" y="1667038"/>
              <a:chExt cx="22414565" cy="5650382"/>
            </a:xfrm>
          </p:grpSpPr>
          <p:sp>
            <p:nvSpPr>
              <p:cNvPr id="15" name="Google Shape;2105;p47">
                <a:extLst>
                  <a:ext uri="{FF2B5EF4-FFF2-40B4-BE49-F238E27FC236}">
                    <a16:creationId xmlns:a16="http://schemas.microsoft.com/office/drawing/2014/main" id="{DA3FBF7E-E84E-7E93-863D-5C618E6F7EFA}"/>
                  </a:ext>
                </a:extLst>
              </p:cNvPr>
              <p:cNvSpPr/>
              <p:nvPr/>
            </p:nvSpPr>
            <p:spPr>
              <a:xfrm>
                <a:off x="321894" y="1667038"/>
                <a:ext cx="17316729" cy="5650382"/>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rgbClr val="DCEEF2"/>
              </a:solidFill>
              <a:ln>
                <a:noFill/>
              </a:ln>
              <a:effectLst>
                <a:softEdge rad="317500"/>
              </a:effectLst>
            </p:spPr>
            <p:txBody>
              <a:bodyPr spcFirstLastPara="1" wrap="square" lIns="182850" tIns="182850" rIns="182850" bIns="182850" anchor="ctr" anchorCtr="0">
                <a:noAutofit/>
              </a:bodyPr>
              <a:lstStyle/>
              <a:p>
                <a:pPr defTabSz="1828755">
                  <a:buClr>
                    <a:srgbClr val="000000"/>
                  </a:buClr>
                  <a:defRPr/>
                </a:pPr>
                <a:endParaRPr sz="7200" kern="0">
                  <a:solidFill>
                    <a:srgbClr val="000000"/>
                  </a:solidFill>
                  <a:latin typeface="Cambria" panose="02040503050406030204" pitchFamily="18" charset="0"/>
                  <a:ea typeface="Cambria" panose="02040503050406030204" pitchFamily="18" charset="0"/>
                  <a:cs typeface="Arial"/>
                  <a:sym typeface="Arial"/>
                </a:endParaRPr>
              </a:p>
            </p:txBody>
          </p:sp>
          <p:sp>
            <p:nvSpPr>
              <p:cNvPr id="13" name="Rectangle 12"/>
              <p:cNvSpPr/>
              <p:nvPr/>
            </p:nvSpPr>
            <p:spPr>
              <a:xfrm>
                <a:off x="1366304" y="2126688"/>
                <a:ext cx="12690919" cy="4524315"/>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4800" i="0" u="none" strike="noStrike" kern="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(1)</a:t>
                </a:r>
                <a:r>
                  <a:rPr kumimoji="0" lang="en-US" sz="4800" i="0" u="none" strike="noStrike" kern="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Bên</a:t>
                </a:r>
                <a:r>
                  <a:rPr kumimoji="0" lang="en-US" sz="4800" i="0" u="none" strike="noStrike" kern="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800" i="0" u="none" strike="noStrike" kern="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hàng</a:t>
                </a:r>
                <a:r>
                  <a:rPr kumimoji="0" lang="en-US" sz="48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8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xóm</a:t>
                </a:r>
                <a:r>
                  <a:rPr kumimoji="0" lang="en-US" sz="48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8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tôi</a:t>
                </a:r>
                <a:r>
                  <a:rPr kumimoji="0" lang="en-US" sz="48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8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có</a:t>
                </a:r>
                <a:r>
                  <a:rPr kumimoji="0" lang="en-US" sz="48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8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cái</a:t>
                </a:r>
                <a:r>
                  <a:rPr kumimoji="0" lang="en-US" sz="48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hang </a:t>
                </a:r>
                <a:r>
                  <a:rPr kumimoji="0" lang="en-US" sz="48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của</a:t>
                </a:r>
                <a:r>
                  <a:rPr kumimoji="0" lang="en-US" sz="48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8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Dế</a:t>
                </a:r>
                <a:r>
                  <a:rPr kumimoji="0" lang="en-US" sz="48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8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Choắt</a:t>
                </a:r>
                <a:r>
                  <a:rPr kumimoji="0" lang="en-US" sz="48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(2)</a:t>
                </a:r>
                <a:r>
                  <a:rPr kumimoji="0" lang="en-US" sz="48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Dế</a:t>
                </a:r>
                <a:r>
                  <a:rPr kumimoji="0" lang="en-US" sz="48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8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Choắt</a:t>
                </a:r>
                <a:r>
                  <a:rPr kumimoji="0" lang="en-US" sz="48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8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là</a:t>
                </a:r>
                <a:r>
                  <a:rPr kumimoji="0" lang="en-US" sz="48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8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tên</a:t>
                </a:r>
                <a:r>
                  <a:rPr kumimoji="0" lang="en-US" sz="48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8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tôi</a:t>
                </a:r>
                <a:r>
                  <a:rPr kumimoji="0" lang="en-US" sz="48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8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đã</a:t>
                </a:r>
                <a:r>
                  <a:rPr kumimoji="0" lang="en-US" sz="48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8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đặt</a:t>
                </a:r>
                <a:r>
                  <a:rPr kumimoji="0" lang="en-US" sz="48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8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cho</a:t>
                </a:r>
                <a:r>
                  <a:rPr kumimoji="0" lang="en-US" sz="48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8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nó</a:t>
                </a:r>
                <a:r>
                  <a:rPr kumimoji="0" lang="en-US" sz="48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8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một</a:t>
                </a:r>
                <a:r>
                  <a:rPr kumimoji="0" lang="en-US" sz="48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8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cách</a:t>
                </a:r>
                <a:r>
                  <a:rPr kumimoji="0" lang="en-US" sz="48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8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chế</a:t>
                </a:r>
                <a:r>
                  <a:rPr kumimoji="0" lang="en-US" sz="48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8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giễu</a:t>
                </a:r>
                <a:r>
                  <a:rPr kumimoji="0" lang="en-US" sz="48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8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và</a:t>
                </a:r>
                <a:r>
                  <a:rPr kumimoji="0" lang="en-US" sz="48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8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trịch</a:t>
                </a:r>
                <a:r>
                  <a:rPr kumimoji="0" lang="en-US" sz="48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8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thướng</a:t>
                </a:r>
                <a:r>
                  <a:rPr kumimoji="0" lang="en-US" sz="48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8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thế</a:t>
                </a:r>
                <a:r>
                  <a:rPr kumimoji="0" lang="en-US" sz="48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(3) </a:t>
                </a:r>
                <a:r>
                  <a:rPr kumimoji="0" lang="en-US" sz="48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Choắt</a:t>
                </a:r>
                <a:r>
                  <a:rPr kumimoji="0" lang="en-US" sz="48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8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nọ</a:t>
                </a:r>
                <a:r>
                  <a:rPr kumimoji="0" lang="en-US" sz="48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8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có</a:t>
                </a:r>
                <a:r>
                  <a:rPr kumimoji="0" lang="en-US" sz="48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8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lẽ</a:t>
                </a:r>
                <a:r>
                  <a:rPr kumimoji="0" lang="en-US" sz="48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8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cũng</a:t>
                </a:r>
                <a:r>
                  <a:rPr kumimoji="0" lang="en-US" sz="48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8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trạc</a:t>
                </a:r>
                <a:r>
                  <a:rPr kumimoji="0" lang="en-US" sz="48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8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tuổi</a:t>
                </a:r>
                <a:r>
                  <a:rPr kumimoji="0" lang="en-US" sz="48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8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tôi</a:t>
                </a:r>
                <a:r>
                  <a:rPr kumimoji="0" lang="en-US" sz="48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(4) </a:t>
                </a:r>
                <a:r>
                  <a:rPr kumimoji="0" lang="en-US" sz="48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Nhưng</a:t>
                </a:r>
                <a:r>
                  <a:rPr kumimoji="0" lang="en-US" sz="48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8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vì</a:t>
                </a:r>
                <a:r>
                  <a:rPr kumimoji="0" lang="en-US" sz="48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8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Choắt</a:t>
                </a:r>
                <a:r>
                  <a:rPr kumimoji="0" lang="en-US" sz="48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8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bẩm</a:t>
                </a:r>
                <a:r>
                  <a:rPr kumimoji="0" lang="en-US" sz="48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8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sinh</a:t>
                </a:r>
                <a:r>
                  <a:rPr kumimoji="0" lang="en-US" sz="48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8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yếu</a:t>
                </a:r>
                <a:r>
                  <a:rPr kumimoji="0" lang="en-US" sz="48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8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đuối</a:t>
                </a:r>
                <a:r>
                  <a:rPr kumimoji="0" lang="en-US" sz="48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8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nên</a:t>
                </a:r>
                <a:r>
                  <a:rPr kumimoji="0" lang="en-US" sz="48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8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tôi</a:t>
                </a:r>
                <a:r>
                  <a:rPr kumimoji="0" lang="en-US" sz="48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8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coi</a:t>
                </a:r>
                <a:r>
                  <a:rPr kumimoji="0" lang="en-US" sz="48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8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thường</a:t>
                </a:r>
                <a:r>
                  <a:rPr kumimoji="0" lang="en-US" sz="48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8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và</a:t>
                </a:r>
                <a:r>
                  <a:rPr kumimoji="0" lang="en-US" sz="48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8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gã</a:t>
                </a:r>
                <a:r>
                  <a:rPr kumimoji="0" lang="en-US" sz="48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8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cũng</a:t>
                </a:r>
                <a:r>
                  <a:rPr kumimoji="0" lang="en-US" sz="48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8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sợ</a:t>
                </a:r>
                <a:r>
                  <a:rPr kumimoji="0" lang="en-US" sz="48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8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tôi</a:t>
                </a:r>
                <a:r>
                  <a:rPr kumimoji="0" lang="en-US" sz="48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8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lắm</a:t>
                </a:r>
                <a:r>
                  <a:rPr kumimoji="0" lang="en-US" sz="48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a:t>
                </a:r>
                <a:endParaRPr kumimoji="0" lang="en-GB" sz="1600" i="0" u="none" strike="noStrike" kern="0" cap="none" spc="0" normalizeH="0" baseline="0" noProof="0" dirty="0" smtClean="0">
                  <a:ln>
                    <a:noFill/>
                  </a:ln>
                  <a:solidFill>
                    <a:sysClr val="windowText" lastClr="000000"/>
                  </a:solidFill>
                  <a:effectLst/>
                  <a:uLnTx/>
                  <a:uFillTx/>
                </a:endParaRPr>
              </a:p>
            </p:txBody>
          </p:sp>
          <p:sp>
            <p:nvSpPr>
              <p:cNvPr id="18" name="Rectangle 17"/>
              <p:cNvSpPr/>
              <p:nvPr/>
            </p:nvSpPr>
            <p:spPr>
              <a:xfrm>
                <a:off x="10690998" y="6052053"/>
                <a:ext cx="12045461" cy="830997"/>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4800" i="0" u="none" strike="noStrike" kern="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a:t>
                </a:r>
                <a:r>
                  <a:rPr kumimoji="0" lang="en-US" sz="4800" i="0" u="none" strike="noStrike" kern="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Tô</a:t>
                </a:r>
                <a:r>
                  <a:rPr kumimoji="0" lang="en-US" sz="48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 </a:t>
                </a:r>
                <a:r>
                  <a:rPr kumimoji="0" lang="en-US" sz="4800"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Hoài</a:t>
                </a:r>
                <a:r>
                  <a:rPr kumimoji="0" lang="en-US" sz="4800"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a:sym typeface="Arial"/>
                  </a:rPr>
                  <a:t>)</a:t>
                </a:r>
                <a:endParaRPr kumimoji="0" lang="en-GB" sz="1600" i="0" u="none" strike="noStrike" kern="0" cap="none" spc="0" normalizeH="0" baseline="0" noProof="0" dirty="0" smtClean="0">
                  <a:ln>
                    <a:noFill/>
                  </a:ln>
                  <a:solidFill>
                    <a:sysClr val="windowText" lastClr="000000"/>
                  </a:solidFill>
                  <a:effectLst/>
                  <a:uLnTx/>
                  <a:uFillTx/>
                </a:endParaRPr>
              </a:p>
            </p:txBody>
          </p:sp>
        </p:grpSp>
        <p:pic>
          <p:nvPicPr>
            <p:cNvPr id="10" name="Picture 9"/>
            <p:cNvPicPr>
              <a:picLocks noChangeAspect="1"/>
            </p:cNvPicPr>
            <p:nvPr/>
          </p:nvPicPr>
          <p:blipFill rotWithShape="1">
            <a:blip r:embed="rId8">
              <a:extLst>
                <a:ext uri="{BEBA8EAE-BF5A-486C-A8C5-ECC9F3942E4B}">
                  <a14:imgProps xmlns:a14="http://schemas.microsoft.com/office/drawing/2010/main">
                    <a14:imgLayer r:embed="rId9">
                      <a14:imgEffect>
                        <a14:backgroundRemoval t="19820" b="72372" l="79630" r="93791">
                          <a14:foregroundMark x1="85621" y1="32733" x2="85621" y2="32733"/>
                        </a14:backgroundRemoval>
                      </a14:imgEffect>
                    </a14:imgLayer>
                  </a14:imgProps>
                </a:ext>
              </a:extLst>
            </a:blip>
            <a:srcRect l="79381" t="19199" r="5802" b="27942"/>
            <a:stretch/>
          </p:blipFill>
          <p:spPr>
            <a:xfrm>
              <a:off x="14191556" y="1537441"/>
              <a:ext cx="3182044" cy="4168857"/>
            </a:xfrm>
            <a:prstGeom prst="rect">
              <a:avLst/>
            </a:prstGeom>
          </p:spPr>
        </p:pic>
      </p:gr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nduk5o1g">
      <a:majorFont>
        <a:latin typeface="字魂58号-创中黑" panose="020B0609020204030204"/>
        <a:ea typeface="字魂58号-创中黑"/>
        <a:cs typeface=""/>
      </a:majorFont>
      <a:minorFont>
        <a:latin typeface="字魂58号-创中黑" panose="020B0604030504040204"/>
        <a:ea typeface="字魂58号-创中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257</TotalTime>
  <Words>1223</Words>
  <Application>Microsoft Office PowerPoint</Application>
  <PresentationFormat>Custom</PresentationFormat>
  <Paragraphs>57</Paragraphs>
  <Slides>26</Slides>
  <Notes>6</Notes>
  <HiddenSlides>0</HiddenSlides>
  <MMClips>2</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26</vt:i4>
      </vt:variant>
    </vt:vector>
  </HeadingPairs>
  <TitlesOfParts>
    <vt:vector size="40" baseType="lpstr">
      <vt:lpstr>SVN-Newton</vt:lpstr>
      <vt:lpstr>#9Slide05 Bodega Script</vt:lpstr>
      <vt:lpstr>Times New Roman</vt:lpstr>
      <vt:lpstr>Calibri</vt:lpstr>
      <vt:lpstr>#9Slide07 Altus</vt:lpstr>
      <vt:lpstr>微软雅黑</vt:lpstr>
      <vt:lpstr>等线</vt:lpstr>
      <vt:lpstr>Arial</vt:lpstr>
      <vt:lpstr>#9Slide07 HoneyCream</vt:lpstr>
      <vt:lpstr>Cambria</vt:lpstr>
      <vt:lpstr>#9Slide05 Aphrodite Pro</vt:lpstr>
      <vt:lpstr>字魂58号-创中黑</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ket tu</dc:title>
  <cp:lastModifiedBy>Lenovo</cp:lastModifiedBy>
  <cp:revision>26</cp:revision>
  <dcterms:created xsi:type="dcterms:W3CDTF">2006-08-16T00:00:00Z</dcterms:created>
  <dcterms:modified xsi:type="dcterms:W3CDTF">2025-02-23T07:30:01Z</dcterms:modified>
  <dc:identifier>DAGakiFMmps</dc:identifier>
</cp:coreProperties>
</file>