
<file path=[Content_Types].xml><?xml version="1.0" encoding="utf-8"?>
<Types xmlns="http://schemas.openxmlformats.org/package/2006/content-types">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3" r:id="rId7"/>
    <p:sldId id="264" r:id="rId8"/>
    <p:sldId id="282" r:id="rId9"/>
    <p:sldId id="262" r:id="rId10"/>
    <p:sldId id="265" r:id="rId11"/>
    <p:sldId id="266" r:id="rId12"/>
    <p:sldId id="267" r:id="rId13"/>
    <p:sldId id="269" r:id="rId14"/>
    <p:sldId id="271" r:id="rId15"/>
    <p:sldId id="270" r:id="rId16"/>
    <p:sldId id="272" r:id="rId17"/>
    <p:sldId id="273" r:id="rId18"/>
    <p:sldId id="274" r:id="rId19"/>
    <p:sldId id="275" r:id="rId20"/>
    <p:sldId id="276" r:id="rId21"/>
    <p:sldId id="277" r:id="rId22"/>
    <p:sldId id="260" r:id="rId23"/>
    <p:sldId id="283"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006C"/>
    <a:srgbClr val="E550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0" d="100"/>
          <a:sy n="80" d="100"/>
        </p:scale>
        <p:origin x="394" y="2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C7666-7A18-1460-74A3-5A13CA2A7D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0CC87F-C46F-4C16-91C6-A029A12E33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FFE9D5-76B7-E028-8198-A0838DAB0A1B}"/>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5" name="Footer Placeholder 4">
            <a:extLst>
              <a:ext uri="{FF2B5EF4-FFF2-40B4-BE49-F238E27FC236}">
                <a16:creationId xmlns:a16="http://schemas.microsoft.com/office/drawing/2014/main" id="{7E420A46-E440-BC42-A43C-391268E7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7FC12F-702B-186A-72C6-BEAD09D55037}"/>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204301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82C74-175B-193D-3D68-E6632ABC80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30E5F6-1313-72A7-4DC1-3B77D0038B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2753DA-7E03-7328-062C-D7FAC5BB99E4}"/>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5" name="Footer Placeholder 4">
            <a:extLst>
              <a:ext uri="{FF2B5EF4-FFF2-40B4-BE49-F238E27FC236}">
                <a16:creationId xmlns:a16="http://schemas.microsoft.com/office/drawing/2014/main" id="{23D9E216-AA8A-E3C6-F907-459E265190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9E6A1B-3042-48F8-9E38-19EEF4A4B00B}"/>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1405689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F56488-11EA-DCC0-C040-D17AB9F0DF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178E05-4589-D881-9615-74170EC03B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303AF3-2177-A4DA-40E1-8FBB79084EA3}"/>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5" name="Footer Placeholder 4">
            <a:extLst>
              <a:ext uri="{FF2B5EF4-FFF2-40B4-BE49-F238E27FC236}">
                <a16:creationId xmlns:a16="http://schemas.microsoft.com/office/drawing/2014/main" id="{4A7D69A1-EF27-A532-A93C-F640553F30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4E2E6E-41E7-C1DE-2264-1AEFF03F5C9F}"/>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1414231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7730B-9EBC-9BF1-FF43-75AE8EB853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47899-28A5-EE39-BAFC-CA1202B8E5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4A74D6-39CF-67E9-A6C2-DCC88BA7DA04}"/>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5" name="Footer Placeholder 4">
            <a:extLst>
              <a:ext uri="{FF2B5EF4-FFF2-40B4-BE49-F238E27FC236}">
                <a16:creationId xmlns:a16="http://schemas.microsoft.com/office/drawing/2014/main" id="{30EBA188-E4B8-6F3E-32D2-D59550510F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AD29F-6943-A72F-4728-7AE90B8B299F}"/>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2773786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6722E-B47F-884A-1358-EBC0DA0B3D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28C32E-59B4-A806-12CD-DCEBCED846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774634-90C1-590D-9D26-D03CCB0E8261}"/>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5" name="Footer Placeholder 4">
            <a:extLst>
              <a:ext uri="{FF2B5EF4-FFF2-40B4-BE49-F238E27FC236}">
                <a16:creationId xmlns:a16="http://schemas.microsoft.com/office/drawing/2014/main" id="{30646600-8F70-37C8-B688-9FCC0744F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E3C09D-E646-E483-6CD3-C74E9872440C}"/>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3324937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66179-C584-0FE0-7A9A-0EA4B926CC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D8C520-3B44-41BD-CC39-5760942428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78BA18-41FE-AE0F-465E-EBCC6AF901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EB2A33-7730-561A-CB3A-184AC7D7E80F}"/>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6" name="Footer Placeholder 5">
            <a:extLst>
              <a:ext uri="{FF2B5EF4-FFF2-40B4-BE49-F238E27FC236}">
                <a16:creationId xmlns:a16="http://schemas.microsoft.com/office/drawing/2014/main" id="{CE50ECC1-103F-AD12-A685-1E359E93D8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B0089-01B3-F011-7EA4-9D276CB32E05}"/>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402280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56E56-B41B-4A6C-F9DB-C78B515618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C223A8-FEA6-F899-44BB-7F4B596FD6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8A3336-3624-0710-4A3B-78878E7BAD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70B502-F129-F7AB-3F48-1F63106890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0C8EDF-5B92-63FC-E2AF-A8D7D215DF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CF47DF-F461-A5EE-0392-AB3429C17C76}"/>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8" name="Footer Placeholder 7">
            <a:extLst>
              <a:ext uri="{FF2B5EF4-FFF2-40B4-BE49-F238E27FC236}">
                <a16:creationId xmlns:a16="http://schemas.microsoft.com/office/drawing/2014/main" id="{39E0329D-DD99-BF36-6695-2163E8B16A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A77FC7-38D0-9292-4B46-0BB495EF8CF4}"/>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360396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F9CC-88E0-232A-33B2-515A7B5166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C3040F-0396-A90C-A47B-CC44546A6F05}"/>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4" name="Footer Placeholder 3">
            <a:extLst>
              <a:ext uri="{FF2B5EF4-FFF2-40B4-BE49-F238E27FC236}">
                <a16:creationId xmlns:a16="http://schemas.microsoft.com/office/drawing/2014/main" id="{5D963FB4-9E08-8467-C15B-EBC097B0C6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72C893-62D9-4B6B-EF4C-649A2DDE975E}"/>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812696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2B6BD2-8F1C-5957-ED6D-88417FF038E6}"/>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3" name="Footer Placeholder 2">
            <a:extLst>
              <a:ext uri="{FF2B5EF4-FFF2-40B4-BE49-F238E27FC236}">
                <a16:creationId xmlns:a16="http://schemas.microsoft.com/office/drawing/2014/main" id="{1AFEA0F8-5972-6641-3562-5B75E3C928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5BAF29-E906-48AF-5E92-0A16CDF91AE7}"/>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1945593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DC750-040B-10DF-B898-7A33784D8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0C5477-B119-A81F-0D40-0F81B47019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CF33D0-36D3-1126-914B-CE7C74358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938EF8-1349-004F-D31C-B954783F20BD}"/>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6" name="Footer Placeholder 5">
            <a:extLst>
              <a:ext uri="{FF2B5EF4-FFF2-40B4-BE49-F238E27FC236}">
                <a16:creationId xmlns:a16="http://schemas.microsoft.com/office/drawing/2014/main" id="{4AE03502-DE1E-DAA6-29C5-9A052153A2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E05586-9992-B019-739E-BF304F91E647}"/>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420281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B5B2-0012-6D19-739B-B8AC425A76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4FF384-D851-3581-08A0-134B85250D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673DC4-E9B4-ADB2-B55D-CF852854B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1D6FE5-27C8-68D1-9BAC-F99011BAE21C}"/>
              </a:ext>
            </a:extLst>
          </p:cNvPr>
          <p:cNvSpPr>
            <a:spLocks noGrp="1"/>
          </p:cNvSpPr>
          <p:nvPr>
            <p:ph type="dt" sz="half" idx="10"/>
          </p:nvPr>
        </p:nvSpPr>
        <p:spPr/>
        <p:txBody>
          <a:bodyPr/>
          <a:lstStyle/>
          <a:p>
            <a:fld id="{2A212E4D-5CEC-4E0A-950F-8100FC35734A}" type="datetimeFigureOut">
              <a:rPr lang="en-US" smtClean="0"/>
              <a:t>2/23/2025</a:t>
            </a:fld>
            <a:endParaRPr lang="en-US"/>
          </a:p>
        </p:txBody>
      </p:sp>
      <p:sp>
        <p:nvSpPr>
          <p:cNvPr id="6" name="Footer Placeholder 5">
            <a:extLst>
              <a:ext uri="{FF2B5EF4-FFF2-40B4-BE49-F238E27FC236}">
                <a16:creationId xmlns:a16="http://schemas.microsoft.com/office/drawing/2014/main" id="{A6B9AFB9-65D5-E22B-9401-C62E1ABB03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300FFD-C5AE-4EC4-3C94-414F636B2ECC}"/>
              </a:ext>
            </a:extLst>
          </p:cNvPr>
          <p:cNvSpPr>
            <a:spLocks noGrp="1"/>
          </p:cNvSpPr>
          <p:nvPr>
            <p:ph type="sldNum" sz="quarter" idx="12"/>
          </p:nvPr>
        </p:nvSpPr>
        <p:spPr/>
        <p:txBody>
          <a:bodyPr/>
          <a:lstStyle/>
          <a:p>
            <a:fld id="{382F6FE5-87B6-4184-85EC-9EFA55519F4B}" type="slidenum">
              <a:rPr lang="en-US" smtClean="0"/>
              <a:t>‹#›</a:t>
            </a:fld>
            <a:endParaRPr lang="en-US"/>
          </a:p>
        </p:txBody>
      </p:sp>
    </p:spTree>
    <p:extLst>
      <p:ext uri="{BB962C8B-B14F-4D97-AF65-F5344CB8AC3E}">
        <p14:creationId xmlns:p14="http://schemas.microsoft.com/office/powerpoint/2010/main" val="1726616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NUL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9F4D2-6940-2FDE-73D2-54E540BAAC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DE054F-56FE-3B49-C180-1ECEA49B4B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D8FF91-5379-6076-6858-2AD24D294C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12E4D-5CEC-4E0A-950F-8100FC35734A}" type="datetimeFigureOut">
              <a:rPr lang="en-US" smtClean="0"/>
              <a:t>2/23/2025</a:t>
            </a:fld>
            <a:endParaRPr lang="en-US"/>
          </a:p>
        </p:txBody>
      </p:sp>
      <p:sp>
        <p:nvSpPr>
          <p:cNvPr id="5" name="Footer Placeholder 4">
            <a:extLst>
              <a:ext uri="{FF2B5EF4-FFF2-40B4-BE49-F238E27FC236}">
                <a16:creationId xmlns:a16="http://schemas.microsoft.com/office/drawing/2014/main" id="{710D95FA-09FF-8B0D-0820-B71C33D3B0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65C97A6-8951-73E7-30AD-7EC402C5C5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2F6FE5-87B6-4184-85EC-9EFA55519F4B}" type="slidenum">
              <a:rPr lang="en-US" smtClean="0"/>
              <a:t>‹#›</a:t>
            </a:fld>
            <a:endParaRPr lang="en-US"/>
          </a:p>
        </p:txBody>
      </p:sp>
      <p:pic>
        <p:nvPicPr>
          <p:cNvPr id="8" name="Picture 7">
            <a:extLst>
              <a:ext uri="{FF2B5EF4-FFF2-40B4-BE49-F238E27FC236}">
                <a16:creationId xmlns:a16="http://schemas.microsoft.com/office/drawing/2014/main" id="{28CA2B1A-289E-E780-F346-8375A5D15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94340" y="-435465"/>
            <a:ext cx="14786340" cy="9227771"/>
          </a:xfrm>
          <a:prstGeom prst="rect">
            <a:avLst/>
          </a:prstGeom>
        </p:spPr>
      </p:pic>
    </p:spTree>
    <p:extLst>
      <p:ext uri="{BB962C8B-B14F-4D97-AF65-F5344CB8AC3E}">
        <p14:creationId xmlns:p14="http://schemas.microsoft.com/office/powerpoint/2010/main" val="3633787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7" Type="http://schemas.openxmlformats.org/officeDocument/2006/relationships/image" Target="../media/image34.svg"/><Relationship Id="rId2" Type="http://schemas.openxmlformats.org/officeDocument/2006/relationships/image" Target="NULL"/><Relationship Id="rId1" Type="http://schemas.openxmlformats.org/officeDocument/2006/relationships/slideLayout" Target="../slideLayouts/slideLayout7.xml"/><Relationship Id="rId5" Type="http://schemas.openxmlformats.org/officeDocument/2006/relationships/image" Target="../media/image32.svg"/></Relationships>
</file>

<file path=ppt/slides/_rels/slide2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2A10C8B-84D1-A660-17A5-2D9901E8B1B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120122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48960-8A73-0228-4349-802D862F01E6}"/>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FE27E921-A951-E759-49CF-37401B0507F8}"/>
              </a:ext>
            </a:extLst>
          </p:cNvPr>
          <p:cNvPicPr>
            <a:picLocks noChangeAspect="1"/>
          </p:cNvPicPr>
          <p:nvPr/>
        </p:nvPicPr>
        <p:blipFill>
          <a:blip r:embed="rId2" cstate="hqprint">
            <a:extLst>
              <a:ext uri="{28A0092B-C50C-407E-A947-70E740481C1C}">
                <a14:useLocalDpi xmlns:a14="http://schemas.microsoft.com/office/drawing/2010/main" val="0"/>
              </a:ext>
            </a:extLst>
          </a:blip>
          <a:srcRect b="73997"/>
          <a:stretch/>
        </p:blipFill>
        <p:spPr>
          <a:xfrm>
            <a:off x="0" y="-485475"/>
            <a:ext cx="12191999" cy="1783284"/>
          </a:xfrm>
          <a:prstGeom prst="rect">
            <a:avLst/>
          </a:prstGeom>
        </p:spPr>
      </p:pic>
      <p:pic>
        <p:nvPicPr>
          <p:cNvPr id="7" name="Picture 6">
            <a:extLst>
              <a:ext uri="{FF2B5EF4-FFF2-40B4-BE49-F238E27FC236}">
                <a16:creationId xmlns:a16="http://schemas.microsoft.com/office/drawing/2014/main" id="{A54B7B1D-4DE0-4DC3-C42F-FFDEAE50E4F5}"/>
              </a:ext>
            </a:extLst>
          </p:cNvPr>
          <p:cNvPicPr>
            <a:picLocks noChangeAspect="1"/>
          </p:cNvPicPr>
          <p:nvPr/>
        </p:nvPicPr>
        <p:blipFill>
          <a:blip r:embed="rId2" cstate="hqprint">
            <a:extLst>
              <a:ext uri="{28A0092B-C50C-407E-A947-70E740481C1C}">
                <a14:useLocalDpi xmlns:a14="http://schemas.microsoft.com/office/drawing/2010/main" val="0"/>
              </a:ext>
            </a:extLst>
          </a:blip>
          <a:srcRect t="26257" r="70808" b="-1"/>
          <a:stretch/>
        </p:blipFill>
        <p:spPr>
          <a:xfrm>
            <a:off x="18756" y="3649555"/>
            <a:ext cx="2274278" cy="3208446"/>
          </a:xfrm>
          <a:prstGeom prst="rect">
            <a:avLst/>
          </a:prstGeom>
        </p:spPr>
      </p:pic>
      <p:pic>
        <p:nvPicPr>
          <p:cNvPr id="4" name="Picture 3">
            <a:extLst>
              <a:ext uri="{FF2B5EF4-FFF2-40B4-BE49-F238E27FC236}">
                <a16:creationId xmlns:a16="http://schemas.microsoft.com/office/drawing/2014/main" id="{3AB43422-52E1-5230-8D8D-428FE517F62C}"/>
              </a:ext>
            </a:extLst>
          </p:cNvPr>
          <p:cNvPicPr>
            <a:picLocks noChangeAspect="1"/>
          </p:cNvPicPr>
          <p:nvPr/>
        </p:nvPicPr>
        <p:blipFill>
          <a:blip r:embed="rId2" cstate="hqprint">
            <a:extLst>
              <a:ext uri="{28A0092B-C50C-407E-A947-70E740481C1C}">
                <a14:useLocalDpi xmlns:a14="http://schemas.microsoft.com/office/drawing/2010/main" val="0"/>
              </a:ext>
            </a:extLst>
          </a:blip>
          <a:srcRect t="20513" r="3538" b="54256"/>
          <a:stretch/>
        </p:blipFill>
        <p:spPr>
          <a:xfrm>
            <a:off x="4386774" y="-29174"/>
            <a:ext cx="5917810" cy="870682"/>
          </a:xfrm>
          <a:prstGeom prst="rect">
            <a:avLst/>
          </a:prstGeom>
        </p:spPr>
      </p:pic>
      <p:sp>
        <p:nvSpPr>
          <p:cNvPr id="5" name="TextBox 4">
            <a:extLst>
              <a:ext uri="{FF2B5EF4-FFF2-40B4-BE49-F238E27FC236}">
                <a16:creationId xmlns:a16="http://schemas.microsoft.com/office/drawing/2014/main" id="{F9285900-B7F5-93B8-B676-A7C5F623AF04}"/>
              </a:ext>
            </a:extLst>
          </p:cNvPr>
          <p:cNvSpPr txBox="1"/>
          <p:nvPr/>
        </p:nvSpPr>
        <p:spPr>
          <a:xfrm>
            <a:off x="236805" y="657623"/>
            <a:ext cx="11833275" cy="6186309"/>
          </a:xfrm>
          <a:prstGeom prst="rect">
            <a:avLst/>
          </a:prstGeom>
          <a:noFill/>
        </p:spPr>
        <p:txBody>
          <a:bodyPr wrap="square" rtlCol="0">
            <a:spAutoFit/>
          </a:bodyPr>
          <a:lstStyle/>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Hội thổi cơm thi ở làng Đồng Vân bắt nguồn từ các cuộc trẩy quân đánh giặc của người Việt cổ bên bờ sông Đáy xưa.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Hội thi bắt đầu bằng việc lấy lửa. Khi tiếng trống hiệu vừa dứt, bốn thanh niên của bốn đội nhanh như sóc, thoăn thoắt leo lên bốn cây chuối bôi mỡ bóng nhẫy để lấy nén hương cắm ở trên ngọn. Có người leo lên, tụt xuống, lại leo lên… Khi mang được nén hương xuống, người dự thi được phát ba que diêm để châm vào hương cho cháy thành ngọn lửa. Trong khi đó, những người trong đội, mỗi người một việc. Người thì ngồi vót những thanh tre già thành những chiếc đũa bông. Người thì nhanh tay giã thóc, giần sàng thành gạo, người thì lấy nước và bắt đầu thổi cơm.</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Mỗi người nấu cơm đều mang một cái cần tre được cắm rất khéo vào dây lưng, uốn cong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hình cánh cung từ phía sau ra trước mặt, đầu cần treo cái nồi nho nhỏ. Người nấu cơm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tay giữ cần, tay cầm đuốc đung đưa cho ánh lửa bập bùng. Các đội vừa thổi cơm vừa</a:t>
            </a:r>
            <a:r>
              <a:rPr lang="en-US" sz="2200" dirty="0">
                <a:latin typeface="Tahoma" panose="020B0604030504040204" pitchFamily="34" charset="0"/>
                <a:ea typeface="Tahoma" panose="020B0604030504040204" pitchFamily="34" charset="0"/>
                <a:cs typeface="Tahoma" panose="020B0604030504040204" pitchFamily="34" charset="0"/>
              </a:rPr>
              <a:t> </a:t>
            </a: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đan xen nhau uốn lượn trên sân đình trong sự cổ vũ nồng nhiệt của người xem hội.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Sau độ một giờ rưỡi, các nồi cơm được lần lượt trình trước cửa đình. Mỗi nồi cơm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được đánh một số để giữ bí mật. Ban giám khảo chấm theo ba tiêu chuẩn: cơm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trắng, dẻo và không có cháy. Cuộc thi nào cũng hồi hộp và việc giật giải đã trở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thành niềm tự</a:t>
            </a:r>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hào khó có gì sánh nổi đối với dân làng.</a:t>
            </a:r>
            <a:endParaRPr lang="en-US" sz="2200" dirty="0">
              <a:latin typeface="Tahoma" panose="020B0604030504040204" pitchFamily="34" charset="0"/>
              <a:ea typeface="Tahoma" panose="020B0604030504040204" pitchFamily="34" charset="0"/>
              <a:cs typeface="Tahoma" panose="020B0604030504040204" pitchFamily="34" charset="0"/>
            </a:endParaRPr>
          </a:p>
          <a:p>
            <a:pPr algn="r"/>
            <a:r>
              <a:rPr lang="vi-VN" sz="2200" dirty="0">
                <a:latin typeface="Tahoma" panose="020B0604030504040204" pitchFamily="34" charset="0"/>
                <a:ea typeface="Tahoma" panose="020B0604030504040204" pitchFamily="34" charset="0"/>
                <a:cs typeface="Tahoma" panose="020B0604030504040204" pitchFamily="34" charset="0"/>
              </a:rPr>
              <a:t>Theo MINH NHƯƠN</a:t>
            </a:r>
            <a:r>
              <a:rPr lang="en-US" sz="2200" dirty="0">
                <a:latin typeface="Tahoma" panose="020B0604030504040204" pitchFamily="34" charset="0"/>
                <a:ea typeface="Tahoma" panose="020B0604030504040204" pitchFamily="34" charset="0"/>
                <a:cs typeface="Tahoma" panose="020B0604030504040204" pitchFamily="34" charset="0"/>
              </a:rPr>
              <a:t>G</a:t>
            </a:r>
          </a:p>
        </p:txBody>
      </p:sp>
      <p:sp>
        <p:nvSpPr>
          <p:cNvPr id="14" name="Oval 13">
            <a:extLst>
              <a:ext uri="{FF2B5EF4-FFF2-40B4-BE49-F238E27FC236}">
                <a16:creationId xmlns:a16="http://schemas.microsoft.com/office/drawing/2014/main" id="{7C886207-1A54-6FD4-A624-C15791AED237}"/>
              </a:ext>
            </a:extLst>
          </p:cNvPr>
          <p:cNvSpPr/>
          <p:nvPr/>
        </p:nvSpPr>
        <p:spPr>
          <a:xfrm>
            <a:off x="353537" y="619844"/>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1</a:t>
            </a:r>
          </a:p>
        </p:txBody>
      </p:sp>
      <p:sp>
        <p:nvSpPr>
          <p:cNvPr id="16" name="Oval 15">
            <a:extLst>
              <a:ext uri="{FF2B5EF4-FFF2-40B4-BE49-F238E27FC236}">
                <a16:creationId xmlns:a16="http://schemas.microsoft.com/office/drawing/2014/main" id="{B03CF3CB-3F52-EC12-8001-E74A3F481E51}"/>
              </a:ext>
            </a:extLst>
          </p:cNvPr>
          <p:cNvSpPr/>
          <p:nvPr/>
        </p:nvSpPr>
        <p:spPr>
          <a:xfrm>
            <a:off x="327299" y="1317248"/>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2</a:t>
            </a:r>
          </a:p>
        </p:txBody>
      </p:sp>
      <p:sp>
        <p:nvSpPr>
          <p:cNvPr id="17" name="Oval 16">
            <a:extLst>
              <a:ext uri="{FF2B5EF4-FFF2-40B4-BE49-F238E27FC236}">
                <a16:creationId xmlns:a16="http://schemas.microsoft.com/office/drawing/2014/main" id="{17C6B59F-C90A-A6D0-1A7B-792E37A6540A}"/>
              </a:ext>
            </a:extLst>
          </p:cNvPr>
          <p:cNvSpPr/>
          <p:nvPr/>
        </p:nvSpPr>
        <p:spPr>
          <a:xfrm>
            <a:off x="440788" y="3729052"/>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3</a:t>
            </a:r>
          </a:p>
        </p:txBody>
      </p:sp>
      <p:sp>
        <p:nvSpPr>
          <p:cNvPr id="18" name="Oval 17">
            <a:extLst>
              <a:ext uri="{FF2B5EF4-FFF2-40B4-BE49-F238E27FC236}">
                <a16:creationId xmlns:a16="http://schemas.microsoft.com/office/drawing/2014/main" id="{3F10E6CD-6683-74F1-3DEF-BEADC9E4A0FB}"/>
              </a:ext>
            </a:extLst>
          </p:cNvPr>
          <p:cNvSpPr/>
          <p:nvPr/>
        </p:nvSpPr>
        <p:spPr>
          <a:xfrm>
            <a:off x="1182934" y="5042911"/>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4</a:t>
            </a:r>
          </a:p>
        </p:txBody>
      </p:sp>
      <p:pic>
        <p:nvPicPr>
          <p:cNvPr id="2" name="Picture 1">
            <a:extLst>
              <a:ext uri="{FF2B5EF4-FFF2-40B4-BE49-F238E27FC236}">
                <a16:creationId xmlns:a16="http://schemas.microsoft.com/office/drawing/2014/main" id="{D76D221E-F833-5786-56AC-911055B9ED80}"/>
              </a:ext>
            </a:extLst>
          </p:cNvPr>
          <p:cNvPicPr>
            <a:picLocks noChangeAspect="1"/>
          </p:cNvPicPr>
          <p:nvPr/>
        </p:nvPicPr>
        <p:blipFill>
          <a:blip r:embed="rId2"/>
          <a:stretch>
            <a:fillRect/>
          </a:stretch>
        </p:blipFill>
        <p:spPr>
          <a:xfrm>
            <a:off x="677792" y="-86191"/>
            <a:ext cx="3401839" cy="841845"/>
          </a:xfrm>
          <a:prstGeom prst="rect">
            <a:avLst/>
          </a:prstGeom>
        </p:spPr>
      </p:pic>
    </p:spTree>
    <p:extLst>
      <p:ext uri="{BB962C8B-B14F-4D97-AF65-F5344CB8AC3E}">
        <p14:creationId xmlns:p14="http://schemas.microsoft.com/office/powerpoint/2010/main" val="331856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9B40E20-62DA-AB3D-3535-ACA4C282034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813352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697F3D-205C-2912-4CD9-C424420A6B3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6" name="Group 5">
            <a:extLst>
              <a:ext uri="{FF2B5EF4-FFF2-40B4-BE49-F238E27FC236}">
                <a16:creationId xmlns:a16="http://schemas.microsoft.com/office/drawing/2014/main" id="{8885C216-D19A-45AB-DEA0-35A34FAC9F8F}"/>
              </a:ext>
            </a:extLst>
          </p:cNvPr>
          <p:cNvGrpSpPr/>
          <p:nvPr/>
        </p:nvGrpSpPr>
        <p:grpSpPr>
          <a:xfrm>
            <a:off x="2" y="994838"/>
            <a:ext cx="12191998" cy="789165"/>
            <a:chOff x="754719" y="303870"/>
            <a:chExt cx="975891" cy="216686"/>
          </a:xfrm>
        </p:grpSpPr>
        <p:sp>
          <p:nvSpPr>
            <p:cNvPr id="7" name="Rounded Rectangle 13">
              <a:extLst>
                <a:ext uri="{FF2B5EF4-FFF2-40B4-BE49-F238E27FC236}">
                  <a16:creationId xmlns:a16="http://schemas.microsoft.com/office/drawing/2014/main" id="{518E1E54-5502-5296-1F40-0FA9DD86B56A}"/>
                </a:ext>
              </a:extLst>
            </p:cNvPr>
            <p:cNvSpPr/>
            <p:nvPr/>
          </p:nvSpPr>
          <p:spPr>
            <a:xfrm>
              <a:off x="754719" y="303870"/>
              <a:ext cx="975891" cy="216686"/>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extBox 7">
              <a:extLst>
                <a:ext uri="{FF2B5EF4-FFF2-40B4-BE49-F238E27FC236}">
                  <a16:creationId xmlns:a16="http://schemas.microsoft.com/office/drawing/2014/main" id="{0B7937A1-D4AD-857C-B0A9-F4FA255791F2}"/>
                </a:ext>
              </a:extLst>
            </p:cNvPr>
            <p:cNvSpPr txBox="1"/>
            <p:nvPr/>
          </p:nvSpPr>
          <p:spPr>
            <a:xfrm>
              <a:off x="764890" y="322273"/>
              <a:ext cx="955549" cy="160565"/>
            </a:xfrm>
            <a:prstGeom prst="rect">
              <a:avLst/>
            </a:prstGeom>
            <a:noFill/>
          </p:spPr>
          <p:txBody>
            <a:bodyPr wrap="square" rtlCol="0">
              <a:spAutoFit/>
            </a:bodyPr>
            <a:lstStyle/>
            <a:p>
              <a:pPr algn="ctr"/>
              <a:r>
                <a:rPr lang="en-US" sz="3200" b="1" dirty="0">
                  <a:solidFill>
                    <a:srgbClr val="FF0000"/>
                  </a:solidFill>
                  <a:latin typeface="UTM Avo" pitchFamily="18" charset="0"/>
                </a:rPr>
                <a:t>1. </a:t>
              </a:r>
              <a:r>
                <a:rPr lang="vi-VN" sz="3200" b="1" dirty="0">
                  <a:solidFill>
                    <a:srgbClr val="FF0000"/>
                  </a:solidFill>
                  <a:latin typeface="UTM Avo" pitchFamily="18" charset="0"/>
                </a:rPr>
                <a:t>Hội thổi cơm thi ở làng Đồng Vân bắt nguồn từ đâu ?</a:t>
              </a:r>
              <a:endParaRPr lang="en-US" sz="3200" b="1" dirty="0">
                <a:solidFill>
                  <a:srgbClr val="FF0000"/>
                </a:solidFill>
                <a:latin typeface="UTM Avo" pitchFamily="18" charset="0"/>
              </a:endParaRPr>
            </a:p>
          </p:txBody>
        </p:sp>
      </p:grpSp>
      <p:sp>
        <p:nvSpPr>
          <p:cNvPr id="9" name="TextBox 8">
            <a:extLst>
              <a:ext uri="{FF2B5EF4-FFF2-40B4-BE49-F238E27FC236}">
                <a16:creationId xmlns:a16="http://schemas.microsoft.com/office/drawing/2014/main" id="{EB108AB3-3AA2-73E0-8411-D346C299D93A}"/>
              </a:ext>
            </a:extLst>
          </p:cNvPr>
          <p:cNvSpPr txBox="1"/>
          <p:nvPr/>
        </p:nvSpPr>
        <p:spPr>
          <a:xfrm>
            <a:off x="2293431" y="2116098"/>
            <a:ext cx="8578963" cy="1569660"/>
          </a:xfrm>
          <a:prstGeom prst="rect">
            <a:avLst/>
          </a:prstGeom>
          <a:noFill/>
        </p:spPr>
        <p:txBody>
          <a:bodyPr wrap="square" rtlCol="0">
            <a:spAutoFit/>
          </a:bodyPr>
          <a:lstStyle/>
          <a:p>
            <a:pPr algn="just"/>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vi-VN"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Hội thổi cơm thi ở Đồng Vân bắt nguồn từ các cuộc trẩy quân đánh giặc của người Việt cổ bên sông Đáy ngày xưa.</a:t>
            </a:r>
            <a:endPar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 name="Picture 10">
            <a:extLst>
              <a:ext uri="{FF2B5EF4-FFF2-40B4-BE49-F238E27FC236}">
                <a16:creationId xmlns:a16="http://schemas.microsoft.com/office/drawing/2014/main" id="{C9F4C30D-808E-2CC0-4B97-563090E2111C}"/>
              </a:ext>
            </a:extLst>
          </p:cNvPr>
          <p:cNvPicPr>
            <a:picLocks noChangeAspect="1"/>
          </p:cNvPicPr>
          <p:nvPr/>
        </p:nvPicPr>
        <p:blipFill>
          <a:blip r:embed="rId2" cstate="hqprint">
            <a:extLst>
              <a:ext uri="{28A0092B-C50C-407E-A947-70E740481C1C}">
                <a14:useLocalDpi xmlns:a14="http://schemas.microsoft.com/office/drawing/2010/main" val="0"/>
              </a:ext>
            </a:extLst>
          </a:blip>
          <a:srcRect l="21490" t="46668" r="17212" b="5128"/>
          <a:stretch/>
        </p:blipFill>
        <p:spPr>
          <a:xfrm>
            <a:off x="4963964" y="3794532"/>
            <a:ext cx="6536374" cy="28913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15619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left)">
                                      <p:cBhvr>
                                        <p:cTn id="13" dur="500"/>
                                        <p:tgtEl>
                                          <p:spTgt spid="9"/>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nextCondLst>
                <p:cond evt="onClick" delay="0">
                  <p:tgtEl>
                    <p:spTgt spid="6"/>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2C9E2-2B62-B1B0-1085-F050757EEA5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C0AA3FD-E907-7957-69BF-7CC8232E532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6" name="Group 5">
            <a:extLst>
              <a:ext uri="{FF2B5EF4-FFF2-40B4-BE49-F238E27FC236}">
                <a16:creationId xmlns:a16="http://schemas.microsoft.com/office/drawing/2014/main" id="{30BAE9DE-817C-2B6F-EE27-DDE292447CDF}"/>
              </a:ext>
            </a:extLst>
          </p:cNvPr>
          <p:cNvGrpSpPr/>
          <p:nvPr/>
        </p:nvGrpSpPr>
        <p:grpSpPr>
          <a:xfrm>
            <a:off x="1011401" y="288065"/>
            <a:ext cx="10093566" cy="1235278"/>
            <a:chOff x="835675" y="109807"/>
            <a:chExt cx="807925" cy="339178"/>
          </a:xfrm>
        </p:grpSpPr>
        <p:sp>
          <p:nvSpPr>
            <p:cNvPr id="7" name="Rounded Rectangle 13">
              <a:extLst>
                <a:ext uri="{FF2B5EF4-FFF2-40B4-BE49-F238E27FC236}">
                  <a16:creationId xmlns:a16="http://schemas.microsoft.com/office/drawing/2014/main" id="{05C81516-5385-1FF9-B8E1-0A24258FB5B7}"/>
                </a:ext>
              </a:extLst>
            </p:cNvPr>
            <p:cNvSpPr/>
            <p:nvPr/>
          </p:nvSpPr>
          <p:spPr>
            <a:xfrm>
              <a:off x="835675" y="109807"/>
              <a:ext cx="807925" cy="339178"/>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extBox 7">
              <a:extLst>
                <a:ext uri="{FF2B5EF4-FFF2-40B4-BE49-F238E27FC236}">
                  <a16:creationId xmlns:a16="http://schemas.microsoft.com/office/drawing/2014/main" id="{E8A7D61C-E2A6-0666-93F7-C841C9D4146A}"/>
                </a:ext>
              </a:extLst>
            </p:cNvPr>
            <p:cNvSpPr txBox="1"/>
            <p:nvPr/>
          </p:nvSpPr>
          <p:spPr>
            <a:xfrm>
              <a:off x="835675" y="131507"/>
              <a:ext cx="789309" cy="295779"/>
            </a:xfrm>
            <a:prstGeom prst="rect">
              <a:avLst/>
            </a:prstGeom>
            <a:noFill/>
          </p:spPr>
          <p:txBody>
            <a:bodyPr wrap="square" rtlCol="0">
              <a:spAutoFit/>
            </a:bodyPr>
            <a:lstStyle/>
            <a:p>
              <a:pPr algn="ctr"/>
              <a:r>
                <a:rPr lang="en-US" sz="3200" b="1" dirty="0">
                  <a:solidFill>
                    <a:srgbClr val="FF0000"/>
                  </a:solidFill>
                  <a:latin typeface="UTM Avo" pitchFamily="18" charset="0"/>
                </a:rPr>
                <a:t>2. </a:t>
              </a:r>
              <a:r>
                <a:rPr lang="en-US" sz="3200" b="1" dirty="0" err="1">
                  <a:solidFill>
                    <a:srgbClr val="FF0000"/>
                  </a:solidFill>
                  <a:latin typeface="UTM Avo" pitchFamily="18" charset="0"/>
                </a:rPr>
                <a:t>Cách</a:t>
              </a:r>
              <a:r>
                <a:rPr lang="en-US" sz="3200" b="1" dirty="0">
                  <a:solidFill>
                    <a:srgbClr val="FF0000"/>
                  </a:solidFill>
                  <a:latin typeface="UTM Avo" pitchFamily="18" charset="0"/>
                </a:rPr>
                <a:t> </a:t>
              </a:r>
              <a:r>
                <a:rPr lang="en-US" sz="3200" b="1" dirty="0" err="1">
                  <a:solidFill>
                    <a:srgbClr val="FF0000"/>
                  </a:solidFill>
                  <a:latin typeface="UTM Avo" pitchFamily="18" charset="0"/>
                </a:rPr>
                <a:t>lấy</a:t>
              </a:r>
              <a:r>
                <a:rPr lang="en-US" sz="3200" b="1" dirty="0">
                  <a:solidFill>
                    <a:srgbClr val="FF0000"/>
                  </a:solidFill>
                  <a:latin typeface="UTM Avo" pitchFamily="18" charset="0"/>
                </a:rPr>
                <a:t> </a:t>
              </a:r>
              <a:r>
                <a:rPr lang="en-US" sz="3200" b="1" dirty="0" err="1">
                  <a:solidFill>
                    <a:srgbClr val="FF0000"/>
                  </a:solidFill>
                  <a:latin typeface="UTM Avo" pitchFamily="18" charset="0"/>
                </a:rPr>
                <a:t>lửa</a:t>
              </a:r>
              <a:r>
                <a:rPr lang="en-US" sz="3200" b="1" dirty="0">
                  <a:solidFill>
                    <a:srgbClr val="FF0000"/>
                  </a:solidFill>
                  <a:latin typeface="UTM Avo" pitchFamily="18" charset="0"/>
                </a:rPr>
                <a:t> </a:t>
              </a:r>
              <a:r>
                <a:rPr lang="en-US" sz="3200" b="1" dirty="0" err="1">
                  <a:solidFill>
                    <a:srgbClr val="FF0000"/>
                  </a:solidFill>
                  <a:latin typeface="UTM Avo" pitchFamily="18" charset="0"/>
                </a:rPr>
                <a:t>để</a:t>
              </a:r>
              <a:r>
                <a:rPr lang="en-US" sz="3200" b="1" dirty="0">
                  <a:solidFill>
                    <a:srgbClr val="FF0000"/>
                  </a:solidFill>
                  <a:latin typeface="UTM Avo" pitchFamily="18" charset="0"/>
                </a:rPr>
                <a:t> </a:t>
              </a:r>
              <a:r>
                <a:rPr lang="en-US" sz="3200" b="1" dirty="0" err="1">
                  <a:solidFill>
                    <a:srgbClr val="FF0000"/>
                  </a:solidFill>
                  <a:latin typeface="UTM Avo" pitchFamily="18" charset="0"/>
                </a:rPr>
                <a:t>nấu</a:t>
              </a:r>
              <a:r>
                <a:rPr lang="en-US" sz="3200" b="1" dirty="0">
                  <a:solidFill>
                    <a:srgbClr val="FF0000"/>
                  </a:solidFill>
                  <a:latin typeface="UTM Avo" pitchFamily="18" charset="0"/>
                </a:rPr>
                <a:t> </a:t>
              </a:r>
              <a:r>
                <a:rPr lang="en-US" sz="3200" b="1" dirty="0" err="1">
                  <a:solidFill>
                    <a:srgbClr val="FF0000"/>
                  </a:solidFill>
                  <a:latin typeface="UTM Avo" pitchFamily="18" charset="0"/>
                </a:rPr>
                <a:t>cơm</a:t>
              </a:r>
              <a:r>
                <a:rPr lang="en-US" sz="3200" b="1" dirty="0">
                  <a:solidFill>
                    <a:srgbClr val="FF0000"/>
                  </a:solidFill>
                  <a:latin typeface="UTM Avo" pitchFamily="18" charset="0"/>
                </a:rPr>
                <a:t> </a:t>
              </a:r>
              <a:r>
                <a:rPr lang="en-US" sz="3200" b="1" dirty="0" err="1">
                  <a:solidFill>
                    <a:srgbClr val="FF0000"/>
                  </a:solidFill>
                  <a:latin typeface="UTM Avo" pitchFamily="18" charset="0"/>
                </a:rPr>
                <a:t>trong</a:t>
              </a:r>
              <a:r>
                <a:rPr lang="en-US" sz="3200" b="1" dirty="0">
                  <a:solidFill>
                    <a:srgbClr val="FF0000"/>
                  </a:solidFill>
                  <a:latin typeface="UTM Avo" pitchFamily="18" charset="0"/>
                </a:rPr>
                <a:t> </a:t>
              </a:r>
              <a:r>
                <a:rPr lang="en-US" sz="3200" b="1" dirty="0" err="1">
                  <a:solidFill>
                    <a:srgbClr val="FF0000"/>
                  </a:solidFill>
                  <a:latin typeface="UTM Avo" pitchFamily="18" charset="0"/>
                </a:rPr>
                <a:t>cuộc</a:t>
              </a:r>
              <a:r>
                <a:rPr lang="en-US" sz="3200" b="1" dirty="0">
                  <a:solidFill>
                    <a:srgbClr val="FF0000"/>
                  </a:solidFill>
                  <a:latin typeface="UTM Avo" pitchFamily="18" charset="0"/>
                </a:rPr>
                <a:t> </a:t>
              </a:r>
              <a:r>
                <a:rPr lang="en-US" sz="3200" b="1" dirty="0" err="1">
                  <a:solidFill>
                    <a:srgbClr val="FF0000"/>
                  </a:solidFill>
                  <a:latin typeface="UTM Avo" pitchFamily="18" charset="0"/>
                </a:rPr>
                <a:t>thi</a:t>
              </a:r>
              <a:r>
                <a:rPr lang="en-US" sz="3200" b="1" dirty="0">
                  <a:solidFill>
                    <a:srgbClr val="FF0000"/>
                  </a:solidFill>
                  <a:latin typeface="UTM Avo" pitchFamily="18" charset="0"/>
                </a:rPr>
                <a:t> </a:t>
              </a:r>
              <a:r>
                <a:rPr lang="en-US" sz="3200" b="1" dirty="0" err="1">
                  <a:solidFill>
                    <a:srgbClr val="FF0000"/>
                  </a:solidFill>
                  <a:latin typeface="UTM Avo" pitchFamily="18" charset="0"/>
                </a:rPr>
                <a:t>được</a:t>
              </a:r>
              <a:r>
                <a:rPr lang="en-US" sz="3200" b="1" dirty="0">
                  <a:solidFill>
                    <a:srgbClr val="FF0000"/>
                  </a:solidFill>
                  <a:latin typeface="UTM Avo" pitchFamily="18" charset="0"/>
                </a:rPr>
                <a:t> </a:t>
              </a:r>
              <a:r>
                <a:rPr lang="en-US" sz="3200" b="1" dirty="0" err="1">
                  <a:solidFill>
                    <a:srgbClr val="FF0000"/>
                  </a:solidFill>
                  <a:latin typeface="UTM Avo" pitchFamily="18" charset="0"/>
                </a:rPr>
                <a:t>miêu</a:t>
              </a:r>
              <a:r>
                <a:rPr lang="en-US" sz="3200" b="1" dirty="0">
                  <a:solidFill>
                    <a:srgbClr val="FF0000"/>
                  </a:solidFill>
                  <a:latin typeface="UTM Avo" pitchFamily="18" charset="0"/>
                </a:rPr>
                <a:t> </a:t>
              </a:r>
              <a:r>
                <a:rPr lang="en-US" sz="3200" b="1" dirty="0" err="1">
                  <a:solidFill>
                    <a:srgbClr val="FF0000"/>
                  </a:solidFill>
                  <a:latin typeface="UTM Avo" pitchFamily="18" charset="0"/>
                </a:rPr>
                <a:t>tả</a:t>
              </a:r>
              <a:r>
                <a:rPr lang="en-US" sz="3200" b="1" dirty="0">
                  <a:solidFill>
                    <a:srgbClr val="FF0000"/>
                  </a:solidFill>
                  <a:latin typeface="UTM Avo" pitchFamily="18" charset="0"/>
                </a:rPr>
                <a:t> </a:t>
              </a:r>
              <a:r>
                <a:rPr lang="en-US" sz="3200" b="1" dirty="0" err="1">
                  <a:solidFill>
                    <a:srgbClr val="FF0000"/>
                  </a:solidFill>
                  <a:latin typeface="UTM Avo" pitchFamily="18" charset="0"/>
                </a:rPr>
                <a:t>như</a:t>
              </a:r>
              <a:r>
                <a:rPr lang="en-US" sz="3200" b="1" dirty="0">
                  <a:solidFill>
                    <a:srgbClr val="FF0000"/>
                  </a:solidFill>
                  <a:latin typeface="UTM Avo" pitchFamily="18" charset="0"/>
                </a:rPr>
                <a:t> </a:t>
              </a:r>
              <a:r>
                <a:rPr lang="en-US" sz="3200" b="1" dirty="0" err="1">
                  <a:solidFill>
                    <a:srgbClr val="FF0000"/>
                  </a:solidFill>
                  <a:latin typeface="UTM Avo" pitchFamily="18" charset="0"/>
                </a:rPr>
                <a:t>thế</a:t>
              </a:r>
              <a:r>
                <a:rPr lang="en-US" sz="3200" b="1" dirty="0">
                  <a:solidFill>
                    <a:srgbClr val="FF0000"/>
                  </a:solidFill>
                  <a:latin typeface="UTM Avo" pitchFamily="18" charset="0"/>
                </a:rPr>
                <a:t> </a:t>
              </a:r>
              <a:r>
                <a:rPr lang="en-US" sz="3200" b="1" dirty="0" err="1">
                  <a:solidFill>
                    <a:srgbClr val="FF0000"/>
                  </a:solidFill>
                  <a:latin typeface="UTM Avo" pitchFamily="18" charset="0"/>
                </a:rPr>
                <a:t>nào</a:t>
              </a:r>
              <a:r>
                <a:rPr lang="vi-VN" sz="3200" b="1" dirty="0">
                  <a:solidFill>
                    <a:srgbClr val="FF0000"/>
                  </a:solidFill>
                  <a:latin typeface="UTM Avo" pitchFamily="18" charset="0"/>
                </a:rPr>
                <a:t>?</a:t>
              </a:r>
              <a:endParaRPr lang="en-US" sz="3200" b="1" dirty="0">
                <a:solidFill>
                  <a:srgbClr val="FF0000"/>
                </a:solidFill>
                <a:latin typeface="UTM Avo" pitchFamily="18" charset="0"/>
              </a:endParaRPr>
            </a:p>
          </p:txBody>
        </p:sp>
      </p:grpSp>
      <p:sp>
        <p:nvSpPr>
          <p:cNvPr id="9" name="TextBox 8">
            <a:extLst>
              <a:ext uri="{FF2B5EF4-FFF2-40B4-BE49-F238E27FC236}">
                <a16:creationId xmlns:a16="http://schemas.microsoft.com/office/drawing/2014/main" id="{46ECDAC3-B28B-4111-E2BA-155443D647ED}"/>
              </a:ext>
            </a:extLst>
          </p:cNvPr>
          <p:cNvSpPr txBox="1"/>
          <p:nvPr/>
        </p:nvSpPr>
        <p:spPr>
          <a:xfrm>
            <a:off x="2710043" y="1602374"/>
            <a:ext cx="6463707" cy="5016758"/>
          </a:xfrm>
          <a:prstGeom prst="rect">
            <a:avLst/>
          </a:prstGeom>
          <a:noFill/>
        </p:spPr>
        <p:txBody>
          <a:bodyPr wrap="square" rtlCol="0">
            <a:spAutoFit/>
          </a:bodyPr>
          <a:lstStyle/>
          <a:p>
            <a:pPr algn="just"/>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vi-VN"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Khi tiếng trống hiệu vừa dứt, bốn thanh niên của bốn đội nhanh như sóc thoăn thoắt leo lên bốn cây chuối bôi mỡ bóng nhẫy để lấy nén hương bám ở trên ngọn. Khi mang được nén hương xuống, người dự thi được phát cho ba que diêm để châm vào hương cho cháy thành ngọn lửa. </a:t>
            </a:r>
            <a:endPar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855472CC-5ADE-E141-2ECF-0C4EBFB7CA39}"/>
              </a:ext>
            </a:extLst>
          </p:cNvPr>
          <p:cNvPicPr>
            <a:picLocks noChangeAspect="1"/>
          </p:cNvPicPr>
          <p:nvPr/>
        </p:nvPicPr>
        <p:blipFill>
          <a:blip r:embed="rId2" cstate="hqprint">
            <a:extLst>
              <a:ext uri="{28A0092B-C50C-407E-A947-70E740481C1C}">
                <a14:useLocalDpi xmlns:a14="http://schemas.microsoft.com/office/drawing/2010/main" val="0"/>
              </a:ext>
            </a:extLst>
          </a:blip>
          <a:srcRect l="38077" t="4200" r="24711" b="4200"/>
          <a:stretch/>
        </p:blipFill>
        <p:spPr>
          <a:xfrm>
            <a:off x="8902063" y="1071671"/>
            <a:ext cx="4173236" cy="6238002"/>
          </a:xfrm>
          <a:prstGeom prst="rect">
            <a:avLst/>
          </a:prstGeom>
        </p:spPr>
      </p:pic>
      <p:pic>
        <p:nvPicPr>
          <p:cNvPr id="4" name="Picture 3">
            <a:extLst>
              <a:ext uri="{FF2B5EF4-FFF2-40B4-BE49-F238E27FC236}">
                <a16:creationId xmlns:a16="http://schemas.microsoft.com/office/drawing/2014/main" id="{8B08C3DA-7EF5-52B2-E8DD-4D9D4C8A70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84585" y="2704339"/>
            <a:ext cx="3842937" cy="2162483"/>
          </a:xfrm>
          <a:prstGeom prst="rect">
            <a:avLst/>
          </a:prstGeom>
        </p:spPr>
      </p:pic>
    </p:spTree>
    <p:extLst>
      <p:ext uri="{BB962C8B-B14F-4D97-AF65-F5344CB8AC3E}">
        <p14:creationId xmlns:p14="http://schemas.microsoft.com/office/powerpoint/2010/main" val="1351322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par>
                                <p:cTn id="14" presetID="64" presetClass="path" presetSubtype="0" repeatCount="indefinite" accel="50000" decel="50000" autoRev="1" fill="hold" nodeType="withEffect">
                                  <p:stCondLst>
                                    <p:cond delay="0"/>
                                  </p:stCondLst>
                                  <p:childTnLst>
                                    <p:animMotion origin="layout" path="M 0.003 0.04005 L 0.00339 0.00301 " pathEditMode="relative" rAng="0" ptsTypes="AA">
                                      <p:cBhvr>
                                        <p:cTn id="15" dur="1000" fill="hold"/>
                                        <p:tgtEl>
                                          <p:spTgt spid="4"/>
                                        </p:tgtEl>
                                        <p:attrNameLst>
                                          <p:attrName>ppt_x</p:attrName>
                                          <p:attrName>ppt_y</p:attrName>
                                        </p:attrNameLst>
                                      </p:cBhvr>
                                      <p:rCtr x="13" y="-1852"/>
                                    </p:animMotion>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4"/>
                                        </p:tgtEl>
                                      </p:cBhvr>
                                    </p:animEffect>
                                    <p:set>
                                      <p:cBhvr>
                                        <p:cTn id="20"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1" restart="whenNotActive" fill="hold" evtFilter="cancelBubble" nodeType="interactiveSeq">
                <p:stCondLst>
                  <p:cond evt="onClick" delay="0">
                    <p:tgtEl>
                      <p:spTgt spid="6"/>
                    </p:tgtEl>
                  </p:cond>
                </p:stCondLst>
                <p:endSync evt="end" delay="0">
                  <p:rtn val="all"/>
                </p:endSync>
                <p:childTnLst>
                  <p:par>
                    <p:cTn id="22" fill="hold">
                      <p:stCondLst>
                        <p:cond delay="0"/>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childTnLst>
                    </p:cTn>
                  </p:par>
                </p:childTnLst>
              </p:cTn>
              <p:nextCondLst>
                <p:cond evt="onClick" delay="0">
                  <p:tgtEl>
                    <p:spTgt spid="6"/>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74DF7-D56A-F16A-D959-E4CF3E500A5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1C979DB-69B0-CA9C-9243-C591741310D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6" name="Group 5">
            <a:extLst>
              <a:ext uri="{FF2B5EF4-FFF2-40B4-BE49-F238E27FC236}">
                <a16:creationId xmlns:a16="http://schemas.microsoft.com/office/drawing/2014/main" id="{F23EA06C-4448-974E-7D47-12622632D098}"/>
              </a:ext>
            </a:extLst>
          </p:cNvPr>
          <p:cNvGrpSpPr/>
          <p:nvPr/>
        </p:nvGrpSpPr>
        <p:grpSpPr>
          <a:xfrm>
            <a:off x="1011401" y="288065"/>
            <a:ext cx="10093566" cy="1235278"/>
            <a:chOff x="835675" y="109807"/>
            <a:chExt cx="807925" cy="339178"/>
          </a:xfrm>
        </p:grpSpPr>
        <p:sp>
          <p:nvSpPr>
            <p:cNvPr id="7" name="Rounded Rectangle 13">
              <a:extLst>
                <a:ext uri="{FF2B5EF4-FFF2-40B4-BE49-F238E27FC236}">
                  <a16:creationId xmlns:a16="http://schemas.microsoft.com/office/drawing/2014/main" id="{4C71D951-CBA8-FFB9-F8DE-8A1754EBBB08}"/>
                </a:ext>
              </a:extLst>
            </p:cNvPr>
            <p:cNvSpPr/>
            <p:nvPr/>
          </p:nvSpPr>
          <p:spPr>
            <a:xfrm>
              <a:off x="835675" y="109807"/>
              <a:ext cx="807925" cy="339178"/>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extBox 7">
              <a:extLst>
                <a:ext uri="{FF2B5EF4-FFF2-40B4-BE49-F238E27FC236}">
                  <a16:creationId xmlns:a16="http://schemas.microsoft.com/office/drawing/2014/main" id="{8A194AE0-6979-17FA-BC98-FE994480C236}"/>
                </a:ext>
              </a:extLst>
            </p:cNvPr>
            <p:cNvSpPr txBox="1"/>
            <p:nvPr/>
          </p:nvSpPr>
          <p:spPr>
            <a:xfrm>
              <a:off x="835675" y="131507"/>
              <a:ext cx="789309" cy="295778"/>
            </a:xfrm>
            <a:prstGeom prst="rect">
              <a:avLst/>
            </a:prstGeom>
            <a:noFill/>
          </p:spPr>
          <p:txBody>
            <a:bodyPr wrap="square" rtlCol="0">
              <a:spAutoFit/>
            </a:bodyPr>
            <a:lstStyle/>
            <a:p>
              <a:pPr algn="ct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miêu</a:t>
              </a:r>
              <a:r>
                <a:rPr lang="en-US" sz="3200" b="1" dirty="0">
                  <a:solidFill>
                    <a:srgbClr val="FF0000"/>
                  </a:solidFill>
                  <a:latin typeface="UTM Avo" pitchFamily="18" charset="0"/>
                </a:rPr>
                <a:t> </a:t>
              </a:r>
              <a:r>
                <a:rPr lang="en-US" sz="3200" b="1" dirty="0" err="1">
                  <a:solidFill>
                    <a:srgbClr val="FF0000"/>
                  </a:solidFill>
                  <a:latin typeface="UTM Avo" pitchFamily="18" charset="0"/>
                </a:rPr>
                <a:t>tả</a:t>
              </a:r>
              <a:r>
                <a:rPr lang="en-US" sz="3200" b="1" dirty="0">
                  <a:solidFill>
                    <a:srgbClr val="FF0000"/>
                  </a:solidFill>
                  <a:latin typeface="UTM Avo" pitchFamily="18" charset="0"/>
                </a:rPr>
                <a:t> </a:t>
              </a:r>
              <a:r>
                <a:rPr lang="en-US" sz="3200" b="1" dirty="0" err="1">
                  <a:solidFill>
                    <a:srgbClr val="FF0000"/>
                  </a:solidFill>
                  <a:latin typeface="UTM Avo" pitchFamily="18" charset="0"/>
                </a:rPr>
                <a:t>cảnh</a:t>
              </a:r>
              <a:r>
                <a:rPr lang="en-US" sz="3200" b="1" dirty="0">
                  <a:solidFill>
                    <a:srgbClr val="FF0000"/>
                  </a:solidFill>
                  <a:latin typeface="UTM Avo" pitchFamily="18" charset="0"/>
                </a:rPr>
                <a:t> </a:t>
              </a:r>
              <a:r>
                <a:rPr lang="en-US" sz="3200" b="1" dirty="0" err="1">
                  <a:solidFill>
                    <a:srgbClr val="FF0000"/>
                  </a:solidFill>
                  <a:latin typeface="UTM Avo" pitchFamily="18" charset="0"/>
                </a:rPr>
                <a:t>lấy</a:t>
              </a:r>
              <a:r>
                <a:rPr lang="en-US" sz="3200" b="1" dirty="0">
                  <a:solidFill>
                    <a:srgbClr val="FF0000"/>
                  </a:solidFill>
                  <a:latin typeface="UTM Avo" pitchFamily="18" charset="0"/>
                </a:rPr>
                <a:t> </a:t>
              </a:r>
              <a:r>
                <a:rPr lang="en-US" sz="3200" b="1" dirty="0" err="1">
                  <a:solidFill>
                    <a:srgbClr val="FF0000"/>
                  </a:solidFill>
                  <a:latin typeface="UTM Avo" pitchFamily="18" charset="0"/>
                </a:rPr>
                <a:t>lửa</a:t>
              </a:r>
              <a:r>
                <a:rPr lang="en-US" sz="3200" b="1" dirty="0">
                  <a:solidFill>
                    <a:srgbClr val="FF0000"/>
                  </a:solidFill>
                  <a:latin typeface="UTM Avo" pitchFamily="18" charset="0"/>
                </a:rPr>
                <a:t> </a:t>
              </a:r>
              <a:r>
                <a:rPr lang="en-US" sz="3200" b="1" dirty="0" err="1">
                  <a:solidFill>
                    <a:srgbClr val="FF0000"/>
                  </a:solidFill>
                  <a:latin typeface="UTM Avo" pitchFamily="18" charset="0"/>
                </a:rPr>
                <a:t>như</a:t>
              </a:r>
              <a:r>
                <a:rPr lang="en-US" sz="3200" b="1" dirty="0">
                  <a:solidFill>
                    <a:srgbClr val="FF0000"/>
                  </a:solidFill>
                  <a:latin typeface="UTM Avo" pitchFamily="18" charset="0"/>
                </a:rPr>
                <a:t> </a:t>
              </a:r>
              <a:r>
                <a:rPr lang="en-US" sz="3200" b="1" dirty="0" err="1">
                  <a:solidFill>
                    <a:srgbClr val="FF0000"/>
                  </a:solidFill>
                  <a:latin typeface="UTM Avo" pitchFamily="18" charset="0"/>
                </a:rPr>
                <a:t>thế</a:t>
              </a:r>
              <a:r>
                <a:rPr lang="en-US" sz="3200" b="1" dirty="0">
                  <a:solidFill>
                    <a:srgbClr val="FF0000"/>
                  </a:solidFill>
                  <a:latin typeface="UTM Avo" pitchFamily="18" charset="0"/>
                </a:rPr>
                <a:t> </a:t>
              </a:r>
              <a:r>
                <a:rPr lang="en-US" sz="3200" b="1" dirty="0" err="1">
                  <a:solidFill>
                    <a:srgbClr val="FF0000"/>
                  </a:solidFill>
                  <a:latin typeface="UTM Avo" pitchFamily="18" charset="0"/>
                </a:rPr>
                <a:t>có</a:t>
              </a:r>
              <a:r>
                <a:rPr lang="en-US" sz="3200" b="1" dirty="0">
                  <a:solidFill>
                    <a:srgbClr val="FF0000"/>
                  </a:solidFill>
                  <a:latin typeface="UTM Avo" pitchFamily="18" charset="0"/>
                </a:rPr>
                <a:t> </a:t>
              </a:r>
              <a:r>
                <a:rPr lang="en-US" sz="3200" b="1" dirty="0" err="1">
                  <a:solidFill>
                    <a:srgbClr val="FF0000"/>
                  </a:solidFill>
                  <a:latin typeface="UTM Avo" pitchFamily="18" charset="0"/>
                </a:rPr>
                <a:t>tác</a:t>
              </a:r>
              <a:r>
                <a:rPr lang="en-US" sz="3200" b="1" dirty="0">
                  <a:solidFill>
                    <a:srgbClr val="FF0000"/>
                  </a:solidFill>
                  <a:latin typeface="UTM Avo" pitchFamily="18" charset="0"/>
                </a:rPr>
                <a:t> </a:t>
              </a:r>
              <a:r>
                <a:rPr lang="en-US" sz="3200" b="1" dirty="0" err="1">
                  <a:solidFill>
                    <a:srgbClr val="FF0000"/>
                  </a:solidFill>
                  <a:latin typeface="UTM Avo" pitchFamily="18" charset="0"/>
                </a:rPr>
                <a:t>dụng</a:t>
              </a:r>
              <a:r>
                <a:rPr lang="en-US" sz="3200" b="1" dirty="0">
                  <a:solidFill>
                    <a:srgbClr val="FF0000"/>
                  </a:solidFill>
                  <a:latin typeface="UTM Avo" pitchFamily="18" charset="0"/>
                </a:rPr>
                <a:t> </a:t>
              </a:r>
              <a:r>
                <a:rPr lang="en-US" sz="3200" b="1" dirty="0" err="1">
                  <a:solidFill>
                    <a:srgbClr val="FF0000"/>
                  </a:solidFill>
                  <a:latin typeface="UTM Avo" pitchFamily="18" charset="0"/>
                </a:rPr>
                <a:t>gì</a:t>
              </a:r>
              <a:r>
                <a:rPr lang="vi-VN" sz="3200" b="1" dirty="0">
                  <a:solidFill>
                    <a:srgbClr val="FF0000"/>
                  </a:solidFill>
                  <a:latin typeface="UTM Avo" pitchFamily="18" charset="0"/>
                </a:rPr>
                <a:t>?</a:t>
              </a:r>
              <a:endParaRPr lang="en-US" sz="3200" b="1" dirty="0">
                <a:solidFill>
                  <a:srgbClr val="FF0000"/>
                </a:solidFill>
                <a:latin typeface="UTM Avo" pitchFamily="18" charset="0"/>
              </a:endParaRPr>
            </a:p>
          </p:txBody>
        </p:sp>
      </p:grpSp>
      <p:sp>
        <p:nvSpPr>
          <p:cNvPr id="9" name="TextBox 8">
            <a:extLst>
              <a:ext uri="{FF2B5EF4-FFF2-40B4-BE49-F238E27FC236}">
                <a16:creationId xmlns:a16="http://schemas.microsoft.com/office/drawing/2014/main" id="{29F46C90-64AA-8F55-176B-3FA90851D013}"/>
              </a:ext>
            </a:extLst>
          </p:cNvPr>
          <p:cNvSpPr txBox="1"/>
          <p:nvPr/>
        </p:nvSpPr>
        <p:spPr>
          <a:xfrm>
            <a:off x="2885889" y="1811408"/>
            <a:ext cx="8632034" cy="4524315"/>
          </a:xfrm>
          <a:prstGeom prst="rect">
            <a:avLst/>
          </a:prstGeom>
          <a:noFill/>
        </p:spPr>
        <p:txBody>
          <a:bodyPr wrap="square" rtlCol="0">
            <a:spAutoFit/>
          </a:bodyPr>
          <a:lstStyle/>
          <a:p>
            <a:pPr algn="just"/>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Cách</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miêu</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tả</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cảnh</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lấy</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lửa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như</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vậy</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đã</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giúp</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người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đọc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hình</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dung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được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đây</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là</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một</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cuộc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không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dễ</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dàng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chút</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nào</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Mức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độ</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gay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cấn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của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cuộc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thể</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hiện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ngay</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trong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bước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chuẩn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bị</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Đội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nào</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không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vượt</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qua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được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có</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lẽ</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sẽ</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bị</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loại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ngay</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từ</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vòng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đầu</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Cuộc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càng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khó</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thì</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càng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hấp</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dẫn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người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xem</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càng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tạo</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cơ</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hội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đua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tài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cho</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những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người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tham</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gia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525745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left)">
                                      <p:cBhvr>
                                        <p:cTn id="13" dur="500"/>
                                        <p:tgtEl>
                                          <p:spTgt spid="9"/>
                                        </p:tgtEl>
                                      </p:cBhvr>
                                    </p:animEffect>
                                  </p:childTnLst>
                                </p:cTn>
                              </p:par>
                            </p:childTnLst>
                          </p:cTn>
                        </p:par>
                      </p:childTnLst>
                    </p:cTn>
                  </p:par>
                </p:childTnLst>
              </p:cTn>
              <p:nextCondLst>
                <p:cond evt="onClick" delay="0">
                  <p:tgtEl>
                    <p:spTgt spid="6"/>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82C8496-7653-543D-13B7-3B58BE5FA87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3" name="Group 2">
            <a:extLst>
              <a:ext uri="{FF2B5EF4-FFF2-40B4-BE49-F238E27FC236}">
                <a16:creationId xmlns:a16="http://schemas.microsoft.com/office/drawing/2014/main" id="{A49FE47D-8AE4-FC1A-D8EC-F563A926520F}"/>
              </a:ext>
            </a:extLst>
          </p:cNvPr>
          <p:cNvGrpSpPr/>
          <p:nvPr/>
        </p:nvGrpSpPr>
        <p:grpSpPr>
          <a:xfrm>
            <a:off x="658098" y="288065"/>
            <a:ext cx="10875802" cy="1857259"/>
            <a:chOff x="828637" y="109807"/>
            <a:chExt cx="870538" cy="509959"/>
          </a:xfrm>
        </p:grpSpPr>
        <p:sp>
          <p:nvSpPr>
            <p:cNvPr id="4" name="Rounded Rectangle 13">
              <a:extLst>
                <a:ext uri="{FF2B5EF4-FFF2-40B4-BE49-F238E27FC236}">
                  <a16:creationId xmlns:a16="http://schemas.microsoft.com/office/drawing/2014/main" id="{98190AD3-0952-E0D9-995A-A0340E10B91E}"/>
                </a:ext>
              </a:extLst>
            </p:cNvPr>
            <p:cNvSpPr/>
            <p:nvPr/>
          </p:nvSpPr>
          <p:spPr>
            <a:xfrm>
              <a:off x="835675" y="109807"/>
              <a:ext cx="856462" cy="509959"/>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 name="TextBox 4">
              <a:extLst>
                <a:ext uri="{FF2B5EF4-FFF2-40B4-BE49-F238E27FC236}">
                  <a16:creationId xmlns:a16="http://schemas.microsoft.com/office/drawing/2014/main" id="{BEE62D6F-CA86-FA90-06E9-C09CDACDBAE0}"/>
                </a:ext>
              </a:extLst>
            </p:cNvPr>
            <p:cNvSpPr txBox="1"/>
            <p:nvPr/>
          </p:nvSpPr>
          <p:spPr>
            <a:xfrm>
              <a:off x="828637" y="149291"/>
              <a:ext cx="870538" cy="430991"/>
            </a:xfrm>
            <a:prstGeom prst="rect">
              <a:avLst/>
            </a:prstGeom>
            <a:noFill/>
          </p:spPr>
          <p:txBody>
            <a:bodyPr wrap="square" rtlCol="0">
              <a:spAutoFit/>
            </a:bodyPr>
            <a:lstStyle/>
            <a:p>
              <a:pPr algn="ctr"/>
              <a:r>
                <a:rPr lang="en-US" sz="3200" b="1" dirty="0">
                  <a:solidFill>
                    <a:srgbClr val="FF0000"/>
                  </a:solidFill>
                  <a:latin typeface="UTM Avo" pitchFamily="18" charset="0"/>
                </a:rPr>
                <a:t>3. </a:t>
              </a:r>
              <a:r>
                <a:rPr lang="en-US" sz="3200" b="1" dirty="0" err="1">
                  <a:solidFill>
                    <a:srgbClr val="FF0000"/>
                  </a:solidFill>
                  <a:latin typeface="UTM Avo" pitchFamily="18" charset="0"/>
                </a:rPr>
                <a:t>Kể</a:t>
              </a:r>
              <a:r>
                <a:rPr lang="en-US" sz="3200" b="1" dirty="0">
                  <a:solidFill>
                    <a:srgbClr val="FF0000"/>
                  </a:solidFill>
                  <a:latin typeface="UTM Avo" pitchFamily="18" charset="0"/>
                </a:rPr>
                <a:t> </a:t>
              </a:r>
              <a:r>
                <a:rPr lang="en-US" sz="3200" b="1" dirty="0" err="1">
                  <a:solidFill>
                    <a:srgbClr val="FF0000"/>
                  </a:solidFill>
                  <a:latin typeface="UTM Avo" pitchFamily="18" charset="0"/>
                </a:rPr>
                <a:t>tên</a:t>
              </a:r>
              <a:r>
                <a:rPr lang="en-US" sz="3200" b="1" dirty="0">
                  <a:solidFill>
                    <a:srgbClr val="FF0000"/>
                  </a:solidFill>
                  <a:latin typeface="UTM Avo" pitchFamily="18" charset="0"/>
                </a:rPr>
                <a:t> </a:t>
              </a:r>
              <a:r>
                <a:rPr lang="en-US" sz="3200" b="1" dirty="0" err="1">
                  <a:solidFill>
                    <a:srgbClr val="FF0000"/>
                  </a:solidFill>
                  <a:latin typeface="UTM Avo" pitchFamily="18" charset="0"/>
                </a:rPr>
                <a:t>những</a:t>
              </a:r>
              <a:r>
                <a:rPr lang="en-US" sz="3200" b="1" dirty="0">
                  <a:solidFill>
                    <a:srgbClr val="FF0000"/>
                  </a:solidFill>
                  <a:latin typeface="UTM Avo" pitchFamily="18" charset="0"/>
                </a:rPr>
                <a:t> </a:t>
              </a: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làm</a:t>
              </a:r>
              <a:r>
                <a:rPr lang="en-US" sz="3200" b="1" dirty="0">
                  <a:solidFill>
                    <a:srgbClr val="FF0000"/>
                  </a:solidFill>
                  <a:latin typeface="UTM Avo" pitchFamily="18" charset="0"/>
                </a:rPr>
                <a:t> </a:t>
              </a:r>
              <a:r>
                <a:rPr lang="en-US" sz="3200" b="1" dirty="0" err="1">
                  <a:solidFill>
                    <a:srgbClr val="FF0000"/>
                  </a:solidFill>
                  <a:latin typeface="UTM Avo" pitchFamily="18" charset="0"/>
                </a:rPr>
                <a:t>đan</a:t>
              </a:r>
              <a:r>
                <a:rPr lang="en-US" sz="3200" b="1" dirty="0">
                  <a:solidFill>
                    <a:srgbClr val="FF0000"/>
                  </a:solidFill>
                  <a:latin typeface="UTM Avo" pitchFamily="18" charset="0"/>
                </a:rPr>
                <a:t> xen </a:t>
              </a:r>
              <a:r>
                <a:rPr lang="en-US" sz="3200" b="1" dirty="0" err="1">
                  <a:solidFill>
                    <a:srgbClr val="FF0000"/>
                  </a:solidFill>
                  <a:latin typeface="UTM Avo" pitchFamily="18" charset="0"/>
                </a:rPr>
                <a:t>cùng</a:t>
              </a:r>
              <a:r>
                <a:rPr lang="en-US" sz="3200" b="1" dirty="0">
                  <a:solidFill>
                    <a:srgbClr val="FF0000"/>
                  </a:solidFill>
                  <a:latin typeface="UTM Avo" pitchFamily="18" charset="0"/>
                </a:rPr>
                <a:t> </a:t>
              </a: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lấy</a:t>
              </a:r>
              <a:r>
                <a:rPr lang="en-US" sz="3200" b="1" dirty="0">
                  <a:solidFill>
                    <a:srgbClr val="FF0000"/>
                  </a:solidFill>
                  <a:latin typeface="UTM Avo" pitchFamily="18" charset="0"/>
                </a:rPr>
                <a:t> </a:t>
              </a:r>
              <a:r>
                <a:rPr lang="en-US" sz="3200" b="1" dirty="0" err="1">
                  <a:solidFill>
                    <a:srgbClr val="FF0000"/>
                  </a:solidFill>
                  <a:latin typeface="UTM Avo" pitchFamily="18" charset="0"/>
                </a:rPr>
                <a:t>lửa</a:t>
              </a:r>
              <a:r>
                <a:rPr lang="vi-VN" sz="3200" b="1" dirty="0">
                  <a:solidFill>
                    <a:srgbClr val="FF0000"/>
                  </a:solidFill>
                  <a:latin typeface="UTM Avo" pitchFamily="18" charset="0"/>
                </a:rPr>
                <a:t>?</a:t>
              </a:r>
              <a:r>
                <a:rPr lang="en-US" sz="3200" b="1" dirty="0">
                  <a:solidFill>
                    <a:srgbClr val="FF0000"/>
                  </a:solidFill>
                  <a:latin typeface="UTM Avo" pitchFamily="18" charset="0"/>
                </a:rPr>
                <a:t> </a:t>
              </a:r>
              <a:r>
                <a:rPr lang="en-US" sz="3200" b="1" dirty="0" err="1">
                  <a:solidFill>
                    <a:srgbClr val="FF0000"/>
                  </a:solidFill>
                  <a:latin typeface="UTM Avo" pitchFamily="18" charset="0"/>
                </a:rPr>
                <a:t>Các</a:t>
              </a:r>
              <a:r>
                <a:rPr lang="en-US" sz="3200" b="1" dirty="0">
                  <a:solidFill>
                    <a:srgbClr val="FF0000"/>
                  </a:solidFill>
                  <a:latin typeface="UTM Avo" pitchFamily="18" charset="0"/>
                </a:rPr>
                <a:t> </a:t>
              </a:r>
              <a:r>
                <a:rPr lang="en-US" sz="3200" b="1" dirty="0" err="1">
                  <a:solidFill>
                    <a:srgbClr val="FF0000"/>
                  </a:solidFill>
                  <a:latin typeface="UTM Avo" pitchFamily="18" charset="0"/>
                </a:rPr>
                <a:t>thành</a:t>
              </a:r>
              <a:r>
                <a:rPr lang="en-US" sz="3200" b="1" dirty="0">
                  <a:solidFill>
                    <a:srgbClr val="FF0000"/>
                  </a:solidFill>
                  <a:latin typeface="UTM Avo" pitchFamily="18" charset="0"/>
                </a:rPr>
                <a:t> </a:t>
              </a:r>
              <a:r>
                <a:rPr lang="en-US" sz="3200" b="1" dirty="0" err="1">
                  <a:solidFill>
                    <a:srgbClr val="FF0000"/>
                  </a:solidFill>
                  <a:latin typeface="UTM Avo" pitchFamily="18" charset="0"/>
                </a:rPr>
                <a:t>viên</a:t>
              </a:r>
              <a:r>
                <a:rPr lang="en-US" sz="3200" b="1" dirty="0">
                  <a:solidFill>
                    <a:srgbClr val="FF0000"/>
                  </a:solidFill>
                  <a:latin typeface="UTM Avo" pitchFamily="18" charset="0"/>
                </a:rPr>
                <a:t> </a:t>
              </a:r>
              <a:r>
                <a:rPr lang="en-US" sz="3200" b="1" dirty="0" err="1">
                  <a:solidFill>
                    <a:srgbClr val="FF0000"/>
                  </a:solidFill>
                  <a:latin typeface="UTM Avo" pitchFamily="18" charset="0"/>
                </a:rPr>
                <a:t>của</a:t>
              </a:r>
              <a:r>
                <a:rPr lang="en-US" sz="3200" b="1" dirty="0">
                  <a:solidFill>
                    <a:srgbClr val="FF0000"/>
                  </a:solidFill>
                  <a:latin typeface="UTM Avo" pitchFamily="18" charset="0"/>
                </a:rPr>
                <a:t> </a:t>
              </a:r>
              <a:r>
                <a:rPr lang="en-US" sz="3200" b="1" dirty="0" err="1">
                  <a:solidFill>
                    <a:srgbClr val="FF0000"/>
                  </a:solidFill>
                  <a:latin typeface="UTM Avo" pitchFamily="18" charset="0"/>
                </a:rPr>
                <a:t>mỗi</a:t>
              </a:r>
              <a:r>
                <a:rPr lang="en-US" sz="3200" b="1" dirty="0">
                  <a:solidFill>
                    <a:srgbClr val="FF0000"/>
                  </a:solidFill>
                  <a:latin typeface="UTM Avo" pitchFamily="18" charset="0"/>
                </a:rPr>
                <a:t> </a:t>
              </a:r>
              <a:r>
                <a:rPr lang="en-US" sz="3200" b="1" dirty="0" err="1">
                  <a:solidFill>
                    <a:srgbClr val="FF0000"/>
                  </a:solidFill>
                  <a:latin typeface="UTM Avo" pitchFamily="18" charset="0"/>
                </a:rPr>
                <a:t>đội</a:t>
              </a:r>
              <a:r>
                <a:rPr lang="en-US" sz="3200" b="1" dirty="0">
                  <a:solidFill>
                    <a:srgbClr val="FF0000"/>
                  </a:solidFill>
                  <a:latin typeface="UTM Avo" pitchFamily="18" charset="0"/>
                </a:rPr>
                <a:t> </a:t>
              </a:r>
              <a:r>
                <a:rPr lang="en-US" sz="3200" b="1" dirty="0" err="1">
                  <a:solidFill>
                    <a:srgbClr val="FF0000"/>
                  </a:solidFill>
                  <a:latin typeface="UTM Avo" pitchFamily="18" charset="0"/>
                </a:rPr>
                <a:t>đã</a:t>
              </a:r>
              <a:r>
                <a:rPr lang="en-US" sz="3200" b="1" dirty="0">
                  <a:solidFill>
                    <a:srgbClr val="FF0000"/>
                  </a:solidFill>
                  <a:latin typeface="UTM Avo" pitchFamily="18" charset="0"/>
                </a:rPr>
                <a:t> </a:t>
              </a:r>
              <a:r>
                <a:rPr lang="en-US" sz="3200" b="1" dirty="0" err="1">
                  <a:solidFill>
                    <a:srgbClr val="FF0000"/>
                  </a:solidFill>
                  <a:latin typeface="UTM Avo" pitchFamily="18" charset="0"/>
                </a:rPr>
                <a:t>phối</a:t>
              </a:r>
              <a:r>
                <a:rPr lang="en-US" sz="3200" b="1" dirty="0">
                  <a:solidFill>
                    <a:srgbClr val="FF0000"/>
                  </a:solidFill>
                  <a:latin typeface="UTM Avo" pitchFamily="18" charset="0"/>
                </a:rPr>
                <a:t> </a:t>
              </a:r>
              <a:r>
                <a:rPr lang="en-US" sz="3200" b="1" dirty="0" err="1">
                  <a:solidFill>
                    <a:srgbClr val="FF0000"/>
                  </a:solidFill>
                  <a:latin typeface="UTM Avo" pitchFamily="18" charset="0"/>
                </a:rPr>
                <a:t>hợp</a:t>
              </a:r>
              <a:r>
                <a:rPr lang="en-US" sz="3200" b="1" dirty="0">
                  <a:solidFill>
                    <a:srgbClr val="FF0000"/>
                  </a:solidFill>
                  <a:latin typeface="UTM Avo" pitchFamily="18" charset="0"/>
                </a:rPr>
                <a:t> </a:t>
              </a:r>
              <a:r>
                <a:rPr lang="en-US" sz="3200" b="1" dirty="0" err="1">
                  <a:solidFill>
                    <a:srgbClr val="FF0000"/>
                  </a:solidFill>
                  <a:latin typeface="UTM Avo" pitchFamily="18" charset="0"/>
                </a:rPr>
                <a:t>với</a:t>
              </a:r>
              <a:r>
                <a:rPr lang="en-US" sz="3200" b="1" dirty="0">
                  <a:solidFill>
                    <a:srgbClr val="FF0000"/>
                  </a:solidFill>
                  <a:latin typeface="UTM Avo" pitchFamily="18" charset="0"/>
                </a:rPr>
                <a:t> </a:t>
              </a:r>
              <a:r>
                <a:rPr lang="en-US" sz="3200" b="1" dirty="0" err="1">
                  <a:solidFill>
                    <a:srgbClr val="FF0000"/>
                  </a:solidFill>
                  <a:latin typeface="UTM Avo" pitchFamily="18" charset="0"/>
                </a:rPr>
                <a:t>nhau</a:t>
              </a:r>
              <a:r>
                <a:rPr lang="en-US" sz="3200" b="1" dirty="0">
                  <a:solidFill>
                    <a:srgbClr val="FF0000"/>
                  </a:solidFill>
                  <a:latin typeface="UTM Avo" pitchFamily="18" charset="0"/>
                </a:rPr>
                <a:t> </a:t>
              </a:r>
              <a:r>
                <a:rPr lang="en-US" sz="3200" b="1" dirty="0" err="1">
                  <a:solidFill>
                    <a:srgbClr val="FF0000"/>
                  </a:solidFill>
                  <a:latin typeface="UTM Avo" pitchFamily="18" charset="0"/>
                </a:rPr>
                <a:t>như</a:t>
              </a:r>
              <a:r>
                <a:rPr lang="en-US" sz="3200" b="1" dirty="0">
                  <a:solidFill>
                    <a:srgbClr val="FF0000"/>
                  </a:solidFill>
                  <a:latin typeface="UTM Avo" pitchFamily="18" charset="0"/>
                </a:rPr>
                <a:t> </a:t>
              </a:r>
              <a:r>
                <a:rPr lang="en-US" sz="3200" b="1" dirty="0" err="1">
                  <a:solidFill>
                    <a:srgbClr val="FF0000"/>
                  </a:solidFill>
                  <a:latin typeface="UTM Avo" pitchFamily="18" charset="0"/>
                </a:rPr>
                <a:t>thế</a:t>
              </a:r>
              <a:r>
                <a:rPr lang="en-US" sz="3200" b="1" dirty="0">
                  <a:solidFill>
                    <a:srgbClr val="FF0000"/>
                  </a:solidFill>
                  <a:latin typeface="UTM Avo" pitchFamily="18" charset="0"/>
                </a:rPr>
                <a:t> </a:t>
              </a:r>
              <a:r>
                <a:rPr lang="en-US" sz="3200" b="1" dirty="0" err="1">
                  <a:solidFill>
                    <a:srgbClr val="FF0000"/>
                  </a:solidFill>
                  <a:latin typeface="UTM Avo" pitchFamily="18" charset="0"/>
                </a:rPr>
                <a:t>nào</a:t>
              </a:r>
              <a:r>
                <a:rPr lang="en-US" sz="3200" b="1" dirty="0">
                  <a:solidFill>
                    <a:srgbClr val="FF0000"/>
                  </a:solidFill>
                  <a:latin typeface="UTM Avo" pitchFamily="18" charset="0"/>
                </a:rPr>
                <a:t> </a:t>
              </a:r>
              <a:r>
                <a:rPr lang="en-US" sz="3200" b="1" dirty="0" err="1">
                  <a:solidFill>
                    <a:srgbClr val="FF0000"/>
                  </a:solidFill>
                  <a:latin typeface="UTM Avo" pitchFamily="18" charset="0"/>
                </a:rPr>
                <a:t>khi</a:t>
              </a:r>
              <a:r>
                <a:rPr lang="en-US" sz="3200" b="1" dirty="0">
                  <a:solidFill>
                    <a:srgbClr val="FF0000"/>
                  </a:solidFill>
                  <a:latin typeface="UTM Avo" pitchFamily="18" charset="0"/>
                </a:rPr>
                <a:t> </a:t>
              </a:r>
              <a:r>
                <a:rPr lang="en-US" sz="3200" b="1" dirty="0" err="1">
                  <a:solidFill>
                    <a:srgbClr val="FF0000"/>
                  </a:solidFill>
                  <a:latin typeface="UTM Avo" pitchFamily="18" charset="0"/>
                </a:rPr>
                <a:t>thực</a:t>
              </a:r>
              <a:r>
                <a:rPr lang="en-US" sz="3200" b="1" dirty="0">
                  <a:solidFill>
                    <a:srgbClr val="FF0000"/>
                  </a:solidFill>
                  <a:latin typeface="UTM Avo" pitchFamily="18" charset="0"/>
                </a:rPr>
                <a:t> </a:t>
              </a:r>
              <a:r>
                <a:rPr lang="en-US" sz="3200" b="1" dirty="0" err="1">
                  <a:solidFill>
                    <a:srgbClr val="FF0000"/>
                  </a:solidFill>
                  <a:latin typeface="UTM Avo" pitchFamily="18" charset="0"/>
                </a:rPr>
                <a:t>hiện</a:t>
              </a:r>
              <a:r>
                <a:rPr lang="en-US" sz="3200" b="1" dirty="0">
                  <a:solidFill>
                    <a:srgbClr val="FF0000"/>
                  </a:solidFill>
                  <a:latin typeface="UTM Avo" pitchFamily="18" charset="0"/>
                </a:rPr>
                <a:t> </a:t>
              </a:r>
              <a:r>
                <a:rPr lang="en-US" sz="3200" b="1" dirty="0" err="1">
                  <a:solidFill>
                    <a:srgbClr val="FF0000"/>
                  </a:solidFill>
                  <a:latin typeface="UTM Avo" pitchFamily="18" charset="0"/>
                </a:rPr>
                <a:t>những</a:t>
              </a:r>
              <a:r>
                <a:rPr lang="en-US" sz="3200" b="1" dirty="0">
                  <a:solidFill>
                    <a:srgbClr val="FF0000"/>
                  </a:solidFill>
                  <a:latin typeface="UTM Avo" pitchFamily="18" charset="0"/>
                </a:rPr>
                <a:t> </a:t>
              </a: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đó</a:t>
              </a:r>
              <a:r>
                <a:rPr lang="en-US" sz="3200" b="1" dirty="0">
                  <a:solidFill>
                    <a:srgbClr val="FF0000"/>
                  </a:solidFill>
                  <a:latin typeface="UTM Avo" pitchFamily="18" charset="0"/>
                </a:rPr>
                <a:t>?</a:t>
              </a:r>
            </a:p>
          </p:txBody>
        </p:sp>
      </p:grpSp>
      <p:sp>
        <p:nvSpPr>
          <p:cNvPr id="6" name="TextBox 5">
            <a:extLst>
              <a:ext uri="{FF2B5EF4-FFF2-40B4-BE49-F238E27FC236}">
                <a16:creationId xmlns:a16="http://schemas.microsoft.com/office/drawing/2014/main" id="{89422429-6CD3-BD9A-704C-ADBBF6E09E58}"/>
              </a:ext>
            </a:extLst>
          </p:cNvPr>
          <p:cNvSpPr txBox="1"/>
          <p:nvPr/>
        </p:nvSpPr>
        <p:spPr>
          <a:xfrm>
            <a:off x="2479431" y="2577189"/>
            <a:ext cx="9466382" cy="3046988"/>
          </a:xfrm>
          <a:prstGeom prst="rect">
            <a:avLst/>
          </a:prstGeom>
          <a:noFill/>
        </p:spPr>
        <p:txBody>
          <a:bodyPr wrap="square" rtlCol="0">
            <a:spAutoFit/>
          </a:bodyPr>
          <a:lstStyle/>
          <a:p>
            <a:pPr algn="just"/>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vi-VN"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Trong khi một thành viên của đội tiến hành việc lấy lửa thì những người khác mỗi người một việc: người ngồi vót những thanh tre già thành những chiếc đũa bông; người giã thóc, giần sàng thành gạo; có lửa người ta lấy nước nấu cơm.</a:t>
            </a:r>
            <a:endPar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0224EE5A-5634-1E6B-CA44-1C43D66AE5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11817" y="2720989"/>
            <a:ext cx="3842937" cy="2162483"/>
          </a:xfrm>
          <a:prstGeom prst="rect">
            <a:avLst/>
          </a:prstGeom>
        </p:spPr>
      </p:pic>
    </p:spTree>
    <p:extLst>
      <p:ext uri="{BB962C8B-B14F-4D97-AF65-F5344CB8AC3E}">
        <p14:creationId xmlns:p14="http://schemas.microsoft.com/office/powerpoint/2010/main" val="299436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64" presetClass="path" presetSubtype="0" repeatCount="indefinite" accel="50000" decel="50000" autoRev="1" fill="hold" nodeType="withEffect">
                                  <p:stCondLst>
                                    <p:cond delay="0"/>
                                  </p:stCondLst>
                                  <p:childTnLst>
                                    <p:animMotion origin="layout" path="M 0.00299 0.04004 L 0.00338 0.00301 " pathEditMode="relative" rAng="0" ptsTypes="AA">
                                      <p:cBhvr>
                                        <p:cTn id="15" dur="1000" fill="hold"/>
                                        <p:tgtEl>
                                          <p:spTgt spid="7"/>
                                        </p:tgtEl>
                                        <p:attrNameLst>
                                          <p:attrName>ppt_x</p:attrName>
                                          <p:attrName>ppt_y</p:attrName>
                                        </p:attrNameLst>
                                      </p:cBhvr>
                                      <p:rCtr x="13" y="-1852"/>
                                    </p:animMotion>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1" restart="whenNotActive" fill="hold" evtFilter="cancelBubble" nodeType="interactiveSeq">
                <p:stCondLst>
                  <p:cond evt="onClick" delay="0">
                    <p:tgtEl>
                      <p:spTgt spid="3"/>
                    </p:tgtEl>
                  </p:cond>
                </p:stCondLst>
                <p:endSync evt="end" delay="0">
                  <p:rtn val="all"/>
                </p:endSync>
                <p:childTnLst>
                  <p:par>
                    <p:cTn id="22" fill="hold">
                      <p:stCondLst>
                        <p:cond delay="0"/>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left)">
                                      <p:cBhvr>
                                        <p:cTn id="26" dur="500"/>
                                        <p:tgtEl>
                                          <p:spTgt spid="6"/>
                                        </p:tgtEl>
                                      </p:cBhvr>
                                    </p:animEffect>
                                  </p:childTnLst>
                                </p:cTn>
                              </p:par>
                            </p:childTnLst>
                          </p:cTn>
                        </p:par>
                      </p:childTnLst>
                    </p:cTn>
                  </p:par>
                </p:childTnLst>
              </p:cTn>
              <p:nextCondLst>
                <p:cond evt="onClick" delay="0">
                  <p:tgtEl>
                    <p:spTgt spid="3"/>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FBF95-E60A-F8CF-E21D-98A417A6A0E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47F01B39-1CE0-AB9A-2FC0-4BE9EC7A1D2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797902"/>
            <a:ext cx="13610492" cy="7655902"/>
          </a:xfrm>
          <a:prstGeom prst="rect">
            <a:avLst/>
          </a:prstGeom>
        </p:spPr>
      </p:pic>
      <p:grpSp>
        <p:nvGrpSpPr>
          <p:cNvPr id="3" name="Group 2">
            <a:extLst>
              <a:ext uri="{FF2B5EF4-FFF2-40B4-BE49-F238E27FC236}">
                <a16:creationId xmlns:a16="http://schemas.microsoft.com/office/drawing/2014/main" id="{AA89C9F0-32F7-C863-1155-581EDE9C56D6}"/>
              </a:ext>
            </a:extLst>
          </p:cNvPr>
          <p:cNvGrpSpPr/>
          <p:nvPr/>
        </p:nvGrpSpPr>
        <p:grpSpPr>
          <a:xfrm>
            <a:off x="658098" y="288065"/>
            <a:ext cx="10875802" cy="1857259"/>
            <a:chOff x="828637" y="109807"/>
            <a:chExt cx="870538" cy="509959"/>
          </a:xfrm>
        </p:grpSpPr>
        <p:sp>
          <p:nvSpPr>
            <p:cNvPr id="4" name="Rounded Rectangle 13">
              <a:extLst>
                <a:ext uri="{FF2B5EF4-FFF2-40B4-BE49-F238E27FC236}">
                  <a16:creationId xmlns:a16="http://schemas.microsoft.com/office/drawing/2014/main" id="{B368596D-B036-FE4F-21ED-2DB0BB98B40A}"/>
                </a:ext>
              </a:extLst>
            </p:cNvPr>
            <p:cNvSpPr/>
            <p:nvPr/>
          </p:nvSpPr>
          <p:spPr>
            <a:xfrm>
              <a:off x="835675" y="109807"/>
              <a:ext cx="856462" cy="509959"/>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 name="TextBox 4">
              <a:extLst>
                <a:ext uri="{FF2B5EF4-FFF2-40B4-BE49-F238E27FC236}">
                  <a16:creationId xmlns:a16="http://schemas.microsoft.com/office/drawing/2014/main" id="{7614CEF8-6238-5817-4273-31DD6F5E9791}"/>
                </a:ext>
              </a:extLst>
            </p:cNvPr>
            <p:cNvSpPr txBox="1"/>
            <p:nvPr/>
          </p:nvSpPr>
          <p:spPr>
            <a:xfrm>
              <a:off x="828637" y="149291"/>
              <a:ext cx="870538" cy="430991"/>
            </a:xfrm>
            <a:prstGeom prst="rect">
              <a:avLst/>
            </a:prstGeom>
            <a:noFill/>
          </p:spPr>
          <p:txBody>
            <a:bodyPr wrap="square" rtlCol="0">
              <a:spAutoFit/>
            </a:bodyPr>
            <a:lstStyle/>
            <a:p>
              <a:pPr algn="ctr"/>
              <a:r>
                <a:rPr lang="en-US" sz="3200" b="1" dirty="0">
                  <a:solidFill>
                    <a:srgbClr val="FF0000"/>
                  </a:solidFill>
                  <a:latin typeface="UTM Avo" pitchFamily="18" charset="0"/>
                </a:rPr>
                <a:t>3. </a:t>
              </a:r>
              <a:r>
                <a:rPr lang="en-US" sz="3200" b="1" dirty="0" err="1">
                  <a:solidFill>
                    <a:srgbClr val="FF0000"/>
                  </a:solidFill>
                  <a:latin typeface="UTM Avo" pitchFamily="18" charset="0"/>
                </a:rPr>
                <a:t>Kể</a:t>
              </a:r>
              <a:r>
                <a:rPr lang="en-US" sz="3200" b="1" dirty="0">
                  <a:solidFill>
                    <a:srgbClr val="FF0000"/>
                  </a:solidFill>
                  <a:latin typeface="UTM Avo" pitchFamily="18" charset="0"/>
                </a:rPr>
                <a:t> </a:t>
              </a:r>
              <a:r>
                <a:rPr lang="en-US" sz="3200" b="1" dirty="0" err="1">
                  <a:solidFill>
                    <a:srgbClr val="FF0000"/>
                  </a:solidFill>
                  <a:latin typeface="UTM Avo" pitchFamily="18" charset="0"/>
                </a:rPr>
                <a:t>tên</a:t>
              </a:r>
              <a:r>
                <a:rPr lang="en-US" sz="3200" b="1" dirty="0">
                  <a:solidFill>
                    <a:srgbClr val="FF0000"/>
                  </a:solidFill>
                  <a:latin typeface="UTM Avo" pitchFamily="18" charset="0"/>
                </a:rPr>
                <a:t> </a:t>
              </a:r>
              <a:r>
                <a:rPr lang="en-US" sz="3200" b="1" dirty="0" err="1">
                  <a:solidFill>
                    <a:srgbClr val="FF0000"/>
                  </a:solidFill>
                  <a:latin typeface="UTM Avo" pitchFamily="18" charset="0"/>
                </a:rPr>
                <a:t>những</a:t>
              </a:r>
              <a:r>
                <a:rPr lang="en-US" sz="3200" b="1" dirty="0">
                  <a:solidFill>
                    <a:srgbClr val="FF0000"/>
                  </a:solidFill>
                  <a:latin typeface="UTM Avo" pitchFamily="18" charset="0"/>
                </a:rPr>
                <a:t> </a:t>
              </a: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làm</a:t>
              </a:r>
              <a:r>
                <a:rPr lang="en-US" sz="3200" b="1" dirty="0">
                  <a:solidFill>
                    <a:srgbClr val="FF0000"/>
                  </a:solidFill>
                  <a:latin typeface="UTM Avo" pitchFamily="18" charset="0"/>
                </a:rPr>
                <a:t> </a:t>
              </a:r>
              <a:r>
                <a:rPr lang="en-US" sz="3200" b="1" dirty="0" err="1">
                  <a:solidFill>
                    <a:srgbClr val="FF0000"/>
                  </a:solidFill>
                  <a:latin typeface="UTM Avo" pitchFamily="18" charset="0"/>
                </a:rPr>
                <a:t>đan</a:t>
              </a:r>
              <a:r>
                <a:rPr lang="en-US" sz="3200" b="1" dirty="0">
                  <a:solidFill>
                    <a:srgbClr val="FF0000"/>
                  </a:solidFill>
                  <a:latin typeface="UTM Avo" pitchFamily="18" charset="0"/>
                </a:rPr>
                <a:t> xen </a:t>
              </a:r>
              <a:r>
                <a:rPr lang="en-US" sz="3200" b="1" dirty="0" err="1">
                  <a:solidFill>
                    <a:srgbClr val="FF0000"/>
                  </a:solidFill>
                  <a:latin typeface="UTM Avo" pitchFamily="18" charset="0"/>
                </a:rPr>
                <a:t>cùng</a:t>
              </a:r>
              <a:r>
                <a:rPr lang="en-US" sz="3200" b="1" dirty="0">
                  <a:solidFill>
                    <a:srgbClr val="FF0000"/>
                  </a:solidFill>
                  <a:latin typeface="UTM Avo" pitchFamily="18" charset="0"/>
                </a:rPr>
                <a:t> </a:t>
              </a: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lấy</a:t>
              </a:r>
              <a:r>
                <a:rPr lang="en-US" sz="3200" b="1" dirty="0">
                  <a:solidFill>
                    <a:srgbClr val="FF0000"/>
                  </a:solidFill>
                  <a:latin typeface="UTM Avo" pitchFamily="18" charset="0"/>
                </a:rPr>
                <a:t> </a:t>
              </a:r>
              <a:r>
                <a:rPr lang="en-US" sz="3200" b="1" dirty="0" err="1">
                  <a:solidFill>
                    <a:srgbClr val="FF0000"/>
                  </a:solidFill>
                  <a:latin typeface="UTM Avo" pitchFamily="18" charset="0"/>
                </a:rPr>
                <a:t>lửa</a:t>
              </a:r>
              <a:r>
                <a:rPr lang="vi-VN" sz="3200" b="1" dirty="0">
                  <a:solidFill>
                    <a:srgbClr val="FF0000"/>
                  </a:solidFill>
                  <a:latin typeface="UTM Avo" pitchFamily="18" charset="0"/>
                </a:rPr>
                <a:t>?</a:t>
              </a:r>
              <a:r>
                <a:rPr lang="en-US" sz="3200" b="1" dirty="0">
                  <a:solidFill>
                    <a:srgbClr val="FF0000"/>
                  </a:solidFill>
                  <a:latin typeface="UTM Avo" pitchFamily="18" charset="0"/>
                </a:rPr>
                <a:t> </a:t>
              </a:r>
              <a:r>
                <a:rPr lang="en-US" sz="3200" b="1" dirty="0" err="1">
                  <a:solidFill>
                    <a:srgbClr val="FF0000"/>
                  </a:solidFill>
                  <a:latin typeface="UTM Avo" pitchFamily="18" charset="0"/>
                </a:rPr>
                <a:t>Các</a:t>
              </a:r>
              <a:r>
                <a:rPr lang="en-US" sz="3200" b="1" dirty="0">
                  <a:solidFill>
                    <a:srgbClr val="FF0000"/>
                  </a:solidFill>
                  <a:latin typeface="UTM Avo" pitchFamily="18" charset="0"/>
                </a:rPr>
                <a:t> </a:t>
              </a:r>
              <a:r>
                <a:rPr lang="en-US" sz="3200" b="1" dirty="0" err="1">
                  <a:solidFill>
                    <a:srgbClr val="FF0000"/>
                  </a:solidFill>
                  <a:latin typeface="UTM Avo" pitchFamily="18" charset="0"/>
                </a:rPr>
                <a:t>thành</a:t>
              </a:r>
              <a:r>
                <a:rPr lang="en-US" sz="3200" b="1" dirty="0">
                  <a:solidFill>
                    <a:srgbClr val="FF0000"/>
                  </a:solidFill>
                  <a:latin typeface="UTM Avo" pitchFamily="18" charset="0"/>
                </a:rPr>
                <a:t> </a:t>
              </a:r>
              <a:r>
                <a:rPr lang="en-US" sz="3200" b="1" dirty="0" err="1">
                  <a:solidFill>
                    <a:srgbClr val="FF0000"/>
                  </a:solidFill>
                  <a:latin typeface="UTM Avo" pitchFamily="18" charset="0"/>
                </a:rPr>
                <a:t>viên</a:t>
              </a:r>
              <a:r>
                <a:rPr lang="en-US" sz="3200" b="1" dirty="0">
                  <a:solidFill>
                    <a:srgbClr val="FF0000"/>
                  </a:solidFill>
                  <a:latin typeface="UTM Avo" pitchFamily="18" charset="0"/>
                </a:rPr>
                <a:t> </a:t>
              </a:r>
              <a:r>
                <a:rPr lang="en-US" sz="3200" b="1" dirty="0" err="1">
                  <a:solidFill>
                    <a:srgbClr val="FF0000"/>
                  </a:solidFill>
                  <a:latin typeface="UTM Avo" pitchFamily="18" charset="0"/>
                </a:rPr>
                <a:t>của</a:t>
              </a:r>
              <a:r>
                <a:rPr lang="en-US" sz="3200" b="1" dirty="0">
                  <a:solidFill>
                    <a:srgbClr val="FF0000"/>
                  </a:solidFill>
                  <a:latin typeface="UTM Avo" pitchFamily="18" charset="0"/>
                </a:rPr>
                <a:t> </a:t>
              </a:r>
              <a:r>
                <a:rPr lang="en-US" sz="3200" b="1" dirty="0" err="1">
                  <a:solidFill>
                    <a:srgbClr val="FF0000"/>
                  </a:solidFill>
                  <a:latin typeface="UTM Avo" pitchFamily="18" charset="0"/>
                </a:rPr>
                <a:t>mỗi</a:t>
              </a:r>
              <a:r>
                <a:rPr lang="en-US" sz="3200" b="1" dirty="0">
                  <a:solidFill>
                    <a:srgbClr val="FF0000"/>
                  </a:solidFill>
                  <a:latin typeface="UTM Avo" pitchFamily="18" charset="0"/>
                </a:rPr>
                <a:t> </a:t>
              </a:r>
              <a:r>
                <a:rPr lang="en-US" sz="3200" b="1" dirty="0" err="1">
                  <a:solidFill>
                    <a:srgbClr val="FF0000"/>
                  </a:solidFill>
                  <a:latin typeface="UTM Avo" pitchFamily="18" charset="0"/>
                </a:rPr>
                <a:t>đội</a:t>
              </a:r>
              <a:r>
                <a:rPr lang="en-US" sz="3200" b="1" dirty="0">
                  <a:solidFill>
                    <a:srgbClr val="FF0000"/>
                  </a:solidFill>
                  <a:latin typeface="UTM Avo" pitchFamily="18" charset="0"/>
                </a:rPr>
                <a:t> </a:t>
              </a:r>
              <a:r>
                <a:rPr lang="en-US" sz="3200" b="1" dirty="0" err="1">
                  <a:solidFill>
                    <a:srgbClr val="FF0000"/>
                  </a:solidFill>
                  <a:latin typeface="UTM Avo" pitchFamily="18" charset="0"/>
                </a:rPr>
                <a:t>đã</a:t>
              </a:r>
              <a:r>
                <a:rPr lang="en-US" sz="3200" b="1" dirty="0">
                  <a:solidFill>
                    <a:srgbClr val="FF0000"/>
                  </a:solidFill>
                  <a:latin typeface="UTM Avo" pitchFamily="18" charset="0"/>
                </a:rPr>
                <a:t> </a:t>
              </a:r>
              <a:r>
                <a:rPr lang="en-US" sz="3200" b="1" dirty="0" err="1">
                  <a:solidFill>
                    <a:srgbClr val="FF0000"/>
                  </a:solidFill>
                  <a:latin typeface="UTM Avo" pitchFamily="18" charset="0"/>
                </a:rPr>
                <a:t>phối</a:t>
              </a:r>
              <a:r>
                <a:rPr lang="en-US" sz="3200" b="1" dirty="0">
                  <a:solidFill>
                    <a:srgbClr val="FF0000"/>
                  </a:solidFill>
                  <a:latin typeface="UTM Avo" pitchFamily="18" charset="0"/>
                </a:rPr>
                <a:t> </a:t>
              </a:r>
              <a:r>
                <a:rPr lang="en-US" sz="3200" b="1" dirty="0" err="1">
                  <a:solidFill>
                    <a:srgbClr val="FF0000"/>
                  </a:solidFill>
                  <a:latin typeface="UTM Avo" pitchFamily="18" charset="0"/>
                </a:rPr>
                <a:t>hợp</a:t>
              </a:r>
              <a:r>
                <a:rPr lang="en-US" sz="3200" b="1" dirty="0">
                  <a:solidFill>
                    <a:srgbClr val="FF0000"/>
                  </a:solidFill>
                  <a:latin typeface="UTM Avo" pitchFamily="18" charset="0"/>
                </a:rPr>
                <a:t> </a:t>
              </a:r>
              <a:r>
                <a:rPr lang="en-US" sz="3200" b="1" dirty="0" err="1">
                  <a:solidFill>
                    <a:srgbClr val="FF0000"/>
                  </a:solidFill>
                  <a:latin typeface="UTM Avo" pitchFamily="18" charset="0"/>
                </a:rPr>
                <a:t>với</a:t>
              </a:r>
              <a:r>
                <a:rPr lang="en-US" sz="3200" b="1" dirty="0">
                  <a:solidFill>
                    <a:srgbClr val="FF0000"/>
                  </a:solidFill>
                  <a:latin typeface="UTM Avo" pitchFamily="18" charset="0"/>
                </a:rPr>
                <a:t> </a:t>
              </a:r>
              <a:r>
                <a:rPr lang="en-US" sz="3200" b="1" dirty="0" err="1">
                  <a:solidFill>
                    <a:srgbClr val="FF0000"/>
                  </a:solidFill>
                  <a:latin typeface="UTM Avo" pitchFamily="18" charset="0"/>
                </a:rPr>
                <a:t>nhau</a:t>
              </a:r>
              <a:r>
                <a:rPr lang="en-US" sz="3200" b="1" dirty="0">
                  <a:solidFill>
                    <a:srgbClr val="FF0000"/>
                  </a:solidFill>
                  <a:latin typeface="UTM Avo" pitchFamily="18" charset="0"/>
                </a:rPr>
                <a:t> </a:t>
              </a:r>
              <a:r>
                <a:rPr lang="en-US" sz="3200" b="1" dirty="0" err="1">
                  <a:solidFill>
                    <a:srgbClr val="FF0000"/>
                  </a:solidFill>
                  <a:latin typeface="UTM Avo" pitchFamily="18" charset="0"/>
                </a:rPr>
                <a:t>như</a:t>
              </a:r>
              <a:r>
                <a:rPr lang="en-US" sz="3200" b="1" dirty="0">
                  <a:solidFill>
                    <a:srgbClr val="FF0000"/>
                  </a:solidFill>
                  <a:latin typeface="UTM Avo" pitchFamily="18" charset="0"/>
                </a:rPr>
                <a:t> </a:t>
              </a:r>
              <a:r>
                <a:rPr lang="en-US" sz="3200" b="1" dirty="0" err="1">
                  <a:solidFill>
                    <a:srgbClr val="FF0000"/>
                  </a:solidFill>
                  <a:latin typeface="UTM Avo" pitchFamily="18" charset="0"/>
                </a:rPr>
                <a:t>thế</a:t>
              </a:r>
              <a:r>
                <a:rPr lang="en-US" sz="3200" b="1" dirty="0">
                  <a:solidFill>
                    <a:srgbClr val="FF0000"/>
                  </a:solidFill>
                  <a:latin typeface="UTM Avo" pitchFamily="18" charset="0"/>
                </a:rPr>
                <a:t> </a:t>
              </a:r>
              <a:r>
                <a:rPr lang="en-US" sz="3200" b="1" dirty="0" err="1">
                  <a:solidFill>
                    <a:srgbClr val="FF0000"/>
                  </a:solidFill>
                  <a:latin typeface="UTM Avo" pitchFamily="18" charset="0"/>
                </a:rPr>
                <a:t>nào</a:t>
              </a:r>
              <a:r>
                <a:rPr lang="en-US" sz="3200" b="1" dirty="0">
                  <a:solidFill>
                    <a:srgbClr val="FF0000"/>
                  </a:solidFill>
                  <a:latin typeface="UTM Avo" pitchFamily="18" charset="0"/>
                </a:rPr>
                <a:t> </a:t>
              </a:r>
              <a:r>
                <a:rPr lang="en-US" sz="3200" b="1" dirty="0" err="1">
                  <a:solidFill>
                    <a:srgbClr val="FF0000"/>
                  </a:solidFill>
                  <a:latin typeface="UTM Avo" pitchFamily="18" charset="0"/>
                </a:rPr>
                <a:t>khi</a:t>
              </a:r>
              <a:r>
                <a:rPr lang="en-US" sz="3200" b="1" dirty="0">
                  <a:solidFill>
                    <a:srgbClr val="FF0000"/>
                  </a:solidFill>
                  <a:latin typeface="UTM Avo" pitchFamily="18" charset="0"/>
                </a:rPr>
                <a:t> </a:t>
              </a:r>
              <a:r>
                <a:rPr lang="en-US" sz="3200" b="1" dirty="0" err="1">
                  <a:solidFill>
                    <a:srgbClr val="FF0000"/>
                  </a:solidFill>
                  <a:latin typeface="UTM Avo" pitchFamily="18" charset="0"/>
                </a:rPr>
                <a:t>thực</a:t>
              </a:r>
              <a:r>
                <a:rPr lang="en-US" sz="3200" b="1" dirty="0">
                  <a:solidFill>
                    <a:srgbClr val="FF0000"/>
                  </a:solidFill>
                  <a:latin typeface="UTM Avo" pitchFamily="18" charset="0"/>
                </a:rPr>
                <a:t> </a:t>
              </a:r>
              <a:r>
                <a:rPr lang="en-US" sz="3200" b="1" dirty="0" err="1">
                  <a:solidFill>
                    <a:srgbClr val="FF0000"/>
                  </a:solidFill>
                  <a:latin typeface="UTM Avo" pitchFamily="18" charset="0"/>
                </a:rPr>
                <a:t>hiện</a:t>
              </a:r>
              <a:r>
                <a:rPr lang="en-US" sz="3200" b="1" dirty="0">
                  <a:solidFill>
                    <a:srgbClr val="FF0000"/>
                  </a:solidFill>
                  <a:latin typeface="UTM Avo" pitchFamily="18" charset="0"/>
                </a:rPr>
                <a:t> </a:t>
              </a:r>
              <a:r>
                <a:rPr lang="en-US" sz="3200" b="1" dirty="0" err="1">
                  <a:solidFill>
                    <a:srgbClr val="FF0000"/>
                  </a:solidFill>
                  <a:latin typeface="UTM Avo" pitchFamily="18" charset="0"/>
                </a:rPr>
                <a:t>những</a:t>
              </a:r>
              <a:r>
                <a:rPr lang="en-US" sz="3200" b="1" dirty="0">
                  <a:solidFill>
                    <a:srgbClr val="FF0000"/>
                  </a:solidFill>
                  <a:latin typeface="UTM Avo" pitchFamily="18" charset="0"/>
                </a:rPr>
                <a:t> </a:t>
              </a:r>
              <a:r>
                <a:rPr lang="en-US" sz="3200" b="1" dirty="0" err="1">
                  <a:solidFill>
                    <a:srgbClr val="FF0000"/>
                  </a:solidFill>
                  <a:latin typeface="UTM Avo" pitchFamily="18" charset="0"/>
                </a:rPr>
                <a:t>việc</a:t>
              </a:r>
              <a:r>
                <a:rPr lang="en-US" sz="3200" b="1" dirty="0">
                  <a:solidFill>
                    <a:srgbClr val="FF0000"/>
                  </a:solidFill>
                  <a:latin typeface="UTM Avo" pitchFamily="18" charset="0"/>
                </a:rPr>
                <a:t> </a:t>
              </a:r>
              <a:r>
                <a:rPr lang="en-US" sz="3200" b="1" dirty="0" err="1">
                  <a:solidFill>
                    <a:srgbClr val="FF0000"/>
                  </a:solidFill>
                  <a:latin typeface="UTM Avo" pitchFamily="18" charset="0"/>
                </a:rPr>
                <a:t>đó</a:t>
              </a:r>
              <a:r>
                <a:rPr lang="en-US" sz="3200" b="1" dirty="0">
                  <a:solidFill>
                    <a:srgbClr val="FF0000"/>
                  </a:solidFill>
                  <a:latin typeface="UTM Avo" pitchFamily="18" charset="0"/>
                </a:rPr>
                <a:t>?</a:t>
              </a:r>
            </a:p>
          </p:txBody>
        </p:sp>
      </p:grpSp>
      <p:sp>
        <p:nvSpPr>
          <p:cNvPr id="6" name="TextBox 5">
            <a:extLst>
              <a:ext uri="{FF2B5EF4-FFF2-40B4-BE49-F238E27FC236}">
                <a16:creationId xmlns:a16="http://schemas.microsoft.com/office/drawing/2014/main" id="{D36372F3-0E12-A868-FE74-DE18C44D3A5A}"/>
              </a:ext>
            </a:extLst>
          </p:cNvPr>
          <p:cNvSpPr txBox="1"/>
          <p:nvPr/>
        </p:nvSpPr>
        <p:spPr>
          <a:xfrm>
            <a:off x="2479431" y="2577189"/>
            <a:ext cx="9466382" cy="2062103"/>
          </a:xfrm>
          <a:prstGeom prst="rect">
            <a:avLst/>
          </a:prstGeom>
          <a:noFill/>
        </p:spPr>
        <p:txBody>
          <a:bodyPr wrap="square" rtlCol="0">
            <a:spAutoFit/>
          </a:bodyPr>
          <a:lstStyle/>
          <a:p>
            <a:pPr algn="just"/>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Cụm</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từ</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i="1" dirty="0">
                <a:solidFill>
                  <a:srgbClr val="FF0000"/>
                </a:solidFill>
                <a:latin typeface="Tahoma" panose="020B0604030504040204" pitchFamily="34" charset="0"/>
                <a:ea typeface="Tahoma" panose="020B0604030504040204" pitchFamily="34" charset="0"/>
                <a:cs typeface="Tahoma" panose="020B0604030504040204" pitchFamily="34" charset="0"/>
              </a:rPr>
              <a:t>“</a:t>
            </a:r>
            <a:r>
              <a:rPr lang="en-US" sz="3200" b="1" i="1" dirty="0" err="1">
                <a:solidFill>
                  <a:srgbClr val="FF0000"/>
                </a:solidFill>
                <a:latin typeface="Tahoma" panose="020B0604030504040204" pitchFamily="34" charset="0"/>
                <a:ea typeface="Tahoma" panose="020B0604030504040204" pitchFamily="34" charset="0"/>
                <a:cs typeface="Tahoma" panose="020B0604030504040204" pitchFamily="34" charset="0"/>
              </a:rPr>
              <a:t>người</a:t>
            </a:r>
            <a:r>
              <a:rPr lang="en-US" sz="3200" b="1"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200" b="1" i="1" dirty="0" err="1">
                <a:solidFill>
                  <a:srgbClr val="FF0000"/>
                </a:solidFill>
                <a:latin typeface="Tahoma" panose="020B0604030504040204" pitchFamily="34" charset="0"/>
                <a:ea typeface="Tahoma" panose="020B0604030504040204" pitchFamily="34" charset="0"/>
                <a:cs typeface="Tahoma" panose="020B0604030504040204" pitchFamily="34" charset="0"/>
              </a:rPr>
              <a:t>thì</a:t>
            </a:r>
            <a:r>
              <a:rPr lang="en-US" sz="3200" b="1"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nhắc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lại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nhiều</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lần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vừa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phản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ánh</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không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khí</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khẩn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trương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hối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hả</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lại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vừa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thể</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hiện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phối</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hợp</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ăn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ý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giữa</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các</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thành</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viên</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trong</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nhóm</a:t>
            </a:r>
            <a:r>
              <a:rPr lang="en-US" sz="3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23129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500"/>
                                        <p:tgtEl>
                                          <p:spTgt spid="6"/>
                                        </p:tgtEl>
                                      </p:cBhvr>
                                    </p:animEffect>
                                  </p:childTnLst>
                                </p:cTn>
                              </p:par>
                            </p:childTnLst>
                          </p:cTn>
                        </p:par>
                      </p:childTnLst>
                    </p:cTn>
                  </p:par>
                </p:childTnLst>
              </p:cTn>
              <p:nextCondLst>
                <p:cond evt="onClick" delay="0">
                  <p:tgtEl>
                    <p:spTgt spid="3"/>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4A3E7-DDBD-7763-704D-06EC70BCAAFA}"/>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4BDFC827-0652-5CDA-6D56-FF8233F42EE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3" name="Group 2">
            <a:extLst>
              <a:ext uri="{FF2B5EF4-FFF2-40B4-BE49-F238E27FC236}">
                <a16:creationId xmlns:a16="http://schemas.microsoft.com/office/drawing/2014/main" id="{D458A429-ACC7-544A-427C-D6DA841940BB}"/>
              </a:ext>
            </a:extLst>
          </p:cNvPr>
          <p:cNvGrpSpPr/>
          <p:nvPr/>
        </p:nvGrpSpPr>
        <p:grpSpPr>
          <a:xfrm>
            <a:off x="658098" y="288065"/>
            <a:ext cx="10875802" cy="1347306"/>
            <a:chOff x="828637" y="109807"/>
            <a:chExt cx="870538" cy="369938"/>
          </a:xfrm>
        </p:grpSpPr>
        <p:sp>
          <p:nvSpPr>
            <p:cNvPr id="4" name="Rounded Rectangle 13">
              <a:extLst>
                <a:ext uri="{FF2B5EF4-FFF2-40B4-BE49-F238E27FC236}">
                  <a16:creationId xmlns:a16="http://schemas.microsoft.com/office/drawing/2014/main" id="{4CD59D8A-8A60-AC08-E91B-045169AB4D01}"/>
                </a:ext>
              </a:extLst>
            </p:cNvPr>
            <p:cNvSpPr/>
            <p:nvPr/>
          </p:nvSpPr>
          <p:spPr>
            <a:xfrm>
              <a:off x="835675" y="109807"/>
              <a:ext cx="856462" cy="369938"/>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 name="TextBox 4">
              <a:extLst>
                <a:ext uri="{FF2B5EF4-FFF2-40B4-BE49-F238E27FC236}">
                  <a16:creationId xmlns:a16="http://schemas.microsoft.com/office/drawing/2014/main" id="{7DDEFD97-E992-0A5B-AD96-F83CA4E37CA1}"/>
                </a:ext>
              </a:extLst>
            </p:cNvPr>
            <p:cNvSpPr txBox="1"/>
            <p:nvPr/>
          </p:nvSpPr>
          <p:spPr>
            <a:xfrm>
              <a:off x="828637" y="149291"/>
              <a:ext cx="870538" cy="295778"/>
            </a:xfrm>
            <a:prstGeom prst="rect">
              <a:avLst/>
            </a:prstGeom>
            <a:noFill/>
          </p:spPr>
          <p:txBody>
            <a:bodyPr wrap="square" rtlCol="0">
              <a:spAutoFit/>
            </a:bodyPr>
            <a:lstStyle/>
            <a:p>
              <a:pPr algn="ctr"/>
              <a:r>
                <a:rPr lang="en-US" sz="3200" b="1" dirty="0">
                  <a:solidFill>
                    <a:srgbClr val="FF0000"/>
                  </a:solidFill>
                  <a:latin typeface="UTM Avo" pitchFamily="18" charset="0"/>
                </a:rPr>
                <a:t>4. </a:t>
              </a:r>
              <a:r>
                <a:rPr lang="en-US" sz="3200" b="1" dirty="0" err="1">
                  <a:solidFill>
                    <a:srgbClr val="FF0000"/>
                  </a:solidFill>
                  <a:latin typeface="UTM Avo" pitchFamily="18" charset="0"/>
                </a:rPr>
                <a:t>Xếp</a:t>
              </a:r>
              <a:r>
                <a:rPr lang="en-US" sz="3200" b="1" dirty="0">
                  <a:solidFill>
                    <a:srgbClr val="FF0000"/>
                  </a:solidFill>
                  <a:latin typeface="UTM Avo" pitchFamily="18" charset="0"/>
                </a:rPr>
                <a:t> </a:t>
              </a:r>
              <a:r>
                <a:rPr lang="en-US" sz="3200" b="1" dirty="0" err="1">
                  <a:solidFill>
                    <a:srgbClr val="FF0000"/>
                  </a:solidFill>
                  <a:latin typeface="UTM Avo" pitchFamily="18" charset="0"/>
                </a:rPr>
                <a:t>những</a:t>
              </a:r>
              <a:r>
                <a:rPr lang="en-US" sz="3200" b="1" dirty="0">
                  <a:solidFill>
                    <a:srgbClr val="FF0000"/>
                  </a:solidFill>
                  <a:latin typeface="UTM Avo" pitchFamily="18" charset="0"/>
                </a:rPr>
                <a:t> </a:t>
              </a:r>
              <a:r>
                <a:rPr lang="en-US" sz="3200" b="1" dirty="0" err="1">
                  <a:solidFill>
                    <a:srgbClr val="FF0000"/>
                  </a:solidFill>
                  <a:latin typeface="UTM Avo" pitchFamily="18" charset="0"/>
                </a:rPr>
                <a:t>bức</a:t>
              </a:r>
              <a:r>
                <a:rPr lang="en-US" sz="3200" b="1" dirty="0">
                  <a:solidFill>
                    <a:srgbClr val="FF0000"/>
                  </a:solidFill>
                  <a:latin typeface="UTM Avo" pitchFamily="18" charset="0"/>
                </a:rPr>
                <a:t> </a:t>
              </a:r>
              <a:r>
                <a:rPr lang="en-US" sz="3200" b="1" dirty="0" err="1">
                  <a:solidFill>
                    <a:srgbClr val="FF0000"/>
                  </a:solidFill>
                  <a:latin typeface="UTM Avo" pitchFamily="18" charset="0"/>
                </a:rPr>
                <a:t>tranh</a:t>
              </a:r>
              <a:r>
                <a:rPr lang="en-US" sz="3200" b="1" dirty="0">
                  <a:solidFill>
                    <a:srgbClr val="FF0000"/>
                  </a:solidFill>
                  <a:latin typeface="UTM Avo" pitchFamily="18" charset="0"/>
                </a:rPr>
                <a:t> </a:t>
              </a:r>
              <a:r>
                <a:rPr lang="en-US" sz="3200" b="1" dirty="0" err="1">
                  <a:solidFill>
                    <a:srgbClr val="FF0000"/>
                  </a:solidFill>
                  <a:latin typeface="UTM Avo" pitchFamily="18" charset="0"/>
                </a:rPr>
                <a:t>thể</a:t>
              </a:r>
              <a:r>
                <a:rPr lang="en-US" sz="3200" b="1" dirty="0">
                  <a:solidFill>
                    <a:srgbClr val="FF0000"/>
                  </a:solidFill>
                  <a:latin typeface="UTM Avo" pitchFamily="18" charset="0"/>
                </a:rPr>
                <a:t> </a:t>
              </a:r>
              <a:r>
                <a:rPr lang="en-US" sz="3200" b="1" dirty="0" err="1">
                  <a:solidFill>
                    <a:srgbClr val="FF0000"/>
                  </a:solidFill>
                  <a:latin typeface="UTM Avo" pitchFamily="18" charset="0"/>
                </a:rPr>
                <a:t>hiện</a:t>
              </a:r>
              <a:r>
                <a:rPr lang="en-US" sz="3200" b="1" dirty="0">
                  <a:solidFill>
                    <a:srgbClr val="FF0000"/>
                  </a:solidFill>
                  <a:latin typeface="UTM Avo" pitchFamily="18" charset="0"/>
                </a:rPr>
                <a:t> </a:t>
              </a:r>
              <a:r>
                <a:rPr lang="en-US" sz="3200" b="1" dirty="0" err="1">
                  <a:solidFill>
                    <a:srgbClr val="FF0000"/>
                  </a:solidFill>
                  <a:latin typeface="UTM Avo" pitchFamily="18" charset="0"/>
                </a:rPr>
                <a:t>một</a:t>
              </a:r>
              <a:r>
                <a:rPr lang="en-US" sz="3200" b="1" dirty="0">
                  <a:solidFill>
                    <a:srgbClr val="FF0000"/>
                  </a:solidFill>
                  <a:latin typeface="UTM Avo" pitchFamily="18" charset="0"/>
                </a:rPr>
                <a:t> </a:t>
              </a:r>
              <a:r>
                <a:rPr lang="en-US" sz="3200" b="1" dirty="0" err="1">
                  <a:solidFill>
                    <a:srgbClr val="FF0000"/>
                  </a:solidFill>
                  <a:latin typeface="UTM Avo" pitchFamily="18" charset="0"/>
                </a:rPr>
                <a:t>số</a:t>
              </a:r>
              <a:r>
                <a:rPr lang="en-US" sz="3200" b="1" dirty="0">
                  <a:solidFill>
                    <a:srgbClr val="FF0000"/>
                  </a:solidFill>
                  <a:latin typeface="UTM Avo" pitchFamily="18" charset="0"/>
                </a:rPr>
                <a:t> </a:t>
              </a:r>
              <a:r>
                <a:rPr lang="en-US" sz="3200" b="1" dirty="0" err="1">
                  <a:solidFill>
                    <a:srgbClr val="FF0000"/>
                  </a:solidFill>
                  <a:latin typeface="UTM Avo" pitchFamily="18" charset="0"/>
                </a:rPr>
                <a:t>hoạt</a:t>
              </a:r>
              <a:r>
                <a:rPr lang="en-US" sz="3200" b="1" dirty="0">
                  <a:solidFill>
                    <a:srgbClr val="FF0000"/>
                  </a:solidFill>
                  <a:latin typeface="UTM Avo" pitchFamily="18" charset="0"/>
                </a:rPr>
                <a:t> </a:t>
              </a:r>
              <a:r>
                <a:rPr lang="en-US" sz="3200" b="1" dirty="0" err="1">
                  <a:solidFill>
                    <a:srgbClr val="FF0000"/>
                  </a:solidFill>
                  <a:latin typeface="UTM Avo" pitchFamily="18" charset="0"/>
                </a:rPr>
                <a:t>động</a:t>
              </a:r>
              <a:r>
                <a:rPr lang="en-US" sz="3200" b="1" dirty="0">
                  <a:solidFill>
                    <a:srgbClr val="FF0000"/>
                  </a:solidFill>
                  <a:latin typeface="UTM Avo" pitchFamily="18" charset="0"/>
                </a:rPr>
                <a:t> </a:t>
              </a:r>
              <a:r>
                <a:rPr lang="en-US" sz="3200" b="1" dirty="0" err="1">
                  <a:solidFill>
                    <a:srgbClr val="FF0000"/>
                  </a:solidFill>
                  <a:latin typeface="UTM Avo" pitchFamily="18" charset="0"/>
                </a:rPr>
                <a:t>trong</a:t>
              </a:r>
              <a:r>
                <a:rPr lang="en-US" sz="3200" b="1" dirty="0">
                  <a:solidFill>
                    <a:srgbClr val="FF0000"/>
                  </a:solidFill>
                  <a:latin typeface="UTM Avo" pitchFamily="18" charset="0"/>
                </a:rPr>
                <a:t> </a:t>
              </a:r>
              <a:r>
                <a:rPr lang="en-US" sz="3200" b="1" dirty="0" err="1">
                  <a:solidFill>
                    <a:srgbClr val="FF0000"/>
                  </a:solidFill>
                  <a:latin typeface="UTM Avo" pitchFamily="18" charset="0"/>
                </a:rPr>
                <a:t>cuộc</a:t>
              </a:r>
              <a:r>
                <a:rPr lang="en-US" sz="3200" b="1" dirty="0">
                  <a:solidFill>
                    <a:srgbClr val="FF0000"/>
                  </a:solidFill>
                  <a:latin typeface="UTM Avo" pitchFamily="18" charset="0"/>
                </a:rPr>
                <a:t> </a:t>
              </a:r>
              <a:r>
                <a:rPr lang="en-US" sz="3200" b="1" dirty="0" err="1">
                  <a:solidFill>
                    <a:srgbClr val="FF0000"/>
                  </a:solidFill>
                  <a:latin typeface="UTM Avo" pitchFamily="18" charset="0"/>
                </a:rPr>
                <a:t>thi</a:t>
              </a:r>
              <a:r>
                <a:rPr lang="en-US" sz="3200" b="1" dirty="0">
                  <a:solidFill>
                    <a:srgbClr val="FF0000"/>
                  </a:solidFill>
                  <a:latin typeface="UTM Avo" pitchFamily="18" charset="0"/>
                </a:rPr>
                <a:t> </a:t>
              </a:r>
              <a:r>
                <a:rPr lang="en-US" sz="3200" b="1" dirty="0" err="1">
                  <a:solidFill>
                    <a:srgbClr val="FF0000"/>
                  </a:solidFill>
                  <a:latin typeface="UTM Avo" pitchFamily="18" charset="0"/>
                </a:rPr>
                <a:t>nấu</a:t>
              </a:r>
              <a:r>
                <a:rPr lang="en-US" sz="3200" b="1" dirty="0">
                  <a:solidFill>
                    <a:srgbClr val="FF0000"/>
                  </a:solidFill>
                  <a:latin typeface="UTM Avo" pitchFamily="18" charset="0"/>
                </a:rPr>
                <a:t> </a:t>
              </a:r>
              <a:r>
                <a:rPr lang="en-US" sz="3200" b="1" dirty="0" err="1">
                  <a:solidFill>
                    <a:srgbClr val="FF0000"/>
                  </a:solidFill>
                  <a:latin typeface="UTM Avo" pitchFamily="18" charset="0"/>
                </a:rPr>
                <a:t>cơm</a:t>
              </a:r>
              <a:r>
                <a:rPr lang="en-US" sz="3200" b="1" dirty="0">
                  <a:solidFill>
                    <a:srgbClr val="FF0000"/>
                  </a:solidFill>
                  <a:latin typeface="UTM Avo" pitchFamily="18" charset="0"/>
                </a:rPr>
                <a:t> </a:t>
              </a:r>
              <a:r>
                <a:rPr lang="en-US" sz="3200" b="1" dirty="0" err="1">
                  <a:solidFill>
                    <a:srgbClr val="FF0000"/>
                  </a:solidFill>
                  <a:latin typeface="UTM Avo" pitchFamily="18" charset="0"/>
                </a:rPr>
                <a:t>vào</a:t>
              </a:r>
              <a:r>
                <a:rPr lang="en-US" sz="3200" b="1" dirty="0">
                  <a:solidFill>
                    <a:srgbClr val="FF0000"/>
                  </a:solidFill>
                  <a:latin typeface="UTM Avo" pitchFamily="18" charset="0"/>
                </a:rPr>
                <a:t> </a:t>
              </a:r>
              <a:r>
                <a:rPr lang="en-US" sz="3200" b="1" dirty="0" err="1">
                  <a:solidFill>
                    <a:srgbClr val="FF0000"/>
                  </a:solidFill>
                  <a:latin typeface="UTM Avo" pitchFamily="18" charset="0"/>
                </a:rPr>
                <a:t>nhóm</a:t>
              </a:r>
              <a:r>
                <a:rPr lang="en-US" sz="3200" b="1" dirty="0">
                  <a:solidFill>
                    <a:srgbClr val="FF0000"/>
                  </a:solidFill>
                  <a:latin typeface="UTM Avo" pitchFamily="18" charset="0"/>
                </a:rPr>
                <a:t> </a:t>
              </a:r>
              <a:r>
                <a:rPr lang="en-US" sz="3200" b="1" dirty="0" err="1">
                  <a:solidFill>
                    <a:srgbClr val="FF0000"/>
                  </a:solidFill>
                  <a:latin typeface="UTM Avo" pitchFamily="18" charset="0"/>
                </a:rPr>
                <a:t>thích</a:t>
              </a:r>
              <a:r>
                <a:rPr lang="en-US" sz="3200" b="1" dirty="0">
                  <a:solidFill>
                    <a:srgbClr val="FF0000"/>
                  </a:solidFill>
                  <a:latin typeface="UTM Avo" pitchFamily="18" charset="0"/>
                </a:rPr>
                <a:t> </a:t>
              </a:r>
              <a:r>
                <a:rPr lang="en-US" sz="3200" b="1" dirty="0" err="1">
                  <a:solidFill>
                    <a:srgbClr val="FF0000"/>
                  </a:solidFill>
                  <a:latin typeface="UTM Avo" pitchFamily="18" charset="0"/>
                </a:rPr>
                <a:t>hợp</a:t>
              </a:r>
              <a:r>
                <a:rPr lang="en-US" sz="3200" b="1" dirty="0">
                  <a:solidFill>
                    <a:srgbClr val="FF0000"/>
                  </a:solidFill>
                  <a:latin typeface="UTM Avo" pitchFamily="18" charset="0"/>
                </a:rPr>
                <a:t>.</a:t>
              </a:r>
            </a:p>
          </p:txBody>
        </p:sp>
      </p:grpSp>
      <p:pic>
        <p:nvPicPr>
          <p:cNvPr id="14" name="Picture 13">
            <a:extLst>
              <a:ext uri="{FF2B5EF4-FFF2-40B4-BE49-F238E27FC236}">
                <a16:creationId xmlns:a16="http://schemas.microsoft.com/office/drawing/2014/main" id="{D27ACB9D-4C5C-8825-FA15-B2D448F69321}"/>
              </a:ext>
            </a:extLst>
          </p:cNvPr>
          <p:cNvPicPr>
            <a:picLocks noChangeAspect="1"/>
          </p:cNvPicPr>
          <p:nvPr/>
        </p:nvPicPr>
        <p:blipFill>
          <a:blip r:embed="rId2"/>
          <a:stretch>
            <a:fillRect/>
          </a:stretch>
        </p:blipFill>
        <p:spPr>
          <a:xfrm>
            <a:off x="87925" y="1987578"/>
            <a:ext cx="4642338" cy="982173"/>
          </a:xfrm>
          <a:prstGeom prst="rect">
            <a:avLst/>
          </a:prstGeom>
        </p:spPr>
      </p:pic>
      <p:pic>
        <p:nvPicPr>
          <p:cNvPr id="17" name="Picture 16">
            <a:extLst>
              <a:ext uri="{FF2B5EF4-FFF2-40B4-BE49-F238E27FC236}">
                <a16:creationId xmlns:a16="http://schemas.microsoft.com/office/drawing/2014/main" id="{AE7A4C52-892E-82CC-5815-05E8AB7FFCAF}"/>
              </a:ext>
            </a:extLst>
          </p:cNvPr>
          <p:cNvPicPr>
            <a:picLocks noChangeAspect="1"/>
          </p:cNvPicPr>
          <p:nvPr/>
        </p:nvPicPr>
        <p:blipFill>
          <a:blip r:embed="rId2"/>
          <a:stretch>
            <a:fillRect/>
          </a:stretch>
        </p:blipFill>
        <p:spPr>
          <a:xfrm>
            <a:off x="5044655" y="1985215"/>
            <a:ext cx="2330430" cy="984536"/>
          </a:xfrm>
          <a:prstGeom prst="rect">
            <a:avLst/>
          </a:prstGeom>
        </p:spPr>
      </p:pic>
      <p:pic>
        <p:nvPicPr>
          <p:cNvPr id="18" name="Picture 17">
            <a:extLst>
              <a:ext uri="{FF2B5EF4-FFF2-40B4-BE49-F238E27FC236}">
                <a16:creationId xmlns:a16="http://schemas.microsoft.com/office/drawing/2014/main" id="{198CA036-69CF-96A6-CE5C-33F1004AC377}"/>
              </a:ext>
            </a:extLst>
          </p:cNvPr>
          <p:cNvPicPr>
            <a:picLocks noChangeAspect="1"/>
          </p:cNvPicPr>
          <p:nvPr/>
        </p:nvPicPr>
        <p:blipFill>
          <a:blip r:embed="rId2"/>
          <a:stretch>
            <a:fillRect/>
          </a:stretch>
        </p:blipFill>
        <p:spPr>
          <a:xfrm>
            <a:off x="7532804" y="1988096"/>
            <a:ext cx="4829180" cy="982173"/>
          </a:xfrm>
          <a:prstGeom prst="rect">
            <a:avLst/>
          </a:prstGeom>
        </p:spPr>
      </p:pic>
      <p:pic>
        <p:nvPicPr>
          <p:cNvPr id="28" name="Picture 27">
            <a:extLst>
              <a:ext uri="{FF2B5EF4-FFF2-40B4-BE49-F238E27FC236}">
                <a16:creationId xmlns:a16="http://schemas.microsoft.com/office/drawing/2014/main" id="{EB3624A1-07C2-0290-8799-21CA60FFE7CF}"/>
              </a:ext>
            </a:extLst>
          </p:cNvPr>
          <p:cNvPicPr>
            <a:picLocks noChangeAspect="1"/>
          </p:cNvPicPr>
          <p:nvPr/>
        </p:nvPicPr>
        <p:blipFill>
          <a:blip r:embed="rId2"/>
          <a:stretch>
            <a:fillRect/>
          </a:stretch>
        </p:blipFill>
        <p:spPr>
          <a:xfrm>
            <a:off x="-247832" y="3687563"/>
            <a:ext cx="3468925" cy="3322608"/>
          </a:xfrm>
          <a:prstGeom prst="rect">
            <a:avLst/>
          </a:prstGeom>
        </p:spPr>
      </p:pic>
      <p:pic>
        <p:nvPicPr>
          <p:cNvPr id="29" name="Picture 28">
            <a:extLst>
              <a:ext uri="{FF2B5EF4-FFF2-40B4-BE49-F238E27FC236}">
                <a16:creationId xmlns:a16="http://schemas.microsoft.com/office/drawing/2014/main" id="{C3D572C0-1C46-1AEE-3913-B35E40432EFE}"/>
              </a:ext>
            </a:extLst>
          </p:cNvPr>
          <p:cNvPicPr>
            <a:picLocks noChangeAspect="1"/>
          </p:cNvPicPr>
          <p:nvPr/>
        </p:nvPicPr>
        <p:blipFill>
          <a:blip r:embed="rId2"/>
          <a:stretch>
            <a:fillRect/>
          </a:stretch>
        </p:blipFill>
        <p:spPr>
          <a:xfrm>
            <a:off x="2973261" y="3008370"/>
            <a:ext cx="2679269" cy="3949441"/>
          </a:xfrm>
          <a:prstGeom prst="rect">
            <a:avLst/>
          </a:prstGeom>
        </p:spPr>
      </p:pic>
      <p:pic>
        <p:nvPicPr>
          <p:cNvPr id="30" name="Picture 29">
            <a:extLst>
              <a:ext uri="{FF2B5EF4-FFF2-40B4-BE49-F238E27FC236}">
                <a16:creationId xmlns:a16="http://schemas.microsoft.com/office/drawing/2014/main" id="{7509BB1F-73DA-6E90-2807-22D7203A337F}"/>
              </a:ext>
            </a:extLst>
          </p:cNvPr>
          <p:cNvPicPr>
            <a:picLocks noChangeAspect="1"/>
          </p:cNvPicPr>
          <p:nvPr/>
        </p:nvPicPr>
        <p:blipFill>
          <a:blip r:embed="rId2"/>
          <a:stretch>
            <a:fillRect/>
          </a:stretch>
        </p:blipFill>
        <p:spPr>
          <a:xfrm>
            <a:off x="5339762" y="3429000"/>
            <a:ext cx="3286029" cy="3633531"/>
          </a:xfrm>
          <a:prstGeom prst="rect">
            <a:avLst/>
          </a:prstGeom>
        </p:spPr>
      </p:pic>
      <p:pic>
        <p:nvPicPr>
          <p:cNvPr id="31" name="Picture 30">
            <a:extLst>
              <a:ext uri="{FF2B5EF4-FFF2-40B4-BE49-F238E27FC236}">
                <a16:creationId xmlns:a16="http://schemas.microsoft.com/office/drawing/2014/main" id="{0260BE0E-A94A-DFE0-E494-BCB055CFDB69}"/>
              </a:ext>
            </a:extLst>
          </p:cNvPr>
          <p:cNvPicPr>
            <a:picLocks noChangeAspect="1"/>
          </p:cNvPicPr>
          <p:nvPr/>
        </p:nvPicPr>
        <p:blipFill>
          <a:blip r:embed="rId2"/>
          <a:stretch>
            <a:fillRect/>
          </a:stretch>
        </p:blipFill>
        <p:spPr>
          <a:xfrm>
            <a:off x="9072244" y="3218373"/>
            <a:ext cx="3981033" cy="3639627"/>
          </a:xfrm>
          <a:prstGeom prst="rect">
            <a:avLst/>
          </a:prstGeom>
        </p:spPr>
      </p:pic>
      <p:cxnSp>
        <p:nvCxnSpPr>
          <p:cNvPr id="33" name="Straight Arrow Connector 32">
            <a:extLst>
              <a:ext uri="{FF2B5EF4-FFF2-40B4-BE49-F238E27FC236}">
                <a16:creationId xmlns:a16="http://schemas.microsoft.com/office/drawing/2014/main" id="{AFADB4E4-D4D0-BCFB-A352-24ECDC7FE7AE}"/>
              </a:ext>
            </a:extLst>
          </p:cNvPr>
          <p:cNvCxnSpPr>
            <a:cxnSpLocks/>
          </p:cNvCxnSpPr>
          <p:nvPr/>
        </p:nvCxnSpPr>
        <p:spPr>
          <a:xfrm>
            <a:off x="1990721" y="2798450"/>
            <a:ext cx="7522556" cy="8504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30ADD787-732F-D936-A0DD-4A93583EA7DE}"/>
              </a:ext>
            </a:extLst>
          </p:cNvPr>
          <p:cNvCxnSpPr>
            <a:cxnSpLocks/>
          </p:cNvCxnSpPr>
          <p:nvPr/>
        </p:nvCxnSpPr>
        <p:spPr>
          <a:xfrm>
            <a:off x="1990721" y="2798450"/>
            <a:ext cx="1230372" cy="69821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E2B9A1A8-E897-C450-4FE6-468F2396CEA6}"/>
              </a:ext>
            </a:extLst>
          </p:cNvPr>
          <p:cNvCxnSpPr>
            <a:cxnSpLocks/>
          </p:cNvCxnSpPr>
          <p:nvPr/>
        </p:nvCxnSpPr>
        <p:spPr>
          <a:xfrm flipH="1">
            <a:off x="5751999" y="2798450"/>
            <a:ext cx="853214" cy="88911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C87A58A4-0F4B-8878-6C66-44901B4874A1}"/>
              </a:ext>
            </a:extLst>
          </p:cNvPr>
          <p:cNvCxnSpPr>
            <a:cxnSpLocks/>
          </p:cNvCxnSpPr>
          <p:nvPr/>
        </p:nvCxnSpPr>
        <p:spPr>
          <a:xfrm flipH="1">
            <a:off x="746025" y="2807403"/>
            <a:ext cx="9037517" cy="88016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891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wipe(left)">
                                      <p:cBhvr>
                                        <p:cTn id="12" dur="500"/>
                                        <p:tgtEl>
                                          <p:spTgt spid="3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wipe(left)">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wipe(left)">
                                      <p:cBhvr>
                                        <p:cTn id="22"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6B2E7-3BF8-234F-197A-F51B08DBE2E7}"/>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CCB72C58-C5F0-0420-EC22-FBCEE18BCAA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3" name="Group 2">
            <a:extLst>
              <a:ext uri="{FF2B5EF4-FFF2-40B4-BE49-F238E27FC236}">
                <a16:creationId xmlns:a16="http://schemas.microsoft.com/office/drawing/2014/main" id="{C2E5F527-E715-780C-E14C-A0207262B4D1}"/>
              </a:ext>
            </a:extLst>
          </p:cNvPr>
          <p:cNvGrpSpPr/>
          <p:nvPr/>
        </p:nvGrpSpPr>
        <p:grpSpPr>
          <a:xfrm>
            <a:off x="658098" y="288065"/>
            <a:ext cx="10875802" cy="1347306"/>
            <a:chOff x="828637" y="109807"/>
            <a:chExt cx="870538" cy="369938"/>
          </a:xfrm>
        </p:grpSpPr>
        <p:sp>
          <p:nvSpPr>
            <p:cNvPr id="4" name="Rounded Rectangle 13">
              <a:extLst>
                <a:ext uri="{FF2B5EF4-FFF2-40B4-BE49-F238E27FC236}">
                  <a16:creationId xmlns:a16="http://schemas.microsoft.com/office/drawing/2014/main" id="{AF437A0B-D39C-3286-E7D2-C633F92D091F}"/>
                </a:ext>
              </a:extLst>
            </p:cNvPr>
            <p:cNvSpPr/>
            <p:nvPr/>
          </p:nvSpPr>
          <p:spPr>
            <a:xfrm>
              <a:off x="835675" y="109807"/>
              <a:ext cx="856462" cy="369938"/>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 name="TextBox 4">
              <a:extLst>
                <a:ext uri="{FF2B5EF4-FFF2-40B4-BE49-F238E27FC236}">
                  <a16:creationId xmlns:a16="http://schemas.microsoft.com/office/drawing/2014/main" id="{BD2D96A7-A975-8C40-DF51-644CBA76B879}"/>
                </a:ext>
              </a:extLst>
            </p:cNvPr>
            <p:cNvSpPr txBox="1"/>
            <p:nvPr/>
          </p:nvSpPr>
          <p:spPr>
            <a:xfrm>
              <a:off x="828637" y="149291"/>
              <a:ext cx="870538" cy="295778"/>
            </a:xfrm>
            <a:prstGeom prst="rect">
              <a:avLst/>
            </a:prstGeom>
            <a:noFill/>
          </p:spPr>
          <p:txBody>
            <a:bodyPr wrap="square" rtlCol="0">
              <a:spAutoFit/>
            </a:bodyPr>
            <a:lstStyle/>
            <a:p>
              <a:pPr algn="ctr"/>
              <a:r>
                <a:rPr lang="en-US" sz="3200" b="1" dirty="0">
                  <a:solidFill>
                    <a:srgbClr val="FF0000"/>
                  </a:solidFill>
                  <a:latin typeface="UTM Avo" pitchFamily="18" charset="0"/>
                </a:rPr>
                <a:t>4. </a:t>
              </a:r>
              <a:r>
                <a:rPr lang="en-US" sz="3200" b="1" dirty="0" err="1">
                  <a:solidFill>
                    <a:srgbClr val="FF0000"/>
                  </a:solidFill>
                  <a:latin typeface="UTM Avo" pitchFamily="18" charset="0"/>
                </a:rPr>
                <a:t>Xếp</a:t>
              </a:r>
              <a:r>
                <a:rPr lang="en-US" sz="3200" b="1" dirty="0">
                  <a:solidFill>
                    <a:srgbClr val="FF0000"/>
                  </a:solidFill>
                  <a:latin typeface="UTM Avo" pitchFamily="18" charset="0"/>
                </a:rPr>
                <a:t> </a:t>
              </a:r>
              <a:r>
                <a:rPr lang="en-US" sz="3200" b="1" dirty="0" err="1">
                  <a:solidFill>
                    <a:srgbClr val="FF0000"/>
                  </a:solidFill>
                  <a:latin typeface="UTM Avo" pitchFamily="18" charset="0"/>
                </a:rPr>
                <a:t>những</a:t>
              </a:r>
              <a:r>
                <a:rPr lang="en-US" sz="3200" b="1" dirty="0">
                  <a:solidFill>
                    <a:srgbClr val="FF0000"/>
                  </a:solidFill>
                  <a:latin typeface="UTM Avo" pitchFamily="18" charset="0"/>
                </a:rPr>
                <a:t> </a:t>
              </a:r>
              <a:r>
                <a:rPr lang="en-US" sz="3200" b="1" dirty="0" err="1">
                  <a:solidFill>
                    <a:srgbClr val="FF0000"/>
                  </a:solidFill>
                  <a:latin typeface="UTM Avo" pitchFamily="18" charset="0"/>
                </a:rPr>
                <a:t>bức</a:t>
              </a:r>
              <a:r>
                <a:rPr lang="en-US" sz="3200" b="1" dirty="0">
                  <a:solidFill>
                    <a:srgbClr val="FF0000"/>
                  </a:solidFill>
                  <a:latin typeface="UTM Avo" pitchFamily="18" charset="0"/>
                </a:rPr>
                <a:t> </a:t>
              </a:r>
              <a:r>
                <a:rPr lang="en-US" sz="3200" b="1" dirty="0" err="1">
                  <a:solidFill>
                    <a:srgbClr val="FF0000"/>
                  </a:solidFill>
                  <a:latin typeface="UTM Avo" pitchFamily="18" charset="0"/>
                </a:rPr>
                <a:t>tranh</a:t>
              </a:r>
              <a:r>
                <a:rPr lang="en-US" sz="3200" b="1" dirty="0">
                  <a:solidFill>
                    <a:srgbClr val="FF0000"/>
                  </a:solidFill>
                  <a:latin typeface="UTM Avo" pitchFamily="18" charset="0"/>
                </a:rPr>
                <a:t> </a:t>
              </a:r>
              <a:r>
                <a:rPr lang="en-US" sz="3200" b="1" dirty="0" err="1">
                  <a:solidFill>
                    <a:srgbClr val="FF0000"/>
                  </a:solidFill>
                  <a:latin typeface="UTM Avo" pitchFamily="18" charset="0"/>
                </a:rPr>
                <a:t>thể</a:t>
              </a:r>
              <a:r>
                <a:rPr lang="en-US" sz="3200" b="1" dirty="0">
                  <a:solidFill>
                    <a:srgbClr val="FF0000"/>
                  </a:solidFill>
                  <a:latin typeface="UTM Avo" pitchFamily="18" charset="0"/>
                </a:rPr>
                <a:t> </a:t>
              </a:r>
              <a:r>
                <a:rPr lang="en-US" sz="3200" b="1" dirty="0" err="1">
                  <a:solidFill>
                    <a:srgbClr val="FF0000"/>
                  </a:solidFill>
                  <a:latin typeface="UTM Avo" pitchFamily="18" charset="0"/>
                </a:rPr>
                <a:t>hiện</a:t>
              </a:r>
              <a:r>
                <a:rPr lang="en-US" sz="3200" b="1" dirty="0">
                  <a:solidFill>
                    <a:srgbClr val="FF0000"/>
                  </a:solidFill>
                  <a:latin typeface="UTM Avo" pitchFamily="18" charset="0"/>
                </a:rPr>
                <a:t> </a:t>
              </a:r>
              <a:r>
                <a:rPr lang="en-US" sz="3200" b="1" dirty="0" err="1">
                  <a:solidFill>
                    <a:srgbClr val="FF0000"/>
                  </a:solidFill>
                  <a:latin typeface="UTM Avo" pitchFamily="18" charset="0"/>
                </a:rPr>
                <a:t>một</a:t>
              </a:r>
              <a:r>
                <a:rPr lang="en-US" sz="3200" b="1" dirty="0">
                  <a:solidFill>
                    <a:srgbClr val="FF0000"/>
                  </a:solidFill>
                  <a:latin typeface="UTM Avo" pitchFamily="18" charset="0"/>
                </a:rPr>
                <a:t> </a:t>
              </a:r>
              <a:r>
                <a:rPr lang="en-US" sz="3200" b="1" dirty="0" err="1">
                  <a:solidFill>
                    <a:srgbClr val="FF0000"/>
                  </a:solidFill>
                  <a:latin typeface="UTM Avo" pitchFamily="18" charset="0"/>
                </a:rPr>
                <a:t>số</a:t>
              </a:r>
              <a:r>
                <a:rPr lang="en-US" sz="3200" b="1" dirty="0">
                  <a:solidFill>
                    <a:srgbClr val="FF0000"/>
                  </a:solidFill>
                  <a:latin typeface="UTM Avo" pitchFamily="18" charset="0"/>
                </a:rPr>
                <a:t> </a:t>
              </a:r>
              <a:r>
                <a:rPr lang="en-US" sz="3200" b="1" dirty="0" err="1">
                  <a:solidFill>
                    <a:srgbClr val="FF0000"/>
                  </a:solidFill>
                  <a:latin typeface="UTM Avo" pitchFamily="18" charset="0"/>
                </a:rPr>
                <a:t>hoạt</a:t>
              </a:r>
              <a:r>
                <a:rPr lang="en-US" sz="3200" b="1" dirty="0">
                  <a:solidFill>
                    <a:srgbClr val="FF0000"/>
                  </a:solidFill>
                  <a:latin typeface="UTM Avo" pitchFamily="18" charset="0"/>
                </a:rPr>
                <a:t> </a:t>
              </a:r>
              <a:r>
                <a:rPr lang="en-US" sz="3200" b="1" dirty="0" err="1">
                  <a:solidFill>
                    <a:srgbClr val="FF0000"/>
                  </a:solidFill>
                  <a:latin typeface="UTM Avo" pitchFamily="18" charset="0"/>
                </a:rPr>
                <a:t>động</a:t>
              </a:r>
              <a:r>
                <a:rPr lang="en-US" sz="3200" b="1" dirty="0">
                  <a:solidFill>
                    <a:srgbClr val="FF0000"/>
                  </a:solidFill>
                  <a:latin typeface="UTM Avo" pitchFamily="18" charset="0"/>
                </a:rPr>
                <a:t> </a:t>
              </a:r>
              <a:r>
                <a:rPr lang="en-US" sz="3200" b="1" dirty="0" err="1">
                  <a:solidFill>
                    <a:srgbClr val="FF0000"/>
                  </a:solidFill>
                  <a:latin typeface="UTM Avo" pitchFamily="18" charset="0"/>
                </a:rPr>
                <a:t>trong</a:t>
              </a:r>
              <a:r>
                <a:rPr lang="en-US" sz="3200" b="1" dirty="0">
                  <a:solidFill>
                    <a:srgbClr val="FF0000"/>
                  </a:solidFill>
                  <a:latin typeface="UTM Avo" pitchFamily="18" charset="0"/>
                </a:rPr>
                <a:t> </a:t>
              </a:r>
              <a:r>
                <a:rPr lang="en-US" sz="3200" b="1" dirty="0" err="1">
                  <a:solidFill>
                    <a:srgbClr val="FF0000"/>
                  </a:solidFill>
                  <a:latin typeface="UTM Avo" pitchFamily="18" charset="0"/>
                </a:rPr>
                <a:t>cuộc</a:t>
              </a:r>
              <a:r>
                <a:rPr lang="en-US" sz="3200" b="1" dirty="0">
                  <a:solidFill>
                    <a:srgbClr val="FF0000"/>
                  </a:solidFill>
                  <a:latin typeface="UTM Avo" pitchFamily="18" charset="0"/>
                </a:rPr>
                <a:t> </a:t>
              </a:r>
              <a:r>
                <a:rPr lang="en-US" sz="3200" b="1" dirty="0" err="1">
                  <a:solidFill>
                    <a:srgbClr val="FF0000"/>
                  </a:solidFill>
                  <a:latin typeface="UTM Avo" pitchFamily="18" charset="0"/>
                </a:rPr>
                <a:t>thi</a:t>
              </a:r>
              <a:r>
                <a:rPr lang="en-US" sz="3200" b="1" dirty="0">
                  <a:solidFill>
                    <a:srgbClr val="FF0000"/>
                  </a:solidFill>
                  <a:latin typeface="UTM Avo" pitchFamily="18" charset="0"/>
                </a:rPr>
                <a:t> </a:t>
              </a:r>
              <a:r>
                <a:rPr lang="en-US" sz="3200" b="1" dirty="0" err="1">
                  <a:solidFill>
                    <a:srgbClr val="FF0000"/>
                  </a:solidFill>
                  <a:latin typeface="UTM Avo" pitchFamily="18" charset="0"/>
                </a:rPr>
                <a:t>nấu</a:t>
              </a:r>
              <a:r>
                <a:rPr lang="en-US" sz="3200" b="1" dirty="0">
                  <a:solidFill>
                    <a:srgbClr val="FF0000"/>
                  </a:solidFill>
                  <a:latin typeface="UTM Avo" pitchFamily="18" charset="0"/>
                </a:rPr>
                <a:t> </a:t>
              </a:r>
              <a:r>
                <a:rPr lang="en-US" sz="3200" b="1" dirty="0" err="1">
                  <a:solidFill>
                    <a:srgbClr val="FF0000"/>
                  </a:solidFill>
                  <a:latin typeface="UTM Avo" pitchFamily="18" charset="0"/>
                </a:rPr>
                <a:t>cơm</a:t>
              </a:r>
              <a:r>
                <a:rPr lang="en-US" sz="3200" b="1" dirty="0">
                  <a:solidFill>
                    <a:srgbClr val="FF0000"/>
                  </a:solidFill>
                  <a:latin typeface="UTM Avo" pitchFamily="18" charset="0"/>
                </a:rPr>
                <a:t> </a:t>
              </a:r>
              <a:r>
                <a:rPr lang="en-US" sz="3200" b="1" dirty="0" err="1">
                  <a:solidFill>
                    <a:srgbClr val="FF0000"/>
                  </a:solidFill>
                  <a:latin typeface="UTM Avo" pitchFamily="18" charset="0"/>
                </a:rPr>
                <a:t>vào</a:t>
              </a:r>
              <a:r>
                <a:rPr lang="en-US" sz="3200" b="1" dirty="0">
                  <a:solidFill>
                    <a:srgbClr val="FF0000"/>
                  </a:solidFill>
                  <a:latin typeface="UTM Avo" pitchFamily="18" charset="0"/>
                </a:rPr>
                <a:t> </a:t>
              </a:r>
              <a:r>
                <a:rPr lang="en-US" sz="3200" b="1" dirty="0" err="1">
                  <a:solidFill>
                    <a:srgbClr val="FF0000"/>
                  </a:solidFill>
                  <a:latin typeface="UTM Avo" pitchFamily="18" charset="0"/>
                </a:rPr>
                <a:t>nhóm</a:t>
              </a:r>
              <a:r>
                <a:rPr lang="en-US" sz="3200" b="1" dirty="0">
                  <a:solidFill>
                    <a:srgbClr val="FF0000"/>
                  </a:solidFill>
                  <a:latin typeface="UTM Avo" pitchFamily="18" charset="0"/>
                </a:rPr>
                <a:t> </a:t>
              </a:r>
              <a:r>
                <a:rPr lang="en-US" sz="3200" b="1" dirty="0" err="1">
                  <a:solidFill>
                    <a:srgbClr val="FF0000"/>
                  </a:solidFill>
                  <a:latin typeface="UTM Avo" pitchFamily="18" charset="0"/>
                </a:rPr>
                <a:t>thích</a:t>
              </a:r>
              <a:r>
                <a:rPr lang="en-US" sz="3200" b="1" dirty="0">
                  <a:solidFill>
                    <a:srgbClr val="FF0000"/>
                  </a:solidFill>
                  <a:latin typeface="UTM Avo" pitchFamily="18" charset="0"/>
                </a:rPr>
                <a:t> </a:t>
              </a:r>
              <a:r>
                <a:rPr lang="en-US" sz="3200" b="1" dirty="0" err="1">
                  <a:solidFill>
                    <a:srgbClr val="FF0000"/>
                  </a:solidFill>
                  <a:latin typeface="UTM Avo" pitchFamily="18" charset="0"/>
                </a:rPr>
                <a:t>hợp</a:t>
              </a:r>
              <a:r>
                <a:rPr lang="en-US" sz="3200" b="1" dirty="0">
                  <a:solidFill>
                    <a:srgbClr val="FF0000"/>
                  </a:solidFill>
                  <a:latin typeface="UTM Avo" pitchFamily="18" charset="0"/>
                </a:rPr>
                <a:t>.</a:t>
              </a:r>
            </a:p>
          </p:txBody>
        </p:sp>
      </p:grpSp>
      <p:pic>
        <p:nvPicPr>
          <p:cNvPr id="14" name="Picture 13">
            <a:extLst>
              <a:ext uri="{FF2B5EF4-FFF2-40B4-BE49-F238E27FC236}">
                <a16:creationId xmlns:a16="http://schemas.microsoft.com/office/drawing/2014/main" id="{0AE731D1-4EEE-787F-3FBD-77FF25E6FAEB}"/>
              </a:ext>
            </a:extLst>
          </p:cNvPr>
          <p:cNvPicPr>
            <a:picLocks noChangeAspect="1"/>
          </p:cNvPicPr>
          <p:nvPr/>
        </p:nvPicPr>
        <p:blipFill>
          <a:blip r:embed="rId2"/>
          <a:stretch>
            <a:fillRect/>
          </a:stretch>
        </p:blipFill>
        <p:spPr>
          <a:xfrm>
            <a:off x="262258" y="1724209"/>
            <a:ext cx="4642338" cy="982173"/>
          </a:xfrm>
          <a:prstGeom prst="rect">
            <a:avLst/>
          </a:prstGeom>
        </p:spPr>
      </p:pic>
      <p:pic>
        <p:nvPicPr>
          <p:cNvPr id="17" name="Picture 16">
            <a:extLst>
              <a:ext uri="{FF2B5EF4-FFF2-40B4-BE49-F238E27FC236}">
                <a16:creationId xmlns:a16="http://schemas.microsoft.com/office/drawing/2014/main" id="{97F8FB7A-289E-ACA1-2548-0DDE389039CB}"/>
              </a:ext>
            </a:extLst>
          </p:cNvPr>
          <p:cNvPicPr>
            <a:picLocks noChangeAspect="1"/>
          </p:cNvPicPr>
          <p:nvPr/>
        </p:nvPicPr>
        <p:blipFill>
          <a:blip r:embed="rId2"/>
          <a:stretch>
            <a:fillRect/>
          </a:stretch>
        </p:blipFill>
        <p:spPr>
          <a:xfrm>
            <a:off x="5251549" y="1842924"/>
            <a:ext cx="2330430" cy="984536"/>
          </a:xfrm>
          <a:prstGeom prst="rect">
            <a:avLst/>
          </a:prstGeom>
        </p:spPr>
      </p:pic>
      <p:pic>
        <p:nvPicPr>
          <p:cNvPr id="18" name="Picture 17">
            <a:extLst>
              <a:ext uri="{FF2B5EF4-FFF2-40B4-BE49-F238E27FC236}">
                <a16:creationId xmlns:a16="http://schemas.microsoft.com/office/drawing/2014/main" id="{2514E819-20F1-93E4-2178-D162AED07B1A}"/>
              </a:ext>
            </a:extLst>
          </p:cNvPr>
          <p:cNvPicPr>
            <a:picLocks noChangeAspect="1"/>
          </p:cNvPicPr>
          <p:nvPr/>
        </p:nvPicPr>
        <p:blipFill>
          <a:blip r:embed="rId2"/>
          <a:stretch>
            <a:fillRect/>
          </a:stretch>
        </p:blipFill>
        <p:spPr>
          <a:xfrm>
            <a:off x="7581979" y="1876859"/>
            <a:ext cx="4829180" cy="982173"/>
          </a:xfrm>
          <a:prstGeom prst="rect">
            <a:avLst/>
          </a:prstGeom>
        </p:spPr>
      </p:pic>
      <p:pic>
        <p:nvPicPr>
          <p:cNvPr id="28" name="Picture 27">
            <a:extLst>
              <a:ext uri="{FF2B5EF4-FFF2-40B4-BE49-F238E27FC236}">
                <a16:creationId xmlns:a16="http://schemas.microsoft.com/office/drawing/2014/main" id="{2C706A5D-CE5F-DFBC-5C58-968EAC243D58}"/>
              </a:ext>
            </a:extLst>
          </p:cNvPr>
          <p:cNvPicPr>
            <a:picLocks noChangeAspect="1"/>
          </p:cNvPicPr>
          <p:nvPr/>
        </p:nvPicPr>
        <p:blipFill>
          <a:blip r:embed="rId2"/>
          <a:stretch>
            <a:fillRect/>
          </a:stretch>
        </p:blipFill>
        <p:spPr>
          <a:xfrm>
            <a:off x="7983653" y="2647022"/>
            <a:ext cx="3468925" cy="3322608"/>
          </a:xfrm>
          <a:prstGeom prst="rect">
            <a:avLst/>
          </a:prstGeom>
        </p:spPr>
      </p:pic>
      <p:pic>
        <p:nvPicPr>
          <p:cNvPr id="29" name="Picture 28">
            <a:extLst>
              <a:ext uri="{FF2B5EF4-FFF2-40B4-BE49-F238E27FC236}">
                <a16:creationId xmlns:a16="http://schemas.microsoft.com/office/drawing/2014/main" id="{83F73089-3F28-B148-CFB6-38CFCBA84898}"/>
              </a:ext>
            </a:extLst>
          </p:cNvPr>
          <p:cNvPicPr>
            <a:picLocks noChangeAspect="1"/>
          </p:cNvPicPr>
          <p:nvPr/>
        </p:nvPicPr>
        <p:blipFill>
          <a:blip r:embed="rId2"/>
          <a:stretch>
            <a:fillRect/>
          </a:stretch>
        </p:blipFill>
        <p:spPr>
          <a:xfrm>
            <a:off x="-120322" y="2215295"/>
            <a:ext cx="2679269" cy="3949441"/>
          </a:xfrm>
          <a:prstGeom prst="rect">
            <a:avLst/>
          </a:prstGeom>
        </p:spPr>
      </p:pic>
      <p:pic>
        <p:nvPicPr>
          <p:cNvPr id="30" name="Picture 29">
            <a:extLst>
              <a:ext uri="{FF2B5EF4-FFF2-40B4-BE49-F238E27FC236}">
                <a16:creationId xmlns:a16="http://schemas.microsoft.com/office/drawing/2014/main" id="{2731DF42-B207-ED08-8CA7-6E263E27393A}"/>
              </a:ext>
            </a:extLst>
          </p:cNvPr>
          <p:cNvPicPr>
            <a:picLocks noChangeAspect="1"/>
          </p:cNvPicPr>
          <p:nvPr/>
        </p:nvPicPr>
        <p:blipFill>
          <a:blip r:embed="rId2"/>
          <a:stretch>
            <a:fillRect/>
          </a:stretch>
        </p:blipFill>
        <p:spPr>
          <a:xfrm>
            <a:off x="4855169" y="2893949"/>
            <a:ext cx="2781531" cy="3075681"/>
          </a:xfrm>
          <a:prstGeom prst="rect">
            <a:avLst/>
          </a:prstGeom>
        </p:spPr>
      </p:pic>
      <p:pic>
        <p:nvPicPr>
          <p:cNvPr id="31" name="Picture 30">
            <a:extLst>
              <a:ext uri="{FF2B5EF4-FFF2-40B4-BE49-F238E27FC236}">
                <a16:creationId xmlns:a16="http://schemas.microsoft.com/office/drawing/2014/main" id="{B35AE328-9F39-D946-D477-3B60F36DB055}"/>
              </a:ext>
            </a:extLst>
          </p:cNvPr>
          <p:cNvPicPr>
            <a:picLocks noChangeAspect="1"/>
          </p:cNvPicPr>
          <p:nvPr/>
        </p:nvPicPr>
        <p:blipFill>
          <a:blip r:embed="rId2"/>
          <a:stretch>
            <a:fillRect/>
          </a:stretch>
        </p:blipFill>
        <p:spPr>
          <a:xfrm>
            <a:off x="1756229" y="3175065"/>
            <a:ext cx="3594157" cy="3285929"/>
          </a:xfrm>
          <a:prstGeom prst="rect">
            <a:avLst/>
          </a:prstGeom>
        </p:spPr>
      </p:pic>
    </p:spTree>
    <p:extLst>
      <p:ext uri="{BB962C8B-B14F-4D97-AF65-F5344CB8AC3E}">
        <p14:creationId xmlns:p14="http://schemas.microsoft.com/office/powerpoint/2010/main" val="4163644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02582-A631-4DCD-EA37-3EDC477FFEF1}"/>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D02C65B8-F3A3-D230-D1BF-CE41506296B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0F11DD2E-11DC-D507-3C14-904CF927712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3" name="Group 2">
            <a:extLst>
              <a:ext uri="{FF2B5EF4-FFF2-40B4-BE49-F238E27FC236}">
                <a16:creationId xmlns:a16="http://schemas.microsoft.com/office/drawing/2014/main" id="{E440748E-66CD-754F-D208-6925420CEACC}"/>
              </a:ext>
            </a:extLst>
          </p:cNvPr>
          <p:cNvGrpSpPr/>
          <p:nvPr/>
        </p:nvGrpSpPr>
        <p:grpSpPr>
          <a:xfrm>
            <a:off x="542998" y="268573"/>
            <a:ext cx="11106002" cy="1347306"/>
            <a:chOff x="819424" y="104455"/>
            <a:chExt cx="888964" cy="369938"/>
          </a:xfrm>
        </p:grpSpPr>
        <p:sp>
          <p:nvSpPr>
            <p:cNvPr id="4" name="Rounded Rectangle 13">
              <a:extLst>
                <a:ext uri="{FF2B5EF4-FFF2-40B4-BE49-F238E27FC236}">
                  <a16:creationId xmlns:a16="http://schemas.microsoft.com/office/drawing/2014/main" id="{04B11C15-B85A-1D70-1FC1-8D065A9424D8}"/>
                </a:ext>
              </a:extLst>
            </p:cNvPr>
            <p:cNvSpPr/>
            <p:nvPr/>
          </p:nvSpPr>
          <p:spPr>
            <a:xfrm>
              <a:off x="819424" y="104455"/>
              <a:ext cx="888964" cy="369938"/>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5" name="TextBox 4">
              <a:extLst>
                <a:ext uri="{FF2B5EF4-FFF2-40B4-BE49-F238E27FC236}">
                  <a16:creationId xmlns:a16="http://schemas.microsoft.com/office/drawing/2014/main" id="{D13E1284-565B-E632-9A81-A8D18AFA05EE}"/>
                </a:ext>
              </a:extLst>
            </p:cNvPr>
            <p:cNvSpPr txBox="1"/>
            <p:nvPr/>
          </p:nvSpPr>
          <p:spPr>
            <a:xfrm>
              <a:off x="828637" y="149291"/>
              <a:ext cx="870538" cy="295778"/>
            </a:xfrm>
            <a:prstGeom prst="rect">
              <a:avLst/>
            </a:prstGeom>
            <a:noFill/>
          </p:spPr>
          <p:txBody>
            <a:bodyPr wrap="square" rtlCol="0">
              <a:spAutoFit/>
            </a:bodyPr>
            <a:lstStyle/>
            <a:p>
              <a:pPr algn="ctr"/>
              <a:r>
                <a:rPr lang="en-US" sz="3200" b="1" dirty="0">
                  <a:solidFill>
                    <a:srgbClr val="FF0000"/>
                  </a:solidFill>
                  <a:latin typeface="UTM Avo" pitchFamily="18" charset="0"/>
                </a:rPr>
                <a:t>5. Theo </a:t>
              </a:r>
              <a:r>
                <a:rPr lang="en-US" sz="3200" b="1" dirty="0" err="1">
                  <a:solidFill>
                    <a:srgbClr val="FF0000"/>
                  </a:solidFill>
                  <a:latin typeface="UTM Avo" pitchFamily="18" charset="0"/>
                </a:rPr>
                <a:t>em</a:t>
              </a:r>
              <a:r>
                <a:rPr lang="en-US" sz="3200" b="1" dirty="0">
                  <a:solidFill>
                    <a:srgbClr val="FF0000"/>
                  </a:solidFill>
                  <a:latin typeface="UTM Avo" pitchFamily="18" charset="0"/>
                </a:rPr>
                <a:t>, </a:t>
              </a:r>
              <a:r>
                <a:rPr lang="en-US" sz="3200" b="1" dirty="0" err="1">
                  <a:solidFill>
                    <a:srgbClr val="FF0000"/>
                  </a:solidFill>
                  <a:latin typeface="UTM Avo" pitchFamily="18" charset="0"/>
                </a:rPr>
                <a:t>tác</a:t>
              </a:r>
              <a:r>
                <a:rPr lang="en-US" sz="3200" b="1" dirty="0">
                  <a:solidFill>
                    <a:srgbClr val="FF0000"/>
                  </a:solidFill>
                  <a:latin typeface="UTM Avo" pitchFamily="18" charset="0"/>
                </a:rPr>
                <a:t> </a:t>
              </a:r>
              <a:r>
                <a:rPr lang="en-US" sz="3200" b="1" dirty="0" err="1">
                  <a:solidFill>
                    <a:srgbClr val="FF0000"/>
                  </a:solidFill>
                  <a:latin typeface="UTM Avo" pitchFamily="18" charset="0"/>
                </a:rPr>
                <a:t>giải</a:t>
              </a:r>
              <a:r>
                <a:rPr lang="en-US" sz="3200" b="1" dirty="0">
                  <a:solidFill>
                    <a:srgbClr val="FF0000"/>
                  </a:solidFill>
                  <a:latin typeface="UTM Avo" pitchFamily="18" charset="0"/>
                </a:rPr>
                <a:t> </a:t>
              </a:r>
              <a:r>
                <a:rPr lang="en-US" sz="3200" b="1" dirty="0" err="1">
                  <a:solidFill>
                    <a:srgbClr val="FF0000"/>
                  </a:solidFill>
                  <a:latin typeface="UTM Avo" pitchFamily="18" charset="0"/>
                </a:rPr>
                <a:t>muốn</a:t>
              </a:r>
              <a:r>
                <a:rPr lang="en-US" sz="3200" b="1" dirty="0">
                  <a:solidFill>
                    <a:srgbClr val="FF0000"/>
                  </a:solidFill>
                  <a:latin typeface="UTM Avo" pitchFamily="18" charset="0"/>
                </a:rPr>
                <a:t> </a:t>
              </a:r>
              <a:r>
                <a:rPr lang="en-US" sz="3200" b="1" dirty="0" err="1">
                  <a:solidFill>
                    <a:srgbClr val="FF0000"/>
                  </a:solidFill>
                  <a:latin typeface="UTM Avo" pitchFamily="18" charset="0"/>
                </a:rPr>
                <a:t>nói</a:t>
              </a:r>
              <a:r>
                <a:rPr lang="en-US" sz="3200" b="1" dirty="0">
                  <a:solidFill>
                    <a:srgbClr val="FF0000"/>
                  </a:solidFill>
                  <a:latin typeface="UTM Avo" pitchFamily="18" charset="0"/>
                </a:rPr>
                <a:t> </a:t>
              </a:r>
              <a:r>
                <a:rPr lang="en-US" sz="3200" b="1" dirty="0" err="1">
                  <a:solidFill>
                    <a:srgbClr val="FF0000"/>
                  </a:solidFill>
                  <a:latin typeface="UTM Avo" pitchFamily="18" charset="0"/>
                </a:rPr>
                <a:t>điều</a:t>
              </a:r>
              <a:r>
                <a:rPr lang="en-US" sz="3200" b="1" dirty="0">
                  <a:solidFill>
                    <a:srgbClr val="FF0000"/>
                  </a:solidFill>
                  <a:latin typeface="UTM Avo" pitchFamily="18" charset="0"/>
                </a:rPr>
                <a:t> </a:t>
              </a:r>
              <a:r>
                <a:rPr lang="en-US" sz="3200" b="1" dirty="0" err="1">
                  <a:solidFill>
                    <a:srgbClr val="FF0000"/>
                  </a:solidFill>
                  <a:latin typeface="UTM Avo" pitchFamily="18" charset="0"/>
                </a:rPr>
                <a:t>gì</a:t>
              </a:r>
              <a:r>
                <a:rPr lang="en-US" sz="3200" b="1" dirty="0">
                  <a:solidFill>
                    <a:srgbClr val="FF0000"/>
                  </a:solidFill>
                  <a:latin typeface="UTM Avo" pitchFamily="18" charset="0"/>
                </a:rPr>
                <a:t> qua </a:t>
              </a:r>
              <a:r>
                <a:rPr lang="en-US" sz="3200" b="1" dirty="0" err="1">
                  <a:solidFill>
                    <a:srgbClr val="FF0000"/>
                  </a:solidFill>
                  <a:latin typeface="UTM Avo" pitchFamily="18" charset="0"/>
                </a:rPr>
                <a:t>bài</a:t>
              </a:r>
              <a:r>
                <a:rPr lang="en-US" sz="3200" b="1" dirty="0">
                  <a:solidFill>
                    <a:srgbClr val="FF0000"/>
                  </a:solidFill>
                  <a:latin typeface="UTM Avo" pitchFamily="18" charset="0"/>
                </a:rPr>
                <a:t> </a:t>
              </a:r>
              <a:r>
                <a:rPr lang="en-US" sz="3200" b="1" dirty="0" err="1">
                  <a:solidFill>
                    <a:srgbClr val="FF0000"/>
                  </a:solidFill>
                  <a:latin typeface="UTM Avo" pitchFamily="18" charset="0"/>
                </a:rPr>
                <a:t>học</a:t>
              </a:r>
              <a:r>
                <a:rPr lang="en-US" sz="3200" b="1" dirty="0">
                  <a:solidFill>
                    <a:srgbClr val="FF0000"/>
                  </a:solidFill>
                  <a:latin typeface="UTM Avo" pitchFamily="18" charset="0"/>
                </a:rPr>
                <a:t>. </a:t>
              </a:r>
              <a:r>
                <a:rPr lang="en-US" sz="3200" b="1" dirty="0" err="1">
                  <a:solidFill>
                    <a:srgbClr val="FF0000"/>
                  </a:solidFill>
                  <a:latin typeface="UTM Avo" pitchFamily="18" charset="0"/>
                </a:rPr>
                <a:t>Chọn</a:t>
              </a:r>
              <a:r>
                <a:rPr lang="en-US" sz="3200" b="1" dirty="0">
                  <a:solidFill>
                    <a:srgbClr val="FF0000"/>
                  </a:solidFill>
                  <a:latin typeface="UTM Avo" pitchFamily="18" charset="0"/>
                </a:rPr>
                <a:t> </a:t>
              </a:r>
              <a:r>
                <a:rPr lang="en-US" sz="3200" b="1" dirty="0" err="1">
                  <a:solidFill>
                    <a:srgbClr val="FF0000"/>
                  </a:solidFill>
                  <a:latin typeface="UTM Avo" pitchFamily="18" charset="0"/>
                </a:rPr>
                <a:t>câu</a:t>
              </a:r>
              <a:r>
                <a:rPr lang="en-US" sz="3200" b="1" dirty="0">
                  <a:solidFill>
                    <a:srgbClr val="FF0000"/>
                  </a:solidFill>
                  <a:latin typeface="UTM Avo" pitchFamily="18" charset="0"/>
                </a:rPr>
                <a:t> </a:t>
              </a:r>
              <a:r>
                <a:rPr lang="en-US" sz="3200" b="1" dirty="0" err="1">
                  <a:solidFill>
                    <a:srgbClr val="FF0000"/>
                  </a:solidFill>
                  <a:latin typeface="UTM Avo" pitchFamily="18" charset="0"/>
                </a:rPr>
                <a:t>trả</a:t>
              </a:r>
              <a:r>
                <a:rPr lang="en-US" sz="3200" b="1" dirty="0">
                  <a:solidFill>
                    <a:srgbClr val="FF0000"/>
                  </a:solidFill>
                  <a:latin typeface="UTM Avo" pitchFamily="18" charset="0"/>
                </a:rPr>
                <a:t> </a:t>
              </a:r>
              <a:r>
                <a:rPr lang="en-US" sz="3200" b="1" dirty="0" err="1">
                  <a:solidFill>
                    <a:srgbClr val="FF0000"/>
                  </a:solidFill>
                  <a:latin typeface="UTM Avo" pitchFamily="18" charset="0"/>
                </a:rPr>
                <a:t>lời</a:t>
              </a:r>
              <a:r>
                <a:rPr lang="en-US" sz="3200" b="1" dirty="0">
                  <a:solidFill>
                    <a:srgbClr val="FF0000"/>
                  </a:solidFill>
                  <a:latin typeface="UTM Avo" pitchFamily="18" charset="0"/>
                </a:rPr>
                <a:t> </a:t>
              </a:r>
              <a:r>
                <a:rPr lang="en-US" sz="3200" b="1" dirty="0" err="1">
                  <a:solidFill>
                    <a:srgbClr val="FF0000"/>
                  </a:solidFill>
                  <a:latin typeface="UTM Avo" pitchFamily="18" charset="0"/>
                </a:rPr>
                <a:t>dưới</a:t>
              </a:r>
              <a:r>
                <a:rPr lang="en-US" sz="3200" b="1" dirty="0">
                  <a:solidFill>
                    <a:srgbClr val="FF0000"/>
                  </a:solidFill>
                  <a:latin typeface="UTM Avo" pitchFamily="18" charset="0"/>
                </a:rPr>
                <a:t> </a:t>
              </a:r>
              <a:r>
                <a:rPr lang="en-US" sz="3200" b="1" dirty="0" err="1">
                  <a:solidFill>
                    <a:srgbClr val="FF0000"/>
                  </a:solidFill>
                  <a:latin typeface="UTM Avo" pitchFamily="18" charset="0"/>
                </a:rPr>
                <a:t>đây</a:t>
              </a:r>
              <a:r>
                <a:rPr lang="en-US" sz="3200" b="1" dirty="0">
                  <a:solidFill>
                    <a:srgbClr val="FF0000"/>
                  </a:solidFill>
                  <a:latin typeface="UTM Avo" pitchFamily="18" charset="0"/>
                </a:rPr>
                <a:t> </a:t>
              </a:r>
              <a:r>
                <a:rPr lang="en-US" sz="3200" b="1" dirty="0" err="1">
                  <a:solidFill>
                    <a:srgbClr val="FF0000"/>
                  </a:solidFill>
                  <a:latin typeface="UTM Avo" pitchFamily="18" charset="0"/>
                </a:rPr>
                <a:t>hoặc</a:t>
              </a:r>
              <a:r>
                <a:rPr lang="en-US" sz="3200" b="1" dirty="0">
                  <a:solidFill>
                    <a:srgbClr val="FF0000"/>
                  </a:solidFill>
                  <a:latin typeface="UTM Avo" pitchFamily="18" charset="0"/>
                </a:rPr>
                <a:t> </a:t>
              </a:r>
              <a:r>
                <a:rPr lang="en-US" sz="3200" b="1" dirty="0" err="1">
                  <a:solidFill>
                    <a:srgbClr val="FF0000"/>
                  </a:solidFill>
                  <a:latin typeface="UTM Avo" pitchFamily="18" charset="0"/>
                </a:rPr>
                <a:t>nêu</a:t>
              </a:r>
              <a:r>
                <a:rPr lang="en-US" sz="3200" b="1" dirty="0">
                  <a:solidFill>
                    <a:srgbClr val="FF0000"/>
                  </a:solidFill>
                  <a:latin typeface="UTM Avo" pitchFamily="18" charset="0"/>
                </a:rPr>
                <a:t> ý </a:t>
              </a:r>
              <a:r>
                <a:rPr lang="en-US" sz="3200" b="1" dirty="0" err="1">
                  <a:solidFill>
                    <a:srgbClr val="FF0000"/>
                  </a:solidFill>
                  <a:latin typeface="UTM Avo" pitchFamily="18" charset="0"/>
                </a:rPr>
                <a:t>kiến</a:t>
              </a:r>
              <a:r>
                <a:rPr lang="en-US" sz="3200" b="1" dirty="0">
                  <a:solidFill>
                    <a:srgbClr val="FF0000"/>
                  </a:solidFill>
                  <a:latin typeface="UTM Avo" pitchFamily="18" charset="0"/>
                </a:rPr>
                <a:t> </a:t>
              </a:r>
              <a:r>
                <a:rPr lang="en-US" sz="3200" b="1" dirty="0" err="1">
                  <a:solidFill>
                    <a:srgbClr val="FF0000"/>
                  </a:solidFill>
                  <a:latin typeface="UTM Avo" pitchFamily="18" charset="0"/>
                </a:rPr>
                <a:t>của</a:t>
              </a:r>
              <a:r>
                <a:rPr lang="en-US" sz="3200" b="1" dirty="0">
                  <a:solidFill>
                    <a:srgbClr val="FF0000"/>
                  </a:solidFill>
                  <a:latin typeface="UTM Avo" pitchFamily="18" charset="0"/>
                </a:rPr>
                <a:t> </a:t>
              </a:r>
              <a:r>
                <a:rPr lang="en-US" sz="3200" b="1" dirty="0" err="1">
                  <a:solidFill>
                    <a:srgbClr val="FF0000"/>
                  </a:solidFill>
                  <a:latin typeface="UTM Avo" pitchFamily="18" charset="0"/>
                </a:rPr>
                <a:t>em</a:t>
              </a:r>
              <a:r>
                <a:rPr lang="en-US" sz="3200" b="1" dirty="0">
                  <a:solidFill>
                    <a:srgbClr val="FF0000"/>
                  </a:solidFill>
                  <a:latin typeface="UTM Avo" pitchFamily="18" charset="0"/>
                </a:rPr>
                <a:t>.</a:t>
              </a:r>
            </a:p>
          </p:txBody>
        </p:sp>
      </p:grpSp>
      <p:grpSp>
        <p:nvGrpSpPr>
          <p:cNvPr id="13" name="Group 12">
            <a:extLst>
              <a:ext uri="{FF2B5EF4-FFF2-40B4-BE49-F238E27FC236}">
                <a16:creationId xmlns:a16="http://schemas.microsoft.com/office/drawing/2014/main" id="{185E1E65-CB48-CCF2-2981-184302B2C16A}"/>
              </a:ext>
            </a:extLst>
          </p:cNvPr>
          <p:cNvGrpSpPr/>
          <p:nvPr/>
        </p:nvGrpSpPr>
        <p:grpSpPr>
          <a:xfrm>
            <a:off x="1044558" y="1805694"/>
            <a:ext cx="10489342" cy="1449913"/>
            <a:chOff x="887904" y="1884452"/>
            <a:chExt cx="10489342" cy="1449913"/>
          </a:xfrm>
        </p:grpSpPr>
        <p:sp>
          <p:nvSpPr>
            <p:cNvPr id="9" name="Rectangle: Rounded Corners 8">
              <a:extLst>
                <a:ext uri="{FF2B5EF4-FFF2-40B4-BE49-F238E27FC236}">
                  <a16:creationId xmlns:a16="http://schemas.microsoft.com/office/drawing/2014/main" id="{9E6987CA-4DF5-1940-053E-D984C72076A0}"/>
                </a:ext>
              </a:extLst>
            </p:cNvPr>
            <p:cNvSpPr/>
            <p:nvPr/>
          </p:nvSpPr>
          <p:spPr>
            <a:xfrm>
              <a:off x="1125415" y="2071417"/>
              <a:ext cx="10251831" cy="1128983"/>
            </a:xfrm>
            <a:prstGeom prst="roundRect">
              <a:avLst>
                <a:gd name="adj" fmla="val 50000"/>
              </a:avLst>
            </a:prstGeom>
            <a:solidFill>
              <a:schemeClr val="bg1"/>
            </a:solidFill>
            <a:ln w="57150">
              <a:solidFill>
                <a:srgbClr val="B4006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29199B-D549-237A-E9E1-6EA0B4B827ED}"/>
                </a:ext>
              </a:extLst>
            </p:cNvPr>
            <p:cNvSpPr txBox="1"/>
            <p:nvPr/>
          </p:nvSpPr>
          <p:spPr>
            <a:xfrm>
              <a:off x="2273473" y="2097299"/>
              <a:ext cx="8700369" cy="1077218"/>
            </a:xfrm>
            <a:prstGeom prst="rect">
              <a:avLst/>
            </a:prstGeom>
            <a:noFill/>
          </p:spPr>
          <p:txBody>
            <a:bodyPr wrap="square" rtlCol="0">
              <a:spAutoFit/>
            </a:bodyPr>
            <a:lstStyle/>
            <a:p>
              <a:pPr algn="ct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Ca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ngợi</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nét</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đẹp</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truyền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thống</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trong</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sinh</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hoạt</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văn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hóa</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của</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người</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Việt</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Nam.</a:t>
              </a:r>
            </a:p>
          </p:txBody>
        </p:sp>
        <p:pic>
          <p:nvPicPr>
            <p:cNvPr id="12" name="Picture 11">
              <a:extLst>
                <a:ext uri="{FF2B5EF4-FFF2-40B4-BE49-F238E27FC236}">
                  <a16:creationId xmlns:a16="http://schemas.microsoft.com/office/drawing/2014/main" id="{EAFB5142-7B8C-2A9F-0A70-171480BA37BE}"/>
                </a:ext>
              </a:extLst>
            </p:cNvPr>
            <p:cNvPicPr>
              <a:picLocks noChangeAspect="1"/>
            </p:cNvPicPr>
            <p:nvPr/>
          </p:nvPicPr>
          <p:blipFill>
            <a:blip r:embed="rId2" cstate="hqprint">
              <a:extLst>
                <a:ext uri="{28A0092B-C50C-407E-A947-70E740481C1C}">
                  <a14:useLocalDpi xmlns:a14="http://schemas.microsoft.com/office/drawing/2010/main" val="0"/>
                </a:ext>
              </a:extLst>
            </a:blip>
            <a:srcRect l="9230" t="32564" r="68125" b="25898"/>
            <a:stretch/>
          </p:blipFill>
          <p:spPr>
            <a:xfrm>
              <a:off x="887904" y="1884452"/>
              <a:ext cx="1405164" cy="1449913"/>
            </a:xfrm>
            <a:prstGeom prst="rect">
              <a:avLst/>
            </a:prstGeom>
          </p:spPr>
        </p:pic>
      </p:grpSp>
      <p:grpSp>
        <p:nvGrpSpPr>
          <p:cNvPr id="15" name="Group 14">
            <a:extLst>
              <a:ext uri="{FF2B5EF4-FFF2-40B4-BE49-F238E27FC236}">
                <a16:creationId xmlns:a16="http://schemas.microsoft.com/office/drawing/2014/main" id="{05F5DDBB-B50D-08B8-63F1-673B08152FD9}"/>
              </a:ext>
            </a:extLst>
          </p:cNvPr>
          <p:cNvGrpSpPr/>
          <p:nvPr/>
        </p:nvGrpSpPr>
        <p:grpSpPr>
          <a:xfrm>
            <a:off x="956633" y="3655052"/>
            <a:ext cx="10577267" cy="1449913"/>
            <a:chOff x="799979" y="1884452"/>
            <a:chExt cx="10577267" cy="1449913"/>
          </a:xfrm>
        </p:grpSpPr>
        <p:sp>
          <p:nvSpPr>
            <p:cNvPr id="16" name="Rectangle: Rounded Corners 15">
              <a:extLst>
                <a:ext uri="{FF2B5EF4-FFF2-40B4-BE49-F238E27FC236}">
                  <a16:creationId xmlns:a16="http://schemas.microsoft.com/office/drawing/2014/main" id="{554BF30C-1F5B-5716-BA07-DECEE5D708F3}"/>
                </a:ext>
              </a:extLst>
            </p:cNvPr>
            <p:cNvSpPr/>
            <p:nvPr/>
          </p:nvSpPr>
          <p:spPr>
            <a:xfrm>
              <a:off x="1125415" y="2071417"/>
              <a:ext cx="10251831" cy="1128983"/>
            </a:xfrm>
            <a:prstGeom prst="roundRect">
              <a:avLst>
                <a:gd name="adj" fmla="val 50000"/>
              </a:avLst>
            </a:prstGeom>
            <a:solidFill>
              <a:schemeClr val="bg1"/>
            </a:solidFill>
            <a:ln w="57150">
              <a:solidFill>
                <a:srgbClr val="B4006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0305D6AF-C0B9-9AE8-FECC-54AD57453771}"/>
                </a:ext>
              </a:extLst>
            </p:cNvPr>
            <p:cNvSpPr txBox="1"/>
            <p:nvPr/>
          </p:nvSpPr>
          <p:spPr>
            <a:xfrm>
              <a:off x="2273474" y="2096683"/>
              <a:ext cx="8700369" cy="1077218"/>
            </a:xfrm>
            <a:prstGeom prst="rect">
              <a:avLst/>
            </a:prstGeom>
            <a:noFill/>
          </p:spPr>
          <p:txBody>
            <a:bodyPr wrap="square" rtlCol="0">
              <a:spAutoFit/>
            </a:bodyPr>
            <a:lstStyle/>
            <a:p>
              <a:pPr algn="ct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Bộc</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lộ</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niềm</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tự</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hào</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về</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một</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nét</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đẹp</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văn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hóa</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cổ</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truyền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của</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dân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tộc</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a:t>
              </a:r>
            </a:p>
          </p:txBody>
        </p:sp>
        <p:pic>
          <p:nvPicPr>
            <p:cNvPr id="20" name="Picture 19">
              <a:extLst>
                <a:ext uri="{FF2B5EF4-FFF2-40B4-BE49-F238E27FC236}">
                  <a16:creationId xmlns:a16="http://schemas.microsoft.com/office/drawing/2014/main" id="{0A028FE3-26F4-D90F-836F-752D10C4D94F}"/>
                </a:ext>
              </a:extLst>
            </p:cNvPr>
            <p:cNvPicPr>
              <a:picLocks noChangeAspect="1"/>
            </p:cNvPicPr>
            <p:nvPr/>
          </p:nvPicPr>
          <p:blipFill>
            <a:blip r:embed="rId2" cstate="hqprint">
              <a:extLst>
                <a:ext uri="{28A0092B-C50C-407E-A947-70E740481C1C}">
                  <a14:useLocalDpi xmlns:a14="http://schemas.microsoft.com/office/drawing/2010/main" val="0"/>
                </a:ext>
              </a:extLst>
            </a:blip>
            <a:srcRect l="38111" t="30175" r="39244" b="28287"/>
            <a:stretch/>
          </p:blipFill>
          <p:spPr>
            <a:xfrm>
              <a:off x="799979" y="1884452"/>
              <a:ext cx="1405164" cy="1449913"/>
            </a:xfrm>
            <a:prstGeom prst="rect">
              <a:avLst/>
            </a:prstGeom>
          </p:spPr>
        </p:pic>
      </p:grpSp>
      <p:grpSp>
        <p:nvGrpSpPr>
          <p:cNvPr id="21" name="Group 20">
            <a:extLst>
              <a:ext uri="{FF2B5EF4-FFF2-40B4-BE49-F238E27FC236}">
                <a16:creationId xmlns:a16="http://schemas.microsoft.com/office/drawing/2014/main" id="{76169AD6-8658-5C03-8060-E1C9D3576552}"/>
              </a:ext>
            </a:extLst>
          </p:cNvPr>
          <p:cNvGrpSpPr/>
          <p:nvPr/>
        </p:nvGrpSpPr>
        <p:grpSpPr>
          <a:xfrm>
            <a:off x="956633" y="5218272"/>
            <a:ext cx="10489342" cy="1449913"/>
            <a:chOff x="887904" y="1884452"/>
            <a:chExt cx="10489342" cy="1449913"/>
          </a:xfrm>
        </p:grpSpPr>
        <p:sp>
          <p:nvSpPr>
            <p:cNvPr id="22" name="Rectangle: Rounded Corners 21">
              <a:extLst>
                <a:ext uri="{FF2B5EF4-FFF2-40B4-BE49-F238E27FC236}">
                  <a16:creationId xmlns:a16="http://schemas.microsoft.com/office/drawing/2014/main" id="{6EC53DE9-234D-DBCD-ABC5-45BA070F37AD}"/>
                </a:ext>
              </a:extLst>
            </p:cNvPr>
            <p:cNvSpPr/>
            <p:nvPr/>
          </p:nvSpPr>
          <p:spPr>
            <a:xfrm>
              <a:off x="1125415" y="2071417"/>
              <a:ext cx="10251831" cy="1128983"/>
            </a:xfrm>
            <a:prstGeom prst="roundRect">
              <a:avLst>
                <a:gd name="adj" fmla="val 50000"/>
              </a:avLst>
            </a:prstGeom>
            <a:solidFill>
              <a:schemeClr val="bg1"/>
            </a:solidFill>
            <a:ln w="57150">
              <a:solidFill>
                <a:srgbClr val="B4006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6AD65060-46FD-AF0B-9C15-622CC973A768}"/>
                </a:ext>
              </a:extLst>
            </p:cNvPr>
            <p:cNvSpPr txBox="1"/>
            <p:nvPr/>
          </p:nvSpPr>
          <p:spPr>
            <a:xfrm>
              <a:off x="2293068" y="2097299"/>
              <a:ext cx="8700369" cy="1077218"/>
            </a:xfrm>
            <a:prstGeom prst="rect">
              <a:avLst/>
            </a:prstGeom>
            <a:noFill/>
          </p:spPr>
          <p:txBody>
            <a:bodyPr wrap="square" rtlCol="0">
              <a:spAutoFit/>
            </a:bodyPr>
            <a:lstStyle/>
            <a:p>
              <a:pPr algn="ct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Khơi</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dậy</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ý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thức</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giữ</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gìn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những</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giá</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trị</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văn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hóa</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tốt</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đẹp</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của</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dân</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B4006C"/>
                  </a:solidFill>
                  <a:latin typeface="Tahoma" panose="020B0604030504040204" pitchFamily="34" charset="0"/>
                  <a:ea typeface="Tahoma" panose="020B0604030504040204" pitchFamily="34" charset="0"/>
                  <a:cs typeface="Tahoma" panose="020B0604030504040204" pitchFamily="34" charset="0"/>
                </a:rPr>
                <a:t>tộc</a:t>
              </a:r>
              <a:r>
                <a:rPr lang="en-US" sz="3200" dirty="0">
                  <a:solidFill>
                    <a:srgbClr val="B4006C"/>
                  </a:solidFill>
                  <a:latin typeface="Tahoma" panose="020B0604030504040204" pitchFamily="34" charset="0"/>
                  <a:ea typeface="Tahoma" panose="020B0604030504040204" pitchFamily="34" charset="0"/>
                  <a:cs typeface="Tahoma" panose="020B0604030504040204" pitchFamily="34" charset="0"/>
                </a:rPr>
                <a:t>.</a:t>
              </a:r>
            </a:p>
          </p:txBody>
        </p:sp>
        <p:pic>
          <p:nvPicPr>
            <p:cNvPr id="24" name="Picture 23">
              <a:extLst>
                <a:ext uri="{FF2B5EF4-FFF2-40B4-BE49-F238E27FC236}">
                  <a16:creationId xmlns:a16="http://schemas.microsoft.com/office/drawing/2014/main" id="{757FBC43-2382-474A-0C13-B313E824F606}"/>
                </a:ext>
              </a:extLst>
            </p:cNvPr>
            <p:cNvPicPr>
              <a:picLocks noChangeAspect="1"/>
            </p:cNvPicPr>
            <p:nvPr/>
          </p:nvPicPr>
          <p:blipFill>
            <a:blip r:embed="rId2" cstate="hqprint">
              <a:extLst>
                <a:ext uri="{28A0092B-C50C-407E-A947-70E740481C1C}">
                  <a14:useLocalDpi xmlns:a14="http://schemas.microsoft.com/office/drawing/2010/main" val="0"/>
                </a:ext>
              </a:extLst>
            </a:blip>
            <a:srcRect l="67332" t="26936" r="10023" b="31526"/>
            <a:stretch/>
          </p:blipFill>
          <p:spPr>
            <a:xfrm>
              <a:off x="887904" y="1884452"/>
              <a:ext cx="1405164" cy="1449913"/>
            </a:xfrm>
            <a:prstGeom prst="rect">
              <a:avLst/>
            </a:prstGeom>
          </p:spPr>
        </p:pic>
      </p:grpSp>
    </p:spTree>
    <p:extLst>
      <p:ext uri="{BB962C8B-B14F-4D97-AF65-F5344CB8AC3E}">
        <p14:creationId xmlns:p14="http://schemas.microsoft.com/office/powerpoint/2010/main" val="27935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6A59B27-5387-7F0F-704E-F54F6CC489D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6" name="Group 5">
            <a:extLst>
              <a:ext uri="{FF2B5EF4-FFF2-40B4-BE49-F238E27FC236}">
                <a16:creationId xmlns:a16="http://schemas.microsoft.com/office/drawing/2014/main" id="{107530E0-F667-C9FD-086F-F2A6A214080F}"/>
              </a:ext>
            </a:extLst>
          </p:cNvPr>
          <p:cNvGrpSpPr/>
          <p:nvPr/>
        </p:nvGrpSpPr>
        <p:grpSpPr>
          <a:xfrm>
            <a:off x="611946" y="1417767"/>
            <a:ext cx="10705513" cy="1318744"/>
            <a:chOff x="702121" y="328939"/>
            <a:chExt cx="7037973" cy="1031977"/>
          </a:xfrm>
        </p:grpSpPr>
        <p:sp>
          <p:nvSpPr>
            <p:cNvPr id="7" name="Rounded Rectangle 13">
              <a:extLst>
                <a:ext uri="{FF2B5EF4-FFF2-40B4-BE49-F238E27FC236}">
                  <a16:creationId xmlns:a16="http://schemas.microsoft.com/office/drawing/2014/main" id="{6D907379-9FA7-FDE8-BC2A-AA14BAD4FDC4}"/>
                </a:ext>
              </a:extLst>
            </p:cNvPr>
            <p:cNvSpPr/>
            <p:nvPr/>
          </p:nvSpPr>
          <p:spPr>
            <a:xfrm>
              <a:off x="702121" y="328939"/>
              <a:ext cx="7037973" cy="1031977"/>
            </a:xfrm>
            <a:prstGeom prst="roundRect">
              <a:avLst>
                <a:gd name="adj" fmla="val 50000"/>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A388487-FD6F-0819-813C-19B8B432203C}"/>
                </a:ext>
              </a:extLst>
            </p:cNvPr>
            <p:cNvSpPr txBox="1"/>
            <p:nvPr/>
          </p:nvSpPr>
          <p:spPr>
            <a:xfrm>
              <a:off x="810909" y="375271"/>
              <a:ext cx="6857391" cy="939312"/>
            </a:xfrm>
            <a:prstGeom prst="rect">
              <a:avLst/>
            </a:prstGeom>
            <a:noFill/>
          </p:spPr>
          <p:txBody>
            <a:bodyPr wrap="square" rtlCol="0">
              <a:spAutoFit/>
            </a:bodyPr>
            <a:lstStyle/>
            <a:p>
              <a:pPr algn="ct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Nói</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về</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một</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cuộc</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thi</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mà</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em</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đã</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tham</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gia</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Điều</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gì</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của</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cuộc</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thi</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làm</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em</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ấn</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tượng</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nhất</a:t>
              </a:r>
              <a:r>
                <a:rPr lang="en-US"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p>
          </p:txBody>
        </p:sp>
      </p:grpSp>
      <p:pic>
        <p:nvPicPr>
          <p:cNvPr id="9" name="Picture 8">
            <a:extLst>
              <a:ext uri="{FF2B5EF4-FFF2-40B4-BE49-F238E27FC236}">
                <a16:creationId xmlns:a16="http://schemas.microsoft.com/office/drawing/2014/main" id="{3D1EC9AA-84CD-F52D-D888-EF4746813F0B}"/>
              </a:ext>
            </a:extLst>
          </p:cNvPr>
          <p:cNvPicPr>
            <a:picLocks noChangeAspect="1"/>
          </p:cNvPicPr>
          <p:nvPr/>
        </p:nvPicPr>
        <p:blipFill>
          <a:blip r:embed="rId2"/>
          <a:stretch>
            <a:fillRect/>
          </a:stretch>
        </p:blipFill>
        <p:spPr>
          <a:xfrm>
            <a:off x="-156571" y="0"/>
            <a:ext cx="4949424" cy="1617785"/>
          </a:xfrm>
          <a:prstGeom prst="rect">
            <a:avLst/>
          </a:prstGeom>
        </p:spPr>
      </p:pic>
      <p:pic>
        <p:nvPicPr>
          <p:cNvPr id="10" name="Picture 9">
            <a:extLst>
              <a:ext uri="{FF2B5EF4-FFF2-40B4-BE49-F238E27FC236}">
                <a16:creationId xmlns:a16="http://schemas.microsoft.com/office/drawing/2014/main" id="{09599DFC-71F1-0EE5-5762-44BF73FC69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5655" y="3267465"/>
            <a:ext cx="5239705" cy="2948466"/>
          </a:xfrm>
          <a:prstGeom prst="rect">
            <a:avLst/>
          </a:prstGeom>
        </p:spPr>
      </p:pic>
    </p:spTree>
    <p:extLst>
      <p:ext uri="{BB962C8B-B14F-4D97-AF65-F5344CB8AC3E}">
        <p14:creationId xmlns:p14="http://schemas.microsoft.com/office/powerpoint/2010/main" val="3447465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64" presetClass="path" presetSubtype="0" repeatCount="indefinite" accel="50000" decel="50000" autoRev="1" fill="hold" nodeType="withEffect">
                                  <p:stCondLst>
                                    <p:cond delay="0"/>
                                  </p:stCondLst>
                                  <p:childTnLst>
                                    <p:animMotion origin="layout" path="M 0.00304 0.04012 L 0.00338 0.00308 " pathEditMode="relative" rAng="0" ptsTypes="AA">
                                      <p:cBhvr>
                                        <p:cTn id="10" dur="1000" fill="hold"/>
                                        <p:tgtEl>
                                          <p:spTgt spid="10"/>
                                        </p:tgtEl>
                                        <p:attrNameLst>
                                          <p:attrName>ppt_x</p:attrName>
                                          <p:attrName>ppt_y</p:attrName>
                                        </p:attrNameLst>
                                      </p:cBhvr>
                                      <p:rCtr x="17" y="-1852"/>
                                    </p:animMotion>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F6D989C-F0D1-79AE-BC78-17F66910C8B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DB339644-974B-2332-B9F4-C18C5D85BE6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pSp>
        <p:nvGrpSpPr>
          <p:cNvPr id="4" name="Group 3">
            <a:extLst>
              <a:ext uri="{FF2B5EF4-FFF2-40B4-BE49-F238E27FC236}">
                <a16:creationId xmlns:a16="http://schemas.microsoft.com/office/drawing/2014/main" id="{A6FF7409-1470-C1D7-9D70-8BF192DFD43A}"/>
              </a:ext>
            </a:extLst>
          </p:cNvPr>
          <p:cNvGrpSpPr/>
          <p:nvPr/>
        </p:nvGrpSpPr>
        <p:grpSpPr>
          <a:xfrm>
            <a:off x="2217311" y="2314001"/>
            <a:ext cx="9974689" cy="3735107"/>
            <a:chOff x="-205185" y="2204478"/>
            <a:chExt cx="7873668" cy="4384205"/>
          </a:xfrm>
        </p:grpSpPr>
        <p:grpSp>
          <p:nvGrpSpPr>
            <p:cNvPr id="5" name="Group 4">
              <a:extLst>
                <a:ext uri="{FF2B5EF4-FFF2-40B4-BE49-F238E27FC236}">
                  <a16:creationId xmlns:a16="http://schemas.microsoft.com/office/drawing/2014/main" id="{6252F1C1-D558-3028-11EC-D4D49D3EEBA5}"/>
                </a:ext>
              </a:extLst>
            </p:cNvPr>
            <p:cNvGrpSpPr/>
            <p:nvPr/>
          </p:nvGrpSpPr>
          <p:grpSpPr>
            <a:xfrm>
              <a:off x="-39919" y="2535614"/>
              <a:ext cx="7360472" cy="4053069"/>
              <a:chOff x="803969" y="2127771"/>
              <a:chExt cx="10447749" cy="4549953"/>
            </a:xfrm>
          </p:grpSpPr>
          <p:sp>
            <p:nvSpPr>
              <p:cNvPr id="8" name="Rectangle 4">
                <a:extLst>
                  <a:ext uri="{FF2B5EF4-FFF2-40B4-BE49-F238E27FC236}">
                    <a16:creationId xmlns:a16="http://schemas.microsoft.com/office/drawing/2014/main" id="{B1013DA2-6EA3-D54E-0FBD-627879084E6B}"/>
                  </a:ext>
                </a:extLst>
              </p:cNvPr>
              <p:cNvSpPr/>
              <p:nvPr/>
            </p:nvSpPr>
            <p:spPr>
              <a:xfrm>
                <a:off x="803969" y="2127771"/>
                <a:ext cx="10447749" cy="4549953"/>
              </a:xfrm>
              <a:custGeom>
                <a:avLst/>
                <a:gdLst>
                  <a:gd name="connsiteX0" fmla="*/ 0 w 10216013"/>
                  <a:gd name="connsiteY0" fmla="*/ 384465 h 4379366"/>
                  <a:gd name="connsiteX1" fmla="*/ 384465 w 10216013"/>
                  <a:gd name="connsiteY1" fmla="*/ 0 h 4379366"/>
                  <a:gd name="connsiteX2" fmla="*/ 9831548 w 10216013"/>
                  <a:gd name="connsiteY2" fmla="*/ 0 h 4379366"/>
                  <a:gd name="connsiteX3" fmla="*/ 10216013 w 10216013"/>
                  <a:gd name="connsiteY3" fmla="*/ 384465 h 4379366"/>
                  <a:gd name="connsiteX4" fmla="*/ 10216013 w 10216013"/>
                  <a:gd name="connsiteY4" fmla="*/ 3994901 h 4379366"/>
                  <a:gd name="connsiteX5" fmla="*/ 9831548 w 10216013"/>
                  <a:gd name="connsiteY5" fmla="*/ 4379366 h 4379366"/>
                  <a:gd name="connsiteX6" fmla="*/ 384465 w 10216013"/>
                  <a:gd name="connsiteY6" fmla="*/ 4379366 h 4379366"/>
                  <a:gd name="connsiteX7" fmla="*/ 0 w 10216013"/>
                  <a:gd name="connsiteY7" fmla="*/ 3994901 h 4379366"/>
                  <a:gd name="connsiteX8" fmla="*/ 0 w 10216013"/>
                  <a:gd name="connsiteY8" fmla="*/ 384465 h 4379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16013" h="4379366" fill="none" extrusionOk="0">
                    <a:moveTo>
                      <a:pt x="0" y="384465"/>
                    </a:moveTo>
                    <a:cubicBezTo>
                      <a:pt x="-34286" y="196699"/>
                      <a:pt x="170018" y="40368"/>
                      <a:pt x="384465" y="0"/>
                    </a:cubicBezTo>
                    <a:cubicBezTo>
                      <a:pt x="4281088" y="-85425"/>
                      <a:pt x="8800180" y="-73734"/>
                      <a:pt x="9831548" y="0"/>
                    </a:cubicBezTo>
                    <a:cubicBezTo>
                      <a:pt x="10035583" y="-32757"/>
                      <a:pt x="10219263" y="171285"/>
                      <a:pt x="10216013" y="384465"/>
                    </a:cubicBezTo>
                    <a:cubicBezTo>
                      <a:pt x="10138138" y="1723176"/>
                      <a:pt x="10235783" y="3036735"/>
                      <a:pt x="10216013" y="3994901"/>
                    </a:cubicBezTo>
                    <a:cubicBezTo>
                      <a:pt x="10196787" y="4222556"/>
                      <a:pt x="10013037" y="4371375"/>
                      <a:pt x="9831548" y="4379366"/>
                    </a:cubicBezTo>
                    <a:cubicBezTo>
                      <a:pt x="6701027" y="4525212"/>
                      <a:pt x="4335685" y="4292863"/>
                      <a:pt x="384465" y="4379366"/>
                    </a:cubicBezTo>
                    <a:cubicBezTo>
                      <a:pt x="190587" y="4349382"/>
                      <a:pt x="-2257" y="4221813"/>
                      <a:pt x="0" y="3994901"/>
                    </a:cubicBezTo>
                    <a:cubicBezTo>
                      <a:pt x="54814" y="3511423"/>
                      <a:pt x="158129" y="991504"/>
                      <a:pt x="0" y="384465"/>
                    </a:cubicBezTo>
                    <a:close/>
                  </a:path>
                  <a:path w="10216013" h="4379366" stroke="0" extrusionOk="0">
                    <a:moveTo>
                      <a:pt x="0" y="384465"/>
                    </a:moveTo>
                    <a:cubicBezTo>
                      <a:pt x="-22596" y="177142"/>
                      <a:pt x="175003" y="-40199"/>
                      <a:pt x="384465" y="0"/>
                    </a:cubicBezTo>
                    <a:cubicBezTo>
                      <a:pt x="4193775" y="-93257"/>
                      <a:pt x="5488401" y="-167925"/>
                      <a:pt x="9831548" y="0"/>
                    </a:cubicBezTo>
                    <a:cubicBezTo>
                      <a:pt x="10070867" y="8378"/>
                      <a:pt x="10219688" y="167192"/>
                      <a:pt x="10216013" y="384465"/>
                    </a:cubicBezTo>
                    <a:cubicBezTo>
                      <a:pt x="10356084" y="1570966"/>
                      <a:pt x="10081041" y="2286590"/>
                      <a:pt x="10216013" y="3994901"/>
                    </a:cubicBezTo>
                    <a:cubicBezTo>
                      <a:pt x="10233750" y="4195370"/>
                      <a:pt x="10046883" y="4371903"/>
                      <a:pt x="9831548" y="4379366"/>
                    </a:cubicBezTo>
                    <a:cubicBezTo>
                      <a:pt x="6011735" y="4210786"/>
                      <a:pt x="2985899" y="4263775"/>
                      <a:pt x="384465" y="4379366"/>
                    </a:cubicBezTo>
                    <a:cubicBezTo>
                      <a:pt x="189127" y="4381005"/>
                      <a:pt x="-121" y="4172660"/>
                      <a:pt x="0" y="3994901"/>
                    </a:cubicBezTo>
                    <a:cubicBezTo>
                      <a:pt x="52263" y="2190427"/>
                      <a:pt x="-92254" y="901074"/>
                      <a:pt x="0" y="384465"/>
                    </a:cubicBezTo>
                    <a:close/>
                  </a:path>
                </a:pathLst>
              </a:custGeom>
              <a:solidFill>
                <a:srgbClr val="FCF6E8">
                  <a:alpha val="74000"/>
                </a:srgbClr>
              </a:solidFill>
              <a:ln w="28575" cap="flat">
                <a:solidFill>
                  <a:srgbClr val="80552C"/>
                </a:solidFill>
                <a:prstDash val="solid"/>
                <a:miter/>
                <a:extLst>
                  <a:ext uri="{C807C97D-BFC1-408E-A445-0C87EB9F89A2}">
                    <ask:lineSketchStyleProps xmlns="" xmlns:ask="http://schemas.microsoft.com/office/drawing/2018/sketchyshapes" sd="2977680318">
                      <a:custGeom>
                        <a:avLst/>
                        <a:gdLst>
                          <a:gd name="connsiteX0" fmla="*/ 0 w 9324551"/>
                          <a:gd name="connsiteY0" fmla="*/ 303138 h 3452997"/>
                          <a:gd name="connsiteX1" fmla="*/ 350916 w 9324551"/>
                          <a:gd name="connsiteY1" fmla="*/ 0 h 3452997"/>
                          <a:gd name="connsiteX2" fmla="*/ 8973634 w 9324551"/>
                          <a:gd name="connsiteY2" fmla="*/ 0 h 3452997"/>
                          <a:gd name="connsiteX3" fmla="*/ 9324551 w 9324551"/>
                          <a:gd name="connsiteY3" fmla="*/ 303138 h 3452997"/>
                          <a:gd name="connsiteX4" fmla="*/ 9324551 w 9324551"/>
                          <a:gd name="connsiteY4" fmla="*/ 3149858 h 3452997"/>
                          <a:gd name="connsiteX5" fmla="*/ 8973634 w 9324551"/>
                          <a:gd name="connsiteY5" fmla="*/ 3452997 h 3452997"/>
                          <a:gd name="connsiteX6" fmla="*/ 350916 w 9324551"/>
                          <a:gd name="connsiteY6" fmla="*/ 3452997 h 3452997"/>
                          <a:gd name="connsiteX7" fmla="*/ 0 w 9324551"/>
                          <a:gd name="connsiteY7" fmla="*/ 3149858 h 3452997"/>
                          <a:gd name="connsiteX8" fmla="*/ 0 w 9324551"/>
                          <a:gd name="connsiteY8" fmla="*/ 303138 h 3452997"/>
                          <a:gd name="connsiteX0" fmla="*/ 0 w 9324551"/>
                          <a:gd name="connsiteY0" fmla="*/ 303138 h 3452997"/>
                          <a:gd name="connsiteX1" fmla="*/ 350916 w 9324551"/>
                          <a:gd name="connsiteY1" fmla="*/ 0 h 3452997"/>
                          <a:gd name="connsiteX2" fmla="*/ 8973634 w 9324551"/>
                          <a:gd name="connsiteY2" fmla="*/ 0 h 3452997"/>
                          <a:gd name="connsiteX3" fmla="*/ 9324551 w 9324551"/>
                          <a:gd name="connsiteY3" fmla="*/ 303138 h 3452997"/>
                          <a:gd name="connsiteX4" fmla="*/ 9324551 w 9324551"/>
                          <a:gd name="connsiteY4" fmla="*/ 3149858 h 3452997"/>
                          <a:gd name="connsiteX5" fmla="*/ 8973634 w 9324551"/>
                          <a:gd name="connsiteY5" fmla="*/ 3452997 h 3452997"/>
                          <a:gd name="connsiteX6" fmla="*/ 350916 w 9324551"/>
                          <a:gd name="connsiteY6" fmla="*/ 3452997 h 3452997"/>
                          <a:gd name="connsiteX7" fmla="*/ 0 w 9324551"/>
                          <a:gd name="connsiteY7" fmla="*/ 3149858 h 3452997"/>
                          <a:gd name="connsiteX8" fmla="*/ 0 w 9324551"/>
                          <a:gd name="connsiteY8" fmla="*/ 303138 h 345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24551" h="3452997" fill="none" extrusionOk="0">
                            <a:moveTo>
                              <a:pt x="0" y="303138"/>
                            </a:moveTo>
                            <a:cubicBezTo>
                              <a:pt x="-50251" y="168675"/>
                              <a:pt x="154745" y="40183"/>
                              <a:pt x="350916" y="0"/>
                            </a:cubicBezTo>
                            <a:cubicBezTo>
                              <a:pt x="3905205" y="-10770"/>
                              <a:pt x="8059097" y="-8575"/>
                              <a:pt x="8973634" y="0"/>
                            </a:cubicBezTo>
                            <a:cubicBezTo>
                              <a:pt x="9155787" y="-41925"/>
                              <a:pt x="9331997" y="133886"/>
                              <a:pt x="9324551" y="303138"/>
                            </a:cubicBezTo>
                            <a:cubicBezTo>
                              <a:pt x="9277988" y="1311317"/>
                              <a:pt x="9469764" y="2456706"/>
                              <a:pt x="9324551" y="3149858"/>
                            </a:cubicBezTo>
                            <a:cubicBezTo>
                              <a:pt x="9286367" y="3345801"/>
                              <a:pt x="9107481" y="3438457"/>
                              <a:pt x="8973634" y="3452997"/>
                            </a:cubicBezTo>
                            <a:cubicBezTo>
                              <a:pt x="6035662" y="3198492"/>
                              <a:pt x="4119472" y="3451207"/>
                              <a:pt x="350916" y="3452997"/>
                            </a:cubicBezTo>
                            <a:cubicBezTo>
                              <a:pt x="187539" y="3407287"/>
                              <a:pt x="-3525" y="3338226"/>
                              <a:pt x="0" y="3149858"/>
                            </a:cubicBezTo>
                            <a:cubicBezTo>
                              <a:pt x="89740" y="2701490"/>
                              <a:pt x="111288" y="796981"/>
                              <a:pt x="0" y="303138"/>
                            </a:cubicBezTo>
                            <a:close/>
                          </a:path>
                          <a:path w="9324551" h="3452997" stroke="0" extrusionOk="0">
                            <a:moveTo>
                              <a:pt x="0" y="303138"/>
                            </a:moveTo>
                            <a:cubicBezTo>
                              <a:pt x="-24787" y="113300"/>
                              <a:pt x="148732" y="-2443"/>
                              <a:pt x="350916" y="0"/>
                            </a:cubicBezTo>
                            <a:cubicBezTo>
                              <a:pt x="3797621" y="33705"/>
                              <a:pt x="5133942" y="-189432"/>
                              <a:pt x="8973634" y="0"/>
                            </a:cubicBezTo>
                            <a:cubicBezTo>
                              <a:pt x="9190340" y="14576"/>
                              <a:pt x="9298874" y="134647"/>
                              <a:pt x="9324551" y="303138"/>
                            </a:cubicBezTo>
                            <a:cubicBezTo>
                              <a:pt x="9400535" y="1300487"/>
                              <a:pt x="9096949" y="1853296"/>
                              <a:pt x="9324551" y="3149858"/>
                            </a:cubicBezTo>
                            <a:cubicBezTo>
                              <a:pt x="9367411" y="3284954"/>
                              <a:pt x="9176242" y="3412618"/>
                              <a:pt x="8973634" y="3452997"/>
                            </a:cubicBezTo>
                            <a:cubicBezTo>
                              <a:pt x="5089802" y="3361070"/>
                              <a:pt x="2348238" y="3084678"/>
                              <a:pt x="350916" y="3452997"/>
                            </a:cubicBezTo>
                            <a:cubicBezTo>
                              <a:pt x="172274" y="3462054"/>
                              <a:pt x="-15254" y="3291639"/>
                              <a:pt x="0" y="3149858"/>
                            </a:cubicBezTo>
                            <a:cubicBezTo>
                              <a:pt x="106838" y="1759448"/>
                              <a:pt x="-105904" y="751199"/>
                              <a:pt x="0" y="303138"/>
                            </a:cubicBezTo>
                            <a:close/>
                          </a:path>
                          <a:path w="9324551" h="3452997" fill="none" stroke="0" extrusionOk="0">
                            <a:moveTo>
                              <a:pt x="0" y="303138"/>
                            </a:moveTo>
                            <a:cubicBezTo>
                              <a:pt x="-65913" y="162768"/>
                              <a:pt x="157159" y="4152"/>
                              <a:pt x="350916" y="0"/>
                            </a:cubicBezTo>
                            <a:cubicBezTo>
                              <a:pt x="3871539" y="-244444"/>
                              <a:pt x="7963516" y="3433"/>
                              <a:pt x="8973634" y="0"/>
                            </a:cubicBezTo>
                            <a:cubicBezTo>
                              <a:pt x="9162020" y="-25159"/>
                              <a:pt x="9336274" y="123284"/>
                              <a:pt x="9324551" y="303138"/>
                            </a:cubicBezTo>
                            <a:cubicBezTo>
                              <a:pt x="9197112" y="1320548"/>
                              <a:pt x="9337663" y="2384418"/>
                              <a:pt x="9324551" y="3149858"/>
                            </a:cubicBezTo>
                            <a:cubicBezTo>
                              <a:pt x="9315574" y="3323623"/>
                              <a:pt x="9149801" y="3420549"/>
                              <a:pt x="8973634" y="3452997"/>
                            </a:cubicBezTo>
                            <a:cubicBezTo>
                              <a:pt x="5951443" y="3722589"/>
                              <a:pt x="3995993" y="3587683"/>
                              <a:pt x="350916" y="3452997"/>
                            </a:cubicBezTo>
                            <a:cubicBezTo>
                              <a:pt x="179888" y="3429927"/>
                              <a:pt x="-2107" y="3315604"/>
                              <a:pt x="0" y="3149858"/>
                            </a:cubicBezTo>
                            <a:cubicBezTo>
                              <a:pt x="91332" y="2740877"/>
                              <a:pt x="109648" y="799986"/>
                              <a:pt x="0" y="303138"/>
                            </a:cubicBezTo>
                            <a:close/>
                          </a:path>
                        </a:pathLst>
                      </a:custGeom>
                      <ask:type>
                        <ask:lineSketchCurved/>
                      </ask:type>
                    </ask:lineSketchStyleProps>
                  </a:ext>
                </a:extLst>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a:ln>
                    <a:noFill/>
                  </a:ln>
                  <a:solidFill>
                    <a:sysClr val="window" lastClr="FFFFFF"/>
                  </a:solidFill>
                  <a:effectLst/>
                  <a:uLnTx/>
                  <a:uFillTx/>
                  <a:latin typeface="Calibri"/>
                </a:endParaRPr>
              </a:p>
            </p:txBody>
          </p:sp>
          <p:sp>
            <p:nvSpPr>
              <p:cNvPr id="9" name="Rectangle 8">
                <a:extLst>
                  <a:ext uri="{FF2B5EF4-FFF2-40B4-BE49-F238E27FC236}">
                    <a16:creationId xmlns:a16="http://schemas.microsoft.com/office/drawing/2014/main" id="{4EC46583-692E-3D41-3254-6BC092260E16}"/>
                  </a:ext>
                </a:extLst>
              </p:cNvPr>
              <p:cNvSpPr/>
              <p:nvPr/>
            </p:nvSpPr>
            <p:spPr>
              <a:xfrm>
                <a:off x="999467" y="2476376"/>
                <a:ext cx="9912106" cy="3852741"/>
              </a:xfrm>
              <a:prstGeom prst="rect">
                <a:avLst/>
              </a:prstGeom>
            </p:spPr>
            <p:txBody>
              <a:bodyPr wrap="square">
                <a:spAutoFit/>
              </a:bodyPr>
              <a:lstStyle/>
              <a:p>
                <a:pPr algn="just">
                  <a:spcBef>
                    <a:spcPts val="600"/>
                  </a:spcBef>
                  <a:spcAft>
                    <a:spcPts val="600"/>
                  </a:spcAft>
                </a:pPr>
                <a:r>
                  <a:rPr lang="en-US" sz="4000" b="1" dirty="0">
                    <a:solidFill>
                      <a:srgbClr val="D1193E"/>
                    </a:solidFill>
                    <a:latin typeface="UTM Avo" panose="02040603050506020204" pitchFamily="18" charset="0"/>
                    <a:cs typeface="Times New Roman" panose="02020603050405020304" pitchFamily="18" charset="0"/>
                  </a:rPr>
                  <a:t>	</a:t>
                </a:r>
                <a:r>
                  <a:rPr lang="vi-VN" sz="3600" b="1" dirty="0">
                    <a:solidFill>
                      <a:srgbClr val="D1193E"/>
                    </a:solidFill>
                    <a:latin typeface="UTM Avo" panose="02040603050506020204" pitchFamily="18" charset="0"/>
                    <a:cs typeface="Times New Roman" panose="02020603050405020304" pitchFamily="18" charset="0"/>
                  </a:rPr>
                  <a:t>Qua việc miêu tả lễ hội thổi cơm thi ở Đồng Vân, tác giả thể hiện tình cảm yêu mến và niềm tự hào đối với một nét đẹp cổ truyền trong sinh hoạt văn hóa của dân tộc.</a:t>
                </a:r>
                <a:endParaRPr lang="en-US" sz="4000" b="1" dirty="0">
                  <a:solidFill>
                    <a:srgbClr val="D1193E"/>
                  </a:solidFill>
                  <a:latin typeface="UTM Avo" panose="02040603050506020204" pitchFamily="18" charset="0"/>
                  <a:cs typeface="Times New Roman" panose="02020603050405020304" pitchFamily="18" charset="0"/>
                </a:endParaRPr>
              </a:p>
            </p:txBody>
          </p:sp>
        </p:grpSp>
        <p:pic>
          <p:nvPicPr>
            <p:cNvPr id="6" name="Graphic 5">
              <a:extLst>
                <a:ext uri="{FF2B5EF4-FFF2-40B4-BE49-F238E27FC236}">
                  <a16:creationId xmlns:a16="http://schemas.microsoft.com/office/drawing/2014/main" id="{88978A3C-75B2-44A9-3BF4-A02E299609EE}"/>
                </a:ext>
              </a:extLst>
            </p:cNvPr>
            <p:cNvPicPr>
              <a:picLocks noChangeAspect="1"/>
            </p:cNvPicPr>
            <p:nvPr/>
          </p:nvPicPr>
          <p:blipFill>
            <a:blip r:embed="rId2">
              <a:extLst>
                <a:ext uri="{96DAC541-7B7A-43D3-8B79-37D633B846F1}">
                  <asvg:svgBlip xmlns="" xmlns:asvg="http://schemas.microsoft.com/office/drawing/2016/SVG/main" r:embed="rId5"/>
                </a:ext>
              </a:extLst>
            </a:blip>
            <a:stretch>
              <a:fillRect/>
            </a:stretch>
          </p:blipFill>
          <p:spPr>
            <a:xfrm>
              <a:off x="-205185" y="2312975"/>
              <a:ext cx="1028778" cy="782255"/>
            </a:xfrm>
            <a:prstGeom prst="rect">
              <a:avLst/>
            </a:prstGeom>
          </p:spPr>
        </p:pic>
        <p:pic>
          <p:nvPicPr>
            <p:cNvPr id="7" name="Graphic 6">
              <a:extLst>
                <a:ext uri="{FF2B5EF4-FFF2-40B4-BE49-F238E27FC236}">
                  <a16:creationId xmlns:a16="http://schemas.microsoft.com/office/drawing/2014/main" id="{ADC702EF-E109-ADBA-F0E6-610D3C0CF3AA}"/>
                </a:ext>
              </a:extLst>
            </p:cNvPr>
            <p:cNvPicPr>
              <a:picLocks noChangeAspect="1"/>
            </p:cNvPicPr>
            <p:nvPr/>
          </p:nvPicPr>
          <p:blipFill>
            <a:blip r:embed="rId2">
              <a:extLst>
                <a:ext uri="{96DAC541-7B7A-43D3-8B79-37D633B846F1}">
                  <asvg:svgBlip xmlns="" xmlns:asvg="http://schemas.microsoft.com/office/drawing/2016/SVG/main" r:embed="rId7"/>
                </a:ext>
              </a:extLst>
            </a:blip>
            <a:stretch>
              <a:fillRect/>
            </a:stretch>
          </p:blipFill>
          <p:spPr>
            <a:xfrm>
              <a:off x="6355136" y="2204478"/>
              <a:ext cx="1313347" cy="896394"/>
            </a:xfrm>
            <a:prstGeom prst="rect">
              <a:avLst/>
            </a:prstGeom>
          </p:spPr>
        </p:pic>
      </p:grpSp>
      <p:pic>
        <p:nvPicPr>
          <p:cNvPr id="10" name="Picture 9">
            <a:extLst>
              <a:ext uri="{FF2B5EF4-FFF2-40B4-BE49-F238E27FC236}">
                <a16:creationId xmlns:a16="http://schemas.microsoft.com/office/drawing/2014/main" id="{0135D48E-415A-C454-2FC1-0E68C8875BB5}"/>
              </a:ext>
            </a:extLst>
          </p:cNvPr>
          <p:cNvPicPr>
            <a:picLocks noChangeAspect="1"/>
          </p:cNvPicPr>
          <p:nvPr/>
        </p:nvPicPr>
        <p:blipFill>
          <a:blip r:embed="rId2"/>
          <a:stretch>
            <a:fillRect/>
          </a:stretch>
        </p:blipFill>
        <p:spPr>
          <a:xfrm>
            <a:off x="2868960" y="1007943"/>
            <a:ext cx="7101889" cy="1003327"/>
          </a:xfrm>
          <a:prstGeom prst="rect">
            <a:avLst/>
          </a:prstGeom>
        </p:spPr>
      </p:pic>
    </p:spTree>
    <p:extLst>
      <p:ext uri="{BB962C8B-B14F-4D97-AF65-F5344CB8AC3E}">
        <p14:creationId xmlns:p14="http://schemas.microsoft.com/office/powerpoint/2010/main" val="655446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A0BB783-2D7C-601B-7A54-31387B61BF2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935945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55A76FA-37F1-A92F-EB0F-07FF20D0AF1B}"/>
              </a:ext>
            </a:extLst>
          </p:cNvPr>
          <p:cNvPicPr>
            <a:picLocks noChangeAspect="1"/>
          </p:cNvPicPr>
          <p:nvPr/>
        </p:nvPicPr>
        <p:blipFill>
          <a:blip r:embed="rId2" cstate="hqprint">
            <a:extLst>
              <a:ext uri="{28A0092B-C50C-407E-A947-70E740481C1C}">
                <a14:useLocalDpi xmlns:a14="http://schemas.microsoft.com/office/drawing/2010/main" val="0"/>
              </a:ext>
            </a:extLst>
          </a:blip>
          <a:srcRect b="73997"/>
          <a:stretch/>
        </p:blipFill>
        <p:spPr>
          <a:xfrm>
            <a:off x="0" y="-485475"/>
            <a:ext cx="12191999" cy="1783284"/>
          </a:xfrm>
          <a:prstGeom prst="rect">
            <a:avLst/>
          </a:prstGeom>
        </p:spPr>
      </p:pic>
      <p:pic>
        <p:nvPicPr>
          <p:cNvPr id="7" name="Picture 6">
            <a:extLst>
              <a:ext uri="{FF2B5EF4-FFF2-40B4-BE49-F238E27FC236}">
                <a16:creationId xmlns:a16="http://schemas.microsoft.com/office/drawing/2014/main" id="{039432CD-F9BF-1E09-62F7-28E5DCE55950}"/>
              </a:ext>
            </a:extLst>
          </p:cNvPr>
          <p:cNvPicPr>
            <a:picLocks noChangeAspect="1"/>
          </p:cNvPicPr>
          <p:nvPr/>
        </p:nvPicPr>
        <p:blipFill>
          <a:blip r:embed="rId2" cstate="hqprint">
            <a:extLst>
              <a:ext uri="{28A0092B-C50C-407E-A947-70E740481C1C}">
                <a14:useLocalDpi xmlns:a14="http://schemas.microsoft.com/office/drawing/2010/main" val="0"/>
              </a:ext>
            </a:extLst>
          </a:blip>
          <a:srcRect t="26257" r="70808" b="-1"/>
          <a:stretch/>
        </p:blipFill>
        <p:spPr>
          <a:xfrm>
            <a:off x="18756" y="3649555"/>
            <a:ext cx="2274278" cy="3208446"/>
          </a:xfrm>
          <a:prstGeom prst="rect">
            <a:avLst/>
          </a:prstGeom>
        </p:spPr>
      </p:pic>
      <p:sp>
        <p:nvSpPr>
          <p:cNvPr id="5" name="TextBox 4">
            <a:extLst>
              <a:ext uri="{FF2B5EF4-FFF2-40B4-BE49-F238E27FC236}">
                <a16:creationId xmlns:a16="http://schemas.microsoft.com/office/drawing/2014/main" id="{486075B3-E7A8-D8E6-C861-20A03ED0C12A}"/>
              </a:ext>
            </a:extLst>
          </p:cNvPr>
          <p:cNvSpPr txBox="1"/>
          <p:nvPr/>
        </p:nvSpPr>
        <p:spPr>
          <a:xfrm>
            <a:off x="2698938" y="603369"/>
            <a:ext cx="11833275" cy="861774"/>
          </a:xfrm>
          <a:prstGeom prst="rect">
            <a:avLst/>
          </a:prstGeom>
          <a:noFill/>
        </p:spPr>
        <p:txBody>
          <a:bodyPr wrap="square" rtlCol="0">
            <a:spAutoFit/>
          </a:bodyPr>
          <a:lstStyle/>
          <a:p>
            <a:pPr algn="just"/>
            <a:r>
              <a:rPr lang="en-US" sz="5000"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Nêu</a:t>
            </a:r>
            <a:r>
              <a:rPr lang="en-US" sz="5000" dirty="0" smtClean="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5000"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giọng</a:t>
            </a:r>
            <a:r>
              <a:rPr lang="en-US" sz="5000" dirty="0" smtClean="0">
                <a:solidFill>
                  <a:srgbClr val="002060"/>
                </a:solidFill>
                <a:latin typeface="Tahoma" panose="020B0604030504040204" pitchFamily="34" charset="0"/>
                <a:ea typeface="Tahoma" panose="020B0604030504040204" pitchFamily="34" charset="0"/>
                <a:cs typeface="Tahoma" panose="020B0604030504040204" pitchFamily="34" charset="0"/>
              </a:rPr>
              <a:t> </a:t>
            </a:r>
            <a:r>
              <a:rPr lang="en-US" sz="5000"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đọc</a:t>
            </a:r>
            <a:r>
              <a:rPr lang="en-US" sz="5000"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en-US" sz="50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grpSp>
        <p:nvGrpSpPr>
          <p:cNvPr id="9" name="Group 8">
            <a:extLst>
              <a:ext uri="{FF2B5EF4-FFF2-40B4-BE49-F238E27FC236}">
                <a16:creationId xmlns:a16="http://schemas.microsoft.com/office/drawing/2014/main" id="{013F2A9D-7161-F18C-659C-3557F9DB3D7E}"/>
              </a:ext>
            </a:extLst>
          </p:cNvPr>
          <p:cNvGrpSpPr/>
          <p:nvPr/>
        </p:nvGrpSpPr>
        <p:grpSpPr>
          <a:xfrm>
            <a:off x="2293034" y="2231608"/>
            <a:ext cx="7176437" cy="1863746"/>
            <a:chOff x="6431898" y="2557107"/>
            <a:chExt cx="7176437" cy="1863746"/>
          </a:xfrm>
        </p:grpSpPr>
        <p:sp>
          <p:nvSpPr>
            <p:cNvPr id="10" name="Rounded Rectangular Callout 21">
              <a:extLst>
                <a:ext uri="{FF2B5EF4-FFF2-40B4-BE49-F238E27FC236}">
                  <a16:creationId xmlns:a16="http://schemas.microsoft.com/office/drawing/2014/main" id="{2B2CB69C-DCA1-E7C7-150B-26ECA94E1987}"/>
                </a:ext>
              </a:extLst>
            </p:cNvPr>
            <p:cNvSpPr/>
            <p:nvPr/>
          </p:nvSpPr>
          <p:spPr>
            <a:xfrm flipV="1">
              <a:off x="6431898" y="2557107"/>
              <a:ext cx="7176437" cy="1863745"/>
            </a:xfrm>
            <a:prstGeom prst="wedgeRoundRectCallout">
              <a:avLst>
                <a:gd name="adj1" fmla="val 3183"/>
                <a:gd name="adj2" fmla="val 73470"/>
                <a:gd name="adj3" fmla="val 16667"/>
              </a:avLst>
            </a:prstGeom>
            <a:solidFill>
              <a:schemeClr val="bg1"/>
            </a:solidFill>
            <a:ln w="38100">
              <a:solidFill>
                <a:srgbClr val="0081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1" name="TextBox 10">
              <a:extLst>
                <a:ext uri="{FF2B5EF4-FFF2-40B4-BE49-F238E27FC236}">
                  <a16:creationId xmlns:a16="http://schemas.microsoft.com/office/drawing/2014/main" id="{4B3E385C-C264-A654-8946-9D86A6990465}"/>
                </a:ext>
              </a:extLst>
            </p:cNvPr>
            <p:cNvSpPr txBox="1"/>
            <p:nvPr/>
          </p:nvSpPr>
          <p:spPr>
            <a:xfrm>
              <a:off x="6609516" y="2604971"/>
              <a:ext cx="6821199" cy="1815882"/>
            </a:xfrm>
            <a:prstGeom prst="rect">
              <a:avLst/>
            </a:prstGeom>
            <a:noFill/>
          </p:spPr>
          <p:txBody>
            <a:bodyPr wrap="square" rtlCol="0">
              <a:spAutoFit/>
            </a:bodyPr>
            <a:lstStyle/>
            <a:p>
              <a:pPr algn="just"/>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Đọc</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diễn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cảm</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nhấn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giọng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ở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những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từ</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ngữ</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thể</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hiện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những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tình</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tiết</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bất</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ngờ</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hoặc</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từ</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ngữ</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thể</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hiện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không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khí</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sôi</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nổi</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của</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lễ</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hội</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a:t>
              </a:r>
            </a:p>
          </p:txBody>
        </p:sp>
      </p:grpSp>
    </p:spTree>
    <p:extLst>
      <p:ext uri="{BB962C8B-B14F-4D97-AF65-F5344CB8AC3E}">
        <p14:creationId xmlns:p14="http://schemas.microsoft.com/office/powerpoint/2010/main" val="80784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par>
                                <p:cTn id="15" presetID="42" presetClass="path" presetSubtype="0" accel="50000" decel="50000" fill="hold" nodeType="withEffect">
                                  <p:stCondLst>
                                    <p:cond delay="0"/>
                                  </p:stCondLst>
                                  <p:childTnLst>
                                    <p:animMotion origin="layout" path="M -0.0293 -0.39074 L -1.66667E-6 -2.59259E-6 " pathEditMode="relative" rAng="0" ptsTypes="AA">
                                      <p:cBhvr>
                                        <p:cTn id="16" dur="500" fill="hold"/>
                                        <p:tgtEl>
                                          <p:spTgt spid="9"/>
                                        </p:tgtEl>
                                        <p:attrNameLst>
                                          <p:attrName>ppt_x</p:attrName>
                                          <p:attrName>ppt_y</p:attrName>
                                        </p:attrNameLst>
                                      </p:cBhvr>
                                      <p:rCtr x="1458" y="1953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4277C-62C2-5036-77FC-22A5A98EE333}"/>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BFC903B9-8D8F-EA7E-A27C-290FD976B32D}"/>
              </a:ext>
            </a:extLst>
          </p:cNvPr>
          <p:cNvPicPr>
            <a:picLocks noChangeAspect="1"/>
          </p:cNvPicPr>
          <p:nvPr/>
        </p:nvPicPr>
        <p:blipFill>
          <a:blip r:embed="rId2" cstate="hqprint">
            <a:extLst>
              <a:ext uri="{28A0092B-C50C-407E-A947-70E740481C1C}">
                <a14:useLocalDpi xmlns:a14="http://schemas.microsoft.com/office/drawing/2010/main" val="0"/>
              </a:ext>
            </a:extLst>
          </a:blip>
          <a:srcRect b="73997"/>
          <a:stretch/>
        </p:blipFill>
        <p:spPr>
          <a:xfrm>
            <a:off x="0" y="-485475"/>
            <a:ext cx="12191999" cy="1783284"/>
          </a:xfrm>
          <a:prstGeom prst="rect">
            <a:avLst/>
          </a:prstGeom>
        </p:spPr>
      </p:pic>
      <p:pic>
        <p:nvPicPr>
          <p:cNvPr id="4" name="Picture 3">
            <a:extLst>
              <a:ext uri="{FF2B5EF4-FFF2-40B4-BE49-F238E27FC236}">
                <a16:creationId xmlns:a16="http://schemas.microsoft.com/office/drawing/2014/main" id="{9BAC84EA-A6DA-399E-0D6D-BFBF5F337646}"/>
              </a:ext>
            </a:extLst>
          </p:cNvPr>
          <p:cNvPicPr>
            <a:picLocks noChangeAspect="1"/>
          </p:cNvPicPr>
          <p:nvPr/>
        </p:nvPicPr>
        <p:blipFill>
          <a:blip r:embed="rId2" cstate="hqprint">
            <a:extLst>
              <a:ext uri="{28A0092B-C50C-407E-A947-70E740481C1C}">
                <a14:useLocalDpi xmlns:a14="http://schemas.microsoft.com/office/drawing/2010/main" val="0"/>
              </a:ext>
            </a:extLst>
          </a:blip>
          <a:srcRect t="20513" r="3538" b="54256"/>
          <a:stretch/>
        </p:blipFill>
        <p:spPr>
          <a:xfrm>
            <a:off x="4386774" y="-29174"/>
            <a:ext cx="5917810" cy="870682"/>
          </a:xfrm>
          <a:prstGeom prst="rect">
            <a:avLst/>
          </a:prstGeom>
        </p:spPr>
      </p:pic>
      <p:sp>
        <p:nvSpPr>
          <p:cNvPr id="5" name="TextBox 4">
            <a:extLst>
              <a:ext uri="{FF2B5EF4-FFF2-40B4-BE49-F238E27FC236}">
                <a16:creationId xmlns:a16="http://schemas.microsoft.com/office/drawing/2014/main" id="{2BA41319-5F16-06DD-F1B9-C997E9A60BFA}"/>
              </a:ext>
            </a:extLst>
          </p:cNvPr>
          <p:cNvSpPr txBox="1"/>
          <p:nvPr/>
        </p:nvSpPr>
        <p:spPr>
          <a:xfrm>
            <a:off x="826002" y="581423"/>
            <a:ext cx="10539993" cy="6494085"/>
          </a:xfrm>
          <a:prstGeom prst="rect">
            <a:avLst/>
          </a:prstGeom>
          <a:noFill/>
        </p:spPr>
        <p:txBody>
          <a:bodyPr wrap="square" rtlCol="0">
            <a:spAutoFit/>
          </a:bodyPr>
          <a:lstStyle/>
          <a:p>
            <a:pPr algn="just"/>
            <a:r>
              <a:rPr lang="vi-VN" sz="3200" dirty="0">
                <a:latin typeface="Tahoma" panose="020B0604030504040204" pitchFamily="34" charset="0"/>
                <a:ea typeface="Tahoma" panose="020B0604030504040204" pitchFamily="34" charset="0"/>
                <a:cs typeface="Tahoma" panose="020B0604030504040204" pitchFamily="34" charset="0"/>
              </a:rPr>
              <a:t>  </a:t>
            </a:r>
            <a:endParaRPr lang="en-US" sz="3200" dirty="0">
              <a:latin typeface="Tahoma" panose="020B0604030504040204" pitchFamily="34" charset="0"/>
              <a:ea typeface="Tahoma" panose="020B0604030504040204" pitchFamily="34" charset="0"/>
              <a:cs typeface="Tahoma" panose="020B0604030504040204" pitchFamily="34" charset="0"/>
            </a:endParaRPr>
          </a:p>
          <a:p>
            <a:pPr algn="just"/>
            <a:r>
              <a:rPr lang="en-US" sz="3200" dirty="0">
                <a:latin typeface="Tahoma" panose="020B0604030504040204" pitchFamily="34" charset="0"/>
                <a:ea typeface="Tahoma" panose="020B0604030504040204" pitchFamily="34" charset="0"/>
                <a:cs typeface="Tahoma" panose="020B0604030504040204" pitchFamily="34" charset="0"/>
              </a:rPr>
              <a:t>     </a:t>
            </a:r>
            <a:r>
              <a:rPr lang="vi-VN" sz="3200" dirty="0">
                <a:latin typeface="Tahoma" panose="020B0604030504040204" pitchFamily="34" charset="0"/>
                <a:ea typeface="Tahoma" panose="020B0604030504040204" pitchFamily="34" charset="0"/>
                <a:cs typeface="Tahoma" panose="020B0604030504040204" pitchFamily="34" charset="0"/>
              </a:rPr>
              <a:t>Hội thi bắt đầu bằng việc lấy lửa. Khi tiếng trống hiệu vừa dứt, bốn thanh niên của bốn đội nhanh như sóc, thoăn thoắt leo lên bốn cây chuối bôi mỡ bóng nhẫy để lấy nén hương cắm ở trên ngọn. Có người leo lên, tụt xuống, lại leo lên… Khi mang được nén hương xuống, người dự thi được phát ba que diêm để châm vào hương cho cháy thành ngọn lửa. Trong khi đó, những người trong đội, mỗi người một việc. Người thì ngồi vót những thanh tre già thành những chiếc đũa bông. Người thì nhanh tay giã thóc, giần sàng thành gạo, người thì lấy nước và bắt đầu thổi cơm.</a:t>
            </a:r>
            <a:endParaRPr lang="en-US" sz="3200" dirty="0">
              <a:latin typeface="Tahoma" panose="020B0604030504040204" pitchFamily="34" charset="0"/>
              <a:ea typeface="Tahoma" panose="020B0604030504040204" pitchFamily="34" charset="0"/>
              <a:cs typeface="Tahoma" panose="020B0604030504040204" pitchFamily="34" charset="0"/>
            </a:endParaRPr>
          </a:p>
          <a:p>
            <a:pPr algn="just"/>
            <a:r>
              <a:rPr lang="en-US" sz="3200" dirty="0">
                <a:latin typeface="Tahoma" panose="020B0604030504040204" pitchFamily="34" charset="0"/>
                <a:ea typeface="Tahoma" panose="020B0604030504040204" pitchFamily="34" charset="0"/>
                <a:cs typeface="Tahoma" panose="020B0604030504040204" pitchFamily="34" charset="0"/>
              </a:rPr>
              <a:t>      </a:t>
            </a:r>
          </a:p>
        </p:txBody>
      </p:sp>
      <p:pic>
        <p:nvPicPr>
          <p:cNvPr id="3" name="Picture 2">
            <a:extLst>
              <a:ext uri="{FF2B5EF4-FFF2-40B4-BE49-F238E27FC236}">
                <a16:creationId xmlns:a16="http://schemas.microsoft.com/office/drawing/2014/main" id="{A66BA166-9556-3DAE-844A-FB2A269631B5}"/>
              </a:ext>
            </a:extLst>
          </p:cNvPr>
          <p:cNvPicPr>
            <a:picLocks noChangeAspect="1"/>
          </p:cNvPicPr>
          <p:nvPr/>
        </p:nvPicPr>
        <p:blipFill>
          <a:blip r:embed="rId2"/>
          <a:stretch>
            <a:fillRect/>
          </a:stretch>
        </p:blipFill>
        <p:spPr>
          <a:xfrm>
            <a:off x="556891" y="-62039"/>
            <a:ext cx="4128773" cy="935855"/>
          </a:xfrm>
          <a:prstGeom prst="rect">
            <a:avLst/>
          </a:prstGeom>
        </p:spPr>
      </p:pic>
    </p:spTree>
    <p:extLst>
      <p:ext uri="{BB962C8B-B14F-4D97-AF65-F5344CB8AC3E}">
        <p14:creationId xmlns:p14="http://schemas.microsoft.com/office/powerpoint/2010/main" val="13178096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4277C-62C2-5036-77FC-22A5A98EE333}"/>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BFC903B9-8D8F-EA7E-A27C-290FD976B32D}"/>
              </a:ext>
            </a:extLst>
          </p:cNvPr>
          <p:cNvPicPr>
            <a:picLocks noChangeAspect="1"/>
          </p:cNvPicPr>
          <p:nvPr/>
        </p:nvPicPr>
        <p:blipFill>
          <a:blip r:embed="rId2" cstate="hqprint">
            <a:extLst>
              <a:ext uri="{28A0092B-C50C-407E-A947-70E740481C1C}">
                <a14:useLocalDpi xmlns:a14="http://schemas.microsoft.com/office/drawing/2010/main" val="0"/>
              </a:ext>
            </a:extLst>
          </a:blip>
          <a:srcRect b="73997"/>
          <a:stretch/>
        </p:blipFill>
        <p:spPr>
          <a:xfrm>
            <a:off x="0" y="-485475"/>
            <a:ext cx="12191999" cy="1783284"/>
          </a:xfrm>
          <a:prstGeom prst="rect">
            <a:avLst/>
          </a:prstGeom>
        </p:spPr>
      </p:pic>
      <p:pic>
        <p:nvPicPr>
          <p:cNvPr id="7" name="Picture 6">
            <a:extLst>
              <a:ext uri="{FF2B5EF4-FFF2-40B4-BE49-F238E27FC236}">
                <a16:creationId xmlns:a16="http://schemas.microsoft.com/office/drawing/2014/main" id="{ACAA5A2A-7F49-F9A9-24EB-99CE4CBC8144}"/>
              </a:ext>
            </a:extLst>
          </p:cNvPr>
          <p:cNvPicPr>
            <a:picLocks noChangeAspect="1"/>
          </p:cNvPicPr>
          <p:nvPr/>
        </p:nvPicPr>
        <p:blipFill>
          <a:blip r:embed="rId2" cstate="hqprint">
            <a:extLst>
              <a:ext uri="{28A0092B-C50C-407E-A947-70E740481C1C}">
                <a14:useLocalDpi xmlns:a14="http://schemas.microsoft.com/office/drawing/2010/main" val="0"/>
              </a:ext>
            </a:extLst>
          </a:blip>
          <a:srcRect t="26257" r="70808" b="-1"/>
          <a:stretch/>
        </p:blipFill>
        <p:spPr>
          <a:xfrm>
            <a:off x="18756" y="3649555"/>
            <a:ext cx="2274278" cy="3208446"/>
          </a:xfrm>
          <a:prstGeom prst="rect">
            <a:avLst/>
          </a:prstGeom>
        </p:spPr>
      </p:pic>
      <p:pic>
        <p:nvPicPr>
          <p:cNvPr id="4" name="Picture 3">
            <a:extLst>
              <a:ext uri="{FF2B5EF4-FFF2-40B4-BE49-F238E27FC236}">
                <a16:creationId xmlns:a16="http://schemas.microsoft.com/office/drawing/2014/main" id="{9BAC84EA-A6DA-399E-0D6D-BFBF5F337646}"/>
              </a:ext>
            </a:extLst>
          </p:cNvPr>
          <p:cNvPicPr>
            <a:picLocks noChangeAspect="1"/>
          </p:cNvPicPr>
          <p:nvPr/>
        </p:nvPicPr>
        <p:blipFill>
          <a:blip r:embed="rId2" cstate="hqprint">
            <a:extLst>
              <a:ext uri="{28A0092B-C50C-407E-A947-70E740481C1C}">
                <a14:useLocalDpi xmlns:a14="http://schemas.microsoft.com/office/drawing/2010/main" val="0"/>
              </a:ext>
            </a:extLst>
          </a:blip>
          <a:srcRect t="20513" r="3538" b="54256"/>
          <a:stretch/>
        </p:blipFill>
        <p:spPr>
          <a:xfrm>
            <a:off x="4386774" y="-29174"/>
            <a:ext cx="5917810" cy="870682"/>
          </a:xfrm>
          <a:prstGeom prst="rect">
            <a:avLst/>
          </a:prstGeom>
        </p:spPr>
      </p:pic>
      <p:sp>
        <p:nvSpPr>
          <p:cNvPr id="5" name="TextBox 4">
            <a:extLst>
              <a:ext uri="{FF2B5EF4-FFF2-40B4-BE49-F238E27FC236}">
                <a16:creationId xmlns:a16="http://schemas.microsoft.com/office/drawing/2014/main" id="{2BA41319-5F16-06DD-F1B9-C997E9A60BFA}"/>
              </a:ext>
            </a:extLst>
          </p:cNvPr>
          <p:cNvSpPr txBox="1"/>
          <p:nvPr/>
        </p:nvSpPr>
        <p:spPr>
          <a:xfrm>
            <a:off x="1530087" y="657623"/>
            <a:ext cx="10539993" cy="6494085"/>
          </a:xfrm>
          <a:prstGeom prst="rect">
            <a:avLst/>
          </a:prstGeom>
          <a:noFill/>
        </p:spPr>
        <p:txBody>
          <a:bodyPr wrap="square" rtlCol="0">
            <a:spAutoFit/>
          </a:bodyPr>
          <a:lstStyle/>
          <a:p>
            <a:pPr algn="just"/>
            <a:r>
              <a:rPr lang="vi-VN" sz="3200" dirty="0">
                <a:latin typeface="Tahoma" panose="020B0604030504040204" pitchFamily="34" charset="0"/>
                <a:ea typeface="Tahoma" panose="020B0604030504040204" pitchFamily="34" charset="0"/>
                <a:cs typeface="Tahoma" panose="020B0604030504040204" pitchFamily="34" charset="0"/>
              </a:rPr>
              <a:t>  </a:t>
            </a:r>
            <a:endParaRPr lang="en-US" sz="3200" dirty="0">
              <a:latin typeface="Tahoma" panose="020B0604030504040204" pitchFamily="34" charset="0"/>
              <a:ea typeface="Tahoma" panose="020B0604030504040204" pitchFamily="34" charset="0"/>
              <a:cs typeface="Tahoma" panose="020B0604030504040204" pitchFamily="34" charset="0"/>
            </a:endParaRPr>
          </a:p>
          <a:p>
            <a:pPr algn="just"/>
            <a:r>
              <a:rPr lang="en-US" sz="3200" dirty="0">
                <a:latin typeface="Tahoma" panose="020B0604030504040204" pitchFamily="34" charset="0"/>
                <a:ea typeface="Tahoma" panose="020B0604030504040204" pitchFamily="34" charset="0"/>
                <a:cs typeface="Tahoma" panose="020B0604030504040204" pitchFamily="34" charset="0"/>
              </a:rPr>
              <a:t>     </a:t>
            </a:r>
            <a:r>
              <a:rPr lang="vi-VN" sz="3200" dirty="0">
                <a:latin typeface="Tahoma" panose="020B0604030504040204" pitchFamily="34" charset="0"/>
                <a:ea typeface="Tahoma" panose="020B0604030504040204" pitchFamily="34" charset="0"/>
                <a:cs typeface="Tahoma" panose="020B0604030504040204" pitchFamily="34" charset="0"/>
              </a:rPr>
              <a:t>Hội thi bắt đầu bằng việc lấy lửa. Khi tiếng trống hiệu vừa dứt, bốn thanh niên của bốn đội </a:t>
            </a:r>
            <a:r>
              <a:rPr lang="vi-VN" sz="3200" b="1" i="1" dirty="0">
                <a:solidFill>
                  <a:srgbClr val="FF0000"/>
                </a:solidFill>
                <a:latin typeface="Tahoma" panose="020B0604030504040204" pitchFamily="34" charset="0"/>
                <a:ea typeface="Tahoma" panose="020B0604030504040204" pitchFamily="34" charset="0"/>
                <a:cs typeface="Tahoma" panose="020B0604030504040204" pitchFamily="34" charset="0"/>
              </a:rPr>
              <a:t>nhanh như sóc</a:t>
            </a:r>
            <a:r>
              <a:rPr lang="vi-VN" sz="3200" dirty="0">
                <a:latin typeface="Tahoma" panose="020B0604030504040204" pitchFamily="34" charset="0"/>
                <a:ea typeface="Tahoma" panose="020B0604030504040204" pitchFamily="34" charset="0"/>
                <a:cs typeface="Tahoma" panose="020B0604030504040204" pitchFamily="34" charset="0"/>
              </a:rPr>
              <a:t>, </a:t>
            </a:r>
            <a:r>
              <a:rPr lang="vi-VN" sz="3200" b="1" i="1" dirty="0">
                <a:solidFill>
                  <a:srgbClr val="FF0000"/>
                </a:solidFill>
                <a:latin typeface="Tahoma" panose="020B0604030504040204" pitchFamily="34" charset="0"/>
                <a:ea typeface="Tahoma" panose="020B0604030504040204" pitchFamily="34" charset="0"/>
                <a:cs typeface="Tahoma" panose="020B0604030504040204" pitchFamily="34" charset="0"/>
              </a:rPr>
              <a:t>thoăn thoắt </a:t>
            </a:r>
            <a:r>
              <a:rPr lang="vi-VN" sz="3200" dirty="0">
                <a:latin typeface="Tahoma" panose="020B0604030504040204" pitchFamily="34" charset="0"/>
                <a:ea typeface="Tahoma" panose="020B0604030504040204" pitchFamily="34" charset="0"/>
                <a:cs typeface="Tahoma" panose="020B0604030504040204" pitchFamily="34" charset="0"/>
              </a:rPr>
              <a:t>leo lên bốn cây chuối bôi mỡ </a:t>
            </a:r>
            <a:r>
              <a:rPr lang="vi-VN" sz="3200" b="1" i="1" dirty="0">
                <a:solidFill>
                  <a:srgbClr val="FF0000"/>
                </a:solidFill>
                <a:latin typeface="Tahoma" panose="020B0604030504040204" pitchFamily="34" charset="0"/>
                <a:ea typeface="Tahoma" panose="020B0604030504040204" pitchFamily="34" charset="0"/>
                <a:cs typeface="Tahoma" panose="020B0604030504040204" pitchFamily="34" charset="0"/>
              </a:rPr>
              <a:t>bóng nhẫy </a:t>
            </a:r>
            <a:r>
              <a:rPr lang="vi-VN" sz="3200" dirty="0">
                <a:latin typeface="Tahoma" panose="020B0604030504040204" pitchFamily="34" charset="0"/>
                <a:ea typeface="Tahoma" panose="020B0604030504040204" pitchFamily="34" charset="0"/>
                <a:cs typeface="Tahoma" panose="020B0604030504040204" pitchFamily="34" charset="0"/>
              </a:rPr>
              <a:t>để lấy nén hương cắm ở trên ngọn. Có người leo lên, tụt xuống, lại leo lên… Khi mang được nén hương xuống, người dự thi được phát ba que diêm để châm vào hương cho cháy thành ngọn lửa. Trong khi đó, những người trong đội, mỗi người một việc. </a:t>
            </a:r>
            <a:r>
              <a:rPr lang="vi-VN" sz="3200" b="1" i="1" dirty="0">
                <a:solidFill>
                  <a:srgbClr val="FF0000"/>
                </a:solidFill>
                <a:latin typeface="Tahoma" panose="020B0604030504040204" pitchFamily="34" charset="0"/>
                <a:ea typeface="Tahoma" panose="020B0604030504040204" pitchFamily="34" charset="0"/>
                <a:cs typeface="Tahoma" panose="020B0604030504040204" pitchFamily="34" charset="0"/>
              </a:rPr>
              <a:t>Người thì </a:t>
            </a:r>
            <a:r>
              <a:rPr lang="vi-VN" sz="3200" dirty="0">
                <a:latin typeface="Tahoma" panose="020B0604030504040204" pitchFamily="34" charset="0"/>
                <a:ea typeface="Tahoma" panose="020B0604030504040204" pitchFamily="34" charset="0"/>
                <a:cs typeface="Tahoma" panose="020B0604030504040204" pitchFamily="34" charset="0"/>
              </a:rPr>
              <a:t>ngồi vót những thanh tre già thành những chiếc đũa bông. </a:t>
            </a:r>
            <a:r>
              <a:rPr lang="vi-VN" sz="3200" b="1" i="1" dirty="0">
                <a:solidFill>
                  <a:srgbClr val="FF0000"/>
                </a:solidFill>
                <a:latin typeface="Tahoma" panose="020B0604030504040204" pitchFamily="34" charset="0"/>
                <a:ea typeface="Tahoma" panose="020B0604030504040204" pitchFamily="34" charset="0"/>
                <a:cs typeface="Tahoma" panose="020B0604030504040204" pitchFamily="34" charset="0"/>
              </a:rPr>
              <a:t>Người thì </a:t>
            </a:r>
            <a:r>
              <a:rPr lang="vi-VN" sz="3200" dirty="0">
                <a:latin typeface="Tahoma" panose="020B0604030504040204" pitchFamily="34" charset="0"/>
                <a:ea typeface="Tahoma" panose="020B0604030504040204" pitchFamily="34" charset="0"/>
                <a:cs typeface="Tahoma" panose="020B0604030504040204" pitchFamily="34" charset="0"/>
              </a:rPr>
              <a:t>nhanh tay giã thóc, giần sàng thành gạo, người thì lấy nước và bắt đầu thổi cơm.</a:t>
            </a:r>
            <a:endParaRPr lang="en-US" sz="3200" dirty="0">
              <a:latin typeface="Tahoma" panose="020B0604030504040204" pitchFamily="34" charset="0"/>
              <a:ea typeface="Tahoma" panose="020B0604030504040204" pitchFamily="34" charset="0"/>
              <a:cs typeface="Tahoma" panose="020B0604030504040204" pitchFamily="34" charset="0"/>
            </a:endParaRPr>
          </a:p>
          <a:p>
            <a:pPr algn="just"/>
            <a:r>
              <a:rPr lang="en-US" sz="3200" dirty="0">
                <a:latin typeface="Tahoma" panose="020B0604030504040204" pitchFamily="34" charset="0"/>
                <a:ea typeface="Tahoma" panose="020B0604030504040204" pitchFamily="34" charset="0"/>
                <a:cs typeface="Tahoma" panose="020B0604030504040204" pitchFamily="34" charset="0"/>
              </a:rPr>
              <a:t>      </a:t>
            </a:r>
          </a:p>
        </p:txBody>
      </p:sp>
      <p:sp>
        <p:nvSpPr>
          <p:cNvPr id="16" name="Oval 15">
            <a:extLst>
              <a:ext uri="{FF2B5EF4-FFF2-40B4-BE49-F238E27FC236}">
                <a16:creationId xmlns:a16="http://schemas.microsoft.com/office/drawing/2014/main" id="{48477F87-47CC-D78A-1532-9ECE5B944188}"/>
              </a:ext>
            </a:extLst>
          </p:cNvPr>
          <p:cNvSpPr/>
          <p:nvPr/>
        </p:nvSpPr>
        <p:spPr>
          <a:xfrm>
            <a:off x="1180514" y="873816"/>
            <a:ext cx="762947" cy="775321"/>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prstClr val="white"/>
                </a:solidFill>
                <a:latin typeface="UTM Avo" panose="02040603050506020204" pitchFamily="18" charset="0"/>
              </a:rPr>
              <a:t>2</a:t>
            </a:r>
          </a:p>
        </p:txBody>
      </p:sp>
      <p:pic>
        <p:nvPicPr>
          <p:cNvPr id="3" name="Picture 2">
            <a:extLst>
              <a:ext uri="{FF2B5EF4-FFF2-40B4-BE49-F238E27FC236}">
                <a16:creationId xmlns:a16="http://schemas.microsoft.com/office/drawing/2014/main" id="{A66BA166-9556-3DAE-844A-FB2A269631B5}"/>
              </a:ext>
            </a:extLst>
          </p:cNvPr>
          <p:cNvPicPr>
            <a:picLocks noChangeAspect="1"/>
          </p:cNvPicPr>
          <p:nvPr/>
        </p:nvPicPr>
        <p:blipFill>
          <a:blip r:embed="rId2"/>
          <a:stretch>
            <a:fillRect/>
          </a:stretch>
        </p:blipFill>
        <p:spPr>
          <a:xfrm>
            <a:off x="556891" y="-62039"/>
            <a:ext cx="4128773" cy="935855"/>
          </a:xfrm>
          <a:prstGeom prst="rect">
            <a:avLst/>
          </a:prstGeom>
        </p:spPr>
      </p:pic>
    </p:spTree>
    <p:extLst>
      <p:ext uri="{BB962C8B-B14F-4D97-AF65-F5344CB8AC3E}">
        <p14:creationId xmlns:p14="http://schemas.microsoft.com/office/powerpoint/2010/main" val="25744161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0AB84-5E6C-5F74-18A4-BE773F82B963}"/>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3ECAA49B-85D6-F98C-95E5-183A14F4A4D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07BDEF98-24DC-E14D-6C90-6833433D1C7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pic>
        <p:nvPicPr>
          <p:cNvPr id="3" name="Picture 2">
            <a:extLst>
              <a:ext uri="{FF2B5EF4-FFF2-40B4-BE49-F238E27FC236}">
                <a16:creationId xmlns:a16="http://schemas.microsoft.com/office/drawing/2014/main" id="{F2C5FBFC-DBCC-638F-0EDC-FE063EA1E36F}"/>
              </a:ext>
            </a:extLst>
          </p:cNvPr>
          <p:cNvPicPr>
            <a:picLocks noChangeAspect="1"/>
          </p:cNvPicPr>
          <p:nvPr/>
        </p:nvPicPr>
        <p:blipFill>
          <a:blip r:embed="rId2"/>
          <a:stretch>
            <a:fillRect/>
          </a:stretch>
        </p:blipFill>
        <p:spPr>
          <a:xfrm>
            <a:off x="3404813" y="1889126"/>
            <a:ext cx="7952997" cy="4105292"/>
          </a:xfrm>
          <a:prstGeom prst="rect">
            <a:avLst/>
          </a:prstGeom>
        </p:spPr>
      </p:pic>
      <p:pic>
        <p:nvPicPr>
          <p:cNvPr id="12" name="Picture 11">
            <a:extLst>
              <a:ext uri="{FF2B5EF4-FFF2-40B4-BE49-F238E27FC236}">
                <a16:creationId xmlns:a16="http://schemas.microsoft.com/office/drawing/2014/main" id="{E2627744-84AD-8FE3-E974-ADA8ED367257}"/>
              </a:ext>
            </a:extLst>
          </p:cNvPr>
          <p:cNvPicPr>
            <a:picLocks noChangeAspect="1"/>
          </p:cNvPicPr>
          <p:nvPr/>
        </p:nvPicPr>
        <p:blipFill>
          <a:blip r:embed="rId2"/>
          <a:stretch>
            <a:fillRect/>
          </a:stretch>
        </p:blipFill>
        <p:spPr>
          <a:xfrm>
            <a:off x="925629" y="863582"/>
            <a:ext cx="5731843" cy="997870"/>
          </a:xfrm>
          <a:prstGeom prst="rect">
            <a:avLst/>
          </a:prstGeom>
        </p:spPr>
      </p:pic>
    </p:spTree>
    <p:extLst>
      <p:ext uri="{BB962C8B-B14F-4D97-AF65-F5344CB8AC3E}">
        <p14:creationId xmlns:p14="http://schemas.microsoft.com/office/powerpoint/2010/main" val="4084943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D6211-37D1-220D-433C-8D95F8C17C63}"/>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58CAE23C-F0AA-846B-3804-69672896C4F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F88CF90D-69E5-E919-DF4E-D0C08C35397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pic>
        <p:nvPicPr>
          <p:cNvPr id="4" name="Picture 3">
            <a:extLst>
              <a:ext uri="{FF2B5EF4-FFF2-40B4-BE49-F238E27FC236}">
                <a16:creationId xmlns:a16="http://schemas.microsoft.com/office/drawing/2014/main" id="{244EC064-8864-7C9C-6987-A36D30E38BC3}"/>
              </a:ext>
            </a:extLst>
          </p:cNvPr>
          <p:cNvPicPr>
            <a:picLocks noChangeAspect="1"/>
          </p:cNvPicPr>
          <p:nvPr/>
        </p:nvPicPr>
        <p:blipFill>
          <a:blip r:embed="rId2"/>
          <a:stretch>
            <a:fillRect/>
          </a:stretch>
        </p:blipFill>
        <p:spPr>
          <a:xfrm>
            <a:off x="0" y="739011"/>
            <a:ext cx="12583235" cy="4834547"/>
          </a:xfrm>
          <a:prstGeom prst="rect">
            <a:avLst/>
          </a:prstGeom>
        </p:spPr>
      </p:pic>
    </p:spTree>
    <p:extLst>
      <p:ext uri="{BB962C8B-B14F-4D97-AF65-F5344CB8AC3E}">
        <p14:creationId xmlns:p14="http://schemas.microsoft.com/office/powerpoint/2010/main" val="3772357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E7EF65D9-FB99-7539-D05C-F71A006B713A}"/>
              </a:ext>
            </a:extLst>
          </p:cNvPr>
          <p:cNvPicPr>
            <a:picLocks noChangeAspect="1"/>
          </p:cNvPicPr>
          <p:nvPr/>
        </p:nvPicPr>
        <p:blipFill>
          <a:blip r:embed="rId2"/>
          <a:stretch>
            <a:fillRect/>
          </a:stretch>
        </p:blipFill>
        <p:spPr>
          <a:xfrm>
            <a:off x="0" y="-168813"/>
            <a:ext cx="12192000" cy="7160455"/>
          </a:xfrm>
          <a:prstGeom prst="rect">
            <a:avLst/>
          </a:prstGeom>
        </p:spPr>
      </p:pic>
    </p:spTree>
    <p:extLst>
      <p:ext uri="{BB962C8B-B14F-4D97-AF65-F5344CB8AC3E}">
        <p14:creationId xmlns:p14="http://schemas.microsoft.com/office/powerpoint/2010/main" val="301955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B9254D1-7969-4B40-ED2E-A88F70D5522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621071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AB914-5C2E-6464-C217-8091BC532A9D}"/>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580E699B-50F1-BB2C-C2D2-5BD49618AC88}"/>
              </a:ext>
            </a:extLst>
          </p:cNvPr>
          <p:cNvPicPr>
            <a:picLocks noChangeAspect="1"/>
          </p:cNvPicPr>
          <p:nvPr/>
        </p:nvPicPr>
        <p:blipFill>
          <a:blip r:embed="rId2" cstate="hqprint">
            <a:extLst>
              <a:ext uri="{28A0092B-C50C-407E-A947-70E740481C1C}">
                <a14:useLocalDpi xmlns:a14="http://schemas.microsoft.com/office/drawing/2010/main" val="0"/>
              </a:ext>
            </a:extLst>
          </a:blip>
          <a:srcRect b="73997"/>
          <a:stretch/>
        </p:blipFill>
        <p:spPr>
          <a:xfrm>
            <a:off x="0" y="-485475"/>
            <a:ext cx="12191999" cy="1783284"/>
          </a:xfrm>
          <a:prstGeom prst="rect">
            <a:avLst/>
          </a:prstGeom>
        </p:spPr>
      </p:pic>
      <p:pic>
        <p:nvPicPr>
          <p:cNvPr id="7" name="Picture 6">
            <a:extLst>
              <a:ext uri="{FF2B5EF4-FFF2-40B4-BE49-F238E27FC236}">
                <a16:creationId xmlns:a16="http://schemas.microsoft.com/office/drawing/2014/main" id="{30FC7D2D-A67E-2C77-FCA8-151526B0BFBF}"/>
              </a:ext>
            </a:extLst>
          </p:cNvPr>
          <p:cNvPicPr>
            <a:picLocks noChangeAspect="1"/>
          </p:cNvPicPr>
          <p:nvPr/>
        </p:nvPicPr>
        <p:blipFill>
          <a:blip r:embed="rId2" cstate="hqprint">
            <a:extLst>
              <a:ext uri="{28A0092B-C50C-407E-A947-70E740481C1C}">
                <a14:useLocalDpi xmlns:a14="http://schemas.microsoft.com/office/drawing/2010/main" val="0"/>
              </a:ext>
            </a:extLst>
          </a:blip>
          <a:srcRect t="26257" r="70808" b="-1"/>
          <a:stretch/>
        </p:blipFill>
        <p:spPr>
          <a:xfrm>
            <a:off x="18756" y="3649555"/>
            <a:ext cx="2274278" cy="3208446"/>
          </a:xfrm>
          <a:prstGeom prst="rect">
            <a:avLst/>
          </a:prstGeom>
        </p:spPr>
      </p:pic>
      <p:pic>
        <p:nvPicPr>
          <p:cNvPr id="4" name="Picture 3">
            <a:extLst>
              <a:ext uri="{FF2B5EF4-FFF2-40B4-BE49-F238E27FC236}">
                <a16:creationId xmlns:a16="http://schemas.microsoft.com/office/drawing/2014/main" id="{5AC284F7-AA87-3CF4-5B96-98EFD7B3BF6D}"/>
              </a:ext>
            </a:extLst>
          </p:cNvPr>
          <p:cNvPicPr>
            <a:picLocks noChangeAspect="1"/>
          </p:cNvPicPr>
          <p:nvPr/>
        </p:nvPicPr>
        <p:blipFill>
          <a:blip r:embed="rId2" cstate="hqprint">
            <a:extLst>
              <a:ext uri="{28A0092B-C50C-407E-A947-70E740481C1C}">
                <a14:useLocalDpi xmlns:a14="http://schemas.microsoft.com/office/drawing/2010/main" val="0"/>
              </a:ext>
            </a:extLst>
          </a:blip>
          <a:srcRect t="20513" r="3538" b="54256"/>
          <a:stretch/>
        </p:blipFill>
        <p:spPr>
          <a:xfrm>
            <a:off x="2593144" y="-28136"/>
            <a:ext cx="5917810" cy="870682"/>
          </a:xfrm>
          <a:prstGeom prst="rect">
            <a:avLst/>
          </a:prstGeom>
        </p:spPr>
      </p:pic>
      <p:sp>
        <p:nvSpPr>
          <p:cNvPr id="5" name="TextBox 4">
            <a:extLst>
              <a:ext uri="{FF2B5EF4-FFF2-40B4-BE49-F238E27FC236}">
                <a16:creationId xmlns:a16="http://schemas.microsoft.com/office/drawing/2014/main" id="{081E2E81-9E24-A280-996C-D5A1466ED46A}"/>
              </a:ext>
            </a:extLst>
          </p:cNvPr>
          <p:cNvSpPr txBox="1"/>
          <p:nvPr/>
        </p:nvSpPr>
        <p:spPr>
          <a:xfrm>
            <a:off x="236805" y="657623"/>
            <a:ext cx="11833275" cy="6186309"/>
          </a:xfrm>
          <a:prstGeom prst="rect">
            <a:avLst/>
          </a:prstGeom>
          <a:noFill/>
        </p:spPr>
        <p:txBody>
          <a:bodyPr wrap="square" rtlCol="0">
            <a:spAutoFit/>
          </a:bodyPr>
          <a:lstStyle/>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Hội thổi cơm thi ở làng Đồng Vân bắt nguồn từ các cuộc trẩy quân đánh giặc của người Việt cổ bên bờ sông Đáy xưa.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Hội thi bắt đầu bằng việc lấy lửa. Khi tiếng trống hiệu vừa dứt, bốn thanh niên của bốn đội nhanh như sóc, thoăn thoắt leo lên bốn cây chuối bôi mỡ bóng nhẫy để lấy nén hương cắm ở trên ngọn. Có người leo lên, tụt xuống, lại leo lên… Khi mang được nén hương xuống, người dự thi được phát ba que diêm để châm vào hương cho cháy thành ngọn lửa. Trong khi đó, những người trong đội, mỗi người một việc. Người thì ngồi vót những thanh tre già thành những chiếc đũa bông. Người thì nhanh tay giã thóc, giần sàng thành gạo, người thì lấy nước và bắt đầu thổi cơm.</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Mỗi người nấu cơm đều mang một cái cần tre được cắm rất khéo vào dây lưng, uốn cong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hình cánh cung từ phía sau ra trước mặt, đầu cần treo cái nồi nho nhỏ. Người nấu cơm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tay giữ cần, tay cầm đuốc đung đưa cho ánh lửa bập bùng. Các đội vừa thổi cơm vừa</a:t>
            </a:r>
            <a:r>
              <a:rPr lang="en-US" sz="2200" dirty="0">
                <a:latin typeface="Tahoma" panose="020B0604030504040204" pitchFamily="34" charset="0"/>
                <a:ea typeface="Tahoma" panose="020B0604030504040204" pitchFamily="34" charset="0"/>
                <a:cs typeface="Tahoma" panose="020B0604030504040204" pitchFamily="34" charset="0"/>
              </a:rPr>
              <a:t> </a:t>
            </a: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đan xen nhau uốn lượn trên sân đình trong sự cổ vũ nồng nhiệt của người xem hội.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Sau độ một giờ rưỡi, các nồi cơm được lần lượt trình trước cửa đình. Mỗi nồi cơm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được đánh một số để giữ bí mật. Ban giám khảo chấm theo ba tiêu chuẩn: cơm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trắng, dẻo và không có cháy. Cuộc thi nào cũng hồi hộp và việc giật giải đã trở </a:t>
            </a:r>
            <a:endParaRPr lang="en-US" sz="2200" dirty="0">
              <a:latin typeface="Tahoma" panose="020B0604030504040204" pitchFamily="34" charset="0"/>
              <a:ea typeface="Tahoma" panose="020B0604030504040204" pitchFamily="34" charset="0"/>
              <a:cs typeface="Tahoma" panose="020B0604030504040204" pitchFamily="34" charset="0"/>
            </a:endParaRPr>
          </a:p>
          <a:p>
            <a:pPr algn="just"/>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thành niềm tự</a:t>
            </a:r>
            <a:r>
              <a:rPr lang="en-US" sz="2200" dirty="0">
                <a:latin typeface="Tahoma" panose="020B0604030504040204" pitchFamily="34" charset="0"/>
                <a:ea typeface="Tahoma" panose="020B0604030504040204" pitchFamily="34" charset="0"/>
                <a:cs typeface="Tahoma" panose="020B0604030504040204" pitchFamily="34" charset="0"/>
              </a:rPr>
              <a:t> </a:t>
            </a:r>
            <a:r>
              <a:rPr lang="vi-VN" sz="2200" dirty="0">
                <a:latin typeface="Tahoma" panose="020B0604030504040204" pitchFamily="34" charset="0"/>
                <a:ea typeface="Tahoma" panose="020B0604030504040204" pitchFamily="34" charset="0"/>
                <a:cs typeface="Tahoma" panose="020B0604030504040204" pitchFamily="34" charset="0"/>
              </a:rPr>
              <a:t>hào khó có gì sánh nổi đối với dân làng.</a:t>
            </a:r>
            <a:endParaRPr lang="en-US" sz="2200" dirty="0">
              <a:latin typeface="Tahoma" panose="020B0604030504040204" pitchFamily="34" charset="0"/>
              <a:ea typeface="Tahoma" panose="020B0604030504040204" pitchFamily="34" charset="0"/>
              <a:cs typeface="Tahoma" panose="020B0604030504040204" pitchFamily="34" charset="0"/>
            </a:endParaRPr>
          </a:p>
          <a:p>
            <a:pPr algn="r"/>
            <a:r>
              <a:rPr lang="vi-VN" sz="2200" dirty="0">
                <a:latin typeface="Tahoma" panose="020B0604030504040204" pitchFamily="34" charset="0"/>
                <a:ea typeface="Tahoma" panose="020B0604030504040204" pitchFamily="34" charset="0"/>
                <a:cs typeface="Tahoma" panose="020B0604030504040204" pitchFamily="34" charset="0"/>
              </a:rPr>
              <a:t>Theo MINH NHƯƠN</a:t>
            </a:r>
            <a:r>
              <a:rPr lang="en-US" sz="2200" dirty="0">
                <a:latin typeface="Tahoma" panose="020B0604030504040204" pitchFamily="34" charset="0"/>
                <a:ea typeface="Tahoma" panose="020B0604030504040204" pitchFamily="34" charset="0"/>
                <a:cs typeface="Tahoma" panose="020B0604030504040204" pitchFamily="34" charset="0"/>
              </a:rPr>
              <a:t>G</a:t>
            </a:r>
          </a:p>
        </p:txBody>
      </p:sp>
      <p:pic>
        <p:nvPicPr>
          <p:cNvPr id="13" name="Picture 12">
            <a:extLst>
              <a:ext uri="{FF2B5EF4-FFF2-40B4-BE49-F238E27FC236}">
                <a16:creationId xmlns:a16="http://schemas.microsoft.com/office/drawing/2014/main" id="{0707042B-8813-B99B-C146-30559029C941}"/>
              </a:ext>
            </a:extLst>
          </p:cNvPr>
          <p:cNvPicPr>
            <a:picLocks noChangeAspect="1"/>
          </p:cNvPicPr>
          <p:nvPr/>
        </p:nvPicPr>
        <p:blipFill>
          <a:blip r:embed="rId2"/>
          <a:stretch>
            <a:fillRect/>
          </a:stretch>
        </p:blipFill>
        <p:spPr>
          <a:xfrm>
            <a:off x="121920" y="34947"/>
            <a:ext cx="2409914" cy="761879"/>
          </a:xfrm>
          <a:prstGeom prst="rect">
            <a:avLst/>
          </a:prstGeom>
        </p:spPr>
      </p:pic>
      <p:sp>
        <p:nvSpPr>
          <p:cNvPr id="14" name="Oval 13">
            <a:extLst>
              <a:ext uri="{FF2B5EF4-FFF2-40B4-BE49-F238E27FC236}">
                <a16:creationId xmlns:a16="http://schemas.microsoft.com/office/drawing/2014/main" id="{4E1D5C04-5A81-7599-95D6-8C9E49E4D232}"/>
              </a:ext>
            </a:extLst>
          </p:cNvPr>
          <p:cNvSpPr/>
          <p:nvPr/>
        </p:nvSpPr>
        <p:spPr>
          <a:xfrm>
            <a:off x="353537" y="619844"/>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1</a:t>
            </a:r>
          </a:p>
        </p:txBody>
      </p:sp>
      <p:sp>
        <p:nvSpPr>
          <p:cNvPr id="16" name="Oval 15">
            <a:extLst>
              <a:ext uri="{FF2B5EF4-FFF2-40B4-BE49-F238E27FC236}">
                <a16:creationId xmlns:a16="http://schemas.microsoft.com/office/drawing/2014/main" id="{4C92A7AE-FD05-763F-1892-DA9B33E3937E}"/>
              </a:ext>
            </a:extLst>
          </p:cNvPr>
          <p:cNvSpPr/>
          <p:nvPr/>
        </p:nvSpPr>
        <p:spPr>
          <a:xfrm>
            <a:off x="327299" y="1317248"/>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2</a:t>
            </a:r>
          </a:p>
        </p:txBody>
      </p:sp>
      <p:sp>
        <p:nvSpPr>
          <p:cNvPr id="17" name="Oval 16">
            <a:extLst>
              <a:ext uri="{FF2B5EF4-FFF2-40B4-BE49-F238E27FC236}">
                <a16:creationId xmlns:a16="http://schemas.microsoft.com/office/drawing/2014/main" id="{50D74083-B5C3-7524-742D-2709CB37C04D}"/>
              </a:ext>
            </a:extLst>
          </p:cNvPr>
          <p:cNvSpPr/>
          <p:nvPr/>
        </p:nvSpPr>
        <p:spPr>
          <a:xfrm>
            <a:off x="440788" y="3729052"/>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3</a:t>
            </a:r>
          </a:p>
        </p:txBody>
      </p:sp>
      <p:sp>
        <p:nvSpPr>
          <p:cNvPr id="18" name="Oval 17">
            <a:extLst>
              <a:ext uri="{FF2B5EF4-FFF2-40B4-BE49-F238E27FC236}">
                <a16:creationId xmlns:a16="http://schemas.microsoft.com/office/drawing/2014/main" id="{DE84F02B-4459-5B97-DC12-98B011629FE4}"/>
              </a:ext>
            </a:extLst>
          </p:cNvPr>
          <p:cNvSpPr/>
          <p:nvPr/>
        </p:nvSpPr>
        <p:spPr>
          <a:xfrm>
            <a:off x="1182934" y="5042911"/>
            <a:ext cx="405221" cy="421734"/>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prstClr val="white"/>
                </a:solidFill>
                <a:latin typeface="UTM Avo" panose="02040603050506020204" pitchFamily="18" charset="0"/>
              </a:rPr>
              <a:t>4</a:t>
            </a:r>
          </a:p>
        </p:txBody>
      </p:sp>
    </p:spTree>
    <p:extLst>
      <p:ext uri="{BB962C8B-B14F-4D97-AF65-F5344CB8AC3E}">
        <p14:creationId xmlns:p14="http://schemas.microsoft.com/office/powerpoint/2010/main" val="2653104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2EEAA-2497-D2B1-1576-7537E8E2E1F4}"/>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BAD6BD1-AFE3-206F-2B31-089E5DBE229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6F039549-5C19-A699-984D-9ED0629982CB}"/>
              </a:ext>
            </a:extLst>
          </p:cNvPr>
          <p:cNvPicPr>
            <a:picLocks noChangeAspect="1"/>
          </p:cNvPicPr>
          <p:nvPr/>
        </p:nvPicPr>
        <p:blipFill>
          <a:blip r:embed="rId2">
            <a:extLst>
              <a:ext uri="{28A0092B-C50C-407E-A947-70E740481C1C}">
                <a14:useLocalDpi xmlns:a14="http://schemas.microsoft.com/office/drawing/2010/main" val="0"/>
              </a:ext>
            </a:extLst>
          </a:blip>
          <a:srcRect t="26257" r="70808" b="-1"/>
          <a:stretch/>
        </p:blipFill>
        <p:spPr>
          <a:xfrm>
            <a:off x="1170" y="804586"/>
            <a:ext cx="4012458" cy="6053416"/>
          </a:xfrm>
          <a:prstGeom prst="rect">
            <a:avLst/>
          </a:prstGeom>
        </p:spPr>
      </p:pic>
      <p:pic>
        <p:nvPicPr>
          <p:cNvPr id="2" name="Picture 1">
            <a:extLst>
              <a:ext uri="{FF2B5EF4-FFF2-40B4-BE49-F238E27FC236}">
                <a16:creationId xmlns:a16="http://schemas.microsoft.com/office/drawing/2014/main" id="{58962031-0CB4-1597-FF90-FAFF241CDB9C}"/>
              </a:ext>
            </a:extLst>
          </p:cNvPr>
          <p:cNvPicPr>
            <a:picLocks noChangeAspect="1"/>
          </p:cNvPicPr>
          <p:nvPr/>
        </p:nvPicPr>
        <p:blipFill>
          <a:blip r:embed="rId2"/>
          <a:stretch>
            <a:fillRect/>
          </a:stretch>
        </p:blipFill>
        <p:spPr>
          <a:xfrm>
            <a:off x="4779203" y="420968"/>
            <a:ext cx="4012458" cy="1152027"/>
          </a:xfrm>
          <a:prstGeom prst="rect">
            <a:avLst/>
          </a:prstGeom>
        </p:spPr>
      </p:pic>
      <p:sp>
        <p:nvSpPr>
          <p:cNvPr id="3" name="TextBox 2">
            <a:extLst>
              <a:ext uri="{FF2B5EF4-FFF2-40B4-BE49-F238E27FC236}">
                <a16:creationId xmlns:a16="http://schemas.microsoft.com/office/drawing/2014/main" id="{873CE27A-C72D-A4D0-8CE2-2A2595E42896}"/>
              </a:ext>
            </a:extLst>
          </p:cNvPr>
          <p:cNvSpPr txBox="1"/>
          <p:nvPr/>
        </p:nvSpPr>
        <p:spPr>
          <a:xfrm>
            <a:off x="2491776" y="2223143"/>
            <a:ext cx="4746304" cy="769441"/>
          </a:xfrm>
          <a:custGeom>
            <a:avLst/>
            <a:gdLst>
              <a:gd name="connsiteX0" fmla="*/ 0 w 2666114"/>
              <a:gd name="connsiteY0" fmla="*/ 0 h 923330"/>
              <a:gd name="connsiteX1" fmla="*/ 719851 w 2666114"/>
              <a:gd name="connsiteY1" fmla="*/ 0 h 923330"/>
              <a:gd name="connsiteX2" fmla="*/ 1413040 w 2666114"/>
              <a:gd name="connsiteY2" fmla="*/ 0 h 923330"/>
              <a:gd name="connsiteX3" fmla="*/ 2026247 w 2666114"/>
              <a:gd name="connsiteY3" fmla="*/ 0 h 923330"/>
              <a:gd name="connsiteX4" fmla="*/ 2666114 w 2666114"/>
              <a:gd name="connsiteY4" fmla="*/ 0 h 923330"/>
              <a:gd name="connsiteX5" fmla="*/ 2666114 w 2666114"/>
              <a:gd name="connsiteY5" fmla="*/ 480132 h 923330"/>
              <a:gd name="connsiteX6" fmla="*/ 2666114 w 2666114"/>
              <a:gd name="connsiteY6" fmla="*/ 923330 h 923330"/>
              <a:gd name="connsiteX7" fmla="*/ 1999586 w 2666114"/>
              <a:gd name="connsiteY7" fmla="*/ 923330 h 923330"/>
              <a:gd name="connsiteX8" fmla="*/ 1413040 w 2666114"/>
              <a:gd name="connsiteY8" fmla="*/ 923330 h 923330"/>
              <a:gd name="connsiteX9" fmla="*/ 719851 w 2666114"/>
              <a:gd name="connsiteY9" fmla="*/ 923330 h 923330"/>
              <a:gd name="connsiteX10" fmla="*/ 0 w 2666114"/>
              <a:gd name="connsiteY10" fmla="*/ 923330 h 923330"/>
              <a:gd name="connsiteX11" fmla="*/ 0 w 2666114"/>
              <a:gd name="connsiteY11" fmla="*/ 489365 h 923330"/>
              <a:gd name="connsiteX12" fmla="*/ 0 w 2666114"/>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66114" h="923330" fill="none" extrusionOk="0">
                <a:moveTo>
                  <a:pt x="0" y="0"/>
                </a:moveTo>
                <a:cubicBezTo>
                  <a:pt x="189714" y="102"/>
                  <a:pt x="428551" y="-32860"/>
                  <a:pt x="719851" y="0"/>
                </a:cubicBezTo>
                <a:cubicBezTo>
                  <a:pt x="1011151" y="32860"/>
                  <a:pt x="1207667" y="-9038"/>
                  <a:pt x="1413040" y="0"/>
                </a:cubicBezTo>
                <a:cubicBezTo>
                  <a:pt x="1618413" y="9038"/>
                  <a:pt x="1863735" y="18581"/>
                  <a:pt x="2026247" y="0"/>
                </a:cubicBezTo>
                <a:cubicBezTo>
                  <a:pt x="2188759" y="-18581"/>
                  <a:pt x="2442032" y="10455"/>
                  <a:pt x="2666114" y="0"/>
                </a:cubicBezTo>
                <a:cubicBezTo>
                  <a:pt x="2658156" y="219784"/>
                  <a:pt x="2682406" y="287550"/>
                  <a:pt x="2666114" y="480132"/>
                </a:cubicBezTo>
                <a:cubicBezTo>
                  <a:pt x="2649822" y="672714"/>
                  <a:pt x="2653238" y="807954"/>
                  <a:pt x="2666114" y="923330"/>
                </a:cubicBezTo>
                <a:cubicBezTo>
                  <a:pt x="2457190" y="949567"/>
                  <a:pt x="2208085" y="911412"/>
                  <a:pt x="1999586" y="923330"/>
                </a:cubicBezTo>
                <a:cubicBezTo>
                  <a:pt x="1791087" y="935248"/>
                  <a:pt x="1605104" y="932005"/>
                  <a:pt x="1413040" y="923330"/>
                </a:cubicBezTo>
                <a:cubicBezTo>
                  <a:pt x="1220976" y="914655"/>
                  <a:pt x="1040821" y="938075"/>
                  <a:pt x="719851" y="923330"/>
                </a:cubicBezTo>
                <a:cubicBezTo>
                  <a:pt x="398881" y="908585"/>
                  <a:pt x="247418" y="936098"/>
                  <a:pt x="0" y="923330"/>
                </a:cubicBezTo>
                <a:cubicBezTo>
                  <a:pt x="-18491" y="811013"/>
                  <a:pt x="760" y="704929"/>
                  <a:pt x="0" y="489365"/>
                </a:cubicBezTo>
                <a:cubicBezTo>
                  <a:pt x="-760" y="273801"/>
                  <a:pt x="-17760" y="160323"/>
                  <a:pt x="0" y="0"/>
                </a:cubicBezTo>
                <a:close/>
              </a:path>
              <a:path w="2666114" h="923330" stroke="0" extrusionOk="0">
                <a:moveTo>
                  <a:pt x="0" y="0"/>
                </a:moveTo>
                <a:cubicBezTo>
                  <a:pt x="247728" y="-17284"/>
                  <a:pt x="370754" y="17008"/>
                  <a:pt x="666529" y="0"/>
                </a:cubicBezTo>
                <a:cubicBezTo>
                  <a:pt x="962304" y="-17008"/>
                  <a:pt x="1110796" y="-9730"/>
                  <a:pt x="1279735" y="0"/>
                </a:cubicBezTo>
                <a:cubicBezTo>
                  <a:pt x="1448674" y="9730"/>
                  <a:pt x="1678494" y="-24517"/>
                  <a:pt x="1972924" y="0"/>
                </a:cubicBezTo>
                <a:cubicBezTo>
                  <a:pt x="2267354" y="24517"/>
                  <a:pt x="2438902" y="9038"/>
                  <a:pt x="2666114" y="0"/>
                </a:cubicBezTo>
                <a:cubicBezTo>
                  <a:pt x="2665548" y="129206"/>
                  <a:pt x="2647564" y="281159"/>
                  <a:pt x="2666114" y="470898"/>
                </a:cubicBezTo>
                <a:cubicBezTo>
                  <a:pt x="2684664" y="660637"/>
                  <a:pt x="2663030" y="826607"/>
                  <a:pt x="2666114" y="923330"/>
                </a:cubicBezTo>
                <a:cubicBezTo>
                  <a:pt x="2396939" y="905532"/>
                  <a:pt x="2268252" y="903034"/>
                  <a:pt x="2026247" y="923330"/>
                </a:cubicBezTo>
                <a:cubicBezTo>
                  <a:pt x="1784242" y="943626"/>
                  <a:pt x="1521685" y="909166"/>
                  <a:pt x="1333057" y="923330"/>
                </a:cubicBezTo>
                <a:cubicBezTo>
                  <a:pt x="1144429" y="937495"/>
                  <a:pt x="982180" y="917025"/>
                  <a:pt x="719851" y="923330"/>
                </a:cubicBezTo>
                <a:cubicBezTo>
                  <a:pt x="457522" y="929635"/>
                  <a:pt x="188551" y="948130"/>
                  <a:pt x="0" y="923330"/>
                </a:cubicBezTo>
                <a:cubicBezTo>
                  <a:pt x="17317" y="760657"/>
                  <a:pt x="8898" y="628596"/>
                  <a:pt x="0" y="461665"/>
                </a:cubicBezTo>
                <a:cubicBezTo>
                  <a:pt x="-8898" y="294735"/>
                  <a:pt x="6607" y="111210"/>
                  <a:pt x="0" y="0"/>
                </a:cubicBezTo>
                <a:close/>
              </a:path>
            </a:pathLst>
          </a:custGeom>
          <a:noFill/>
          <a:ln w="28575">
            <a:solidFill>
              <a:schemeClr val="tx1"/>
            </a:solidFill>
            <a:extLst>
              <a:ext uri="{C807C97D-BFC1-408E-A445-0C87EB9F89A2}">
                <ask:lineSketchStyleProps xmlns="" xmlns:ask="http://schemas.microsoft.com/office/drawing/2018/sketchyshapes" sd="618484120">
                  <a:custGeom>
                    <a:avLst/>
                    <a:gdLst>
                      <a:gd name="connsiteX0" fmla="*/ 0 w 4746304"/>
                      <a:gd name="connsiteY0" fmla="*/ 0 h 769441"/>
                      <a:gd name="connsiteX1" fmla="*/ 1281502 w 4746304"/>
                      <a:gd name="connsiteY1" fmla="*/ 0 h 769441"/>
                      <a:gd name="connsiteX2" fmla="*/ 2515540 w 4746304"/>
                      <a:gd name="connsiteY2" fmla="*/ 0 h 769441"/>
                      <a:gd name="connsiteX3" fmla="*/ 3607191 w 4746304"/>
                      <a:gd name="connsiteY3" fmla="*/ 0 h 769441"/>
                      <a:gd name="connsiteX4" fmla="*/ 4746304 w 4746304"/>
                      <a:gd name="connsiteY4" fmla="*/ 0 h 769441"/>
                      <a:gd name="connsiteX5" fmla="*/ 4746304 w 4746304"/>
                      <a:gd name="connsiteY5" fmla="*/ 400109 h 769441"/>
                      <a:gd name="connsiteX6" fmla="*/ 4746304 w 4746304"/>
                      <a:gd name="connsiteY6" fmla="*/ 769441 h 769441"/>
                      <a:gd name="connsiteX7" fmla="*/ 3559728 w 4746304"/>
                      <a:gd name="connsiteY7" fmla="*/ 769441 h 769441"/>
                      <a:gd name="connsiteX8" fmla="*/ 2515540 w 4746304"/>
                      <a:gd name="connsiteY8" fmla="*/ 769441 h 769441"/>
                      <a:gd name="connsiteX9" fmla="*/ 1281502 w 4746304"/>
                      <a:gd name="connsiteY9" fmla="*/ 769441 h 769441"/>
                      <a:gd name="connsiteX10" fmla="*/ 0 w 4746304"/>
                      <a:gd name="connsiteY10" fmla="*/ 769441 h 769441"/>
                      <a:gd name="connsiteX11" fmla="*/ 0 w 4746304"/>
                      <a:gd name="connsiteY11" fmla="*/ 407803 h 769441"/>
                      <a:gd name="connsiteX12" fmla="*/ 0 w 4746304"/>
                      <a:gd name="connsiteY12" fmla="*/ 0 h 769441"/>
                      <a:gd name="connsiteX0" fmla="*/ 0 w 4746304"/>
                      <a:gd name="connsiteY0" fmla="*/ 0 h 769441"/>
                      <a:gd name="connsiteX1" fmla="*/ 1186576 w 4746304"/>
                      <a:gd name="connsiteY1" fmla="*/ 0 h 769441"/>
                      <a:gd name="connsiteX2" fmla="*/ 2278226 w 4746304"/>
                      <a:gd name="connsiteY2" fmla="*/ 0 h 769441"/>
                      <a:gd name="connsiteX3" fmla="*/ 3512264 w 4746304"/>
                      <a:gd name="connsiteY3" fmla="*/ 0 h 769441"/>
                      <a:gd name="connsiteX4" fmla="*/ 4746304 w 4746304"/>
                      <a:gd name="connsiteY4" fmla="*/ 0 h 769441"/>
                      <a:gd name="connsiteX5" fmla="*/ 4746304 w 4746304"/>
                      <a:gd name="connsiteY5" fmla="*/ 392414 h 769441"/>
                      <a:gd name="connsiteX6" fmla="*/ 4746304 w 4746304"/>
                      <a:gd name="connsiteY6" fmla="*/ 769441 h 769441"/>
                      <a:gd name="connsiteX7" fmla="*/ 3607191 w 4746304"/>
                      <a:gd name="connsiteY7" fmla="*/ 769441 h 769441"/>
                      <a:gd name="connsiteX8" fmla="*/ 2373152 w 4746304"/>
                      <a:gd name="connsiteY8" fmla="*/ 769441 h 769441"/>
                      <a:gd name="connsiteX9" fmla="*/ 1281502 w 4746304"/>
                      <a:gd name="connsiteY9" fmla="*/ 769441 h 769441"/>
                      <a:gd name="connsiteX10" fmla="*/ 0 w 4746304"/>
                      <a:gd name="connsiteY10" fmla="*/ 769441 h 769441"/>
                      <a:gd name="connsiteX11" fmla="*/ 0 w 4746304"/>
                      <a:gd name="connsiteY11" fmla="*/ 384720 h 769441"/>
                      <a:gd name="connsiteX12" fmla="*/ 0 w 4746304"/>
                      <a:gd name="connsiteY12" fmla="*/ 0 h 769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46304" h="769441" fill="none" extrusionOk="0">
                        <a:moveTo>
                          <a:pt x="0" y="0"/>
                        </a:moveTo>
                        <a:cubicBezTo>
                          <a:pt x="402967" y="-7112"/>
                          <a:pt x="752578" y="12620"/>
                          <a:pt x="1281502" y="0"/>
                        </a:cubicBezTo>
                        <a:cubicBezTo>
                          <a:pt x="1822198" y="88847"/>
                          <a:pt x="2183264" y="-21664"/>
                          <a:pt x="2515540" y="0"/>
                        </a:cubicBezTo>
                        <a:cubicBezTo>
                          <a:pt x="2832707" y="-14183"/>
                          <a:pt x="3298994" y="-306"/>
                          <a:pt x="3607191" y="0"/>
                        </a:cubicBezTo>
                        <a:cubicBezTo>
                          <a:pt x="3843474" y="34550"/>
                          <a:pt x="4279533" y="-13347"/>
                          <a:pt x="4746304" y="0"/>
                        </a:cubicBezTo>
                        <a:cubicBezTo>
                          <a:pt x="4740822" y="196152"/>
                          <a:pt x="4780921" y="233951"/>
                          <a:pt x="4746304" y="400109"/>
                        </a:cubicBezTo>
                        <a:cubicBezTo>
                          <a:pt x="4695306" y="570006"/>
                          <a:pt x="4724037" y="678501"/>
                          <a:pt x="4746304" y="769441"/>
                        </a:cubicBezTo>
                        <a:cubicBezTo>
                          <a:pt x="4409530" y="783467"/>
                          <a:pt x="3886940" y="772571"/>
                          <a:pt x="3559728" y="769441"/>
                        </a:cubicBezTo>
                        <a:cubicBezTo>
                          <a:pt x="3232683" y="793151"/>
                          <a:pt x="2848521" y="793637"/>
                          <a:pt x="2515540" y="769441"/>
                        </a:cubicBezTo>
                        <a:cubicBezTo>
                          <a:pt x="2146579" y="693671"/>
                          <a:pt x="1852671" y="790638"/>
                          <a:pt x="1281502" y="769441"/>
                        </a:cubicBezTo>
                        <a:cubicBezTo>
                          <a:pt x="715836" y="806688"/>
                          <a:pt x="449490" y="841295"/>
                          <a:pt x="0" y="769441"/>
                        </a:cubicBezTo>
                        <a:cubicBezTo>
                          <a:pt x="-37983" y="686567"/>
                          <a:pt x="-6136" y="593886"/>
                          <a:pt x="0" y="407803"/>
                        </a:cubicBezTo>
                        <a:cubicBezTo>
                          <a:pt x="-5190" y="213433"/>
                          <a:pt x="-40111" y="133148"/>
                          <a:pt x="0" y="0"/>
                        </a:cubicBezTo>
                        <a:close/>
                      </a:path>
                      <a:path w="4746304" h="769441" stroke="0" extrusionOk="0">
                        <a:moveTo>
                          <a:pt x="0" y="0"/>
                        </a:moveTo>
                        <a:cubicBezTo>
                          <a:pt x="481396" y="-10852"/>
                          <a:pt x="680023" y="4956"/>
                          <a:pt x="1186576" y="0"/>
                        </a:cubicBezTo>
                        <a:cubicBezTo>
                          <a:pt x="1704830" y="-35750"/>
                          <a:pt x="1991131" y="45620"/>
                          <a:pt x="2278226" y="0"/>
                        </a:cubicBezTo>
                        <a:cubicBezTo>
                          <a:pt x="2590199" y="79627"/>
                          <a:pt x="2925283" y="40904"/>
                          <a:pt x="3512264" y="0"/>
                        </a:cubicBezTo>
                        <a:cubicBezTo>
                          <a:pt x="4028311" y="-41798"/>
                          <a:pt x="4279136" y="-16323"/>
                          <a:pt x="4746304" y="0"/>
                        </a:cubicBezTo>
                        <a:cubicBezTo>
                          <a:pt x="4735300" y="105020"/>
                          <a:pt x="4716177" y="229724"/>
                          <a:pt x="4746304" y="392414"/>
                        </a:cubicBezTo>
                        <a:cubicBezTo>
                          <a:pt x="4787318" y="548238"/>
                          <a:pt x="4749298" y="678541"/>
                          <a:pt x="4746304" y="769441"/>
                        </a:cubicBezTo>
                        <a:cubicBezTo>
                          <a:pt x="4299192" y="789055"/>
                          <a:pt x="4051546" y="736193"/>
                          <a:pt x="3607191" y="769441"/>
                        </a:cubicBezTo>
                        <a:cubicBezTo>
                          <a:pt x="3135049" y="811888"/>
                          <a:pt x="2663186" y="764947"/>
                          <a:pt x="2373152" y="769441"/>
                        </a:cubicBezTo>
                        <a:cubicBezTo>
                          <a:pt x="1978586" y="785351"/>
                          <a:pt x="1750390" y="747470"/>
                          <a:pt x="1281502" y="769441"/>
                        </a:cubicBezTo>
                        <a:cubicBezTo>
                          <a:pt x="811621" y="828442"/>
                          <a:pt x="338534" y="775376"/>
                          <a:pt x="0" y="769441"/>
                        </a:cubicBezTo>
                        <a:cubicBezTo>
                          <a:pt x="21444" y="630922"/>
                          <a:pt x="20865" y="531483"/>
                          <a:pt x="0" y="384720"/>
                        </a:cubicBezTo>
                        <a:cubicBezTo>
                          <a:pt x="-25109" y="247575"/>
                          <a:pt x="31668" y="96678"/>
                          <a:pt x="0" y="0"/>
                        </a:cubicBezTo>
                        <a:close/>
                      </a:path>
                    </a:pathLst>
                  </a:custGeom>
                  <ask:type>
                    <ask:lineSketchFreehand/>
                  </ask:type>
                </ask:lineSketchStyleProps>
              </a:ext>
            </a:extLst>
          </a:ln>
        </p:spPr>
        <p:txBody>
          <a:bodyPr wrap="square" rtlCol="0">
            <a:spAutoFit/>
          </a:bodyPr>
          <a:lstStyle/>
          <a:p>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nhanh</a:t>
            </a:r>
            <a:r>
              <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như</a:t>
            </a:r>
            <a:r>
              <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sóc</a:t>
            </a:r>
            <a:endPar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id="{3CA28A95-0839-6E62-A1B7-E1A87CD6C8DF}"/>
              </a:ext>
            </a:extLst>
          </p:cNvPr>
          <p:cNvSpPr txBox="1"/>
          <p:nvPr/>
        </p:nvSpPr>
        <p:spPr>
          <a:xfrm>
            <a:off x="7798319" y="2223143"/>
            <a:ext cx="3833442" cy="769441"/>
          </a:xfrm>
          <a:custGeom>
            <a:avLst/>
            <a:gdLst>
              <a:gd name="connsiteX0" fmla="*/ 0 w 2666114"/>
              <a:gd name="connsiteY0" fmla="*/ 0 h 923330"/>
              <a:gd name="connsiteX1" fmla="*/ 719851 w 2666114"/>
              <a:gd name="connsiteY1" fmla="*/ 0 h 923330"/>
              <a:gd name="connsiteX2" fmla="*/ 1413040 w 2666114"/>
              <a:gd name="connsiteY2" fmla="*/ 0 h 923330"/>
              <a:gd name="connsiteX3" fmla="*/ 2026247 w 2666114"/>
              <a:gd name="connsiteY3" fmla="*/ 0 h 923330"/>
              <a:gd name="connsiteX4" fmla="*/ 2666114 w 2666114"/>
              <a:gd name="connsiteY4" fmla="*/ 0 h 923330"/>
              <a:gd name="connsiteX5" fmla="*/ 2666114 w 2666114"/>
              <a:gd name="connsiteY5" fmla="*/ 480132 h 923330"/>
              <a:gd name="connsiteX6" fmla="*/ 2666114 w 2666114"/>
              <a:gd name="connsiteY6" fmla="*/ 923330 h 923330"/>
              <a:gd name="connsiteX7" fmla="*/ 1999586 w 2666114"/>
              <a:gd name="connsiteY7" fmla="*/ 923330 h 923330"/>
              <a:gd name="connsiteX8" fmla="*/ 1413040 w 2666114"/>
              <a:gd name="connsiteY8" fmla="*/ 923330 h 923330"/>
              <a:gd name="connsiteX9" fmla="*/ 719851 w 2666114"/>
              <a:gd name="connsiteY9" fmla="*/ 923330 h 923330"/>
              <a:gd name="connsiteX10" fmla="*/ 0 w 2666114"/>
              <a:gd name="connsiteY10" fmla="*/ 923330 h 923330"/>
              <a:gd name="connsiteX11" fmla="*/ 0 w 2666114"/>
              <a:gd name="connsiteY11" fmla="*/ 489365 h 923330"/>
              <a:gd name="connsiteX12" fmla="*/ 0 w 2666114"/>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66114" h="923330" fill="none" extrusionOk="0">
                <a:moveTo>
                  <a:pt x="0" y="0"/>
                </a:moveTo>
                <a:cubicBezTo>
                  <a:pt x="189714" y="102"/>
                  <a:pt x="428551" y="-32860"/>
                  <a:pt x="719851" y="0"/>
                </a:cubicBezTo>
                <a:cubicBezTo>
                  <a:pt x="1011151" y="32860"/>
                  <a:pt x="1207667" y="-9038"/>
                  <a:pt x="1413040" y="0"/>
                </a:cubicBezTo>
                <a:cubicBezTo>
                  <a:pt x="1618413" y="9038"/>
                  <a:pt x="1863735" y="18581"/>
                  <a:pt x="2026247" y="0"/>
                </a:cubicBezTo>
                <a:cubicBezTo>
                  <a:pt x="2188759" y="-18581"/>
                  <a:pt x="2442032" y="10455"/>
                  <a:pt x="2666114" y="0"/>
                </a:cubicBezTo>
                <a:cubicBezTo>
                  <a:pt x="2658156" y="219784"/>
                  <a:pt x="2682406" y="287550"/>
                  <a:pt x="2666114" y="480132"/>
                </a:cubicBezTo>
                <a:cubicBezTo>
                  <a:pt x="2649822" y="672714"/>
                  <a:pt x="2653238" y="807954"/>
                  <a:pt x="2666114" y="923330"/>
                </a:cubicBezTo>
                <a:cubicBezTo>
                  <a:pt x="2457190" y="949567"/>
                  <a:pt x="2208085" y="911412"/>
                  <a:pt x="1999586" y="923330"/>
                </a:cubicBezTo>
                <a:cubicBezTo>
                  <a:pt x="1791087" y="935248"/>
                  <a:pt x="1605104" y="932005"/>
                  <a:pt x="1413040" y="923330"/>
                </a:cubicBezTo>
                <a:cubicBezTo>
                  <a:pt x="1220976" y="914655"/>
                  <a:pt x="1040821" y="938075"/>
                  <a:pt x="719851" y="923330"/>
                </a:cubicBezTo>
                <a:cubicBezTo>
                  <a:pt x="398881" y="908585"/>
                  <a:pt x="247418" y="936098"/>
                  <a:pt x="0" y="923330"/>
                </a:cubicBezTo>
                <a:cubicBezTo>
                  <a:pt x="-18491" y="811013"/>
                  <a:pt x="760" y="704929"/>
                  <a:pt x="0" y="489365"/>
                </a:cubicBezTo>
                <a:cubicBezTo>
                  <a:pt x="-760" y="273801"/>
                  <a:pt x="-17760" y="160323"/>
                  <a:pt x="0" y="0"/>
                </a:cubicBezTo>
                <a:close/>
              </a:path>
              <a:path w="2666114" h="923330" stroke="0" extrusionOk="0">
                <a:moveTo>
                  <a:pt x="0" y="0"/>
                </a:moveTo>
                <a:cubicBezTo>
                  <a:pt x="247728" y="-17284"/>
                  <a:pt x="370754" y="17008"/>
                  <a:pt x="666529" y="0"/>
                </a:cubicBezTo>
                <a:cubicBezTo>
                  <a:pt x="962304" y="-17008"/>
                  <a:pt x="1110796" y="-9730"/>
                  <a:pt x="1279735" y="0"/>
                </a:cubicBezTo>
                <a:cubicBezTo>
                  <a:pt x="1448674" y="9730"/>
                  <a:pt x="1678494" y="-24517"/>
                  <a:pt x="1972924" y="0"/>
                </a:cubicBezTo>
                <a:cubicBezTo>
                  <a:pt x="2267354" y="24517"/>
                  <a:pt x="2438902" y="9038"/>
                  <a:pt x="2666114" y="0"/>
                </a:cubicBezTo>
                <a:cubicBezTo>
                  <a:pt x="2665548" y="129206"/>
                  <a:pt x="2647564" y="281159"/>
                  <a:pt x="2666114" y="470898"/>
                </a:cubicBezTo>
                <a:cubicBezTo>
                  <a:pt x="2684664" y="660637"/>
                  <a:pt x="2663030" y="826607"/>
                  <a:pt x="2666114" y="923330"/>
                </a:cubicBezTo>
                <a:cubicBezTo>
                  <a:pt x="2396939" y="905532"/>
                  <a:pt x="2268252" y="903034"/>
                  <a:pt x="2026247" y="923330"/>
                </a:cubicBezTo>
                <a:cubicBezTo>
                  <a:pt x="1784242" y="943626"/>
                  <a:pt x="1521685" y="909166"/>
                  <a:pt x="1333057" y="923330"/>
                </a:cubicBezTo>
                <a:cubicBezTo>
                  <a:pt x="1144429" y="937495"/>
                  <a:pt x="982180" y="917025"/>
                  <a:pt x="719851" y="923330"/>
                </a:cubicBezTo>
                <a:cubicBezTo>
                  <a:pt x="457522" y="929635"/>
                  <a:pt x="188551" y="948130"/>
                  <a:pt x="0" y="923330"/>
                </a:cubicBezTo>
                <a:cubicBezTo>
                  <a:pt x="17317" y="760657"/>
                  <a:pt x="8898" y="628596"/>
                  <a:pt x="0" y="461665"/>
                </a:cubicBezTo>
                <a:cubicBezTo>
                  <a:pt x="-8898" y="294735"/>
                  <a:pt x="6607" y="111210"/>
                  <a:pt x="0" y="0"/>
                </a:cubicBezTo>
                <a:close/>
              </a:path>
            </a:pathLst>
          </a:custGeom>
          <a:noFill/>
          <a:ln w="28575">
            <a:solidFill>
              <a:schemeClr val="tx1"/>
            </a:solidFill>
            <a:extLst>
              <a:ext uri="{C807C97D-BFC1-408E-A445-0C87EB9F89A2}">
                <ask:lineSketchStyleProps xmlns="" xmlns:ask="http://schemas.microsoft.com/office/drawing/2018/sketchyshapes" sd="618484120">
                  <a:custGeom>
                    <a:avLst/>
                    <a:gdLst>
                      <a:gd name="connsiteX0" fmla="*/ 0 w 3833442"/>
                      <a:gd name="connsiteY0" fmla="*/ 0 h 769441"/>
                      <a:gd name="connsiteX1" fmla="*/ 1035029 w 3833442"/>
                      <a:gd name="connsiteY1" fmla="*/ 0 h 769441"/>
                      <a:gd name="connsiteX2" fmla="*/ 2031723 w 3833442"/>
                      <a:gd name="connsiteY2" fmla="*/ 0 h 769441"/>
                      <a:gd name="connsiteX3" fmla="*/ 2913416 w 3833442"/>
                      <a:gd name="connsiteY3" fmla="*/ 0 h 769441"/>
                      <a:gd name="connsiteX4" fmla="*/ 3833442 w 3833442"/>
                      <a:gd name="connsiteY4" fmla="*/ 0 h 769441"/>
                      <a:gd name="connsiteX5" fmla="*/ 3833442 w 3833442"/>
                      <a:gd name="connsiteY5" fmla="*/ 400109 h 769441"/>
                      <a:gd name="connsiteX6" fmla="*/ 3833442 w 3833442"/>
                      <a:gd name="connsiteY6" fmla="*/ 769441 h 769441"/>
                      <a:gd name="connsiteX7" fmla="*/ 2875082 w 3833442"/>
                      <a:gd name="connsiteY7" fmla="*/ 769441 h 769441"/>
                      <a:gd name="connsiteX8" fmla="*/ 2031723 w 3833442"/>
                      <a:gd name="connsiteY8" fmla="*/ 769441 h 769441"/>
                      <a:gd name="connsiteX9" fmla="*/ 1035029 w 3833442"/>
                      <a:gd name="connsiteY9" fmla="*/ 769441 h 769441"/>
                      <a:gd name="connsiteX10" fmla="*/ 0 w 3833442"/>
                      <a:gd name="connsiteY10" fmla="*/ 769441 h 769441"/>
                      <a:gd name="connsiteX11" fmla="*/ 0 w 3833442"/>
                      <a:gd name="connsiteY11" fmla="*/ 407803 h 769441"/>
                      <a:gd name="connsiteX12" fmla="*/ 0 w 3833442"/>
                      <a:gd name="connsiteY12" fmla="*/ 0 h 769441"/>
                      <a:gd name="connsiteX0" fmla="*/ 0 w 3833442"/>
                      <a:gd name="connsiteY0" fmla="*/ 0 h 769441"/>
                      <a:gd name="connsiteX1" fmla="*/ 958361 w 3833442"/>
                      <a:gd name="connsiteY1" fmla="*/ 0 h 769441"/>
                      <a:gd name="connsiteX2" fmla="*/ 1840052 w 3833442"/>
                      <a:gd name="connsiteY2" fmla="*/ 0 h 769441"/>
                      <a:gd name="connsiteX3" fmla="*/ 2836746 w 3833442"/>
                      <a:gd name="connsiteY3" fmla="*/ 0 h 769441"/>
                      <a:gd name="connsiteX4" fmla="*/ 3833442 w 3833442"/>
                      <a:gd name="connsiteY4" fmla="*/ 0 h 769441"/>
                      <a:gd name="connsiteX5" fmla="*/ 3833442 w 3833442"/>
                      <a:gd name="connsiteY5" fmla="*/ 392414 h 769441"/>
                      <a:gd name="connsiteX6" fmla="*/ 3833442 w 3833442"/>
                      <a:gd name="connsiteY6" fmla="*/ 769441 h 769441"/>
                      <a:gd name="connsiteX7" fmla="*/ 2913416 w 3833442"/>
                      <a:gd name="connsiteY7" fmla="*/ 769441 h 769441"/>
                      <a:gd name="connsiteX8" fmla="*/ 1916721 w 3833442"/>
                      <a:gd name="connsiteY8" fmla="*/ 769441 h 769441"/>
                      <a:gd name="connsiteX9" fmla="*/ 1035029 w 3833442"/>
                      <a:gd name="connsiteY9" fmla="*/ 769441 h 769441"/>
                      <a:gd name="connsiteX10" fmla="*/ 0 w 3833442"/>
                      <a:gd name="connsiteY10" fmla="*/ 769441 h 769441"/>
                      <a:gd name="connsiteX11" fmla="*/ 0 w 3833442"/>
                      <a:gd name="connsiteY11" fmla="*/ 384720 h 769441"/>
                      <a:gd name="connsiteX12" fmla="*/ 0 w 3833442"/>
                      <a:gd name="connsiteY12" fmla="*/ 0 h 769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33442" h="769441" fill="none" extrusionOk="0">
                        <a:moveTo>
                          <a:pt x="0" y="0"/>
                        </a:moveTo>
                        <a:cubicBezTo>
                          <a:pt x="288887" y="-1693"/>
                          <a:pt x="599902" y="35604"/>
                          <a:pt x="1035029" y="0"/>
                        </a:cubicBezTo>
                        <a:cubicBezTo>
                          <a:pt x="1470270" y="72959"/>
                          <a:pt x="1752974" y="-14545"/>
                          <a:pt x="2031723" y="0"/>
                        </a:cubicBezTo>
                        <a:cubicBezTo>
                          <a:pt x="2316853" y="2976"/>
                          <a:pt x="2668470" y="6054"/>
                          <a:pt x="2913416" y="0"/>
                        </a:cubicBezTo>
                        <a:cubicBezTo>
                          <a:pt x="3106047" y="23235"/>
                          <a:pt x="3470421" y="-4561"/>
                          <a:pt x="3833442" y="0"/>
                        </a:cubicBezTo>
                        <a:cubicBezTo>
                          <a:pt x="3828631" y="193079"/>
                          <a:pt x="3863550" y="232871"/>
                          <a:pt x="3833442" y="400109"/>
                        </a:cubicBezTo>
                        <a:cubicBezTo>
                          <a:pt x="3796798" y="566250"/>
                          <a:pt x="3815270" y="676006"/>
                          <a:pt x="3833442" y="769441"/>
                        </a:cubicBezTo>
                        <a:cubicBezTo>
                          <a:pt x="3591987" y="778164"/>
                          <a:pt x="3147430" y="767661"/>
                          <a:pt x="2875082" y="769441"/>
                        </a:cubicBezTo>
                        <a:cubicBezTo>
                          <a:pt x="2613205" y="791209"/>
                          <a:pt x="2291348" y="808051"/>
                          <a:pt x="2031723" y="769441"/>
                        </a:cubicBezTo>
                        <a:cubicBezTo>
                          <a:pt x="1733265" y="705686"/>
                          <a:pt x="1495781" y="810540"/>
                          <a:pt x="1035029" y="769441"/>
                        </a:cubicBezTo>
                        <a:cubicBezTo>
                          <a:pt x="575208" y="771684"/>
                          <a:pt x="360626" y="813156"/>
                          <a:pt x="0" y="769441"/>
                        </a:cubicBezTo>
                        <a:cubicBezTo>
                          <a:pt x="-31614" y="686487"/>
                          <a:pt x="-4908" y="592606"/>
                          <a:pt x="0" y="407803"/>
                        </a:cubicBezTo>
                        <a:cubicBezTo>
                          <a:pt x="-5521" y="211165"/>
                          <a:pt x="-48712" y="132363"/>
                          <a:pt x="0" y="0"/>
                        </a:cubicBezTo>
                        <a:close/>
                      </a:path>
                      <a:path w="3833442" h="769441" stroke="0" extrusionOk="0">
                        <a:moveTo>
                          <a:pt x="0" y="0"/>
                        </a:moveTo>
                        <a:cubicBezTo>
                          <a:pt x="391201" y="-11325"/>
                          <a:pt x="560899" y="1351"/>
                          <a:pt x="958361" y="0"/>
                        </a:cubicBezTo>
                        <a:cubicBezTo>
                          <a:pt x="1367700" y="-55626"/>
                          <a:pt x="1609403" y="40121"/>
                          <a:pt x="1840052" y="0"/>
                        </a:cubicBezTo>
                        <a:cubicBezTo>
                          <a:pt x="2089702" y="51084"/>
                          <a:pt x="2373292" y="18728"/>
                          <a:pt x="2836746" y="0"/>
                        </a:cubicBezTo>
                        <a:cubicBezTo>
                          <a:pt x="3254498" y="-22489"/>
                          <a:pt x="3451639" y="-13442"/>
                          <a:pt x="3833442" y="0"/>
                        </a:cubicBezTo>
                        <a:cubicBezTo>
                          <a:pt x="3828608" y="106605"/>
                          <a:pt x="3811291" y="227159"/>
                          <a:pt x="3833442" y="392414"/>
                        </a:cubicBezTo>
                        <a:cubicBezTo>
                          <a:pt x="3870187" y="547640"/>
                          <a:pt x="3835989" y="680365"/>
                          <a:pt x="3833442" y="769441"/>
                        </a:cubicBezTo>
                        <a:cubicBezTo>
                          <a:pt x="3469328" y="779214"/>
                          <a:pt x="3276554" y="734209"/>
                          <a:pt x="2913416" y="769441"/>
                        </a:cubicBezTo>
                        <a:cubicBezTo>
                          <a:pt x="2509660" y="820834"/>
                          <a:pt x="2128571" y="767119"/>
                          <a:pt x="1916721" y="769441"/>
                        </a:cubicBezTo>
                        <a:cubicBezTo>
                          <a:pt x="1628863" y="782408"/>
                          <a:pt x="1415096" y="738595"/>
                          <a:pt x="1035029" y="769441"/>
                        </a:cubicBezTo>
                        <a:cubicBezTo>
                          <a:pt x="656645" y="797073"/>
                          <a:pt x="282563" y="731290"/>
                          <a:pt x="0" y="769441"/>
                        </a:cubicBezTo>
                        <a:cubicBezTo>
                          <a:pt x="15819" y="631017"/>
                          <a:pt x="18469" y="532474"/>
                          <a:pt x="0" y="384720"/>
                        </a:cubicBezTo>
                        <a:cubicBezTo>
                          <a:pt x="-21933" y="247548"/>
                          <a:pt x="15778" y="93937"/>
                          <a:pt x="0" y="0"/>
                        </a:cubicBezTo>
                        <a:close/>
                      </a:path>
                    </a:pathLst>
                  </a:custGeom>
                  <ask:type>
                    <ask:lineSketchFreehand/>
                  </ask:type>
                </ask:lineSketchStyleProps>
              </a:ext>
            </a:extLst>
          </a:ln>
        </p:spPr>
        <p:txBody>
          <a:bodyPr wrap="square" rtlCol="0">
            <a:spAutoFit/>
          </a:bodyPr>
          <a:lstStyle/>
          <a:p>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thoăn</a:t>
            </a:r>
            <a:r>
              <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thoắt</a:t>
            </a:r>
            <a:endPar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endParaRPr>
          </a:p>
        </p:txBody>
      </p:sp>
      <p:sp>
        <p:nvSpPr>
          <p:cNvPr id="13" name="TextBox 12">
            <a:extLst>
              <a:ext uri="{FF2B5EF4-FFF2-40B4-BE49-F238E27FC236}">
                <a16:creationId xmlns:a16="http://schemas.microsoft.com/office/drawing/2014/main" id="{C85261A6-8AA1-8AA6-0149-E51314538229}"/>
              </a:ext>
            </a:extLst>
          </p:cNvPr>
          <p:cNvSpPr txBox="1"/>
          <p:nvPr/>
        </p:nvSpPr>
        <p:spPr>
          <a:xfrm>
            <a:off x="3832535" y="3830777"/>
            <a:ext cx="3148558" cy="769441"/>
          </a:xfrm>
          <a:custGeom>
            <a:avLst/>
            <a:gdLst>
              <a:gd name="connsiteX0" fmla="*/ 0 w 2666114"/>
              <a:gd name="connsiteY0" fmla="*/ 0 h 923330"/>
              <a:gd name="connsiteX1" fmla="*/ 719851 w 2666114"/>
              <a:gd name="connsiteY1" fmla="*/ 0 h 923330"/>
              <a:gd name="connsiteX2" fmla="*/ 1413040 w 2666114"/>
              <a:gd name="connsiteY2" fmla="*/ 0 h 923330"/>
              <a:gd name="connsiteX3" fmla="*/ 2026247 w 2666114"/>
              <a:gd name="connsiteY3" fmla="*/ 0 h 923330"/>
              <a:gd name="connsiteX4" fmla="*/ 2666114 w 2666114"/>
              <a:gd name="connsiteY4" fmla="*/ 0 h 923330"/>
              <a:gd name="connsiteX5" fmla="*/ 2666114 w 2666114"/>
              <a:gd name="connsiteY5" fmla="*/ 480132 h 923330"/>
              <a:gd name="connsiteX6" fmla="*/ 2666114 w 2666114"/>
              <a:gd name="connsiteY6" fmla="*/ 923330 h 923330"/>
              <a:gd name="connsiteX7" fmla="*/ 1999586 w 2666114"/>
              <a:gd name="connsiteY7" fmla="*/ 923330 h 923330"/>
              <a:gd name="connsiteX8" fmla="*/ 1413040 w 2666114"/>
              <a:gd name="connsiteY8" fmla="*/ 923330 h 923330"/>
              <a:gd name="connsiteX9" fmla="*/ 719851 w 2666114"/>
              <a:gd name="connsiteY9" fmla="*/ 923330 h 923330"/>
              <a:gd name="connsiteX10" fmla="*/ 0 w 2666114"/>
              <a:gd name="connsiteY10" fmla="*/ 923330 h 923330"/>
              <a:gd name="connsiteX11" fmla="*/ 0 w 2666114"/>
              <a:gd name="connsiteY11" fmla="*/ 489365 h 923330"/>
              <a:gd name="connsiteX12" fmla="*/ 0 w 2666114"/>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66114" h="923330" fill="none" extrusionOk="0">
                <a:moveTo>
                  <a:pt x="0" y="0"/>
                </a:moveTo>
                <a:cubicBezTo>
                  <a:pt x="189714" y="102"/>
                  <a:pt x="428551" y="-32860"/>
                  <a:pt x="719851" y="0"/>
                </a:cubicBezTo>
                <a:cubicBezTo>
                  <a:pt x="1011151" y="32860"/>
                  <a:pt x="1207667" y="-9038"/>
                  <a:pt x="1413040" y="0"/>
                </a:cubicBezTo>
                <a:cubicBezTo>
                  <a:pt x="1618413" y="9038"/>
                  <a:pt x="1863735" y="18581"/>
                  <a:pt x="2026247" y="0"/>
                </a:cubicBezTo>
                <a:cubicBezTo>
                  <a:pt x="2188759" y="-18581"/>
                  <a:pt x="2442032" y="10455"/>
                  <a:pt x="2666114" y="0"/>
                </a:cubicBezTo>
                <a:cubicBezTo>
                  <a:pt x="2658156" y="219784"/>
                  <a:pt x="2682406" y="287550"/>
                  <a:pt x="2666114" y="480132"/>
                </a:cubicBezTo>
                <a:cubicBezTo>
                  <a:pt x="2649822" y="672714"/>
                  <a:pt x="2653238" y="807954"/>
                  <a:pt x="2666114" y="923330"/>
                </a:cubicBezTo>
                <a:cubicBezTo>
                  <a:pt x="2457190" y="949567"/>
                  <a:pt x="2208085" y="911412"/>
                  <a:pt x="1999586" y="923330"/>
                </a:cubicBezTo>
                <a:cubicBezTo>
                  <a:pt x="1791087" y="935248"/>
                  <a:pt x="1605104" y="932005"/>
                  <a:pt x="1413040" y="923330"/>
                </a:cubicBezTo>
                <a:cubicBezTo>
                  <a:pt x="1220976" y="914655"/>
                  <a:pt x="1040821" y="938075"/>
                  <a:pt x="719851" y="923330"/>
                </a:cubicBezTo>
                <a:cubicBezTo>
                  <a:pt x="398881" y="908585"/>
                  <a:pt x="247418" y="936098"/>
                  <a:pt x="0" y="923330"/>
                </a:cubicBezTo>
                <a:cubicBezTo>
                  <a:pt x="-18491" y="811013"/>
                  <a:pt x="760" y="704929"/>
                  <a:pt x="0" y="489365"/>
                </a:cubicBezTo>
                <a:cubicBezTo>
                  <a:pt x="-760" y="273801"/>
                  <a:pt x="-17760" y="160323"/>
                  <a:pt x="0" y="0"/>
                </a:cubicBezTo>
                <a:close/>
              </a:path>
              <a:path w="2666114" h="923330" stroke="0" extrusionOk="0">
                <a:moveTo>
                  <a:pt x="0" y="0"/>
                </a:moveTo>
                <a:cubicBezTo>
                  <a:pt x="247728" y="-17284"/>
                  <a:pt x="370754" y="17008"/>
                  <a:pt x="666529" y="0"/>
                </a:cubicBezTo>
                <a:cubicBezTo>
                  <a:pt x="962304" y="-17008"/>
                  <a:pt x="1110796" y="-9730"/>
                  <a:pt x="1279735" y="0"/>
                </a:cubicBezTo>
                <a:cubicBezTo>
                  <a:pt x="1448674" y="9730"/>
                  <a:pt x="1678494" y="-24517"/>
                  <a:pt x="1972924" y="0"/>
                </a:cubicBezTo>
                <a:cubicBezTo>
                  <a:pt x="2267354" y="24517"/>
                  <a:pt x="2438902" y="9038"/>
                  <a:pt x="2666114" y="0"/>
                </a:cubicBezTo>
                <a:cubicBezTo>
                  <a:pt x="2665548" y="129206"/>
                  <a:pt x="2647564" y="281159"/>
                  <a:pt x="2666114" y="470898"/>
                </a:cubicBezTo>
                <a:cubicBezTo>
                  <a:pt x="2684664" y="660637"/>
                  <a:pt x="2663030" y="826607"/>
                  <a:pt x="2666114" y="923330"/>
                </a:cubicBezTo>
                <a:cubicBezTo>
                  <a:pt x="2396939" y="905532"/>
                  <a:pt x="2268252" y="903034"/>
                  <a:pt x="2026247" y="923330"/>
                </a:cubicBezTo>
                <a:cubicBezTo>
                  <a:pt x="1784242" y="943626"/>
                  <a:pt x="1521685" y="909166"/>
                  <a:pt x="1333057" y="923330"/>
                </a:cubicBezTo>
                <a:cubicBezTo>
                  <a:pt x="1144429" y="937495"/>
                  <a:pt x="982180" y="917025"/>
                  <a:pt x="719851" y="923330"/>
                </a:cubicBezTo>
                <a:cubicBezTo>
                  <a:pt x="457522" y="929635"/>
                  <a:pt x="188551" y="948130"/>
                  <a:pt x="0" y="923330"/>
                </a:cubicBezTo>
                <a:cubicBezTo>
                  <a:pt x="17317" y="760657"/>
                  <a:pt x="8898" y="628596"/>
                  <a:pt x="0" y="461665"/>
                </a:cubicBezTo>
                <a:cubicBezTo>
                  <a:pt x="-8898" y="294735"/>
                  <a:pt x="6607" y="111210"/>
                  <a:pt x="0" y="0"/>
                </a:cubicBezTo>
                <a:close/>
              </a:path>
            </a:pathLst>
          </a:custGeom>
          <a:noFill/>
          <a:ln w="28575">
            <a:solidFill>
              <a:schemeClr val="tx1"/>
            </a:solidFill>
            <a:extLst>
              <a:ext uri="{C807C97D-BFC1-408E-A445-0C87EB9F89A2}">
                <ask:lineSketchStyleProps xmlns="" xmlns:ask="http://schemas.microsoft.com/office/drawing/2018/sketchyshapes" sd="618484120">
                  <a:custGeom>
                    <a:avLst/>
                    <a:gdLst>
                      <a:gd name="connsiteX0" fmla="*/ 0 w 3148558"/>
                      <a:gd name="connsiteY0" fmla="*/ 0 h 769441"/>
                      <a:gd name="connsiteX1" fmla="*/ 850110 w 3148558"/>
                      <a:gd name="connsiteY1" fmla="*/ 0 h 769441"/>
                      <a:gd name="connsiteX2" fmla="*/ 1668735 w 3148558"/>
                      <a:gd name="connsiteY2" fmla="*/ 0 h 769441"/>
                      <a:gd name="connsiteX3" fmla="*/ 2392904 w 3148558"/>
                      <a:gd name="connsiteY3" fmla="*/ 0 h 769441"/>
                      <a:gd name="connsiteX4" fmla="*/ 3148558 w 3148558"/>
                      <a:gd name="connsiteY4" fmla="*/ 0 h 769441"/>
                      <a:gd name="connsiteX5" fmla="*/ 3148558 w 3148558"/>
                      <a:gd name="connsiteY5" fmla="*/ 400109 h 769441"/>
                      <a:gd name="connsiteX6" fmla="*/ 3148558 w 3148558"/>
                      <a:gd name="connsiteY6" fmla="*/ 769441 h 769441"/>
                      <a:gd name="connsiteX7" fmla="*/ 2361419 w 3148558"/>
                      <a:gd name="connsiteY7" fmla="*/ 769441 h 769441"/>
                      <a:gd name="connsiteX8" fmla="*/ 1668735 w 3148558"/>
                      <a:gd name="connsiteY8" fmla="*/ 769441 h 769441"/>
                      <a:gd name="connsiteX9" fmla="*/ 850110 w 3148558"/>
                      <a:gd name="connsiteY9" fmla="*/ 769441 h 769441"/>
                      <a:gd name="connsiteX10" fmla="*/ 0 w 3148558"/>
                      <a:gd name="connsiteY10" fmla="*/ 769441 h 769441"/>
                      <a:gd name="connsiteX11" fmla="*/ 0 w 3148558"/>
                      <a:gd name="connsiteY11" fmla="*/ 407803 h 769441"/>
                      <a:gd name="connsiteX12" fmla="*/ 0 w 3148558"/>
                      <a:gd name="connsiteY12" fmla="*/ 0 h 769441"/>
                      <a:gd name="connsiteX0" fmla="*/ 0 w 3148558"/>
                      <a:gd name="connsiteY0" fmla="*/ 0 h 769441"/>
                      <a:gd name="connsiteX1" fmla="*/ 787140 w 3148558"/>
                      <a:gd name="connsiteY1" fmla="*/ 0 h 769441"/>
                      <a:gd name="connsiteX2" fmla="*/ 1511308 w 3148558"/>
                      <a:gd name="connsiteY2" fmla="*/ 0 h 769441"/>
                      <a:gd name="connsiteX3" fmla="*/ 2329932 w 3148558"/>
                      <a:gd name="connsiteY3" fmla="*/ 0 h 769441"/>
                      <a:gd name="connsiteX4" fmla="*/ 3148558 w 3148558"/>
                      <a:gd name="connsiteY4" fmla="*/ 0 h 769441"/>
                      <a:gd name="connsiteX5" fmla="*/ 3148558 w 3148558"/>
                      <a:gd name="connsiteY5" fmla="*/ 392414 h 769441"/>
                      <a:gd name="connsiteX6" fmla="*/ 3148558 w 3148558"/>
                      <a:gd name="connsiteY6" fmla="*/ 769441 h 769441"/>
                      <a:gd name="connsiteX7" fmla="*/ 2392904 w 3148558"/>
                      <a:gd name="connsiteY7" fmla="*/ 769441 h 769441"/>
                      <a:gd name="connsiteX8" fmla="*/ 1574279 w 3148558"/>
                      <a:gd name="connsiteY8" fmla="*/ 769441 h 769441"/>
                      <a:gd name="connsiteX9" fmla="*/ 850110 w 3148558"/>
                      <a:gd name="connsiteY9" fmla="*/ 769441 h 769441"/>
                      <a:gd name="connsiteX10" fmla="*/ 0 w 3148558"/>
                      <a:gd name="connsiteY10" fmla="*/ 769441 h 769441"/>
                      <a:gd name="connsiteX11" fmla="*/ 0 w 3148558"/>
                      <a:gd name="connsiteY11" fmla="*/ 384720 h 769441"/>
                      <a:gd name="connsiteX12" fmla="*/ 0 w 3148558"/>
                      <a:gd name="connsiteY12" fmla="*/ 0 h 769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48558" h="769441" fill="none" extrusionOk="0">
                        <a:moveTo>
                          <a:pt x="0" y="0"/>
                        </a:moveTo>
                        <a:cubicBezTo>
                          <a:pt x="237960" y="-1451"/>
                          <a:pt x="489056" y="38536"/>
                          <a:pt x="850110" y="0"/>
                        </a:cubicBezTo>
                        <a:cubicBezTo>
                          <a:pt x="1208044" y="66077"/>
                          <a:pt x="1471812" y="-26869"/>
                          <a:pt x="1668735" y="0"/>
                        </a:cubicBezTo>
                        <a:cubicBezTo>
                          <a:pt x="1891237" y="-1448"/>
                          <a:pt x="2192251" y="8183"/>
                          <a:pt x="2392904" y="0"/>
                        </a:cubicBezTo>
                        <a:cubicBezTo>
                          <a:pt x="2555419" y="12260"/>
                          <a:pt x="2861439" y="1401"/>
                          <a:pt x="3148558" y="0"/>
                        </a:cubicBezTo>
                        <a:cubicBezTo>
                          <a:pt x="3140657" y="185394"/>
                          <a:pt x="3170757" y="236634"/>
                          <a:pt x="3148558" y="400109"/>
                        </a:cubicBezTo>
                        <a:cubicBezTo>
                          <a:pt x="3115929" y="566323"/>
                          <a:pt x="3134526" y="682614"/>
                          <a:pt x="3148558" y="769441"/>
                        </a:cubicBezTo>
                        <a:cubicBezTo>
                          <a:pt x="2949912" y="780585"/>
                          <a:pt x="2599733" y="761860"/>
                          <a:pt x="2361419" y="769441"/>
                        </a:cubicBezTo>
                        <a:cubicBezTo>
                          <a:pt x="2160581" y="793544"/>
                          <a:pt x="1886392" y="794059"/>
                          <a:pt x="1668735" y="769441"/>
                        </a:cubicBezTo>
                        <a:cubicBezTo>
                          <a:pt x="1424843" y="718938"/>
                          <a:pt x="1228165" y="819951"/>
                          <a:pt x="850110" y="769441"/>
                        </a:cubicBezTo>
                        <a:cubicBezTo>
                          <a:pt x="473389" y="777271"/>
                          <a:pt x="295392" y="801794"/>
                          <a:pt x="0" y="769441"/>
                        </a:cubicBezTo>
                        <a:cubicBezTo>
                          <a:pt x="-23688" y="679760"/>
                          <a:pt x="-5905" y="593296"/>
                          <a:pt x="0" y="407803"/>
                        </a:cubicBezTo>
                        <a:cubicBezTo>
                          <a:pt x="-4200" y="215487"/>
                          <a:pt x="-34614" y="132873"/>
                          <a:pt x="0" y="0"/>
                        </a:cubicBezTo>
                        <a:close/>
                      </a:path>
                      <a:path w="3148558" h="769441" stroke="0" extrusionOk="0">
                        <a:moveTo>
                          <a:pt x="0" y="0"/>
                        </a:moveTo>
                        <a:cubicBezTo>
                          <a:pt x="307771" y="-13066"/>
                          <a:pt x="466597" y="918"/>
                          <a:pt x="787140" y="0"/>
                        </a:cubicBezTo>
                        <a:cubicBezTo>
                          <a:pt x="1127622" y="-37099"/>
                          <a:pt x="1314327" y="1840"/>
                          <a:pt x="1511308" y="0"/>
                        </a:cubicBezTo>
                        <a:cubicBezTo>
                          <a:pt x="1714334" y="30523"/>
                          <a:pt x="1950771" y="10276"/>
                          <a:pt x="2329932" y="0"/>
                        </a:cubicBezTo>
                        <a:cubicBezTo>
                          <a:pt x="2676822" y="14148"/>
                          <a:pt x="2839146" y="-8105"/>
                          <a:pt x="3148558" y="0"/>
                        </a:cubicBezTo>
                        <a:cubicBezTo>
                          <a:pt x="3120305" y="100356"/>
                          <a:pt x="3138915" y="214933"/>
                          <a:pt x="3148558" y="392414"/>
                        </a:cubicBezTo>
                        <a:cubicBezTo>
                          <a:pt x="3186028" y="546065"/>
                          <a:pt x="3149118" y="683738"/>
                          <a:pt x="3148558" y="769441"/>
                        </a:cubicBezTo>
                        <a:cubicBezTo>
                          <a:pt x="2856117" y="781925"/>
                          <a:pt x="2687692" y="741672"/>
                          <a:pt x="2392904" y="769441"/>
                        </a:cubicBezTo>
                        <a:cubicBezTo>
                          <a:pt x="2060901" y="814909"/>
                          <a:pt x="1774190" y="761287"/>
                          <a:pt x="1574279" y="769441"/>
                        </a:cubicBezTo>
                        <a:cubicBezTo>
                          <a:pt x="1312911" y="783942"/>
                          <a:pt x="1161261" y="752171"/>
                          <a:pt x="850110" y="769441"/>
                        </a:cubicBezTo>
                        <a:cubicBezTo>
                          <a:pt x="537889" y="820001"/>
                          <a:pt x="230796" y="748391"/>
                          <a:pt x="0" y="769441"/>
                        </a:cubicBezTo>
                        <a:cubicBezTo>
                          <a:pt x="16992" y="632790"/>
                          <a:pt x="22716" y="542424"/>
                          <a:pt x="0" y="384720"/>
                        </a:cubicBezTo>
                        <a:cubicBezTo>
                          <a:pt x="-14523" y="246462"/>
                          <a:pt x="12753" y="93670"/>
                          <a:pt x="0" y="0"/>
                        </a:cubicBezTo>
                        <a:close/>
                      </a:path>
                    </a:pathLst>
                  </a:custGeom>
                  <ask:type>
                    <ask:lineSketchFreehand/>
                  </ask:type>
                </ask:lineSketchStyleProps>
              </a:ext>
            </a:extLst>
          </a:ln>
        </p:spPr>
        <p:txBody>
          <a:bodyPr wrap="square" rtlCol="0">
            <a:spAutoFit/>
          </a:bodyPr>
          <a:lstStyle/>
          <a:p>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tụt</a:t>
            </a:r>
            <a:r>
              <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xuống</a:t>
            </a:r>
            <a:endPar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CD4EC5BA-74B3-74FE-8783-96C4391609BB}"/>
              </a:ext>
            </a:extLst>
          </p:cNvPr>
          <p:cNvSpPr txBox="1"/>
          <p:nvPr/>
        </p:nvSpPr>
        <p:spPr>
          <a:xfrm>
            <a:off x="8222818" y="3830777"/>
            <a:ext cx="2152105" cy="769441"/>
          </a:xfrm>
          <a:custGeom>
            <a:avLst/>
            <a:gdLst>
              <a:gd name="connsiteX0" fmla="*/ 0 w 2666114"/>
              <a:gd name="connsiteY0" fmla="*/ 0 h 923330"/>
              <a:gd name="connsiteX1" fmla="*/ 719851 w 2666114"/>
              <a:gd name="connsiteY1" fmla="*/ 0 h 923330"/>
              <a:gd name="connsiteX2" fmla="*/ 1413040 w 2666114"/>
              <a:gd name="connsiteY2" fmla="*/ 0 h 923330"/>
              <a:gd name="connsiteX3" fmla="*/ 2026247 w 2666114"/>
              <a:gd name="connsiteY3" fmla="*/ 0 h 923330"/>
              <a:gd name="connsiteX4" fmla="*/ 2666114 w 2666114"/>
              <a:gd name="connsiteY4" fmla="*/ 0 h 923330"/>
              <a:gd name="connsiteX5" fmla="*/ 2666114 w 2666114"/>
              <a:gd name="connsiteY5" fmla="*/ 480132 h 923330"/>
              <a:gd name="connsiteX6" fmla="*/ 2666114 w 2666114"/>
              <a:gd name="connsiteY6" fmla="*/ 923330 h 923330"/>
              <a:gd name="connsiteX7" fmla="*/ 1999586 w 2666114"/>
              <a:gd name="connsiteY7" fmla="*/ 923330 h 923330"/>
              <a:gd name="connsiteX8" fmla="*/ 1413040 w 2666114"/>
              <a:gd name="connsiteY8" fmla="*/ 923330 h 923330"/>
              <a:gd name="connsiteX9" fmla="*/ 719851 w 2666114"/>
              <a:gd name="connsiteY9" fmla="*/ 923330 h 923330"/>
              <a:gd name="connsiteX10" fmla="*/ 0 w 2666114"/>
              <a:gd name="connsiteY10" fmla="*/ 923330 h 923330"/>
              <a:gd name="connsiteX11" fmla="*/ 0 w 2666114"/>
              <a:gd name="connsiteY11" fmla="*/ 489365 h 923330"/>
              <a:gd name="connsiteX12" fmla="*/ 0 w 2666114"/>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66114" h="923330" fill="none" extrusionOk="0">
                <a:moveTo>
                  <a:pt x="0" y="0"/>
                </a:moveTo>
                <a:cubicBezTo>
                  <a:pt x="189714" y="102"/>
                  <a:pt x="428551" y="-32860"/>
                  <a:pt x="719851" y="0"/>
                </a:cubicBezTo>
                <a:cubicBezTo>
                  <a:pt x="1011151" y="32860"/>
                  <a:pt x="1207667" y="-9038"/>
                  <a:pt x="1413040" y="0"/>
                </a:cubicBezTo>
                <a:cubicBezTo>
                  <a:pt x="1618413" y="9038"/>
                  <a:pt x="1863735" y="18581"/>
                  <a:pt x="2026247" y="0"/>
                </a:cubicBezTo>
                <a:cubicBezTo>
                  <a:pt x="2188759" y="-18581"/>
                  <a:pt x="2442032" y="10455"/>
                  <a:pt x="2666114" y="0"/>
                </a:cubicBezTo>
                <a:cubicBezTo>
                  <a:pt x="2658156" y="219784"/>
                  <a:pt x="2682406" y="287550"/>
                  <a:pt x="2666114" y="480132"/>
                </a:cubicBezTo>
                <a:cubicBezTo>
                  <a:pt x="2649822" y="672714"/>
                  <a:pt x="2653238" y="807954"/>
                  <a:pt x="2666114" y="923330"/>
                </a:cubicBezTo>
                <a:cubicBezTo>
                  <a:pt x="2457190" y="949567"/>
                  <a:pt x="2208085" y="911412"/>
                  <a:pt x="1999586" y="923330"/>
                </a:cubicBezTo>
                <a:cubicBezTo>
                  <a:pt x="1791087" y="935248"/>
                  <a:pt x="1605104" y="932005"/>
                  <a:pt x="1413040" y="923330"/>
                </a:cubicBezTo>
                <a:cubicBezTo>
                  <a:pt x="1220976" y="914655"/>
                  <a:pt x="1040821" y="938075"/>
                  <a:pt x="719851" y="923330"/>
                </a:cubicBezTo>
                <a:cubicBezTo>
                  <a:pt x="398881" y="908585"/>
                  <a:pt x="247418" y="936098"/>
                  <a:pt x="0" y="923330"/>
                </a:cubicBezTo>
                <a:cubicBezTo>
                  <a:pt x="-18491" y="811013"/>
                  <a:pt x="760" y="704929"/>
                  <a:pt x="0" y="489365"/>
                </a:cubicBezTo>
                <a:cubicBezTo>
                  <a:pt x="-760" y="273801"/>
                  <a:pt x="-17760" y="160323"/>
                  <a:pt x="0" y="0"/>
                </a:cubicBezTo>
                <a:close/>
              </a:path>
              <a:path w="2666114" h="923330" stroke="0" extrusionOk="0">
                <a:moveTo>
                  <a:pt x="0" y="0"/>
                </a:moveTo>
                <a:cubicBezTo>
                  <a:pt x="247728" y="-17284"/>
                  <a:pt x="370754" y="17008"/>
                  <a:pt x="666529" y="0"/>
                </a:cubicBezTo>
                <a:cubicBezTo>
                  <a:pt x="962304" y="-17008"/>
                  <a:pt x="1110796" y="-9730"/>
                  <a:pt x="1279735" y="0"/>
                </a:cubicBezTo>
                <a:cubicBezTo>
                  <a:pt x="1448674" y="9730"/>
                  <a:pt x="1678494" y="-24517"/>
                  <a:pt x="1972924" y="0"/>
                </a:cubicBezTo>
                <a:cubicBezTo>
                  <a:pt x="2267354" y="24517"/>
                  <a:pt x="2438902" y="9038"/>
                  <a:pt x="2666114" y="0"/>
                </a:cubicBezTo>
                <a:cubicBezTo>
                  <a:pt x="2665548" y="129206"/>
                  <a:pt x="2647564" y="281159"/>
                  <a:pt x="2666114" y="470898"/>
                </a:cubicBezTo>
                <a:cubicBezTo>
                  <a:pt x="2684664" y="660637"/>
                  <a:pt x="2663030" y="826607"/>
                  <a:pt x="2666114" y="923330"/>
                </a:cubicBezTo>
                <a:cubicBezTo>
                  <a:pt x="2396939" y="905532"/>
                  <a:pt x="2268252" y="903034"/>
                  <a:pt x="2026247" y="923330"/>
                </a:cubicBezTo>
                <a:cubicBezTo>
                  <a:pt x="1784242" y="943626"/>
                  <a:pt x="1521685" y="909166"/>
                  <a:pt x="1333057" y="923330"/>
                </a:cubicBezTo>
                <a:cubicBezTo>
                  <a:pt x="1144429" y="937495"/>
                  <a:pt x="982180" y="917025"/>
                  <a:pt x="719851" y="923330"/>
                </a:cubicBezTo>
                <a:cubicBezTo>
                  <a:pt x="457522" y="929635"/>
                  <a:pt x="188551" y="948130"/>
                  <a:pt x="0" y="923330"/>
                </a:cubicBezTo>
                <a:cubicBezTo>
                  <a:pt x="17317" y="760657"/>
                  <a:pt x="8898" y="628596"/>
                  <a:pt x="0" y="461665"/>
                </a:cubicBezTo>
                <a:cubicBezTo>
                  <a:pt x="-8898" y="294735"/>
                  <a:pt x="6607" y="111210"/>
                  <a:pt x="0" y="0"/>
                </a:cubicBezTo>
                <a:close/>
              </a:path>
            </a:pathLst>
          </a:custGeom>
          <a:noFill/>
          <a:ln w="28575">
            <a:solidFill>
              <a:schemeClr val="tx1"/>
            </a:solidFill>
            <a:extLst>
              <a:ext uri="{C807C97D-BFC1-408E-A445-0C87EB9F89A2}">
                <ask:lineSketchStyleProps xmlns="" xmlns:ask="http://schemas.microsoft.com/office/drawing/2018/sketchyshapes" sd="618484120">
                  <a:custGeom>
                    <a:avLst/>
                    <a:gdLst>
                      <a:gd name="connsiteX0" fmla="*/ 0 w 2152105"/>
                      <a:gd name="connsiteY0" fmla="*/ 0 h 769441"/>
                      <a:gd name="connsiteX1" fmla="*/ 581068 w 2152105"/>
                      <a:gd name="connsiteY1" fmla="*/ 0 h 769441"/>
                      <a:gd name="connsiteX2" fmla="*/ 1140615 w 2152105"/>
                      <a:gd name="connsiteY2" fmla="*/ 0 h 769441"/>
                      <a:gd name="connsiteX3" fmla="*/ 1635600 w 2152105"/>
                      <a:gd name="connsiteY3" fmla="*/ 0 h 769441"/>
                      <a:gd name="connsiteX4" fmla="*/ 2152105 w 2152105"/>
                      <a:gd name="connsiteY4" fmla="*/ 0 h 769441"/>
                      <a:gd name="connsiteX5" fmla="*/ 2152105 w 2152105"/>
                      <a:gd name="connsiteY5" fmla="*/ 400109 h 769441"/>
                      <a:gd name="connsiteX6" fmla="*/ 2152105 w 2152105"/>
                      <a:gd name="connsiteY6" fmla="*/ 769441 h 769441"/>
                      <a:gd name="connsiteX7" fmla="*/ 1614079 w 2152105"/>
                      <a:gd name="connsiteY7" fmla="*/ 769441 h 769441"/>
                      <a:gd name="connsiteX8" fmla="*/ 1140615 w 2152105"/>
                      <a:gd name="connsiteY8" fmla="*/ 769441 h 769441"/>
                      <a:gd name="connsiteX9" fmla="*/ 581068 w 2152105"/>
                      <a:gd name="connsiteY9" fmla="*/ 769441 h 769441"/>
                      <a:gd name="connsiteX10" fmla="*/ 0 w 2152105"/>
                      <a:gd name="connsiteY10" fmla="*/ 769441 h 769441"/>
                      <a:gd name="connsiteX11" fmla="*/ 0 w 2152105"/>
                      <a:gd name="connsiteY11" fmla="*/ 407803 h 769441"/>
                      <a:gd name="connsiteX12" fmla="*/ 0 w 2152105"/>
                      <a:gd name="connsiteY12" fmla="*/ 0 h 769441"/>
                      <a:gd name="connsiteX0" fmla="*/ 0 w 2152105"/>
                      <a:gd name="connsiteY0" fmla="*/ 0 h 769441"/>
                      <a:gd name="connsiteX1" fmla="*/ 538026 w 2152105"/>
                      <a:gd name="connsiteY1" fmla="*/ 0 h 769441"/>
                      <a:gd name="connsiteX2" fmla="*/ 1033010 w 2152105"/>
                      <a:gd name="connsiteY2" fmla="*/ 0 h 769441"/>
                      <a:gd name="connsiteX3" fmla="*/ 1592557 w 2152105"/>
                      <a:gd name="connsiteY3" fmla="*/ 0 h 769441"/>
                      <a:gd name="connsiteX4" fmla="*/ 2152105 w 2152105"/>
                      <a:gd name="connsiteY4" fmla="*/ 0 h 769441"/>
                      <a:gd name="connsiteX5" fmla="*/ 2152105 w 2152105"/>
                      <a:gd name="connsiteY5" fmla="*/ 392414 h 769441"/>
                      <a:gd name="connsiteX6" fmla="*/ 2152105 w 2152105"/>
                      <a:gd name="connsiteY6" fmla="*/ 769441 h 769441"/>
                      <a:gd name="connsiteX7" fmla="*/ 1635600 w 2152105"/>
                      <a:gd name="connsiteY7" fmla="*/ 769441 h 769441"/>
                      <a:gd name="connsiteX8" fmla="*/ 1076052 w 2152105"/>
                      <a:gd name="connsiteY8" fmla="*/ 769441 h 769441"/>
                      <a:gd name="connsiteX9" fmla="*/ 581068 w 2152105"/>
                      <a:gd name="connsiteY9" fmla="*/ 769441 h 769441"/>
                      <a:gd name="connsiteX10" fmla="*/ 0 w 2152105"/>
                      <a:gd name="connsiteY10" fmla="*/ 769441 h 769441"/>
                      <a:gd name="connsiteX11" fmla="*/ 0 w 2152105"/>
                      <a:gd name="connsiteY11" fmla="*/ 384720 h 769441"/>
                      <a:gd name="connsiteX12" fmla="*/ 0 w 2152105"/>
                      <a:gd name="connsiteY12" fmla="*/ 0 h 769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52105" h="769441" fill="none" extrusionOk="0">
                        <a:moveTo>
                          <a:pt x="0" y="0"/>
                        </a:moveTo>
                        <a:cubicBezTo>
                          <a:pt x="201203" y="-5218"/>
                          <a:pt x="337780" y="4135"/>
                          <a:pt x="581068" y="0"/>
                        </a:cubicBezTo>
                        <a:cubicBezTo>
                          <a:pt x="818432" y="33566"/>
                          <a:pt x="1007507" y="-21382"/>
                          <a:pt x="1140615" y="0"/>
                        </a:cubicBezTo>
                        <a:cubicBezTo>
                          <a:pt x="1277573" y="-5386"/>
                          <a:pt x="1482360" y="-2958"/>
                          <a:pt x="1635600" y="0"/>
                        </a:cubicBezTo>
                        <a:cubicBezTo>
                          <a:pt x="1757633" y="-6854"/>
                          <a:pt x="1942840" y="-516"/>
                          <a:pt x="2152105" y="0"/>
                        </a:cubicBezTo>
                        <a:cubicBezTo>
                          <a:pt x="2148291" y="187059"/>
                          <a:pt x="2172660" y="232142"/>
                          <a:pt x="2152105" y="400109"/>
                        </a:cubicBezTo>
                        <a:cubicBezTo>
                          <a:pt x="2124472" y="566791"/>
                          <a:pt x="2144704" y="697047"/>
                          <a:pt x="2152105" y="769441"/>
                        </a:cubicBezTo>
                        <a:cubicBezTo>
                          <a:pt x="2015173" y="784235"/>
                          <a:pt x="1748489" y="769578"/>
                          <a:pt x="1614079" y="769441"/>
                        </a:cubicBezTo>
                        <a:cubicBezTo>
                          <a:pt x="1472126" y="787599"/>
                          <a:pt x="1278872" y="808518"/>
                          <a:pt x="1140615" y="769441"/>
                        </a:cubicBezTo>
                        <a:cubicBezTo>
                          <a:pt x="983879" y="757903"/>
                          <a:pt x="840037" y="786330"/>
                          <a:pt x="581068" y="769441"/>
                        </a:cubicBezTo>
                        <a:cubicBezTo>
                          <a:pt x="322506" y="761708"/>
                          <a:pt x="200843" y="787712"/>
                          <a:pt x="0" y="769441"/>
                        </a:cubicBezTo>
                        <a:cubicBezTo>
                          <a:pt x="-19629" y="685800"/>
                          <a:pt x="-12294" y="598552"/>
                          <a:pt x="0" y="407803"/>
                        </a:cubicBezTo>
                        <a:cubicBezTo>
                          <a:pt x="-3012" y="218960"/>
                          <a:pt x="-30846" y="132719"/>
                          <a:pt x="0" y="0"/>
                        </a:cubicBezTo>
                        <a:close/>
                      </a:path>
                      <a:path w="2152105" h="769441" stroke="0" extrusionOk="0">
                        <a:moveTo>
                          <a:pt x="0" y="0"/>
                        </a:moveTo>
                        <a:cubicBezTo>
                          <a:pt x="222832" y="-12393"/>
                          <a:pt x="306980" y="10621"/>
                          <a:pt x="538026" y="0"/>
                        </a:cubicBezTo>
                        <a:cubicBezTo>
                          <a:pt x="775088" y="-18569"/>
                          <a:pt x="903476" y="18783"/>
                          <a:pt x="1033010" y="0"/>
                        </a:cubicBezTo>
                        <a:cubicBezTo>
                          <a:pt x="1170284" y="13876"/>
                          <a:pt x="1323167" y="10540"/>
                          <a:pt x="1592557" y="0"/>
                        </a:cubicBezTo>
                        <a:cubicBezTo>
                          <a:pt x="1826021" y="-11823"/>
                          <a:pt x="1953822" y="1870"/>
                          <a:pt x="2152105" y="0"/>
                        </a:cubicBezTo>
                        <a:cubicBezTo>
                          <a:pt x="2142836" y="105334"/>
                          <a:pt x="2147203" y="218393"/>
                          <a:pt x="2152105" y="392414"/>
                        </a:cubicBezTo>
                        <a:cubicBezTo>
                          <a:pt x="2179207" y="547051"/>
                          <a:pt x="2154348" y="683094"/>
                          <a:pt x="2152105" y="769441"/>
                        </a:cubicBezTo>
                        <a:cubicBezTo>
                          <a:pt x="1938263" y="758300"/>
                          <a:pt x="1846136" y="734191"/>
                          <a:pt x="1635600" y="769441"/>
                        </a:cubicBezTo>
                        <a:cubicBezTo>
                          <a:pt x="1413956" y="802605"/>
                          <a:pt x="1222481" y="758569"/>
                          <a:pt x="1076052" y="769441"/>
                        </a:cubicBezTo>
                        <a:cubicBezTo>
                          <a:pt x="915475" y="781826"/>
                          <a:pt x="793645" y="756877"/>
                          <a:pt x="581068" y="769441"/>
                        </a:cubicBezTo>
                        <a:cubicBezTo>
                          <a:pt x="367773" y="803500"/>
                          <a:pt x="154551" y="778033"/>
                          <a:pt x="0" y="769441"/>
                        </a:cubicBezTo>
                        <a:cubicBezTo>
                          <a:pt x="5534" y="631218"/>
                          <a:pt x="18082" y="540431"/>
                          <a:pt x="0" y="384720"/>
                        </a:cubicBezTo>
                        <a:cubicBezTo>
                          <a:pt x="-19963" y="248319"/>
                          <a:pt x="26012" y="96833"/>
                          <a:pt x="0" y="0"/>
                        </a:cubicBezTo>
                        <a:close/>
                      </a:path>
                    </a:pathLst>
                  </a:custGeom>
                  <ask:type>
                    <ask:lineSketchFreehand/>
                  </ask:type>
                </ask:lineSketchStyleProps>
              </a:ext>
            </a:extLst>
          </a:ln>
        </p:spPr>
        <p:txBody>
          <a:bodyPr wrap="square" rtlCol="0">
            <a:spAutoFit/>
          </a:bodyPr>
          <a:lstStyle/>
          <a:p>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leo</a:t>
            </a:r>
            <a:r>
              <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rgbClr val="D2444C"/>
                </a:solidFill>
                <a:latin typeface="Tahoma" panose="020B0604030504040204" pitchFamily="34" charset="0"/>
                <a:ea typeface="Tahoma" panose="020B0604030504040204" pitchFamily="34" charset="0"/>
                <a:cs typeface="Tahoma" panose="020B0604030504040204" pitchFamily="34" charset="0"/>
              </a:rPr>
              <a:t>lên</a:t>
            </a:r>
            <a:endParaRPr lang="en-US" sz="4400" b="1" dirty="0">
              <a:solidFill>
                <a:srgbClr val="D2444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8909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6AE9D-CC94-35E3-F0EF-CF4697F3082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F155CBD-6A63-6B7A-A6D3-06A5B42F7CE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3171872-9689-05B1-6D8A-9B5C4FC5607F}"/>
              </a:ext>
            </a:extLst>
          </p:cNvPr>
          <p:cNvPicPr>
            <a:picLocks noChangeAspect="1"/>
          </p:cNvPicPr>
          <p:nvPr/>
        </p:nvPicPr>
        <p:blipFill>
          <a:blip r:embed="rId2">
            <a:extLst>
              <a:ext uri="{28A0092B-C50C-407E-A947-70E740481C1C}">
                <a14:useLocalDpi xmlns:a14="http://schemas.microsoft.com/office/drawing/2010/main" val="0"/>
              </a:ext>
            </a:extLst>
          </a:blip>
          <a:srcRect t="26257" r="70808" b="-1"/>
          <a:stretch/>
        </p:blipFill>
        <p:spPr>
          <a:xfrm>
            <a:off x="1170" y="804586"/>
            <a:ext cx="4012458" cy="6053416"/>
          </a:xfrm>
          <a:prstGeom prst="rect">
            <a:avLst/>
          </a:prstGeom>
        </p:spPr>
      </p:pic>
      <p:pic>
        <p:nvPicPr>
          <p:cNvPr id="4" name="Picture 3">
            <a:extLst>
              <a:ext uri="{FF2B5EF4-FFF2-40B4-BE49-F238E27FC236}">
                <a16:creationId xmlns:a16="http://schemas.microsoft.com/office/drawing/2014/main" id="{2DDF2F63-BB71-C17E-D206-611AEF6FC47A}"/>
              </a:ext>
            </a:extLst>
          </p:cNvPr>
          <p:cNvPicPr>
            <a:picLocks noChangeAspect="1"/>
          </p:cNvPicPr>
          <p:nvPr/>
        </p:nvPicPr>
        <p:blipFill>
          <a:blip r:embed="rId2"/>
          <a:stretch>
            <a:fillRect/>
          </a:stretch>
        </p:blipFill>
        <p:spPr>
          <a:xfrm>
            <a:off x="982369" y="186702"/>
            <a:ext cx="4380939" cy="1053341"/>
          </a:xfrm>
          <a:prstGeom prst="rect">
            <a:avLst/>
          </a:prstGeom>
        </p:spPr>
      </p:pic>
      <p:sp>
        <p:nvSpPr>
          <p:cNvPr id="5" name="TextBox 4">
            <a:extLst>
              <a:ext uri="{FF2B5EF4-FFF2-40B4-BE49-F238E27FC236}">
                <a16:creationId xmlns:a16="http://schemas.microsoft.com/office/drawing/2014/main" id="{6CB6EC53-89E4-9BF0-F742-DA3A51EC862B}"/>
              </a:ext>
            </a:extLst>
          </p:cNvPr>
          <p:cNvSpPr txBox="1"/>
          <p:nvPr/>
        </p:nvSpPr>
        <p:spPr>
          <a:xfrm>
            <a:off x="2184079" y="1426745"/>
            <a:ext cx="9348716" cy="2062103"/>
          </a:xfrm>
          <a:prstGeom prst="rect">
            <a:avLst/>
          </a:prstGeom>
          <a:noFill/>
        </p:spPr>
        <p:txBody>
          <a:bodyPr wrap="square" rtlCol="0">
            <a:spAutoFit/>
          </a:bodyPr>
          <a:lstStyle/>
          <a:p>
            <a:pPr algn="just"/>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Khi tiếng trống hiệu vừa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dứt</a:t>
            </a:r>
            <a:r>
              <a:rPr lang="en-US"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bốn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thanh niên của bốn đội nhanh như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sóc,</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thoăn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thoắt leo lên bốn cây chuối bôi mỡ bóng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nhẫy</a:t>
            </a:r>
            <a:r>
              <a:rPr lang="en-US"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để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lấy nén hương cắm ở trên ngọn.</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endParaRPr lang="en-US" sz="3200" dirty="0">
              <a:solidFill>
                <a:srgbClr val="0070C0"/>
              </a:solidFill>
            </a:endParaRPr>
          </a:p>
        </p:txBody>
      </p:sp>
      <p:sp>
        <p:nvSpPr>
          <p:cNvPr id="8" name="TextBox 7">
            <a:extLst>
              <a:ext uri="{FF2B5EF4-FFF2-40B4-BE49-F238E27FC236}">
                <a16:creationId xmlns:a16="http://schemas.microsoft.com/office/drawing/2014/main" id="{80C6C0F0-A33A-0C4C-FCF2-0C3DB6BD73B7}"/>
              </a:ext>
            </a:extLst>
          </p:cNvPr>
          <p:cNvSpPr txBox="1"/>
          <p:nvPr/>
        </p:nvSpPr>
        <p:spPr>
          <a:xfrm>
            <a:off x="3086443" y="3831294"/>
            <a:ext cx="8938408" cy="2062103"/>
          </a:xfrm>
          <a:prstGeom prst="rect">
            <a:avLst/>
          </a:prstGeom>
          <a:noFill/>
        </p:spPr>
        <p:txBody>
          <a:bodyPr wrap="square" rtlCol="0">
            <a:spAutoFit/>
          </a:bodyPr>
          <a:lstStyle/>
          <a:p>
            <a:pPr algn="just"/>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Mỗi người nấu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cơm</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đều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mang một cái cần tre được cắm rất khéo vào dây lưng</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uốn cong hình cánh cung từ phía sau ra trước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mặt,</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3200" dirty="0" smtClean="0">
                <a:solidFill>
                  <a:srgbClr val="0070C0"/>
                </a:solidFill>
                <a:latin typeface="Tahoma" panose="020B0604030504040204" pitchFamily="34" charset="0"/>
                <a:ea typeface="Tahoma" panose="020B0604030504040204" pitchFamily="34" charset="0"/>
                <a:cs typeface="Tahoma" panose="020B0604030504040204" pitchFamily="34" charset="0"/>
              </a:rPr>
              <a:t>đầu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cần treo cái nồi nho nhỏ</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endParaRPr lang="en-US" sz="3200" dirty="0">
              <a:solidFill>
                <a:srgbClr val="0070C0"/>
              </a:solidFill>
            </a:endParaRPr>
          </a:p>
        </p:txBody>
      </p:sp>
    </p:spTree>
    <p:extLst>
      <p:ext uri="{BB962C8B-B14F-4D97-AF65-F5344CB8AC3E}">
        <p14:creationId xmlns:p14="http://schemas.microsoft.com/office/powerpoint/2010/main" val="3051332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6AE9D-CC94-35E3-F0EF-CF4697F3082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F155CBD-6A63-6B7A-A6D3-06A5B42F7CE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3171872-9689-05B1-6D8A-9B5C4FC5607F}"/>
              </a:ext>
            </a:extLst>
          </p:cNvPr>
          <p:cNvPicPr>
            <a:picLocks noChangeAspect="1"/>
          </p:cNvPicPr>
          <p:nvPr/>
        </p:nvPicPr>
        <p:blipFill>
          <a:blip r:embed="rId2">
            <a:extLst>
              <a:ext uri="{28A0092B-C50C-407E-A947-70E740481C1C}">
                <a14:useLocalDpi xmlns:a14="http://schemas.microsoft.com/office/drawing/2010/main" val="0"/>
              </a:ext>
            </a:extLst>
          </a:blip>
          <a:srcRect t="26257" r="70808" b="-1"/>
          <a:stretch/>
        </p:blipFill>
        <p:spPr>
          <a:xfrm>
            <a:off x="1170" y="804586"/>
            <a:ext cx="4012458" cy="6053416"/>
          </a:xfrm>
          <a:prstGeom prst="rect">
            <a:avLst/>
          </a:prstGeom>
        </p:spPr>
      </p:pic>
      <p:pic>
        <p:nvPicPr>
          <p:cNvPr id="4" name="Picture 3">
            <a:extLst>
              <a:ext uri="{FF2B5EF4-FFF2-40B4-BE49-F238E27FC236}">
                <a16:creationId xmlns:a16="http://schemas.microsoft.com/office/drawing/2014/main" id="{2DDF2F63-BB71-C17E-D206-611AEF6FC47A}"/>
              </a:ext>
            </a:extLst>
          </p:cNvPr>
          <p:cNvPicPr>
            <a:picLocks noChangeAspect="1"/>
          </p:cNvPicPr>
          <p:nvPr/>
        </p:nvPicPr>
        <p:blipFill>
          <a:blip r:embed="rId2"/>
          <a:stretch>
            <a:fillRect/>
          </a:stretch>
        </p:blipFill>
        <p:spPr>
          <a:xfrm>
            <a:off x="982369" y="186702"/>
            <a:ext cx="4380939" cy="1053341"/>
          </a:xfrm>
          <a:prstGeom prst="rect">
            <a:avLst/>
          </a:prstGeom>
        </p:spPr>
      </p:pic>
      <p:sp>
        <p:nvSpPr>
          <p:cNvPr id="5" name="TextBox 4">
            <a:extLst>
              <a:ext uri="{FF2B5EF4-FFF2-40B4-BE49-F238E27FC236}">
                <a16:creationId xmlns:a16="http://schemas.microsoft.com/office/drawing/2014/main" id="{6CB6EC53-89E4-9BF0-F742-DA3A51EC862B}"/>
              </a:ext>
            </a:extLst>
          </p:cNvPr>
          <p:cNvSpPr txBox="1"/>
          <p:nvPr/>
        </p:nvSpPr>
        <p:spPr>
          <a:xfrm>
            <a:off x="2184079" y="1426745"/>
            <a:ext cx="9348716" cy="2062103"/>
          </a:xfrm>
          <a:prstGeom prst="rect">
            <a:avLst/>
          </a:prstGeom>
          <a:noFill/>
        </p:spPr>
        <p:txBody>
          <a:bodyPr wrap="square" rtlCol="0">
            <a:spAutoFit/>
          </a:bodyPr>
          <a:lstStyle/>
          <a:p>
            <a:pPr algn="just"/>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Khi tiếng trống hiệu vừa dứt,</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 bốn thanh niên của bốn đội nhanh như sóc,</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 thoăn thoắt leo lên bốn cây chuối bôi mỡ bóng nhẫy </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để lấy nén hương cắm ở trên ngọn.</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endParaRPr lang="en-US" sz="3200" dirty="0">
              <a:solidFill>
                <a:srgbClr val="0070C0"/>
              </a:solidFill>
            </a:endParaRPr>
          </a:p>
        </p:txBody>
      </p:sp>
      <p:sp>
        <p:nvSpPr>
          <p:cNvPr id="8" name="TextBox 7">
            <a:extLst>
              <a:ext uri="{FF2B5EF4-FFF2-40B4-BE49-F238E27FC236}">
                <a16:creationId xmlns:a16="http://schemas.microsoft.com/office/drawing/2014/main" id="{80C6C0F0-A33A-0C4C-FCF2-0C3DB6BD73B7}"/>
              </a:ext>
            </a:extLst>
          </p:cNvPr>
          <p:cNvSpPr txBox="1"/>
          <p:nvPr/>
        </p:nvSpPr>
        <p:spPr>
          <a:xfrm>
            <a:off x="3086443" y="3831294"/>
            <a:ext cx="8938408" cy="2062103"/>
          </a:xfrm>
          <a:prstGeom prst="rect">
            <a:avLst/>
          </a:prstGeom>
          <a:noFill/>
        </p:spPr>
        <p:txBody>
          <a:bodyPr wrap="square" rtlCol="0">
            <a:spAutoFit/>
          </a:bodyPr>
          <a:lstStyle/>
          <a:p>
            <a:pPr algn="just"/>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Mỗi người nấu cơm</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 đều mang một cái cần tre được cắm rất khéo vào dây lưng,</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 uốn cong hình cánh cung từ phía sau ra trước mặt,</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 đầu cần treo cái nồi nho nhỏ</a:t>
            </a:r>
            <a:r>
              <a:rPr lang="en-US" sz="3200" dirty="0">
                <a:solidFill>
                  <a:srgbClr val="0070C0"/>
                </a:solidFill>
                <a:latin typeface="Tahoma" panose="020B0604030504040204" pitchFamily="34" charset="0"/>
                <a:ea typeface="Tahoma" panose="020B0604030504040204" pitchFamily="34" charset="0"/>
                <a:cs typeface="Tahoma" panose="020B0604030504040204" pitchFamily="34" charset="0"/>
              </a:rPr>
              <a:t>.</a:t>
            </a:r>
            <a:r>
              <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3200" dirty="0">
                <a:solidFill>
                  <a:srgbClr val="0070C0"/>
                </a:solidFill>
                <a:latin typeface="Tahoma" panose="020B0604030504040204" pitchFamily="34" charset="0"/>
                <a:ea typeface="Tahoma" panose="020B0604030504040204" pitchFamily="34" charset="0"/>
                <a:cs typeface="Tahoma" panose="020B0604030504040204" pitchFamily="34" charset="0"/>
              </a:rPr>
              <a:t> </a:t>
            </a:r>
            <a:endParaRPr lang="en-US" sz="3200" dirty="0">
              <a:solidFill>
                <a:srgbClr val="0070C0"/>
              </a:solidFill>
            </a:endParaRPr>
          </a:p>
        </p:txBody>
      </p:sp>
    </p:spTree>
    <p:extLst>
      <p:ext uri="{BB962C8B-B14F-4D97-AF65-F5344CB8AC3E}">
        <p14:creationId xmlns:p14="http://schemas.microsoft.com/office/powerpoint/2010/main" val="1353474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1ABEEA9-B5AA-7C8F-E152-DB5A03FF9A1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4F7F26BF-BAC4-C1AC-82D1-553606BD03C7}"/>
              </a:ext>
            </a:extLst>
          </p:cNvPr>
          <p:cNvPicPr>
            <a:picLocks noChangeAspect="1"/>
          </p:cNvPicPr>
          <p:nvPr/>
        </p:nvPicPr>
        <p:blipFill>
          <a:blip r:embed="rId2"/>
          <a:stretch>
            <a:fillRect/>
          </a:stretch>
        </p:blipFill>
        <p:spPr>
          <a:xfrm>
            <a:off x="175401" y="166115"/>
            <a:ext cx="4102134" cy="1006939"/>
          </a:xfrm>
          <a:prstGeom prst="rect">
            <a:avLst/>
          </a:prstGeom>
        </p:spPr>
      </p:pic>
      <p:sp>
        <p:nvSpPr>
          <p:cNvPr id="5" name="TextBox 4">
            <a:extLst>
              <a:ext uri="{FF2B5EF4-FFF2-40B4-BE49-F238E27FC236}">
                <a16:creationId xmlns:a16="http://schemas.microsoft.com/office/drawing/2014/main" id="{A877F7B4-AF93-520D-D4FF-D836B7E105FB}"/>
              </a:ext>
            </a:extLst>
          </p:cNvPr>
          <p:cNvSpPr txBox="1"/>
          <p:nvPr/>
        </p:nvSpPr>
        <p:spPr>
          <a:xfrm>
            <a:off x="816238" y="1111953"/>
            <a:ext cx="5584563" cy="1569660"/>
          </a:xfrm>
          <a:prstGeom prst="rect">
            <a:avLst/>
          </a:prstGeom>
          <a:noFill/>
        </p:spPr>
        <p:txBody>
          <a:bodyPr wrap="square" rtlCol="0">
            <a:spAutoFit/>
          </a:bodyPr>
          <a:lstStyle/>
          <a:p>
            <a:pPr algn="just"/>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b="1" dirty="0" err="1">
                <a:solidFill>
                  <a:srgbClr val="FF0066"/>
                </a:solidFill>
                <a:latin typeface="Tahoma" panose="020B0604030504040204" pitchFamily="34" charset="0"/>
                <a:ea typeface="Tahoma" panose="020B0604030504040204" pitchFamily="34" charset="0"/>
                <a:cs typeface="Tahoma" panose="020B0604030504040204" pitchFamily="34" charset="0"/>
              </a:rPr>
              <a:t>Đồng</a:t>
            </a:r>
            <a:r>
              <a:rPr lang="en-US" sz="3200" b="1" dirty="0">
                <a:solidFill>
                  <a:srgbClr val="FF0066"/>
                </a:solidFill>
                <a:latin typeface="Tahoma" panose="020B0604030504040204" pitchFamily="34" charset="0"/>
                <a:ea typeface="Tahoma" panose="020B0604030504040204" pitchFamily="34" charset="0"/>
                <a:cs typeface="Tahoma" panose="020B0604030504040204" pitchFamily="34" charset="0"/>
              </a:rPr>
              <a:t> Vân</a:t>
            </a:r>
            <a:r>
              <a:rPr lang="en-US" sz="3200" dirty="0">
                <a:latin typeface="Tahoma" panose="020B0604030504040204" pitchFamily="34" charset="0"/>
                <a:ea typeface="Tahoma" panose="020B0604030504040204" pitchFamily="34" charset="0"/>
                <a:cs typeface="Tahoma" panose="020B0604030504040204" pitchFamily="34" charset="0"/>
              </a:rPr>
              <a:t>: m</a:t>
            </a:r>
            <a:r>
              <a:rPr lang="vi-VN" sz="3200" dirty="0">
                <a:latin typeface="Tahoma" panose="020B0604030504040204" pitchFamily="34" charset="0"/>
                <a:ea typeface="Tahoma" panose="020B0604030504040204" pitchFamily="34" charset="0"/>
                <a:cs typeface="Tahoma" panose="020B0604030504040204" pitchFamily="34" charset="0"/>
              </a:rPr>
              <a:t>ột làng thuộc xã Đồng Tháp, huyện Đan Phượng, Hà</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Nội</a:t>
            </a:r>
            <a:r>
              <a:rPr lang="en-US" sz="3200" dirty="0">
                <a:latin typeface="Tahoma" panose="020B0604030504040204" pitchFamily="34" charset="0"/>
                <a:ea typeface="Tahoma" panose="020B0604030504040204" pitchFamily="34" charset="0"/>
                <a:cs typeface="Tahoma" panose="020B0604030504040204" pitchFamily="34" charset="0"/>
              </a:rPr>
              <a:t>.</a:t>
            </a:r>
          </a:p>
        </p:txBody>
      </p:sp>
      <p:pic>
        <p:nvPicPr>
          <p:cNvPr id="8" name="Picture 7">
            <a:extLst>
              <a:ext uri="{FF2B5EF4-FFF2-40B4-BE49-F238E27FC236}">
                <a16:creationId xmlns:a16="http://schemas.microsoft.com/office/drawing/2014/main" id="{07C6E02D-6BF5-B2A2-8737-FEBE13165AEB}"/>
              </a:ext>
            </a:extLst>
          </p:cNvPr>
          <p:cNvPicPr>
            <a:picLocks noChangeAspect="1"/>
          </p:cNvPicPr>
          <p:nvPr/>
        </p:nvPicPr>
        <p:blipFill>
          <a:blip r:embed="rId2"/>
          <a:srcRect l="4615" t="13059" r="1583" b="8185"/>
          <a:stretch/>
        </p:blipFill>
        <p:spPr>
          <a:xfrm>
            <a:off x="6532678" y="461652"/>
            <a:ext cx="5584563" cy="38625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TextBox 8">
            <a:extLst>
              <a:ext uri="{FF2B5EF4-FFF2-40B4-BE49-F238E27FC236}">
                <a16:creationId xmlns:a16="http://schemas.microsoft.com/office/drawing/2014/main" id="{6D6D586F-07C1-22AB-27EB-5715B297A6EA}"/>
              </a:ext>
            </a:extLst>
          </p:cNvPr>
          <p:cNvSpPr txBox="1"/>
          <p:nvPr/>
        </p:nvSpPr>
        <p:spPr>
          <a:xfrm>
            <a:off x="6365381" y="4455695"/>
            <a:ext cx="5892558" cy="1569660"/>
          </a:xfrm>
          <a:prstGeom prst="rect">
            <a:avLst/>
          </a:prstGeom>
          <a:noFill/>
        </p:spPr>
        <p:txBody>
          <a:bodyPr wrap="square" rtlCol="0">
            <a:spAutoFit/>
          </a:bodyPr>
          <a:lstStyle/>
          <a:p>
            <a:pPr algn="ct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b="1" dirty="0" err="1">
                <a:solidFill>
                  <a:srgbClr val="FF0066"/>
                </a:solidFill>
                <a:latin typeface="Tahoma" panose="020B0604030504040204" pitchFamily="34" charset="0"/>
                <a:ea typeface="Tahoma" panose="020B0604030504040204" pitchFamily="34" charset="0"/>
                <a:cs typeface="Tahoma" panose="020B0604030504040204" pitchFamily="34" charset="0"/>
              </a:rPr>
              <a:t>Đình</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ngôi</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nhà</a:t>
            </a:r>
            <a:r>
              <a:rPr lang="en-US" sz="3200" dirty="0">
                <a:latin typeface="Tahoma" panose="020B0604030504040204" pitchFamily="34" charset="0"/>
                <a:ea typeface="Tahoma" panose="020B0604030504040204" pitchFamily="34" charset="0"/>
                <a:cs typeface="Tahoma" panose="020B0604030504040204" pitchFamily="34" charset="0"/>
              </a:rPr>
              <a:t> to, </a:t>
            </a:r>
            <a:r>
              <a:rPr lang="en-US" sz="3200" dirty="0" err="1">
                <a:latin typeface="Tahoma" panose="020B0604030504040204" pitchFamily="34" charset="0"/>
                <a:ea typeface="Tahoma" panose="020B0604030504040204" pitchFamily="34" charset="0"/>
                <a:cs typeface="Tahoma" panose="020B0604030504040204" pitchFamily="34" charset="0"/>
              </a:rPr>
              <a:t>rộng</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của</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làng</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thời</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xưa</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dùng</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làm</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nơi</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thờ</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thành</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hoàng</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và</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họp</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việc</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làng</a:t>
            </a:r>
            <a:r>
              <a:rPr lang="en-US" sz="3200" dirty="0">
                <a:latin typeface="Tahoma" panose="020B0604030504040204" pitchFamily="34" charset="0"/>
                <a:ea typeface="Tahoma" panose="020B0604030504040204" pitchFamily="34" charset="0"/>
                <a:cs typeface="Tahoma" panose="020B0604030504040204" pitchFamily="34" charset="0"/>
              </a:rPr>
              <a:t>.</a:t>
            </a:r>
          </a:p>
        </p:txBody>
      </p:sp>
      <p:pic>
        <p:nvPicPr>
          <p:cNvPr id="10" name="Picture 9">
            <a:extLst>
              <a:ext uri="{FF2B5EF4-FFF2-40B4-BE49-F238E27FC236}">
                <a16:creationId xmlns:a16="http://schemas.microsoft.com/office/drawing/2014/main" id="{8D39D8A2-65D0-3F58-6503-5AADBEBAD3D6}"/>
              </a:ext>
            </a:extLst>
          </p:cNvPr>
          <p:cNvPicPr>
            <a:picLocks noChangeAspect="1"/>
          </p:cNvPicPr>
          <p:nvPr/>
        </p:nvPicPr>
        <p:blipFill>
          <a:blip r:embed="rId2" cstate="hqprint">
            <a:extLst>
              <a:ext uri="{28A0092B-C50C-407E-A947-70E740481C1C}">
                <a14:useLocalDpi xmlns:a14="http://schemas.microsoft.com/office/drawing/2010/main" val="0"/>
              </a:ext>
            </a:extLst>
          </a:blip>
          <a:srcRect t="26257" r="70808" b="-1"/>
          <a:stretch/>
        </p:blipFill>
        <p:spPr>
          <a:xfrm>
            <a:off x="1170" y="2270230"/>
            <a:ext cx="3040967" cy="4587771"/>
          </a:xfrm>
          <a:prstGeom prst="rect">
            <a:avLst/>
          </a:prstGeom>
        </p:spPr>
      </p:pic>
      <p:pic>
        <p:nvPicPr>
          <p:cNvPr id="11" name="Picture 10">
            <a:extLst>
              <a:ext uri="{FF2B5EF4-FFF2-40B4-BE49-F238E27FC236}">
                <a16:creationId xmlns:a16="http://schemas.microsoft.com/office/drawing/2014/main" id="{A954ABC2-956A-FE10-10D1-3B250CB08DDA}"/>
              </a:ext>
            </a:extLst>
          </p:cNvPr>
          <p:cNvPicPr>
            <a:picLocks noChangeAspect="1"/>
          </p:cNvPicPr>
          <p:nvPr/>
        </p:nvPicPr>
        <p:blipFill>
          <a:blip r:embed="rId2"/>
          <a:stretch>
            <a:fillRect/>
          </a:stretch>
        </p:blipFill>
        <p:spPr>
          <a:xfrm>
            <a:off x="1920565" y="2734369"/>
            <a:ext cx="4480236" cy="271314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2" name="TextBox 11">
            <a:extLst>
              <a:ext uri="{FF2B5EF4-FFF2-40B4-BE49-F238E27FC236}">
                <a16:creationId xmlns:a16="http://schemas.microsoft.com/office/drawing/2014/main" id="{256FE047-E759-95E0-49F1-A5B631415BBF}"/>
              </a:ext>
            </a:extLst>
          </p:cNvPr>
          <p:cNvSpPr txBox="1"/>
          <p:nvPr/>
        </p:nvSpPr>
        <p:spPr>
          <a:xfrm>
            <a:off x="2147808" y="5579013"/>
            <a:ext cx="4480237" cy="1077218"/>
          </a:xfrm>
          <a:prstGeom prst="rect">
            <a:avLst/>
          </a:prstGeom>
          <a:noFill/>
        </p:spPr>
        <p:txBody>
          <a:bodyPr wrap="square" rtlCol="0">
            <a:spAutoFit/>
          </a:bodyPr>
          <a:lstStyle/>
          <a:p>
            <a:pPr algn="ct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b="1" dirty="0" err="1">
                <a:solidFill>
                  <a:srgbClr val="FF0066"/>
                </a:solidFill>
                <a:latin typeface="Tahoma" panose="020B0604030504040204" pitchFamily="34" charset="0"/>
                <a:ea typeface="Tahoma" panose="020B0604030504040204" pitchFamily="34" charset="0"/>
                <a:cs typeface="Tahoma" panose="020B0604030504040204" pitchFamily="34" charset="0"/>
              </a:rPr>
              <a:t>sông</a:t>
            </a:r>
            <a:r>
              <a:rPr lang="en-US" sz="3200" b="1" dirty="0">
                <a:solidFill>
                  <a:srgbClr val="FF0066"/>
                </a:solidFill>
                <a:latin typeface="Tahoma" panose="020B0604030504040204" pitchFamily="34" charset="0"/>
                <a:ea typeface="Tahoma" panose="020B0604030504040204" pitchFamily="34" charset="0"/>
                <a:cs typeface="Tahoma" panose="020B0604030504040204" pitchFamily="34" charset="0"/>
              </a:rPr>
              <a:t> </a:t>
            </a:r>
            <a:r>
              <a:rPr lang="en-US" sz="3200" b="1" dirty="0" err="1">
                <a:solidFill>
                  <a:srgbClr val="FF0066"/>
                </a:solidFill>
                <a:latin typeface="Tahoma" panose="020B0604030504040204" pitchFamily="34" charset="0"/>
                <a:ea typeface="Tahoma" panose="020B0604030504040204" pitchFamily="34" charset="0"/>
                <a:cs typeface="Tahoma" panose="020B0604030504040204" pitchFamily="34" charset="0"/>
              </a:rPr>
              <a:t>Đáy</a:t>
            </a:r>
            <a:r>
              <a:rPr lang="en-US" sz="3200" dirty="0">
                <a:latin typeface="Tahoma" panose="020B0604030504040204" pitchFamily="34" charset="0"/>
                <a:ea typeface="Tahoma" panose="020B0604030504040204" pitchFamily="34" charset="0"/>
                <a:cs typeface="Tahoma" panose="020B0604030504040204" pitchFamily="34" charset="0"/>
              </a:rPr>
              <a:t>: m</a:t>
            </a:r>
            <a:r>
              <a:rPr lang="vi-VN" sz="3200" dirty="0">
                <a:latin typeface="Tahoma" panose="020B0604030504040204" pitchFamily="34" charset="0"/>
                <a:ea typeface="Tahoma" panose="020B0604030504040204" pitchFamily="34" charset="0"/>
                <a:cs typeface="Tahoma" panose="020B0604030504040204" pitchFamily="34" charset="0"/>
              </a:rPr>
              <a:t>ột </a:t>
            </a:r>
            <a:r>
              <a:rPr lang="en-US" sz="3200" dirty="0" err="1">
                <a:latin typeface="Tahoma" panose="020B0604030504040204" pitchFamily="34" charset="0"/>
                <a:ea typeface="Tahoma" panose="020B0604030504040204" pitchFamily="34" charset="0"/>
                <a:cs typeface="Tahoma" panose="020B0604030504040204" pitchFamily="34" charset="0"/>
              </a:rPr>
              <a:t>nhánh</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của</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sông</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Hồng</a:t>
            </a:r>
            <a:r>
              <a:rPr lang="en-US" sz="3200"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75359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up)">
                                      <p:cBhvr>
                                        <p:cTn id="19" dur="500"/>
                                        <p:tgtEl>
                                          <p:spTgt spid="11"/>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549</TotalTime>
  <Words>844</Words>
  <Application>Microsoft Office PowerPoint</Application>
  <PresentationFormat>Widescreen</PresentationFormat>
  <Paragraphs>68</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Tahoma</vt:lpstr>
      <vt:lpstr>Times New Roman</vt:lpstr>
      <vt:lpstr>UTM Avo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Thi Thao Ly_GV</dc:creator>
  <cp:lastModifiedBy>Lenovo</cp:lastModifiedBy>
  <cp:revision>7</cp:revision>
  <dcterms:created xsi:type="dcterms:W3CDTF">2024-12-23T03:43:39Z</dcterms:created>
  <dcterms:modified xsi:type="dcterms:W3CDTF">2025-02-23T07:19:08Z</dcterms:modified>
</cp:coreProperties>
</file>