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3" r:id="rId5"/>
    <p:sldId id="258" r:id="rId6"/>
    <p:sldId id="285" r:id="rId7"/>
    <p:sldId id="274" r:id="rId8"/>
    <p:sldId id="259" r:id="rId9"/>
    <p:sldId id="280" r:id="rId10"/>
    <p:sldId id="281" r:id="rId11"/>
    <p:sldId id="257" r:id="rId12"/>
    <p:sldId id="275" r:id="rId13"/>
    <p:sldId id="260" r:id="rId14"/>
    <p:sldId id="277" r:id="rId15"/>
    <p:sldId id="278" r:id="rId16"/>
    <p:sldId id="279" r:id="rId17"/>
    <p:sldId id="282" r:id="rId18"/>
    <p:sldId id="283" r:id="rId19"/>
    <p:sldId id="284" r:id="rId20"/>
    <p:sldId id="440" r:id="rId21"/>
    <p:sldId id="43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37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7820-EC7A-DCAC-2F38-300DE4EAC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0C576-57DF-B98C-1BB2-C69719726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13BBC-F083-005C-75DB-DF3C0D0A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5934C3-87AB-44A6-9298-65D857FCB9AB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15CEC-FA16-774D-C73E-6347AC58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992A8-D2E0-3E10-79BB-46AF1C1B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853A7-0232-400A-8CCB-E72E3324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AD5DC-26B1-FF3D-2340-E1DB03AA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410B1-01CB-8647-0CEA-E1260424C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A817C-F996-ABB0-C00D-6D96C39E2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5934C3-87AB-44A6-9298-65D857FCB9AB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79FC1-1753-728B-4720-089ACC05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FACEB-E9D8-F291-CD09-BFDFE2DC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853A7-0232-400A-8CCB-E72E3324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652ED-3430-E175-99B1-1E12955CB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ECE86-1A82-4268-A725-3ED2FE366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A0C05-C17E-C58C-35EA-91DC2121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5934C3-87AB-44A6-9298-65D857FCB9AB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65CE0-D180-3411-5E70-DB2E6519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349BF-69CC-531B-809C-BF82C14D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853A7-0232-400A-8CCB-E72E3324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01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5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66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7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0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3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8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70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3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52C1-1B68-FF82-62A2-06AE9669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DD90-625E-C4D5-AF53-6528DA694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8C442-D2B6-E8AD-8A26-27F4DD0A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5934C3-87AB-44A6-9298-65D857FCB9AB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596AF-FBBB-5B3B-0A40-573D5250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2F715-025B-2FAD-A9AB-295CCD81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853A7-0232-400A-8CCB-E72E3324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2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3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6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>
              <a:defRPr/>
            </a:pPr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>
                <a:defRPr/>
              </a:pPr>
              <a:t>23/02/2025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>
              <a:defRPr/>
            </a:pPr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>
                <a:defRPr/>
              </a:pPr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0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5A69-F322-2077-F5A6-BBDC6D8A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5393C-AA2B-ADAD-90BB-9537D0E35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8C581-8A98-EA49-1B8F-0383FA77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5934C3-87AB-44A6-9298-65D857FCB9AB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5231C-DCDE-B371-E8DB-2E2E08A9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C4936-8144-7547-C9AB-26AF291E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853A7-0232-400A-8CCB-E72E3324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4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2B31-E4B2-CFA6-A05D-E3C1A0AD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3E683-9A68-E609-8064-5660F2A05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163D4-1FAA-248A-C8CB-4C3AA94AC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AE090-6567-1AC2-4CBB-EE69FBCF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5934C3-87AB-44A6-9298-65D857FCB9AB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2769E-E0C0-6802-11F5-F93AFCE9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44A15-E107-E354-DDE6-281C6D9D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853A7-0232-400A-8CCB-E72E3324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7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F72D-5DB9-5091-8A00-AE2CDE86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11E25-2ABD-90BF-6B55-EF69C424C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5B4D2-3731-D991-37C3-2BE3AE65F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963FC-41FC-CFCC-075F-17E7AC7E3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3F08CA-90E9-A18F-D216-627C1C393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04D1E8-E3FB-CA3D-7282-AA0CDDF2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5934C3-87AB-44A6-9298-65D857FCB9AB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1B681-3239-9A85-FA08-ED4113FD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04757-D31C-E2C9-9649-D2EEC331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853A7-0232-400A-8CCB-E72E3324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7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9FA5-7E54-365F-AA43-DC4B81B8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758B90-0678-4AC7-0709-E59B3DA1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5934C3-87AB-44A6-9298-65D857FCB9AB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F33B6-24B9-051C-CA49-BF7BECBC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A42D1-AD20-689F-8AD5-B0D6D739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853A7-0232-400A-8CCB-E72E3324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9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8793E-EE9B-81B0-5BF7-56790168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5934C3-87AB-44A6-9298-65D857FCB9AB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0F9A8-E4CD-C297-CCEA-DD7110B55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A1A45-8E60-A933-21CB-DFEEA32B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853A7-0232-400A-8CCB-E72E3324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3D08-C384-9C04-D166-7ADC3618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B5DF-D912-CB34-B2C3-F95E84032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4C0EA-154D-CA6A-6524-2C6101513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949F0-B9EB-265F-F1B6-A414B206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5934C3-87AB-44A6-9298-65D857FCB9AB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CB53B-B9FB-6D62-64DB-57A272FC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A9127-7B3D-8824-D587-65BD756B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853A7-0232-400A-8CCB-E72E3324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7C73-40CC-D056-845F-9AEC00CF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9ACF9-47B7-88F5-4533-A6F1B8B09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2A8D3-F5AC-3F66-B7E2-6D7CB3393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E4622-48C8-0538-4E67-BA404734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5934C3-87AB-44A6-9298-65D857FCB9AB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64E0F-1A93-80C8-8D92-0C39FA27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99B61-DD63-0470-00C4-F4034899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853A7-0232-400A-8CCB-E72E3324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5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D3E3B1CB-7958-43A0-B82B-C8577502A7A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07759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E0CCAEF-53B3-4B59-8849-10772F46C6E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7028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8077596-DB93-4F98-A6CE-D75D392C55D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339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6.wdp"/><Relationship Id="rId5" Type="http://schemas.openxmlformats.org/officeDocument/2006/relationships/image" Target="../media/image49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10" Type="http://schemas.openxmlformats.org/officeDocument/2006/relationships/image" Target="../media/image26.gif"/><Relationship Id="rId4" Type="http://schemas.openxmlformats.org/officeDocument/2006/relationships/image" Target="../media/image7.png"/><Relationship Id="rId9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22.svg"/><Relationship Id="rId10" Type="http://schemas.openxmlformats.org/officeDocument/2006/relationships/image" Target="../media/image26.gif"/><Relationship Id="rId4" Type="http://schemas.openxmlformats.org/officeDocument/2006/relationships/image" Target="../media/image7.png"/><Relationship Id="rId9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039722" y="2162398"/>
            <a:ext cx="340995" cy="363220"/>
            <a:chOff x="0" y="0"/>
            <a:chExt cx="681990" cy="726440"/>
          </a:xfrm>
        </p:grpSpPr>
        <p:sp>
          <p:nvSpPr>
            <p:cNvPr id="6" name="Freeform 6"/>
            <p:cNvSpPr/>
            <p:nvPr/>
          </p:nvSpPr>
          <p:spPr>
            <a:xfrm>
              <a:off x="48260" y="46990"/>
              <a:ext cx="584200" cy="637540"/>
            </a:xfrm>
            <a:custGeom>
              <a:avLst/>
              <a:gdLst/>
              <a:ahLst/>
              <a:cxnLst/>
              <a:rect l="l" t="t" r="r" b="b"/>
              <a:pathLst>
                <a:path w="584200" h="637540">
                  <a:moveTo>
                    <a:pt x="280670" y="406400"/>
                  </a:moveTo>
                  <a:cubicBezTo>
                    <a:pt x="223520" y="435610"/>
                    <a:pt x="209550" y="425450"/>
                    <a:pt x="203200" y="416560"/>
                  </a:cubicBezTo>
                  <a:cubicBezTo>
                    <a:pt x="198120" y="408940"/>
                    <a:pt x="196850" y="396240"/>
                    <a:pt x="198120" y="388620"/>
                  </a:cubicBezTo>
                  <a:cubicBezTo>
                    <a:pt x="199390" y="382270"/>
                    <a:pt x="205740" y="370840"/>
                    <a:pt x="207010" y="370840"/>
                  </a:cubicBezTo>
                  <a:cubicBezTo>
                    <a:pt x="208280" y="370840"/>
                    <a:pt x="203200" y="412750"/>
                    <a:pt x="201930" y="412750"/>
                  </a:cubicBezTo>
                  <a:cubicBezTo>
                    <a:pt x="200660" y="412750"/>
                    <a:pt x="198120" y="386080"/>
                    <a:pt x="201930" y="374650"/>
                  </a:cubicBezTo>
                  <a:cubicBezTo>
                    <a:pt x="205740" y="363220"/>
                    <a:pt x="212090" y="356870"/>
                    <a:pt x="220980" y="345440"/>
                  </a:cubicBezTo>
                  <a:cubicBezTo>
                    <a:pt x="237490" y="325120"/>
                    <a:pt x="278130" y="273050"/>
                    <a:pt x="300990" y="269240"/>
                  </a:cubicBezTo>
                  <a:cubicBezTo>
                    <a:pt x="313690" y="266700"/>
                    <a:pt x="327660" y="274320"/>
                    <a:pt x="335280" y="283210"/>
                  </a:cubicBezTo>
                  <a:cubicBezTo>
                    <a:pt x="342900" y="292100"/>
                    <a:pt x="346710" y="306070"/>
                    <a:pt x="342900" y="320040"/>
                  </a:cubicBezTo>
                  <a:cubicBezTo>
                    <a:pt x="335280" y="347980"/>
                    <a:pt x="275590" y="398780"/>
                    <a:pt x="246380" y="426720"/>
                  </a:cubicBezTo>
                  <a:cubicBezTo>
                    <a:pt x="224790" y="448310"/>
                    <a:pt x="201930" y="476250"/>
                    <a:pt x="184150" y="477520"/>
                  </a:cubicBezTo>
                  <a:cubicBezTo>
                    <a:pt x="172720" y="478790"/>
                    <a:pt x="157480" y="467360"/>
                    <a:pt x="152400" y="458470"/>
                  </a:cubicBezTo>
                  <a:cubicBezTo>
                    <a:pt x="147320" y="449580"/>
                    <a:pt x="146050" y="431800"/>
                    <a:pt x="149860" y="421640"/>
                  </a:cubicBezTo>
                  <a:cubicBezTo>
                    <a:pt x="153670" y="411480"/>
                    <a:pt x="166370" y="411480"/>
                    <a:pt x="179070" y="398780"/>
                  </a:cubicBezTo>
                  <a:cubicBezTo>
                    <a:pt x="213360" y="360680"/>
                    <a:pt x="299720" y="181610"/>
                    <a:pt x="340360" y="149860"/>
                  </a:cubicBezTo>
                  <a:cubicBezTo>
                    <a:pt x="355600" y="137160"/>
                    <a:pt x="370840" y="134620"/>
                    <a:pt x="382270" y="135890"/>
                  </a:cubicBezTo>
                  <a:cubicBezTo>
                    <a:pt x="391160" y="137160"/>
                    <a:pt x="400050" y="144780"/>
                    <a:pt x="405130" y="152400"/>
                  </a:cubicBezTo>
                  <a:cubicBezTo>
                    <a:pt x="410210" y="160020"/>
                    <a:pt x="414020" y="167640"/>
                    <a:pt x="411480" y="180340"/>
                  </a:cubicBezTo>
                  <a:cubicBezTo>
                    <a:pt x="402590" y="220980"/>
                    <a:pt x="265430" y="370840"/>
                    <a:pt x="228600" y="403860"/>
                  </a:cubicBezTo>
                  <a:cubicBezTo>
                    <a:pt x="215900" y="415290"/>
                    <a:pt x="198120" y="424180"/>
                    <a:pt x="198120" y="422910"/>
                  </a:cubicBezTo>
                  <a:cubicBezTo>
                    <a:pt x="198120" y="421640"/>
                    <a:pt x="224790" y="397510"/>
                    <a:pt x="226060" y="398780"/>
                  </a:cubicBezTo>
                  <a:cubicBezTo>
                    <a:pt x="227330" y="400050"/>
                    <a:pt x="218440" y="412750"/>
                    <a:pt x="209550" y="425450"/>
                  </a:cubicBezTo>
                  <a:cubicBezTo>
                    <a:pt x="185420" y="462280"/>
                    <a:pt x="102870" y="609600"/>
                    <a:pt x="63500" y="628650"/>
                  </a:cubicBezTo>
                  <a:cubicBezTo>
                    <a:pt x="46990" y="637540"/>
                    <a:pt x="27940" y="635000"/>
                    <a:pt x="17780" y="627380"/>
                  </a:cubicBezTo>
                  <a:cubicBezTo>
                    <a:pt x="7620" y="619760"/>
                    <a:pt x="1270" y="604520"/>
                    <a:pt x="2540" y="585470"/>
                  </a:cubicBezTo>
                  <a:cubicBezTo>
                    <a:pt x="7620" y="541020"/>
                    <a:pt x="85090" y="441960"/>
                    <a:pt x="134620" y="368300"/>
                  </a:cubicBezTo>
                  <a:cubicBezTo>
                    <a:pt x="190500" y="287020"/>
                    <a:pt x="271780" y="177800"/>
                    <a:pt x="322580" y="123190"/>
                  </a:cubicBezTo>
                  <a:cubicBezTo>
                    <a:pt x="351790" y="91440"/>
                    <a:pt x="369570" y="73660"/>
                    <a:pt x="398780" y="54610"/>
                  </a:cubicBezTo>
                  <a:cubicBezTo>
                    <a:pt x="429260" y="34290"/>
                    <a:pt x="472440" y="7620"/>
                    <a:pt x="504190" y="3810"/>
                  </a:cubicBezTo>
                  <a:cubicBezTo>
                    <a:pt x="528320" y="0"/>
                    <a:pt x="561340" y="6350"/>
                    <a:pt x="572770" y="16510"/>
                  </a:cubicBezTo>
                  <a:cubicBezTo>
                    <a:pt x="580390" y="22860"/>
                    <a:pt x="584200" y="35560"/>
                    <a:pt x="581660" y="43180"/>
                  </a:cubicBezTo>
                  <a:cubicBezTo>
                    <a:pt x="580390" y="49530"/>
                    <a:pt x="570230" y="57150"/>
                    <a:pt x="563880" y="58420"/>
                  </a:cubicBezTo>
                  <a:cubicBezTo>
                    <a:pt x="557530" y="59690"/>
                    <a:pt x="547370" y="57150"/>
                    <a:pt x="542290" y="53340"/>
                  </a:cubicBezTo>
                  <a:cubicBezTo>
                    <a:pt x="537210" y="49530"/>
                    <a:pt x="533400" y="38100"/>
                    <a:pt x="534670" y="31750"/>
                  </a:cubicBezTo>
                  <a:cubicBezTo>
                    <a:pt x="535940" y="25400"/>
                    <a:pt x="542290" y="16510"/>
                    <a:pt x="548640" y="13970"/>
                  </a:cubicBezTo>
                  <a:cubicBezTo>
                    <a:pt x="554990" y="11430"/>
                    <a:pt x="565150" y="11430"/>
                    <a:pt x="570230" y="13970"/>
                  </a:cubicBezTo>
                  <a:cubicBezTo>
                    <a:pt x="576580" y="16510"/>
                    <a:pt x="582930" y="26670"/>
                    <a:pt x="582930" y="33020"/>
                  </a:cubicBezTo>
                  <a:cubicBezTo>
                    <a:pt x="582930" y="39370"/>
                    <a:pt x="580390" y="45720"/>
                    <a:pt x="574040" y="53340"/>
                  </a:cubicBezTo>
                  <a:cubicBezTo>
                    <a:pt x="556260" y="72390"/>
                    <a:pt x="481330" y="90170"/>
                    <a:pt x="440690" y="119380"/>
                  </a:cubicBezTo>
                  <a:cubicBezTo>
                    <a:pt x="397510" y="149860"/>
                    <a:pt x="368300" y="181610"/>
                    <a:pt x="325120" y="234950"/>
                  </a:cubicBezTo>
                  <a:cubicBezTo>
                    <a:pt x="251460" y="325120"/>
                    <a:pt x="121920" y="598170"/>
                    <a:pt x="63500" y="628650"/>
                  </a:cubicBezTo>
                  <a:cubicBezTo>
                    <a:pt x="45720" y="637540"/>
                    <a:pt x="27940" y="635000"/>
                    <a:pt x="17780" y="627380"/>
                  </a:cubicBezTo>
                  <a:cubicBezTo>
                    <a:pt x="7620" y="619760"/>
                    <a:pt x="0" y="604520"/>
                    <a:pt x="2540" y="585470"/>
                  </a:cubicBezTo>
                  <a:cubicBezTo>
                    <a:pt x="10160" y="532130"/>
                    <a:pt x="137160" y="379730"/>
                    <a:pt x="200660" y="300990"/>
                  </a:cubicBezTo>
                  <a:cubicBezTo>
                    <a:pt x="250190" y="238760"/>
                    <a:pt x="312420" y="162560"/>
                    <a:pt x="346710" y="143510"/>
                  </a:cubicBezTo>
                  <a:cubicBezTo>
                    <a:pt x="360680" y="135890"/>
                    <a:pt x="372110" y="133350"/>
                    <a:pt x="382270" y="135890"/>
                  </a:cubicBezTo>
                  <a:cubicBezTo>
                    <a:pt x="391160" y="137160"/>
                    <a:pt x="400050" y="144780"/>
                    <a:pt x="405130" y="152400"/>
                  </a:cubicBezTo>
                  <a:cubicBezTo>
                    <a:pt x="410210" y="160020"/>
                    <a:pt x="412750" y="171450"/>
                    <a:pt x="411480" y="180340"/>
                  </a:cubicBezTo>
                  <a:cubicBezTo>
                    <a:pt x="410210" y="190500"/>
                    <a:pt x="405130" y="196850"/>
                    <a:pt x="396240" y="212090"/>
                  </a:cubicBezTo>
                  <a:cubicBezTo>
                    <a:pt x="370840" y="256540"/>
                    <a:pt x="257810" y="424180"/>
                    <a:pt x="222250" y="458470"/>
                  </a:cubicBezTo>
                  <a:cubicBezTo>
                    <a:pt x="210820" y="469900"/>
                    <a:pt x="204470" y="473710"/>
                    <a:pt x="194310" y="476250"/>
                  </a:cubicBezTo>
                  <a:cubicBezTo>
                    <a:pt x="185420" y="478790"/>
                    <a:pt x="173990" y="476250"/>
                    <a:pt x="166370" y="472440"/>
                  </a:cubicBezTo>
                  <a:cubicBezTo>
                    <a:pt x="158750" y="468630"/>
                    <a:pt x="151130" y="458470"/>
                    <a:pt x="148590" y="449580"/>
                  </a:cubicBezTo>
                  <a:cubicBezTo>
                    <a:pt x="146050" y="440690"/>
                    <a:pt x="146050" y="433070"/>
                    <a:pt x="149860" y="421640"/>
                  </a:cubicBezTo>
                  <a:cubicBezTo>
                    <a:pt x="160020" y="397510"/>
                    <a:pt x="207010" y="346710"/>
                    <a:pt x="234950" y="320040"/>
                  </a:cubicBezTo>
                  <a:cubicBezTo>
                    <a:pt x="256540" y="298450"/>
                    <a:pt x="281940" y="271780"/>
                    <a:pt x="300990" y="269240"/>
                  </a:cubicBezTo>
                  <a:cubicBezTo>
                    <a:pt x="313690" y="267970"/>
                    <a:pt x="327660" y="274320"/>
                    <a:pt x="335280" y="283210"/>
                  </a:cubicBezTo>
                  <a:cubicBezTo>
                    <a:pt x="342900" y="292100"/>
                    <a:pt x="346710" y="306070"/>
                    <a:pt x="342900" y="320040"/>
                  </a:cubicBezTo>
                  <a:cubicBezTo>
                    <a:pt x="336550" y="345440"/>
                    <a:pt x="279400" y="414020"/>
                    <a:pt x="271780" y="411480"/>
                  </a:cubicBezTo>
                  <a:cubicBezTo>
                    <a:pt x="267970" y="410210"/>
                    <a:pt x="273050" y="377190"/>
                    <a:pt x="273050" y="377190"/>
                  </a:cubicBezTo>
                  <a:cubicBezTo>
                    <a:pt x="273050" y="377190"/>
                    <a:pt x="275590" y="411480"/>
                    <a:pt x="267970" y="420370"/>
                  </a:cubicBezTo>
                  <a:cubicBezTo>
                    <a:pt x="260350" y="429260"/>
                    <a:pt x="236220" y="435610"/>
                    <a:pt x="224790" y="433070"/>
                  </a:cubicBezTo>
                  <a:cubicBezTo>
                    <a:pt x="215900" y="431800"/>
                    <a:pt x="208280" y="424180"/>
                    <a:pt x="203200" y="416560"/>
                  </a:cubicBezTo>
                  <a:cubicBezTo>
                    <a:pt x="198120" y="408940"/>
                    <a:pt x="195580" y="398780"/>
                    <a:pt x="198120" y="388620"/>
                  </a:cubicBezTo>
                  <a:cubicBezTo>
                    <a:pt x="200660" y="375920"/>
                    <a:pt x="213360" y="356870"/>
                    <a:pt x="224790" y="349250"/>
                  </a:cubicBezTo>
                  <a:cubicBezTo>
                    <a:pt x="234950" y="342900"/>
                    <a:pt x="251460" y="339090"/>
                    <a:pt x="261620" y="342900"/>
                  </a:cubicBezTo>
                  <a:cubicBezTo>
                    <a:pt x="271780" y="346710"/>
                    <a:pt x="283210" y="359410"/>
                    <a:pt x="287020" y="369570"/>
                  </a:cubicBezTo>
                  <a:cubicBezTo>
                    <a:pt x="290830" y="379730"/>
                    <a:pt x="280670" y="406400"/>
                    <a:pt x="280670" y="406400"/>
                  </a:cubicBezTo>
                </a:path>
              </a:pathLst>
            </a:custGeom>
            <a:solidFill>
              <a:srgbClr val="B86B9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9827362" y="4280124"/>
            <a:ext cx="339090" cy="342265"/>
            <a:chOff x="0" y="0"/>
            <a:chExt cx="678180" cy="684530"/>
          </a:xfrm>
        </p:grpSpPr>
        <p:sp>
          <p:nvSpPr>
            <p:cNvPr id="8" name="Freeform 8"/>
            <p:cNvSpPr/>
            <p:nvPr/>
          </p:nvSpPr>
          <p:spPr>
            <a:xfrm>
              <a:off x="46990" y="49530"/>
              <a:ext cx="584200" cy="586740"/>
            </a:xfrm>
            <a:custGeom>
              <a:avLst/>
              <a:gdLst/>
              <a:ahLst/>
              <a:cxnLst/>
              <a:rect l="l" t="t" r="r" b="b"/>
              <a:pathLst>
                <a:path w="584200" h="586740">
                  <a:moveTo>
                    <a:pt x="154940" y="311150"/>
                  </a:moveTo>
                  <a:cubicBezTo>
                    <a:pt x="270510" y="209550"/>
                    <a:pt x="283210" y="209550"/>
                    <a:pt x="292100" y="213360"/>
                  </a:cubicBezTo>
                  <a:cubicBezTo>
                    <a:pt x="302260" y="217170"/>
                    <a:pt x="313690" y="229870"/>
                    <a:pt x="314960" y="242570"/>
                  </a:cubicBezTo>
                  <a:cubicBezTo>
                    <a:pt x="316230" y="264160"/>
                    <a:pt x="287020" y="302260"/>
                    <a:pt x="265430" y="330200"/>
                  </a:cubicBezTo>
                  <a:cubicBezTo>
                    <a:pt x="240030" y="363220"/>
                    <a:pt x="180340" y="430530"/>
                    <a:pt x="171450" y="426720"/>
                  </a:cubicBezTo>
                  <a:cubicBezTo>
                    <a:pt x="166370" y="424180"/>
                    <a:pt x="180340" y="401320"/>
                    <a:pt x="175260" y="392430"/>
                  </a:cubicBezTo>
                  <a:cubicBezTo>
                    <a:pt x="168910" y="381000"/>
                    <a:pt x="130810" y="383540"/>
                    <a:pt x="128270" y="370840"/>
                  </a:cubicBezTo>
                  <a:cubicBezTo>
                    <a:pt x="124460" y="349250"/>
                    <a:pt x="191770" y="293370"/>
                    <a:pt x="231140" y="257810"/>
                  </a:cubicBezTo>
                  <a:cubicBezTo>
                    <a:pt x="274320" y="218440"/>
                    <a:pt x="342900" y="151130"/>
                    <a:pt x="375920" y="146050"/>
                  </a:cubicBezTo>
                  <a:cubicBezTo>
                    <a:pt x="389890" y="143510"/>
                    <a:pt x="402590" y="149860"/>
                    <a:pt x="410210" y="157480"/>
                  </a:cubicBezTo>
                  <a:cubicBezTo>
                    <a:pt x="417830" y="165100"/>
                    <a:pt x="425450" y="177800"/>
                    <a:pt x="421640" y="193040"/>
                  </a:cubicBezTo>
                  <a:cubicBezTo>
                    <a:pt x="414020" y="227330"/>
                    <a:pt x="328930" y="299720"/>
                    <a:pt x="280670" y="345440"/>
                  </a:cubicBezTo>
                  <a:cubicBezTo>
                    <a:pt x="236220" y="388620"/>
                    <a:pt x="182880" y="421640"/>
                    <a:pt x="146050" y="461010"/>
                  </a:cubicBezTo>
                  <a:cubicBezTo>
                    <a:pt x="114300" y="494030"/>
                    <a:pt x="90170" y="551180"/>
                    <a:pt x="68580" y="561340"/>
                  </a:cubicBezTo>
                  <a:cubicBezTo>
                    <a:pt x="58420" y="566420"/>
                    <a:pt x="48260" y="563880"/>
                    <a:pt x="39370" y="560070"/>
                  </a:cubicBezTo>
                  <a:cubicBezTo>
                    <a:pt x="30480" y="554990"/>
                    <a:pt x="19050" y="542290"/>
                    <a:pt x="16510" y="532130"/>
                  </a:cubicBezTo>
                  <a:cubicBezTo>
                    <a:pt x="13970" y="521970"/>
                    <a:pt x="19050" y="504190"/>
                    <a:pt x="26670" y="496570"/>
                  </a:cubicBezTo>
                  <a:cubicBezTo>
                    <a:pt x="34290" y="488950"/>
                    <a:pt x="57150" y="482600"/>
                    <a:pt x="58420" y="483870"/>
                  </a:cubicBezTo>
                  <a:cubicBezTo>
                    <a:pt x="59690" y="485140"/>
                    <a:pt x="27940" y="511810"/>
                    <a:pt x="26670" y="510540"/>
                  </a:cubicBezTo>
                  <a:cubicBezTo>
                    <a:pt x="25400" y="509270"/>
                    <a:pt x="45720" y="480060"/>
                    <a:pt x="68580" y="454660"/>
                  </a:cubicBezTo>
                  <a:cubicBezTo>
                    <a:pt x="129540" y="388620"/>
                    <a:pt x="386080" y="166370"/>
                    <a:pt x="440690" y="124460"/>
                  </a:cubicBezTo>
                  <a:cubicBezTo>
                    <a:pt x="454660" y="113030"/>
                    <a:pt x="468630" y="104140"/>
                    <a:pt x="469900" y="105410"/>
                  </a:cubicBezTo>
                  <a:cubicBezTo>
                    <a:pt x="471170" y="106680"/>
                    <a:pt x="448310" y="130810"/>
                    <a:pt x="449580" y="130810"/>
                  </a:cubicBezTo>
                  <a:cubicBezTo>
                    <a:pt x="450850" y="132080"/>
                    <a:pt x="472440" y="102870"/>
                    <a:pt x="482600" y="100330"/>
                  </a:cubicBezTo>
                  <a:cubicBezTo>
                    <a:pt x="488950" y="99060"/>
                    <a:pt x="495300" y="100330"/>
                    <a:pt x="501650" y="104140"/>
                  </a:cubicBezTo>
                  <a:cubicBezTo>
                    <a:pt x="509270" y="107950"/>
                    <a:pt x="516890" y="116840"/>
                    <a:pt x="520700" y="124460"/>
                  </a:cubicBezTo>
                  <a:cubicBezTo>
                    <a:pt x="524510" y="132080"/>
                    <a:pt x="525780" y="140970"/>
                    <a:pt x="521970" y="152400"/>
                  </a:cubicBezTo>
                  <a:cubicBezTo>
                    <a:pt x="511810" y="179070"/>
                    <a:pt x="459740" y="224790"/>
                    <a:pt x="412750" y="267970"/>
                  </a:cubicBezTo>
                  <a:cubicBezTo>
                    <a:pt x="340360" y="334010"/>
                    <a:pt x="179070" y="441960"/>
                    <a:pt x="118110" y="501650"/>
                  </a:cubicBezTo>
                  <a:cubicBezTo>
                    <a:pt x="86360" y="532130"/>
                    <a:pt x="52070" y="577850"/>
                    <a:pt x="53340" y="579120"/>
                  </a:cubicBezTo>
                  <a:cubicBezTo>
                    <a:pt x="53340" y="579120"/>
                    <a:pt x="81280" y="548640"/>
                    <a:pt x="82550" y="549910"/>
                  </a:cubicBezTo>
                  <a:cubicBezTo>
                    <a:pt x="83820" y="551180"/>
                    <a:pt x="76200" y="570230"/>
                    <a:pt x="68580" y="575310"/>
                  </a:cubicBezTo>
                  <a:cubicBezTo>
                    <a:pt x="58420" y="581660"/>
                    <a:pt x="34290" y="584200"/>
                    <a:pt x="22860" y="577850"/>
                  </a:cubicBezTo>
                  <a:cubicBezTo>
                    <a:pt x="12700" y="571500"/>
                    <a:pt x="0" y="554990"/>
                    <a:pt x="3810" y="537210"/>
                  </a:cubicBezTo>
                  <a:cubicBezTo>
                    <a:pt x="16510" y="482600"/>
                    <a:pt x="269240" y="337820"/>
                    <a:pt x="359410" y="257810"/>
                  </a:cubicBezTo>
                  <a:cubicBezTo>
                    <a:pt x="419100" y="204470"/>
                    <a:pt x="501650" y="114300"/>
                    <a:pt x="500380" y="113030"/>
                  </a:cubicBezTo>
                  <a:cubicBezTo>
                    <a:pt x="500380" y="113030"/>
                    <a:pt x="474980" y="138430"/>
                    <a:pt x="473710" y="137160"/>
                  </a:cubicBezTo>
                  <a:cubicBezTo>
                    <a:pt x="471170" y="134620"/>
                    <a:pt x="509270" y="88900"/>
                    <a:pt x="514350" y="69850"/>
                  </a:cubicBezTo>
                  <a:cubicBezTo>
                    <a:pt x="516890" y="57150"/>
                    <a:pt x="508000" y="46990"/>
                    <a:pt x="511810" y="36830"/>
                  </a:cubicBezTo>
                  <a:cubicBezTo>
                    <a:pt x="515620" y="25400"/>
                    <a:pt x="527050" y="11430"/>
                    <a:pt x="537210" y="6350"/>
                  </a:cubicBezTo>
                  <a:cubicBezTo>
                    <a:pt x="547370" y="2540"/>
                    <a:pt x="565150" y="2540"/>
                    <a:pt x="571500" y="7620"/>
                  </a:cubicBezTo>
                  <a:cubicBezTo>
                    <a:pt x="576580" y="12700"/>
                    <a:pt x="577850" y="30480"/>
                    <a:pt x="574040" y="36830"/>
                  </a:cubicBezTo>
                  <a:cubicBezTo>
                    <a:pt x="570230" y="43180"/>
                    <a:pt x="560070" y="48260"/>
                    <a:pt x="553720" y="48260"/>
                  </a:cubicBezTo>
                  <a:cubicBezTo>
                    <a:pt x="547370" y="48260"/>
                    <a:pt x="537210" y="43180"/>
                    <a:pt x="533400" y="38100"/>
                  </a:cubicBezTo>
                  <a:cubicBezTo>
                    <a:pt x="529590" y="33020"/>
                    <a:pt x="528320" y="21590"/>
                    <a:pt x="530860" y="15240"/>
                  </a:cubicBezTo>
                  <a:cubicBezTo>
                    <a:pt x="533400" y="8890"/>
                    <a:pt x="541020" y="2540"/>
                    <a:pt x="547370" y="1270"/>
                  </a:cubicBezTo>
                  <a:cubicBezTo>
                    <a:pt x="553720" y="0"/>
                    <a:pt x="563880" y="1270"/>
                    <a:pt x="568960" y="6350"/>
                  </a:cubicBezTo>
                  <a:cubicBezTo>
                    <a:pt x="577850" y="16510"/>
                    <a:pt x="584200" y="49530"/>
                    <a:pt x="580390" y="69850"/>
                  </a:cubicBezTo>
                  <a:cubicBezTo>
                    <a:pt x="576580" y="90170"/>
                    <a:pt x="543560" y="124460"/>
                    <a:pt x="544830" y="125730"/>
                  </a:cubicBezTo>
                  <a:cubicBezTo>
                    <a:pt x="546100" y="127000"/>
                    <a:pt x="572770" y="97790"/>
                    <a:pt x="572770" y="97790"/>
                  </a:cubicBezTo>
                  <a:cubicBezTo>
                    <a:pt x="572770" y="97790"/>
                    <a:pt x="544830" y="130810"/>
                    <a:pt x="544830" y="130810"/>
                  </a:cubicBezTo>
                  <a:cubicBezTo>
                    <a:pt x="544830" y="130810"/>
                    <a:pt x="567690" y="106680"/>
                    <a:pt x="568960" y="107950"/>
                  </a:cubicBezTo>
                  <a:cubicBezTo>
                    <a:pt x="570230" y="109220"/>
                    <a:pt x="560070" y="130810"/>
                    <a:pt x="551180" y="144780"/>
                  </a:cubicBezTo>
                  <a:cubicBezTo>
                    <a:pt x="537210" y="167640"/>
                    <a:pt x="521970" y="196850"/>
                    <a:pt x="488950" y="232410"/>
                  </a:cubicBezTo>
                  <a:cubicBezTo>
                    <a:pt x="420370" y="307340"/>
                    <a:pt x="201930" y="491490"/>
                    <a:pt x="123190" y="544830"/>
                  </a:cubicBezTo>
                  <a:cubicBezTo>
                    <a:pt x="90170" y="567690"/>
                    <a:pt x="46990" y="586740"/>
                    <a:pt x="45720" y="584200"/>
                  </a:cubicBezTo>
                  <a:cubicBezTo>
                    <a:pt x="44450" y="581660"/>
                    <a:pt x="81280" y="549910"/>
                    <a:pt x="82550" y="551180"/>
                  </a:cubicBezTo>
                  <a:cubicBezTo>
                    <a:pt x="83820" y="552450"/>
                    <a:pt x="74930" y="570230"/>
                    <a:pt x="68580" y="575310"/>
                  </a:cubicBezTo>
                  <a:cubicBezTo>
                    <a:pt x="60960" y="580390"/>
                    <a:pt x="49530" y="585470"/>
                    <a:pt x="40640" y="584200"/>
                  </a:cubicBezTo>
                  <a:cubicBezTo>
                    <a:pt x="29210" y="581660"/>
                    <a:pt x="10160" y="566420"/>
                    <a:pt x="5080" y="556260"/>
                  </a:cubicBezTo>
                  <a:cubicBezTo>
                    <a:pt x="1270" y="549910"/>
                    <a:pt x="1270" y="544830"/>
                    <a:pt x="3810" y="537210"/>
                  </a:cubicBezTo>
                  <a:cubicBezTo>
                    <a:pt x="7620" y="521970"/>
                    <a:pt x="27940" y="497840"/>
                    <a:pt x="43180" y="478790"/>
                  </a:cubicBezTo>
                  <a:cubicBezTo>
                    <a:pt x="58420" y="459740"/>
                    <a:pt x="80010" y="436880"/>
                    <a:pt x="95250" y="424180"/>
                  </a:cubicBezTo>
                  <a:cubicBezTo>
                    <a:pt x="105410" y="415290"/>
                    <a:pt x="123190" y="405130"/>
                    <a:pt x="124460" y="406400"/>
                  </a:cubicBezTo>
                  <a:cubicBezTo>
                    <a:pt x="125730" y="407670"/>
                    <a:pt x="95250" y="436880"/>
                    <a:pt x="95250" y="436880"/>
                  </a:cubicBezTo>
                  <a:cubicBezTo>
                    <a:pt x="95250" y="436880"/>
                    <a:pt x="160020" y="367030"/>
                    <a:pt x="207010" y="323850"/>
                  </a:cubicBezTo>
                  <a:cubicBezTo>
                    <a:pt x="276860" y="260350"/>
                    <a:pt x="433070" y="106680"/>
                    <a:pt x="482600" y="100330"/>
                  </a:cubicBezTo>
                  <a:cubicBezTo>
                    <a:pt x="499110" y="99060"/>
                    <a:pt x="510540" y="109220"/>
                    <a:pt x="516890" y="116840"/>
                  </a:cubicBezTo>
                  <a:cubicBezTo>
                    <a:pt x="523240" y="123190"/>
                    <a:pt x="527050" y="133350"/>
                    <a:pt x="524510" y="143510"/>
                  </a:cubicBezTo>
                  <a:cubicBezTo>
                    <a:pt x="519430" y="166370"/>
                    <a:pt x="480060" y="196850"/>
                    <a:pt x="440690" y="236220"/>
                  </a:cubicBezTo>
                  <a:cubicBezTo>
                    <a:pt x="361950" y="313690"/>
                    <a:pt x="130810" y="543560"/>
                    <a:pt x="68580" y="561340"/>
                  </a:cubicBezTo>
                  <a:cubicBezTo>
                    <a:pt x="52070" y="566420"/>
                    <a:pt x="40640" y="561340"/>
                    <a:pt x="31750" y="554990"/>
                  </a:cubicBezTo>
                  <a:cubicBezTo>
                    <a:pt x="22860" y="548640"/>
                    <a:pt x="15240" y="535940"/>
                    <a:pt x="16510" y="521970"/>
                  </a:cubicBezTo>
                  <a:cubicBezTo>
                    <a:pt x="17780" y="499110"/>
                    <a:pt x="44450" y="468630"/>
                    <a:pt x="74930" y="431800"/>
                  </a:cubicBezTo>
                  <a:cubicBezTo>
                    <a:pt x="134620" y="360680"/>
                    <a:pt x="322580" y="157480"/>
                    <a:pt x="375920" y="146050"/>
                  </a:cubicBezTo>
                  <a:cubicBezTo>
                    <a:pt x="391160" y="142240"/>
                    <a:pt x="402590" y="149860"/>
                    <a:pt x="410210" y="157480"/>
                  </a:cubicBezTo>
                  <a:cubicBezTo>
                    <a:pt x="417830" y="165100"/>
                    <a:pt x="425450" y="177800"/>
                    <a:pt x="421640" y="193040"/>
                  </a:cubicBezTo>
                  <a:cubicBezTo>
                    <a:pt x="408940" y="240030"/>
                    <a:pt x="214630" y="429260"/>
                    <a:pt x="160020" y="436880"/>
                  </a:cubicBezTo>
                  <a:cubicBezTo>
                    <a:pt x="138430" y="439420"/>
                    <a:pt x="116840" y="425450"/>
                    <a:pt x="111760" y="412750"/>
                  </a:cubicBezTo>
                  <a:cubicBezTo>
                    <a:pt x="106680" y="397510"/>
                    <a:pt x="124460" y="372110"/>
                    <a:pt x="138430" y="349250"/>
                  </a:cubicBezTo>
                  <a:cubicBezTo>
                    <a:pt x="160020" y="313690"/>
                    <a:pt x="212090" y="245110"/>
                    <a:pt x="243840" y="226060"/>
                  </a:cubicBezTo>
                  <a:cubicBezTo>
                    <a:pt x="261620" y="214630"/>
                    <a:pt x="279400" y="208280"/>
                    <a:pt x="292100" y="213360"/>
                  </a:cubicBezTo>
                  <a:cubicBezTo>
                    <a:pt x="303530" y="218440"/>
                    <a:pt x="317500" y="237490"/>
                    <a:pt x="316230" y="252730"/>
                  </a:cubicBezTo>
                  <a:cubicBezTo>
                    <a:pt x="312420" y="283210"/>
                    <a:pt x="233680" y="361950"/>
                    <a:pt x="201930" y="372110"/>
                  </a:cubicBezTo>
                  <a:cubicBezTo>
                    <a:pt x="185420" y="377190"/>
                    <a:pt x="165100" y="372110"/>
                    <a:pt x="157480" y="363220"/>
                  </a:cubicBezTo>
                  <a:cubicBezTo>
                    <a:pt x="148590" y="353060"/>
                    <a:pt x="154940" y="311150"/>
                    <a:pt x="154940" y="311150"/>
                  </a:cubicBezTo>
                </a:path>
              </a:pathLst>
            </a:custGeom>
            <a:solidFill>
              <a:srgbClr val="B86B9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5739766" y="1541780"/>
            <a:ext cx="78105" cy="78105"/>
            <a:chOff x="0" y="0"/>
            <a:chExt cx="156210" cy="156210"/>
          </a:xfrm>
        </p:grpSpPr>
        <p:sp>
          <p:nvSpPr>
            <p:cNvPr id="13" name="Freeform 13"/>
            <p:cNvSpPr/>
            <p:nvPr/>
          </p:nvSpPr>
          <p:spPr>
            <a:xfrm>
              <a:off x="45720" y="50800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60" h="57150">
                  <a:moveTo>
                    <a:pt x="53340" y="13970"/>
                  </a:moveTo>
                  <a:cubicBezTo>
                    <a:pt x="58420" y="43180"/>
                    <a:pt x="52070" y="52070"/>
                    <a:pt x="45720" y="54610"/>
                  </a:cubicBezTo>
                  <a:cubicBezTo>
                    <a:pt x="39370" y="57150"/>
                    <a:pt x="29210" y="55880"/>
                    <a:pt x="22860" y="52070"/>
                  </a:cubicBezTo>
                  <a:cubicBezTo>
                    <a:pt x="17780" y="48260"/>
                    <a:pt x="11430" y="39370"/>
                    <a:pt x="11430" y="33020"/>
                  </a:cubicBezTo>
                  <a:cubicBezTo>
                    <a:pt x="11430" y="26670"/>
                    <a:pt x="16510" y="15240"/>
                    <a:pt x="21590" y="11430"/>
                  </a:cubicBezTo>
                  <a:cubicBezTo>
                    <a:pt x="26670" y="7620"/>
                    <a:pt x="38100" y="6350"/>
                    <a:pt x="44450" y="8890"/>
                  </a:cubicBezTo>
                  <a:cubicBezTo>
                    <a:pt x="50800" y="11430"/>
                    <a:pt x="58420" y="19050"/>
                    <a:pt x="59690" y="25400"/>
                  </a:cubicBezTo>
                  <a:cubicBezTo>
                    <a:pt x="60960" y="33020"/>
                    <a:pt x="55880" y="49530"/>
                    <a:pt x="48260" y="53340"/>
                  </a:cubicBezTo>
                  <a:cubicBezTo>
                    <a:pt x="39370" y="57150"/>
                    <a:pt x="13970" y="49530"/>
                    <a:pt x="7620" y="41910"/>
                  </a:cubicBezTo>
                  <a:cubicBezTo>
                    <a:pt x="1270" y="35560"/>
                    <a:pt x="0" y="17780"/>
                    <a:pt x="5080" y="11430"/>
                  </a:cubicBezTo>
                  <a:cubicBezTo>
                    <a:pt x="10160" y="3810"/>
                    <a:pt x="38100" y="0"/>
                    <a:pt x="38100" y="0"/>
                  </a:cubicBezTo>
                </a:path>
              </a:pathLst>
            </a:custGeom>
            <a:solidFill>
              <a:srgbClr val="D8B08C"/>
            </a:solidFill>
            <a:ln cap="sq">
              <a:noFill/>
              <a:prstDash val="solid"/>
              <a:miter/>
            </a:ln>
          </p:spPr>
        </p:sp>
      </p:grpSp>
      <p:sp>
        <p:nvSpPr>
          <p:cNvPr id="14" name="Freeform 14"/>
          <p:cNvSpPr/>
          <p:nvPr/>
        </p:nvSpPr>
        <p:spPr>
          <a:xfrm rot="-162447">
            <a:off x="3635235" y="5390786"/>
            <a:ext cx="1851300" cy="867025"/>
          </a:xfrm>
          <a:custGeom>
            <a:avLst/>
            <a:gdLst/>
            <a:ahLst/>
            <a:cxnLst/>
            <a:rect l="l" t="t" r="r" b="b"/>
            <a:pathLst>
              <a:path w="2776950" h="1300538">
                <a:moveTo>
                  <a:pt x="0" y="0"/>
                </a:moveTo>
                <a:lnTo>
                  <a:pt x="2776950" y="0"/>
                </a:lnTo>
                <a:lnTo>
                  <a:pt x="2776950" y="1300539"/>
                </a:lnTo>
                <a:lnTo>
                  <a:pt x="0" y="130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36384">
            <a:off x="10733060" y="2777918"/>
            <a:ext cx="924705" cy="1294802"/>
          </a:xfrm>
          <a:custGeom>
            <a:avLst/>
            <a:gdLst/>
            <a:ahLst/>
            <a:cxnLst/>
            <a:rect l="l" t="t" r="r" b="b"/>
            <a:pathLst>
              <a:path w="1387057" h="1942203">
                <a:moveTo>
                  <a:pt x="0" y="0"/>
                </a:moveTo>
                <a:lnTo>
                  <a:pt x="1387057" y="0"/>
                </a:lnTo>
                <a:lnTo>
                  <a:pt x="1387057" y="1942203"/>
                </a:lnTo>
                <a:lnTo>
                  <a:pt x="0" y="1942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20561">
            <a:off x="847205" y="466896"/>
            <a:ext cx="1823379" cy="953475"/>
          </a:xfrm>
          <a:custGeom>
            <a:avLst/>
            <a:gdLst/>
            <a:ahLst/>
            <a:cxnLst/>
            <a:rect l="l" t="t" r="r" b="b"/>
            <a:pathLst>
              <a:path w="2735068" h="1430213">
                <a:moveTo>
                  <a:pt x="0" y="0"/>
                </a:moveTo>
                <a:lnTo>
                  <a:pt x="2735068" y="0"/>
                </a:lnTo>
                <a:lnTo>
                  <a:pt x="2735068" y="1430213"/>
                </a:lnTo>
                <a:lnTo>
                  <a:pt x="0" y="1430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20285">
            <a:off x="10116585" y="554983"/>
            <a:ext cx="1017889" cy="1061683"/>
          </a:xfrm>
          <a:custGeom>
            <a:avLst/>
            <a:gdLst/>
            <a:ahLst/>
            <a:cxnLst/>
            <a:rect l="l" t="t" r="r" b="b"/>
            <a:pathLst>
              <a:path w="1526833" h="1592525">
                <a:moveTo>
                  <a:pt x="0" y="0"/>
                </a:moveTo>
                <a:lnTo>
                  <a:pt x="1526834" y="0"/>
                </a:lnTo>
                <a:lnTo>
                  <a:pt x="1526834" y="1592525"/>
                </a:lnTo>
                <a:lnTo>
                  <a:pt x="0" y="159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69934">
            <a:off x="364050" y="2433513"/>
            <a:ext cx="1079657" cy="1233307"/>
          </a:xfrm>
          <a:custGeom>
            <a:avLst/>
            <a:gdLst/>
            <a:ahLst/>
            <a:cxnLst/>
            <a:rect l="l" t="t" r="r" b="b"/>
            <a:pathLst>
              <a:path w="1619486" h="1849960">
                <a:moveTo>
                  <a:pt x="0" y="0"/>
                </a:moveTo>
                <a:lnTo>
                  <a:pt x="1619486" y="0"/>
                </a:lnTo>
                <a:lnTo>
                  <a:pt x="1619486" y="1849960"/>
                </a:lnTo>
                <a:lnTo>
                  <a:pt x="0" y="18499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514279">
            <a:off x="9974467" y="5080107"/>
            <a:ext cx="1142206" cy="1142206"/>
          </a:xfrm>
          <a:custGeom>
            <a:avLst/>
            <a:gdLst/>
            <a:ahLst/>
            <a:cxnLst/>
            <a:rect l="l" t="t" r="r" b="b"/>
            <a:pathLst>
              <a:path w="1713309" h="1713309">
                <a:moveTo>
                  <a:pt x="0" y="0"/>
                </a:moveTo>
                <a:lnTo>
                  <a:pt x="1713309" y="0"/>
                </a:lnTo>
                <a:lnTo>
                  <a:pt x="1713309" y="1713309"/>
                </a:lnTo>
                <a:lnTo>
                  <a:pt x="0" y="17133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827351">
            <a:off x="833221" y="4757248"/>
            <a:ext cx="1013433" cy="1359553"/>
          </a:xfrm>
          <a:custGeom>
            <a:avLst/>
            <a:gdLst/>
            <a:ahLst/>
            <a:cxnLst/>
            <a:rect l="l" t="t" r="r" b="b"/>
            <a:pathLst>
              <a:path w="1520150" h="2039329">
                <a:moveTo>
                  <a:pt x="0" y="0"/>
                </a:moveTo>
                <a:lnTo>
                  <a:pt x="1520150" y="0"/>
                </a:lnTo>
                <a:lnTo>
                  <a:pt x="1520150" y="2039329"/>
                </a:lnTo>
                <a:lnTo>
                  <a:pt x="0" y="20393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07064">
            <a:off x="7094081" y="5194939"/>
            <a:ext cx="934599" cy="1258719"/>
          </a:xfrm>
          <a:custGeom>
            <a:avLst/>
            <a:gdLst/>
            <a:ahLst/>
            <a:cxnLst/>
            <a:rect l="l" t="t" r="r" b="b"/>
            <a:pathLst>
              <a:path w="1401898" h="1888078">
                <a:moveTo>
                  <a:pt x="0" y="0"/>
                </a:moveTo>
                <a:lnTo>
                  <a:pt x="1401898" y="0"/>
                </a:lnTo>
                <a:lnTo>
                  <a:pt x="1401898" y="1888079"/>
                </a:lnTo>
                <a:lnTo>
                  <a:pt x="0" y="188807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1EDB5F-A138-D485-AB95-31C898A1047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8515" y="912223"/>
            <a:ext cx="10827435" cy="35766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C181C5-C8F7-36EB-2247-97E85BBA4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9F488F1C-FE6C-A421-D5A9-74FB0F382AE5}"/>
              </a:ext>
            </a:extLst>
          </p:cNvPr>
          <p:cNvGrpSpPr/>
          <p:nvPr/>
        </p:nvGrpSpPr>
        <p:grpSpPr>
          <a:xfrm>
            <a:off x="2039722" y="2162398"/>
            <a:ext cx="340995" cy="363220"/>
            <a:chOff x="0" y="0"/>
            <a:chExt cx="681990" cy="7264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81C002A-9A81-DE34-D43B-B08906A0AA3D}"/>
                </a:ext>
              </a:extLst>
            </p:cNvPr>
            <p:cNvSpPr/>
            <p:nvPr/>
          </p:nvSpPr>
          <p:spPr>
            <a:xfrm>
              <a:off x="48260" y="46990"/>
              <a:ext cx="584200" cy="637540"/>
            </a:xfrm>
            <a:custGeom>
              <a:avLst/>
              <a:gdLst/>
              <a:ahLst/>
              <a:cxnLst/>
              <a:rect l="l" t="t" r="r" b="b"/>
              <a:pathLst>
                <a:path w="584200" h="637540">
                  <a:moveTo>
                    <a:pt x="280670" y="406400"/>
                  </a:moveTo>
                  <a:cubicBezTo>
                    <a:pt x="223520" y="435610"/>
                    <a:pt x="209550" y="425450"/>
                    <a:pt x="203200" y="416560"/>
                  </a:cubicBezTo>
                  <a:cubicBezTo>
                    <a:pt x="198120" y="408940"/>
                    <a:pt x="196850" y="396240"/>
                    <a:pt x="198120" y="388620"/>
                  </a:cubicBezTo>
                  <a:cubicBezTo>
                    <a:pt x="199390" y="382270"/>
                    <a:pt x="205740" y="370840"/>
                    <a:pt x="207010" y="370840"/>
                  </a:cubicBezTo>
                  <a:cubicBezTo>
                    <a:pt x="208280" y="370840"/>
                    <a:pt x="203200" y="412750"/>
                    <a:pt x="201930" y="412750"/>
                  </a:cubicBezTo>
                  <a:cubicBezTo>
                    <a:pt x="200660" y="412750"/>
                    <a:pt x="198120" y="386080"/>
                    <a:pt x="201930" y="374650"/>
                  </a:cubicBezTo>
                  <a:cubicBezTo>
                    <a:pt x="205740" y="363220"/>
                    <a:pt x="212090" y="356870"/>
                    <a:pt x="220980" y="345440"/>
                  </a:cubicBezTo>
                  <a:cubicBezTo>
                    <a:pt x="237490" y="325120"/>
                    <a:pt x="278130" y="273050"/>
                    <a:pt x="300990" y="269240"/>
                  </a:cubicBezTo>
                  <a:cubicBezTo>
                    <a:pt x="313690" y="266700"/>
                    <a:pt x="327660" y="274320"/>
                    <a:pt x="335280" y="283210"/>
                  </a:cubicBezTo>
                  <a:cubicBezTo>
                    <a:pt x="342900" y="292100"/>
                    <a:pt x="346710" y="306070"/>
                    <a:pt x="342900" y="320040"/>
                  </a:cubicBezTo>
                  <a:cubicBezTo>
                    <a:pt x="335280" y="347980"/>
                    <a:pt x="275590" y="398780"/>
                    <a:pt x="246380" y="426720"/>
                  </a:cubicBezTo>
                  <a:cubicBezTo>
                    <a:pt x="224790" y="448310"/>
                    <a:pt x="201930" y="476250"/>
                    <a:pt x="184150" y="477520"/>
                  </a:cubicBezTo>
                  <a:cubicBezTo>
                    <a:pt x="172720" y="478790"/>
                    <a:pt x="157480" y="467360"/>
                    <a:pt x="152400" y="458470"/>
                  </a:cubicBezTo>
                  <a:cubicBezTo>
                    <a:pt x="147320" y="449580"/>
                    <a:pt x="146050" y="431800"/>
                    <a:pt x="149860" y="421640"/>
                  </a:cubicBezTo>
                  <a:cubicBezTo>
                    <a:pt x="153670" y="411480"/>
                    <a:pt x="166370" y="411480"/>
                    <a:pt x="179070" y="398780"/>
                  </a:cubicBezTo>
                  <a:cubicBezTo>
                    <a:pt x="213360" y="360680"/>
                    <a:pt x="299720" y="181610"/>
                    <a:pt x="340360" y="149860"/>
                  </a:cubicBezTo>
                  <a:cubicBezTo>
                    <a:pt x="355600" y="137160"/>
                    <a:pt x="370840" y="134620"/>
                    <a:pt x="382270" y="135890"/>
                  </a:cubicBezTo>
                  <a:cubicBezTo>
                    <a:pt x="391160" y="137160"/>
                    <a:pt x="400050" y="144780"/>
                    <a:pt x="405130" y="152400"/>
                  </a:cubicBezTo>
                  <a:cubicBezTo>
                    <a:pt x="410210" y="160020"/>
                    <a:pt x="414020" y="167640"/>
                    <a:pt x="411480" y="180340"/>
                  </a:cubicBezTo>
                  <a:cubicBezTo>
                    <a:pt x="402590" y="220980"/>
                    <a:pt x="265430" y="370840"/>
                    <a:pt x="228600" y="403860"/>
                  </a:cubicBezTo>
                  <a:cubicBezTo>
                    <a:pt x="215900" y="415290"/>
                    <a:pt x="198120" y="424180"/>
                    <a:pt x="198120" y="422910"/>
                  </a:cubicBezTo>
                  <a:cubicBezTo>
                    <a:pt x="198120" y="421640"/>
                    <a:pt x="224790" y="397510"/>
                    <a:pt x="226060" y="398780"/>
                  </a:cubicBezTo>
                  <a:cubicBezTo>
                    <a:pt x="227330" y="400050"/>
                    <a:pt x="218440" y="412750"/>
                    <a:pt x="209550" y="425450"/>
                  </a:cubicBezTo>
                  <a:cubicBezTo>
                    <a:pt x="185420" y="462280"/>
                    <a:pt x="102870" y="609600"/>
                    <a:pt x="63500" y="628650"/>
                  </a:cubicBezTo>
                  <a:cubicBezTo>
                    <a:pt x="46990" y="637540"/>
                    <a:pt x="27940" y="635000"/>
                    <a:pt x="17780" y="627380"/>
                  </a:cubicBezTo>
                  <a:cubicBezTo>
                    <a:pt x="7620" y="619760"/>
                    <a:pt x="1270" y="604520"/>
                    <a:pt x="2540" y="585470"/>
                  </a:cubicBezTo>
                  <a:cubicBezTo>
                    <a:pt x="7620" y="541020"/>
                    <a:pt x="85090" y="441960"/>
                    <a:pt x="134620" y="368300"/>
                  </a:cubicBezTo>
                  <a:cubicBezTo>
                    <a:pt x="190500" y="287020"/>
                    <a:pt x="271780" y="177800"/>
                    <a:pt x="322580" y="123190"/>
                  </a:cubicBezTo>
                  <a:cubicBezTo>
                    <a:pt x="351790" y="91440"/>
                    <a:pt x="369570" y="73660"/>
                    <a:pt x="398780" y="54610"/>
                  </a:cubicBezTo>
                  <a:cubicBezTo>
                    <a:pt x="429260" y="34290"/>
                    <a:pt x="472440" y="7620"/>
                    <a:pt x="504190" y="3810"/>
                  </a:cubicBezTo>
                  <a:cubicBezTo>
                    <a:pt x="528320" y="0"/>
                    <a:pt x="561340" y="6350"/>
                    <a:pt x="572770" y="16510"/>
                  </a:cubicBezTo>
                  <a:cubicBezTo>
                    <a:pt x="580390" y="22860"/>
                    <a:pt x="584200" y="35560"/>
                    <a:pt x="581660" y="43180"/>
                  </a:cubicBezTo>
                  <a:cubicBezTo>
                    <a:pt x="580390" y="49530"/>
                    <a:pt x="570230" y="57150"/>
                    <a:pt x="563880" y="58420"/>
                  </a:cubicBezTo>
                  <a:cubicBezTo>
                    <a:pt x="557530" y="59690"/>
                    <a:pt x="547370" y="57150"/>
                    <a:pt x="542290" y="53340"/>
                  </a:cubicBezTo>
                  <a:cubicBezTo>
                    <a:pt x="537210" y="49530"/>
                    <a:pt x="533400" y="38100"/>
                    <a:pt x="534670" y="31750"/>
                  </a:cubicBezTo>
                  <a:cubicBezTo>
                    <a:pt x="535940" y="25400"/>
                    <a:pt x="542290" y="16510"/>
                    <a:pt x="548640" y="13970"/>
                  </a:cubicBezTo>
                  <a:cubicBezTo>
                    <a:pt x="554990" y="11430"/>
                    <a:pt x="565150" y="11430"/>
                    <a:pt x="570230" y="13970"/>
                  </a:cubicBezTo>
                  <a:cubicBezTo>
                    <a:pt x="576580" y="16510"/>
                    <a:pt x="582930" y="26670"/>
                    <a:pt x="582930" y="33020"/>
                  </a:cubicBezTo>
                  <a:cubicBezTo>
                    <a:pt x="582930" y="39370"/>
                    <a:pt x="580390" y="45720"/>
                    <a:pt x="574040" y="53340"/>
                  </a:cubicBezTo>
                  <a:cubicBezTo>
                    <a:pt x="556260" y="72390"/>
                    <a:pt x="481330" y="90170"/>
                    <a:pt x="440690" y="119380"/>
                  </a:cubicBezTo>
                  <a:cubicBezTo>
                    <a:pt x="397510" y="149860"/>
                    <a:pt x="368300" y="181610"/>
                    <a:pt x="325120" y="234950"/>
                  </a:cubicBezTo>
                  <a:cubicBezTo>
                    <a:pt x="251460" y="325120"/>
                    <a:pt x="121920" y="598170"/>
                    <a:pt x="63500" y="628650"/>
                  </a:cubicBezTo>
                  <a:cubicBezTo>
                    <a:pt x="45720" y="637540"/>
                    <a:pt x="27940" y="635000"/>
                    <a:pt x="17780" y="627380"/>
                  </a:cubicBezTo>
                  <a:cubicBezTo>
                    <a:pt x="7620" y="619760"/>
                    <a:pt x="0" y="604520"/>
                    <a:pt x="2540" y="585470"/>
                  </a:cubicBezTo>
                  <a:cubicBezTo>
                    <a:pt x="10160" y="532130"/>
                    <a:pt x="137160" y="379730"/>
                    <a:pt x="200660" y="300990"/>
                  </a:cubicBezTo>
                  <a:cubicBezTo>
                    <a:pt x="250190" y="238760"/>
                    <a:pt x="312420" y="162560"/>
                    <a:pt x="346710" y="143510"/>
                  </a:cubicBezTo>
                  <a:cubicBezTo>
                    <a:pt x="360680" y="135890"/>
                    <a:pt x="372110" y="133350"/>
                    <a:pt x="382270" y="135890"/>
                  </a:cubicBezTo>
                  <a:cubicBezTo>
                    <a:pt x="391160" y="137160"/>
                    <a:pt x="400050" y="144780"/>
                    <a:pt x="405130" y="152400"/>
                  </a:cubicBezTo>
                  <a:cubicBezTo>
                    <a:pt x="410210" y="160020"/>
                    <a:pt x="412750" y="171450"/>
                    <a:pt x="411480" y="180340"/>
                  </a:cubicBezTo>
                  <a:cubicBezTo>
                    <a:pt x="410210" y="190500"/>
                    <a:pt x="405130" y="196850"/>
                    <a:pt x="396240" y="212090"/>
                  </a:cubicBezTo>
                  <a:cubicBezTo>
                    <a:pt x="370840" y="256540"/>
                    <a:pt x="257810" y="424180"/>
                    <a:pt x="222250" y="458470"/>
                  </a:cubicBezTo>
                  <a:cubicBezTo>
                    <a:pt x="210820" y="469900"/>
                    <a:pt x="204470" y="473710"/>
                    <a:pt x="194310" y="476250"/>
                  </a:cubicBezTo>
                  <a:cubicBezTo>
                    <a:pt x="185420" y="478790"/>
                    <a:pt x="173990" y="476250"/>
                    <a:pt x="166370" y="472440"/>
                  </a:cubicBezTo>
                  <a:cubicBezTo>
                    <a:pt x="158750" y="468630"/>
                    <a:pt x="151130" y="458470"/>
                    <a:pt x="148590" y="449580"/>
                  </a:cubicBezTo>
                  <a:cubicBezTo>
                    <a:pt x="146050" y="440690"/>
                    <a:pt x="146050" y="433070"/>
                    <a:pt x="149860" y="421640"/>
                  </a:cubicBezTo>
                  <a:cubicBezTo>
                    <a:pt x="160020" y="397510"/>
                    <a:pt x="207010" y="346710"/>
                    <a:pt x="234950" y="320040"/>
                  </a:cubicBezTo>
                  <a:cubicBezTo>
                    <a:pt x="256540" y="298450"/>
                    <a:pt x="281940" y="271780"/>
                    <a:pt x="300990" y="269240"/>
                  </a:cubicBezTo>
                  <a:cubicBezTo>
                    <a:pt x="313690" y="267970"/>
                    <a:pt x="327660" y="274320"/>
                    <a:pt x="335280" y="283210"/>
                  </a:cubicBezTo>
                  <a:cubicBezTo>
                    <a:pt x="342900" y="292100"/>
                    <a:pt x="346710" y="306070"/>
                    <a:pt x="342900" y="320040"/>
                  </a:cubicBezTo>
                  <a:cubicBezTo>
                    <a:pt x="336550" y="345440"/>
                    <a:pt x="279400" y="414020"/>
                    <a:pt x="271780" y="411480"/>
                  </a:cubicBezTo>
                  <a:cubicBezTo>
                    <a:pt x="267970" y="410210"/>
                    <a:pt x="273050" y="377190"/>
                    <a:pt x="273050" y="377190"/>
                  </a:cubicBezTo>
                  <a:cubicBezTo>
                    <a:pt x="273050" y="377190"/>
                    <a:pt x="275590" y="411480"/>
                    <a:pt x="267970" y="420370"/>
                  </a:cubicBezTo>
                  <a:cubicBezTo>
                    <a:pt x="260350" y="429260"/>
                    <a:pt x="236220" y="435610"/>
                    <a:pt x="224790" y="433070"/>
                  </a:cubicBezTo>
                  <a:cubicBezTo>
                    <a:pt x="215900" y="431800"/>
                    <a:pt x="208280" y="424180"/>
                    <a:pt x="203200" y="416560"/>
                  </a:cubicBezTo>
                  <a:cubicBezTo>
                    <a:pt x="198120" y="408940"/>
                    <a:pt x="195580" y="398780"/>
                    <a:pt x="198120" y="388620"/>
                  </a:cubicBezTo>
                  <a:cubicBezTo>
                    <a:pt x="200660" y="375920"/>
                    <a:pt x="213360" y="356870"/>
                    <a:pt x="224790" y="349250"/>
                  </a:cubicBezTo>
                  <a:cubicBezTo>
                    <a:pt x="234950" y="342900"/>
                    <a:pt x="251460" y="339090"/>
                    <a:pt x="261620" y="342900"/>
                  </a:cubicBezTo>
                  <a:cubicBezTo>
                    <a:pt x="271780" y="346710"/>
                    <a:pt x="283210" y="359410"/>
                    <a:pt x="287020" y="369570"/>
                  </a:cubicBezTo>
                  <a:cubicBezTo>
                    <a:pt x="290830" y="379730"/>
                    <a:pt x="280670" y="406400"/>
                    <a:pt x="280670" y="406400"/>
                  </a:cubicBezTo>
                </a:path>
              </a:pathLst>
            </a:custGeom>
            <a:solidFill>
              <a:srgbClr val="B86B9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AACD2384-C438-4287-993C-8CAD8A524F98}"/>
              </a:ext>
            </a:extLst>
          </p:cNvPr>
          <p:cNvGrpSpPr/>
          <p:nvPr/>
        </p:nvGrpSpPr>
        <p:grpSpPr>
          <a:xfrm>
            <a:off x="9827362" y="4280124"/>
            <a:ext cx="339090" cy="342265"/>
            <a:chOff x="0" y="0"/>
            <a:chExt cx="678180" cy="68453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BDC730-5352-1618-6433-E8EABC1275B1}"/>
                </a:ext>
              </a:extLst>
            </p:cNvPr>
            <p:cNvSpPr/>
            <p:nvPr/>
          </p:nvSpPr>
          <p:spPr>
            <a:xfrm>
              <a:off x="46990" y="49530"/>
              <a:ext cx="584200" cy="586740"/>
            </a:xfrm>
            <a:custGeom>
              <a:avLst/>
              <a:gdLst/>
              <a:ahLst/>
              <a:cxnLst/>
              <a:rect l="l" t="t" r="r" b="b"/>
              <a:pathLst>
                <a:path w="584200" h="586740">
                  <a:moveTo>
                    <a:pt x="154940" y="311150"/>
                  </a:moveTo>
                  <a:cubicBezTo>
                    <a:pt x="270510" y="209550"/>
                    <a:pt x="283210" y="209550"/>
                    <a:pt x="292100" y="213360"/>
                  </a:cubicBezTo>
                  <a:cubicBezTo>
                    <a:pt x="302260" y="217170"/>
                    <a:pt x="313690" y="229870"/>
                    <a:pt x="314960" y="242570"/>
                  </a:cubicBezTo>
                  <a:cubicBezTo>
                    <a:pt x="316230" y="264160"/>
                    <a:pt x="287020" y="302260"/>
                    <a:pt x="265430" y="330200"/>
                  </a:cubicBezTo>
                  <a:cubicBezTo>
                    <a:pt x="240030" y="363220"/>
                    <a:pt x="180340" y="430530"/>
                    <a:pt x="171450" y="426720"/>
                  </a:cubicBezTo>
                  <a:cubicBezTo>
                    <a:pt x="166370" y="424180"/>
                    <a:pt x="180340" y="401320"/>
                    <a:pt x="175260" y="392430"/>
                  </a:cubicBezTo>
                  <a:cubicBezTo>
                    <a:pt x="168910" y="381000"/>
                    <a:pt x="130810" y="383540"/>
                    <a:pt x="128270" y="370840"/>
                  </a:cubicBezTo>
                  <a:cubicBezTo>
                    <a:pt x="124460" y="349250"/>
                    <a:pt x="191770" y="293370"/>
                    <a:pt x="231140" y="257810"/>
                  </a:cubicBezTo>
                  <a:cubicBezTo>
                    <a:pt x="274320" y="218440"/>
                    <a:pt x="342900" y="151130"/>
                    <a:pt x="375920" y="146050"/>
                  </a:cubicBezTo>
                  <a:cubicBezTo>
                    <a:pt x="389890" y="143510"/>
                    <a:pt x="402590" y="149860"/>
                    <a:pt x="410210" y="157480"/>
                  </a:cubicBezTo>
                  <a:cubicBezTo>
                    <a:pt x="417830" y="165100"/>
                    <a:pt x="425450" y="177800"/>
                    <a:pt x="421640" y="193040"/>
                  </a:cubicBezTo>
                  <a:cubicBezTo>
                    <a:pt x="414020" y="227330"/>
                    <a:pt x="328930" y="299720"/>
                    <a:pt x="280670" y="345440"/>
                  </a:cubicBezTo>
                  <a:cubicBezTo>
                    <a:pt x="236220" y="388620"/>
                    <a:pt x="182880" y="421640"/>
                    <a:pt x="146050" y="461010"/>
                  </a:cubicBezTo>
                  <a:cubicBezTo>
                    <a:pt x="114300" y="494030"/>
                    <a:pt x="90170" y="551180"/>
                    <a:pt x="68580" y="561340"/>
                  </a:cubicBezTo>
                  <a:cubicBezTo>
                    <a:pt x="58420" y="566420"/>
                    <a:pt x="48260" y="563880"/>
                    <a:pt x="39370" y="560070"/>
                  </a:cubicBezTo>
                  <a:cubicBezTo>
                    <a:pt x="30480" y="554990"/>
                    <a:pt x="19050" y="542290"/>
                    <a:pt x="16510" y="532130"/>
                  </a:cubicBezTo>
                  <a:cubicBezTo>
                    <a:pt x="13970" y="521970"/>
                    <a:pt x="19050" y="504190"/>
                    <a:pt x="26670" y="496570"/>
                  </a:cubicBezTo>
                  <a:cubicBezTo>
                    <a:pt x="34290" y="488950"/>
                    <a:pt x="57150" y="482600"/>
                    <a:pt x="58420" y="483870"/>
                  </a:cubicBezTo>
                  <a:cubicBezTo>
                    <a:pt x="59690" y="485140"/>
                    <a:pt x="27940" y="511810"/>
                    <a:pt x="26670" y="510540"/>
                  </a:cubicBezTo>
                  <a:cubicBezTo>
                    <a:pt x="25400" y="509270"/>
                    <a:pt x="45720" y="480060"/>
                    <a:pt x="68580" y="454660"/>
                  </a:cubicBezTo>
                  <a:cubicBezTo>
                    <a:pt x="129540" y="388620"/>
                    <a:pt x="386080" y="166370"/>
                    <a:pt x="440690" y="124460"/>
                  </a:cubicBezTo>
                  <a:cubicBezTo>
                    <a:pt x="454660" y="113030"/>
                    <a:pt x="468630" y="104140"/>
                    <a:pt x="469900" y="105410"/>
                  </a:cubicBezTo>
                  <a:cubicBezTo>
                    <a:pt x="471170" y="106680"/>
                    <a:pt x="448310" y="130810"/>
                    <a:pt x="449580" y="130810"/>
                  </a:cubicBezTo>
                  <a:cubicBezTo>
                    <a:pt x="450850" y="132080"/>
                    <a:pt x="472440" y="102870"/>
                    <a:pt x="482600" y="100330"/>
                  </a:cubicBezTo>
                  <a:cubicBezTo>
                    <a:pt x="488950" y="99060"/>
                    <a:pt x="495300" y="100330"/>
                    <a:pt x="501650" y="104140"/>
                  </a:cubicBezTo>
                  <a:cubicBezTo>
                    <a:pt x="509270" y="107950"/>
                    <a:pt x="516890" y="116840"/>
                    <a:pt x="520700" y="124460"/>
                  </a:cubicBezTo>
                  <a:cubicBezTo>
                    <a:pt x="524510" y="132080"/>
                    <a:pt x="525780" y="140970"/>
                    <a:pt x="521970" y="152400"/>
                  </a:cubicBezTo>
                  <a:cubicBezTo>
                    <a:pt x="511810" y="179070"/>
                    <a:pt x="459740" y="224790"/>
                    <a:pt x="412750" y="267970"/>
                  </a:cubicBezTo>
                  <a:cubicBezTo>
                    <a:pt x="340360" y="334010"/>
                    <a:pt x="179070" y="441960"/>
                    <a:pt x="118110" y="501650"/>
                  </a:cubicBezTo>
                  <a:cubicBezTo>
                    <a:pt x="86360" y="532130"/>
                    <a:pt x="52070" y="577850"/>
                    <a:pt x="53340" y="579120"/>
                  </a:cubicBezTo>
                  <a:cubicBezTo>
                    <a:pt x="53340" y="579120"/>
                    <a:pt x="81280" y="548640"/>
                    <a:pt x="82550" y="549910"/>
                  </a:cubicBezTo>
                  <a:cubicBezTo>
                    <a:pt x="83820" y="551180"/>
                    <a:pt x="76200" y="570230"/>
                    <a:pt x="68580" y="575310"/>
                  </a:cubicBezTo>
                  <a:cubicBezTo>
                    <a:pt x="58420" y="581660"/>
                    <a:pt x="34290" y="584200"/>
                    <a:pt x="22860" y="577850"/>
                  </a:cubicBezTo>
                  <a:cubicBezTo>
                    <a:pt x="12700" y="571500"/>
                    <a:pt x="0" y="554990"/>
                    <a:pt x="3810" y="537210"/>
                  </a:cubicBezTo>
                  <a:cubicBezTo>
                    <a:pt x="16510" y="482600"/>
                    <a:pt x="269240" y="337820"/>
                    <a:pt x="359410" y="257810"/>
                  </a:cubicBezTo>
                  <a:cubicBezTo>
                    <a:pt x="419100" y="204470"/>
                    <a:pt x="501650" y="114300"/>
                    <a:pt x="500380" y="113030"/>
                  </a:cubicBezTo>
                  <a:cubicBezTo>
                    <a:pt x="500380" y="113030"/>
                    <a:pt x="474980" y="138430"/>
                    <a:pt x="473710" y="137160"/>
                  </a:cubicBezTo>
                  <a:cubicBezTo>
                    <a:pt x="471170" y="134620"/>
                    <a:pt x="509270" y="88900"/>
                    <a:pt x="514350" y="69850"/>
                  </a:cubicBezTo>
                  <a:cubicBezTo>
                    <a:pt x="516890" y="57150"/>
                    <a:pt x="508000" y="46990"/>
                    <a:pt x="511810" y="36830"/>
                  </a:cubicBezTo>
                  <a:cubicBezTo>
                    <a:pt x="515620" y="25400"/>
                    <a:pt x="527050" y="11430"/>
                    <a:pt x="537210" y="6350"/>
                  </a:cubicBezTo>
                  <a:cubicBezTo>
                    <a:pt x="547370" y="2540"/>
                    <a:pt x="565150" y="2540"/>
                    <a:pt x="571500" y="7620"/>
                  </a:cubicBezTo>
                  <a:cubicBezTo>
                    <a:pt x="576580" y="12700"/>
                    <a:pt x="577850" y="30480"/>
                    <a:pt x="574040" y="36830"/>
                  </a:cubicBezTo>
                  <a:cubicBezTo>
                    <a:pt x="570230" y="43180"/>
                    <a:pt x="560070" y="48260"/>
                    <a:pt x="553720" y="48260"/>
                  </a:cubicBezTo>
                  <a:cubicBezTo>
                    <a:pt x="547370" y="48260"/>
                    <a:pt x="537210" y="43180"/>
                    <a:pt x="533400" y="38100"/>
                  </a:cubicBezTo>
                  <a:cubicBezTo>
                    <a:pt x="529590" y="33020"/>
                    <a:pt x="528320" y="21590"/>
                    <a:pt x="530860" y="15240"/>
                  </a:cubicBezTo>
                  <a:cubicBezTo>
                    <a:pt x="533400" y="8890"/>
                    <a:pt x="541020" y="2540"/>
                    <a:pt x="547370" y="1270"/>
                  </a:cubicBezTo>
                  <a:cubicBezTo>
                    <a:pt x="553720" y="0"/>
                    <a:pt x="563880" y="1270"/>
                    <a:pt x="568960" y="6350"/>
                  </a:cubicBezTo>
                  <a:cubicBezTo>
                    <a:pt x="577850" y="16510"/>
                    <a:pt x="584200" y="49530"/>
                    <a:pt x="580390" y="69850"/>
                  </a:cubicBezTo>
                  <a:cubicBezTo>
                    <a:pt x="576580" y="90170"/>
                    <a:pt x="543560" y="124460"/>
                    <a:pt x="544830" y="125730"/>
                  </a:cubicBezTo>
                  <a:cubicBezTo>
                    <a:pt x="546100" y="127000"/>
                    <a:pt x="572770" y="97790"/>
                    <a:pt x="572770" y="97790"/>
                  </a:cubicBezTo>
                  <a:cubicBezTo>
                    <a:pt x="572770" y="97790"/>
                    <a:pt x="544830" y="130810"/>
                    <a:pt x="544830" y="130810"/>
                  </a:cubicBezTo>
                  <a:cubicBezTo>
                    <a:pt x="544830" y="130810"/>
                    <a:pt x="567690" y="106680"/>
                    <a:pt x="568960" y="107950"/>
                  </a:cubicBezTo>
                  <a:cubicBezTo>
                    <a:pt x="570230" y="109220"/>
                    <a:pt x="560070" y="130810"/>
                    <a:pt x="551180" y="144780"/>
                  </a:cubicBezTo>
                  <a:cubicBezTo>
                    <a:pt x="537210" y="167640"/>
                    <a:pt x="521970" y="196850"/>
                    <a:pt x="488950" y="232410"/>
                  </a:cubicBezTo>
                  <a:cubicBezTo>
                    <a:pt x="420370" y="307340"/>
                    <a:pt x="201930" y="491490"/>
                    <a:pt x="123190" y="544830"/>
                  </a:cubicBezTo>
                  <a:cubicBezTo>
                    <a:pt x="90170" y="567690"/>
                    <a:pt x="46990" y="586740"/>
                    <a:pt x="45720" y="584200"/>
                  </a:cubicBezTo>
                  <a:cubicBezTo>
                    <a:pt x="44450" y="581660"/>
                    <a:pt x="81280" y="549910"/>
                    <a:pt x="82550" y="551180"/>
                  </a:cubicBezTo>
                  <a:cubicBezTo>
                    <a:pt x="83820" y="552450"/>
                    <a:pt x="74930" y="570230"/>
                    <a:pt x="68580" y="575310"/>
                  </a:cubicBezTo>
                  <a:cubicBezTo>
                    <a:pt x="60960" y="580390"/>
                    <a:pt x="49530" y="585470"/>
                    <a:pt x="40640" y="584200"/>
                  </a:cubicBezTo>
                  <a:cubicBezTo>
                    <a:pt x="29210" y="581660"/>
                    <a:pt x="10160" y="566420"/>
                    <a:pt x="5080" y="556260"/>
                  </a:cubicBezTo>
                  <a:cubicBezTo>
                    <a:pt x="1270" y="549910"/>
                    <a:pt x="1270" y="544830"/>
                    <a:pt x="3810" y="537210"/>
                  </a:cubicBezTo>
                  <a:cubicBezTo>
                    <a:pt x="7620" y="521970"/>
                    <a:pt x="27940" y="497840"/>
                    <a:pt x="43180" y="478790"/>
                  </a:cubicBezTo>
                  <a:cubicBezTo>
                    <a:pt x="58420" y="459740"/>
                    <a:pt x="80010" y="436880"/>
                    <a:pt x="95250" y="424180"/>
                  </a:cubicBezTo>
                  <a:cubicBezTo>
                    <a:pt x="105410" y="415290"/>
                    <a:pt x="123190" y="405130"/>
                    <a:pt x="124460" y="406400"/>
                  </a:cubicBezTo>
                  <a:cubicBezTo>
                    <a:pt x="125730" y="407670"/>
                    <a:pt x="95250" y="436880"/>
                    <a:pt x="95250" y="436880"/>
                  </a:cubicBezTo>
                  <a:cubicBezTo>
                    <a:pt x="95250" y="436880"/>
                    <a:pt x="160020" y="367030"/>
                    <a:pt x="207010" y="323850"/>
                  </a:cubicBezTo>
                  <a:cubicBezTo>
                    <a:pt x="276860" y="260350"/>
                    <a:pt x="433070" y="106680"/>
                    <a:pt x="482600" y="100330"/>
                  </a:cubicBezTo>
                  <a:cubicBezTo>
                    <a:pt x="499110" y="99060"/>
                    <a:pt x="510540" y="109220"/>
                    <a:pt x="516890" y="116840"/>
                  </a:cubicBezTo>
                  <a:cubicBezTo>
                    <a:pt x="523240" y="123190"/>
                    <a:pt x="527050" y="133350"/>
                    <a:pt x="524510" y="143510"/>
                  </a:cubicBezTo>
                  <a:cubicBezTo>
                    <a:pt x="519430" y="166370"/>
                    <a:pt x="480060" y="196850"/>
                    <a:pt x="440690" y="236220"/>
                  </a:cubicBezTo>
                  <a:cubicBezTo>
                    <a:pt x="361950" y="313690"/>
                    <a:pt x="130810" y="543560"/>
                    <a:pt x="68580" y="561340"/>
                  </a:cubicBezTo>
                  <a:cubicBezTo>
                    <a:pt x="52070" y="566420"/>
                    <a:pt x="40640" y="561340"/>
                    <a:pt x="31750" y="554990"/>
                  </a:cubicBezTo>
                  <a:cubicBezTo>
                    <a:pt x="22860" y="548640"/>
                    <a:pt x="15240" y="535940"/>
                    <a:pt x="16510" y="521970"/>
                  </a:cubicBezTo>
                  <a:cubicBezTo>
                    <a:pt x="17780" y="499110"/>
                    <a:pt x="44450" y="468630"/>
                    <a:pt x="74930" y="431800"/>
                  </a:cubicBezTo>
                  <a:cubicBezTo>
                    <a:pt x="134620" y="360680"/>
                    <a:pt x="322580" y="157480"/>
                    <a:pt x="375920" y="146050"/>
                  </a:cubicBezTo>
                  <a:cubicBezTo>
                    <a:pt x="391160" y="142240"/>
                    <a:pt x="402590" y="149860"/>
                    <a:pt x="410210" y="157480"/>
                  </a:cubicBezTo>
                  <a:cubicBezTo>
                    <a:pt x="417830" y="165100"/>
                    <a:pt x="425450" y="177800"/>
                    <a:pt x="421640" y="193040"/>
                  </a:cubicBezTo>
                  <a:cubicBezTo>
                    <a:pt x="408940" y="240030"/>
                    <a:pt x="214630" y="429260"/>
                    <a:pt x="160020" y="436880"/>
                  </a:cubicBezTo>
                  <a:cubicBezTo>
                    <a:pt x="138430" y="439420"/>
                    <a:pt x="116840" y="425450"/>
                    <a:pt x="111760" y="412750"/>
                  </a:cubicBezTo>
                  <a:cubicBezTo>
                    <a:pt x="106680" y="397510"/>
                    <a:pt x="124460" y="372110"/>
                    <a:pt x="138430" y="349250"/>
                  </a:cubicBezTo>
                  <a:cubicBezTo>
                    <a:pt x="160020" y="313690"/>
                    <a:pt x="212090" y="245110"/>
                    <a:pt x="243840" y="226060"/>
                  </a:cubicBezTo>
                  <a:cubicBezTo>
                    <a:pt x="261620" y="214630"/>
                    <a:pt x="279400" y="208280"/>
                    <a:pt x="292100" y="213360"/>
                  </a:cubicBezTo>
                  <a:cubicBezTo>
                    <a:pt x="303530" y="218440"/>
                    <a:pt x="317500" y="237490"/>
                    <a:pt x="316230" y="252730"/>
                  </a:cubicBezTo>
                  <a:cubicBezTo>
                    <a:pt x="312420" y="283210"/>
                    <a:pt x="233680" y="361950"/>
                    <a:pt x="201930" y="372110"/>
                  </a:cubicBezTo>
                  <a:cubicBezTo>
                    <a:pt x="185420" y="377190"/>
                    <a:pt x="165100" y="372110"/>
                    <a:pt x="157480" y="363220"/>
                  </a:cubicBezTo>
                  <a:cubicBezTo>
                    <a:pt x="148590" y="353060"/>
                    <a:pt x="154940" y="311150"/>
                    <a:pt x="154940" y="311150"/>
                  </a:cubicBezTo>
                </a:path>
              </a:pathLst>
            </a:custGeom>
            <a:solidFill>
              <a:srgbClr val="B86B9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A6462E6-0947-9044-D974-4FBD949CE47D}"/>
              </a:ext>
            </a:extLst>
          </p:cNvPr>
          <p:cNvGrpSpPr/>
          <p:nvPr/>
        </p:nvGrpSpPr>
        <p:grpSpPr>
          <a:xfrm>
            <a:off x="5739766" y="1541780"/>
            <a:ext cx="78105" cy="78105"/>
            <a:chOff x="0" y="0"/>
            <a:chExt cx="156210" cy="15621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B3C8359-B203-422F-C10D-17300B66D627}"/>
                </a:ext>
              </a:extLst>
            </p:cNvPr>
            <p:cNvSpPr/>
            <p:nvPr/>
          </p:nvSpPr>
          <p:spPr>
            <a:xfrm>
              <a:off x="45720" y="50800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60" h="57150">
                  <a:moveTo>
                    <a:pt x="53340" y="13970"/>
                  </a:moveTo>
                  <a:cubicBezTo>
                    <a:pt x="58420" y="43180"/>
                    <a:pt x="52070" y="52070"/>
                    <a:pt x="45720" y="54610"/>
                  </a:cubicBezTo>
                  <a:cubicBezTo>
                    <a:pt x="39370" y="57150"/>
                    <a:pt x="29210" y="55880"/>
                    <a:pt x="22860" y="52070"/>
                  </a:cubicBezTo>
                  <a:cubicBezTo>
                    <a:pt x="17780" y="48260"/>
                    <a:pt x="11430" y="39370"/>
                    <a:pt x="11430" y="33020"/>
                  </a:cubicBezTo>
                  <a:cubicBezTo>
                    <a:pt x="11430" y="26670"/>
                    <a:pt x="16510" y="15240"/>
                    <a:pt x="21590" y="11430"/>
                  </a:cubicBezTo>
                  <a:cubicBezTo>
                    <a:pt x="26670" y="7620"/>
                    <a:pt x="38100" y="6350"/>
                    <a:pt x="44450" y="8890"/>
                  </a:cubicBezTo>
                  <a:cubicBezTo>
                    <a:pt x="50800" y="11430"/>
                    <a:pt x="58420" y="19050"/>
                    <a:pt x="59690" y="25400"/>
                  </a:cubicBezTo>
                  <a:cubicBezTo>
                    <a:pt x="60960" y="33020"/>
                    <a:pt x="55880" y="49530"/>
                    <a:pt x="48260" y="53340"/>
                  </a:cubicBezTo>
                  <a:cubicBezTo>
                    <a:pt x="39370" y="57150"/>
                    <a:pt x="13970" y="49530"/>
                    <a:pt x="7620" y="41910"/>
                  </a:cubicBezTo>
                  <a:cubicBezTo>
                    <a:pt x="1270" y="35560"/>
                    <a:pt x="0" y="17780"/>
                    <a:pt x="5080" y="11430"/>
                  </a:cubicBezTo>
                  <a:cubicBezTo>
                    <a:pt x="10160" y="3810"/>
                    <a:pt x="38100" y="0"/>
                    <a:pt x="38100" y="0"/>
                  </a:cubicBezTo>
                </a:path>
              </a:pathLst>
            </a:custGeom>
            <a:solidFill>
              <a:srgbClr val="D8B08C"/>
            </a:solidFill>
            <a:ln cap="sq">
              <a:noFill/>
              <a:prstDash val="solid"/>
              <a:miter/>
            </a:ln>
          </p:spPr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62E2AB31-5565-0F74-604E-5AE551DEBF78}"/>
              </a:ext>
            </a:extLst>
          </p:cNvPr>
          <p:cNvSpPr/>
          <p:nvPr/>
        </p:nvSpPr>
        <p:spPr>
          <a:xfrm rot="-162447">
            <a:off x="3635235" y="5390786"/>
            <a:ext cx="1851300" cy="867025"/>
          </a:xfrm>
          <a:custGeom>
            <a:avLst/>
            <a:gdLst/>
            <a:ahLst/>
            <a:cxnLst/>
            <a:rect l="l" t="t" r="r" b="b"/>
            <a:pathLst>
              <a:path w="2776950" h="1300538">
                <a:moveTo>
                  <a:pt x="0" y="0"/>
                </a:moveTo>
                <a:lnTo>
                  <a:pt x="2776950" y="0"/>
                </a:lnTo>
                <a:lnTo>
                  <a:pt x="2776950" y="1300539"/>
                </a:lnTo>
                <a:lnTo>
                  <a:pt x="0" y="130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58D192A6-A354-2306-16AD-D830EACBEAAB}"/>
              </a:ext>
            </a:extLst>
          </p:cNvPr>
          <p:cNvSpPr/>
          <p:nvPr/>
        </p:nvSpPr>
        <p:spPr>
          <a:xfrm rot="236384">
            <a:off x="10733060" y="2777918"/>
            <a:ext cx="924705" cy="1294802"/>
          </a:xfrm>
          <a:custGeom>
            <a:avLst/>
            <a:gdLst/>
            <a:ahLst/>
            <a:cxnLst/>
            <a:rect l="l" t="t" r="r" b="b"/>
            <a:pathLst>
              <a:path w="1387057" h="1942203">
                <a:moveTo>
                  <a:pt x="0" y="0"/>
                </a:moveTo>
                <a:lnTo>
                  <a:pt x="1387057" y="0"/>
                </a:lnTo>
                <a:lnTo>
                  <a:pt x="1387057" y="1942203"/>
                </a:lnTo>
                <a:lnTo>
                  <a:pt x="0" y="1942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5BDC9ED-6133-5078-FAE0-4F78A6D166FD}"/>
              </a:ext>
            </a:extLst>
          </p:cNvPr>
          <p:cNvSpPr/>
          <p:nvPr/>
        </p:nvSpPr>
        <p:spPr>
          <a:xfrm rot="220561">
            <a:off x="847205" y="466896"/>
            <a:ext cx="1823379" cy="953475"/>
          </a:xfrm>
          <a:custGeom>
            <a:avLst/>
            <a:gdLst/>
            <a:ahLst/>
            <a:cxnLst/>
            <a:rect l="l" t="t" r="r" b="b"/>
            <a:pathLst>
              <a:path w="2735068" h="1430213">
                <a:moveTo>
                  <a:pt x="0" y="0"/>
                </a:moveTo>
                <a:lnTo>
                  <a:pt x="2735068" y="0"/>
                </a:lnTo>
                <a:lnTo>
                  <a:pt x="2735068" y="1430213"/>
                </a:lnTo>
                <a:lnTo>
                  <a:pt x="0" y="1430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3455546-B0D0-6918-B754-F4C23F8161D3}"/>
              </a:ext>
            </a:extLst>
          </p:cNvPr>
          <p:cNvSpPr/>
          <p:nvPr/>
        </p:nvSpPr>
        <p:spPr>
          <a:xfrm rot="420285">
            <a:off x="10116585" y="554983"/>
            <a:ext cx="1017889" cy="1061683"/>
          </a:xfrm>
          <a:custGeom>
            <a:avLst/>
            <a:gdLst/>
            <a:ahLst/>
            <a:cxnLst/>
            <a:rect l="l" t="t" r="r" b="b"/>
            <a:pathLst>
              <a:path w="1526833" h="1592525">
                <a:moveTo>
                  <a:pt x="0" y="0"/>
                </a:moveTo>
                <a:lnTo>
                  <a:pt x="1526834" y="0"/>
                </a:lnTo>
                <a:lnTo>
                  <a:pt x="1526834" y="1592525"/>
                </a:lnTo>
                <a:lnTo>
                  <a:pt x="0" y="159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FDB3032B-B5DD-3A31-6336-D1675AFB5780}"/>
              </a:ext>
            </a:extLst>
          </p:cNvPr>
          <p:cNvSpPr/>
          <p:nvPr/>
        </p:nvSpPr>
        <p:spPr>
          <a:xfrm rot="-569934">
            <a:off x="364050" y="2433513"/>
            <a:ext cx="1079657" cy="1233307"/>
          </a:xfrm>
          <a:custGeom>
            <a:avLst/>
            <a:gdLst/>
            <a:ahLst/>
            <a:cxnLst/>
            <a:rect l="l" t="t" r="r" b="b"/>
            <a:pathLst>
              <a:path w="1619486" h="1849960">
                <a:moveTo>
                  <a:pt x="0" y="0"/>
                </a:moveTo>
                <a:lnTo>
                  <a:pt x="1619486" y="0"/>
                </a:lnTo>
                <a:lnTo>
                  <a:pt x="1619486" y="1849960"/>
                </a:lnTo>
                <a:lnTo>
                  <a:pt x="0" y="18499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D621FD5-2EED-A47F-0F8B-F26F42318896}"/>
              </a:ext>
            </a:extLst>
          </p:cNvPr>
          <p:cNvSpPr/>
          <p:nvPr/>
        </p:nvSpPr>
        <p:spPr>
          <a:xfrm rot="-514279">
            <a:off x="9974467" y="5080107"/>
            <a:ext cx="1142206" cy="1142206"/>
          </a:xfrm>
          <a:custGeom>
            <a:avLst/>
            <a:gdLst/>
            <a:ahLst/>
            <a:cxnLst/>
            <a:rect l="l" t="t" r="r" b="b"/>
            <a:pathLst>
              <a:path w="1713309" h="1713309">
                <a:moveTo>
                  <a:pt x="0" y="0"/>
                </a:moveTo>
                <a:lnTo>
                  <a:pt x="1713309" y="0"/>
                </a:lnTo>
                <a:lnTo>
                  <a:pt x="1713309" y="1713309"/>
                </a:lnTo>
                <a:lnTo>
                  <a:pt x="0" y="17133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27A15EC9-5977-F28B-7FF0-5E2C9A8F4F47}"/>
              </a:ext>
            </a:extLst>
          </p:cNvPr>
          <p:cNvSpPr/>
          <p:nvPr/>
        </p:nvSpPr>
        <p:spPr>
          <a:xfrm rot="-827351">
            <a:off x="833221" y="4757248"/>
            <a:ext cx="1013433" cy="1359553"/>
          </a:xfrm>
          <a:custGeom>
            <a:avLst/>
            <a:gdLst/>
            <a:ahLst/>
            <a:cxnLst/>
            <a:rect l="l" t="t" r="r" b="b"/>
            <a:pathLst>
              <a:path w="1520150" h="2039329">
                <a:moveTo>
                  <a:pt x="0" y="0"/>
                </a:moveTo>
                <a:lnTo>
                  <a:pt x="1520150" y="0"/>
                </a:lnTo>
                <a:lnTo>
                  <a:pt x="1520150" y="2039329"/>
                </a:lnTo>
                <a:lnTo>
                  <a:pt x="0" y="20393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153D295-5EB3-AE53-5AC1-94A1B70CBE17}"/>
              </a:ext>
            </a:extLst>
          </p:cNvPr>
          <p:cNvSpPr/>
          <p:nvPr/>
        </p:nvSpPr>
        <p:spPr>
          <a:xfrm rot="307064">
            <a:off x="7094081" y="5194939"/>
            <a:ext cx="934599" cy="1258719"/>
          </a:xfrm>
          <a:custGeom>
            <a:avLst/>
            <a:gdLst/>
            <a:ahLst/>
            <a:cxnLst/>
            <a:rect l="l" t="t" r="r" b="b"/>
            <a:pathLst>
              <a:path w="1401898" h="1888078">
                <a:moveTo>
                  <a:pt x="0" y="0"/>
                </a:moveTo>
                <a:lnTo>
                  <a:pt x="1401898" y="0"/>
                </a:lnTo>
                <a:lnTo>
                  <a:pt x="1401898" y="1888079"/>
                </a:lnTo>
                <a:lnTo>
                  <a:pt x="0" y="188807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B9BE653-221A-89F2-DB14-AAD61EA545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2347" y="872912"/>
            <a:ext cx="1080304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47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295A5F-45F8-9829-B0F4-4E313380DAB6}"/>
              </a:ext>
            </a:extLst>
          </p:cNvPr>
          <p:cNvSpPr/>
          <p:nvPr/>
        </p:nvSpPr>
        <p:spPr>
          <a:xfrm>
            <a:off x="762000" y="381001"/>
            <a:ext cx="10718800" cy="60960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D11D9F-5668-87DF-5749-B3148198AB9E}"/>
              </a:ext>
            </a:extLst>
          </p:cNvPr>
          <p:cNvSpPr/>
          <p:nvPr/>
        </p:nvSpPr>
        <p:spPr>
          <a:xfrm>
            <a:off x="254000" y="247012"/>
            <a:ext cx="2895600" cy="895989"/>
          </a:xfrm>
          <a:prstGeom prst="roundRect">
            <a:avLst>
              <a:gd name="adj" fmla="val 24598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Bài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 1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3480F346-2868-5F81-943A-7C9663C92059}"/>
              </a:ext>
            </a:extLst>
          </p:cNvPr>
          <p:cNvSpPr/>
          <p:nvPr/>
        </p:nvSpPr>
        <p:spPr>
          <a:xfrm>
            <a:off x="1385734" y="1604645"/>
            <a:ext cx="9420532" cy="4110355"/>
          </a:xfrm>
          <a:custGeom>
            <a:avLst/>
            <a:gdLst/>
            <a:ahLst/>
            <a:cxnLst/>
            <a:rect l="l" t="t" r="r" b="b"/>
            <a:pathLst>
              <a:path w="14130798" h="4628284">
                <a:moveTo>
                  <a:pt x="0" y="0"/>
                </a:moveTo>
                <a:lnTo>
                  <a:pt x="14130798" y="0"/>
                </a:lnTo>
                <a:lnTo>
                  <a:pt x="14130798" y="4628284"/>
                </a:lnTo>
                <a:lnTo>
                  <a:pt x="0" y="4628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944"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22182-DA4B-2561-82B1-708FDE3BC58F}"/>
              </a:ext>
            </a:extLst>
          </p:cNvPr>
          <p:cNvSpPr txBox="1"/>
          <p:nvPr/>
        </p:nvSpPr>
        <p:spPr>
          <a:xfrm>
            <a:off x="3505200" y="469603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Tìm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miếng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bìa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là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hình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khai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triển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thích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hợp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với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mỗi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chiếc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đèn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lồng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8CA8F6-C536-D4A8-58C3-5D93C0D9E2E5}"/>
              </a:ext>
            </a:extLst>
          </p:cNvPr>
          <p:cNvCxnSpPr>
            <a:cxnSpLocks/>
          </p:cNvCxnSpPr>
          <p:nvPr/>
        </p:nvCxnSpPr>
        <p:spPr>
          <a:xfrm>
            <a:off x="3251200" y="3022600"/>
            <a:ext cx="3048000" cy="12700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D6989B-3844-0FE8-EADA-21CB16932FE6}"/>
              </a:ext>
            </a:extLst>
          </p:cNvPr>
          <p:cNvCxnSpPr>
            <a:cxnSpLocks/>
          </p:cNvCxnSpPr>
          <p:nvPr/>
        </p:nvCxnSpPr>
        <p:spPr>
          <a:xfrm>
            <a:off x="6299200" y="3252193"/>
            <a:ext cx="2489200" cy="119280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E7C44D-6A6F-561A-E2CB-377EAFAEAEB4}"/>
              </a:ext>
            </a:extLst>
          </p:cNvPr>
          <p:cNvCxnSpPr>
            <a:cxnSpLocks/>
          </p:cNvCxnSpPr>
          <p:nvPr/>
        </p:nvCxnSpPr>
        <p:spPr>
          <a:xfrm flipV="1">
            <a:off x="3759200" y="3429000"/>
            <a:ext cx="4927600" cy="8636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F31DE50-37E9-5056-36A4-E0DBD4D0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243" y="5715000"/>
            <a:ext cx="5653514" cy="10689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D1CD-3A9F-47AA-B187-C88659C86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6B8340-7031-ABB1-5E4D-86C1E19880CF}"/>
              </a:ext>
            </a:extLst>
          </p:cNvPr>
          <p:cNvSpPr/>
          <p:nvPr/>
        </p:nvSpPr>
        <p:spPr>
          <a:xfrm>
            <a:off x="762000" y="469604"/>
            <a:ext cx="10718800" cy="6007397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0D1E8B-4548-7EDA-94A6-E50CD2D9BB8E}"/>
              </a:ext>
            </a:extLst>
          </p:cNvPr>
          <p:cNvSpPr/>
          <p:nvPr/>
        </p:nvSpPr>
        <p:spPr>
          <a:xfrm>
            <a:off x="508000" y="228600"/>
            <a:ext cx="2895600" cy="895989"/>
          </a:xfrm>
          <a:prstGeom prst="roundRect">
            <a:avLst>
              <a:gd name="adj" fmla="val 24598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Bài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 2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081E25C-AD0B-2468-5221-6EF1F75BD99D}"/>
              </a:ext>
            </a:extLst>
          </p:cNvPr>
          <p:cNvSpPr/>
          <p:nvPr/>
        </p:nvSpPr>
        <p:spPr>
          <a:xfrm>
            <a:off x="1778000" y="2295422"/>
            <a:ext cx="9200476" cy="3856805"/>
          </a:xfrm>
          <a:custGeom>
            <a:avLst/>
            <a:gdLst/>
            <a:ahLst/>
            <a:cxnLst/>
            <a:rect l="l" t="t" r="r" b="b"/>
            <a:pathLst>
              <a:path w="10714364" h="4067015">
                <a:moveTo>
                  <a:pt x="0" y="0"/>
                </a:moveTo>
                <a:lnTo>
                  <a:pt x="10714364" y="0"/>
                </a:lnTo>
                <a:lnTo>
                  <a:pt x="10714364" y="4067016"/>
                </a:lnTo>
                <a:lnTo>
                  <a:pt x="0" y="4067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F428B-E926-0909-3225-6A40A00DD55E}"/>
              </a:ext>
            </a:extLst>
          </p:cNvPr>
          <p:cNvSpPr txBox="1"/>
          <p:nvPr/>
        </p:nvSpPr>
        <p:spPr>
          <a:xfrm>
            <a:off x="3505201" y="469603"/>
            <a:ext cx="4903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4000" b="1" dirty="0" err="1">
                <a:solidFill>
                  <a:srgbClr val="7030A0"/>
                </a:solidFill>
                <a:latin typeface="Calibri"/>
              </a:rPr>
              <a:t>Chọn</a:t>
            </a:r>
            <a:r>
              <a:rPr lang="en-US" sz="40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"/>
              </a:rPr>
              <a:t>tra</a:t>
            </a:r>
            <a:r>
              <a:rPr lang="en-US" sz="4000" b="1" dirty="0">
                <a:solidFill>
                  <a:srgbClr val="7030A0"/>
                </a:solidFill>
                <a:latin typeface="Calibri"/>
              </a:rPr>
              <a:t>̉ </a:t>
            </a:r>
            <a:r>
              <a:rPr lang="en-US" sz="4000" b="1" dirty="0" err="1">
                <a:solidFill>
                  <a:srgbClr val="7030A0"/>
                </a:solidFill>
                <a:latin typeface="Calibri"/>
              </a:rPr>
              <a:t>lời</a:t>
            </a:r>
            <a:r>
              <a:rPr lang="en-US" sz="40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"/>
              </a:rPr>
              <a:t>đúng</a:t>
            </a:r>
            <a:r>
              <a:rPr lang="en-US" sz="4000" b="1" dirty="0">
                <a:solidFill>
                  <a:srgbClr val="7030A0"/>
                </a:solidFill>
                <a:latin typeface="Calibri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FCCC8-E950-507F-A2EF-15814231DB8C}"/>
              </a:ext>
            </a:extLst>
          </p:cNvPr>
          <p:cNvSpPr txBox="1"/>
          <p:nvPr/>
        </p:nvSpPr>
        <p:spPr>
          <a:xfrm>
            <a:off x="1117600" y="1121038"/>
            <a:ext cx="1000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Rô-bốt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dùng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miếng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bìa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nào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dưới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đây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đê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̉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làm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chiếc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đèn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hình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con cá?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605C31-E132-17D7-9898-DB998CF6B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853934"/>
            <a:ext cx="5653514" cy="106892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9B07F24-3E33-E207-9A41-DA86C8B00145}"/>
              </a:ext>
            </a:extLst>
          </p:cNvPr>
          <p:cNvSpPr/>
          <p:nvPr/>
        </p:nvSpPr>
        <p:spPr>
          <a:xfrm>
            <a:off x="1955800" y="5308600"/>
            <a:ext cx="736600" cy="558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583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6FFC1B-2022-204A-EFD2-6EE2CCCA6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B05032-DFA6-9970-67B6-003CE1C8B441}"/>
              </a:ext>
            </a:extLst>
          </p:cNvPr>
          <p:cNvSpPr/>
          <p:nvPr/>
        </p:nvSpPr>
        <p:spPr>
          <a:xfrm>
            <a:off x="762000" y="469604"/>
            <a:ext cx="10718800" cy="6007397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CF7757-7BD9-1A6B-C8D8-E5F6EF4041E2}"/>
              </a:ext>
            </a:extLst>
          </p:cNvPr>
          <p:cNvSpPr/>
          <p:nvPr/>
        </p:nvSpPr>
        <p:spPr>
          <a:xfrm>
            <a:off x="508000" y="228600"/>
            <a:ext cx="2895600" cy="895989"/>
          </a:xfrm>
          <a:prstGeom prst="roundRect">
            <a:avLst>
              <a:gd name="adj" fmla="val 24598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Bài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D00F45-DA40-5B1C-04A6-926BF0E02B85}"/>
              </a:ext>
            </a:extLst>
          </p:cNvPr>
          <p:cNvSpPr txBox="1"/>
          <p:nvPr/>
        </p:nvSpPr>
        <p:spPr>
          <a:xfrm>
            <a:off x="3505201" y="469603"/>
            <a:ext cx="4903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4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Chọn</a:t>
            </a:r>
            <a:r>
              <a:rPr lang="en-US" sz="4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câu</a:t>
            </a:r>
            <a:r>
              <a:rPr lang="en-US" sz="4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tra</a:t>
            </a:r>
            <a:r>
              <a:rPr lang="en-US" sz="4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̉ </a:t>
            </a:r>
            <a:r>
              <a:rPr lang="en-US" sz="4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lời</a:t>
            </a:r>
            <a:r>
              <a:rPr lang="en-US" sz="4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đúng</a:t>
            </a:r>
            <a:r>
              <a:rPr lang="en-US" sz="4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A2F45-6608-F5CF-F694-B55466BBAD87}"/>
              </a:ext>
            </a:extLst>
          </p:cNvPr>
          <p:cNvSpPr txBox="1"/>
          <p:nvPr/>
        </p:nvSpPr>
        <p:spPr>
          <a:xfrm>
            <a:off x="1117600" y="1121038"/>
            <a:ext cx="1000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Hình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nào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dưới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đây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là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hình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khai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triển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của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hình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tru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̣?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32BF7776-894C-A3C2-454F-AC7922B52E24}"/>
              </a:ext>
            </a:extLst>
          </p:cNvPr>
          <p:cNvSpPr/>
          <p:nvPr/>
        </p:nvSpPr>
        <p:spPr>
          <a:xfrm>
            <a:off x="7670800" y="1802683"/>
            <a:ext cx="3352800" cy="3949848"/>
          </a:xfrm>
          <a:custGeom>
            <a:avLst/>
            <a:gdLst/>
            <a:ahLst/>
            <a:cxnLst/>
            <a:rect l="l" t="t" r="r" b="b"/>
            <a:pathLst>
              <a:path w="10786811" h="3801226">
                <a:moveTo>
                  <a:pt x="0" y="0"/>
                </a:moveTo>
                <a:lnTo>
                  <a:pt x="10786811" y="0"/>
                </a:lnTo>
                <a:lnTo>
                  <a:pt x="10786811" y="3801226"/>
                </a:lnTo>
                <a:lnTo>
                  <a:pt x="0" y="3801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49" b="99123" l="67156" r="100000">
                          <a14:foregroundMark x1="82071" y1="35088" x2="82071" y2="35088"/>
                          <a14:foregroundMark x1="88872" y1="39474" x2="88872" y2="39474"/>
                          <a14:foregroundMark x1="88022" y1="38158" x2="88022" y2="381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175091" r="-1"/>
            </a:stretch>
          </a:blipFill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7E461C-C9EA-6F9E-FD35-7929E549B7EB}"/>
              </a:ext>
            </a:extLst>
          </p:cNvPr>
          <p:cNvGrpSpPr/>
          <p:nvPr/>
        </p:nvGrpSpPr>
        <p:grpSpPr>
          <a:xfrm>
            <a:off x="1864032" y="2159000"/>
            <a:ext cx="2098368" cy="1371600"/>
            <a:chOff x="2796048" y="3238500"/>
            <a:chExt cx="3147552" cy="2057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87B19B-CBB1-6F03-EBA2-5F3579401F70}"/>
                </a:ext>
              </a:extLst>
            </p:cNvPr>
            <p:cNvSpPr/>
            <p:nvPr/>
          </p:nvSpPr>
          <p:spPr>
            <a:xfrm>
              <a:off x="4191000" y="3848100"/>
              <a:ext cx="1752600" cy="144780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FD2D40-F75F-6C3E-75C1-65718A2D5489}"/>
                </a:ext>
              </a:extLst>
            </p:cNvPr>
            <p:cNvSpPr/>
            <p:nvPr/>
          </p:nvSpPr>
          <p:spPr>
            <a:xfrm>
              <a:off x="4340328" y="32385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D1548DA-FC18-5600-29C7-3E3890B61109}"/>
                </a:ext>
              </a:extLst>
            </p:cNvPr>
            <p:cNvSpPr/>
            <p:nvPr/>
          </p:nvSpPr>
          <p:spPr>
            <a:xfrm>
              <a:off x="5165623" y="32385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AC502D-4F16-586D-F0E3-DA1E8B8C0736}"/>
                </a:ext>
              </a:extLst>
            </p:cNvPr>
            <p:cNvSpPr/>
            <p:nvPr/>
          </p:nvSpPr>
          <p:spPr>
            <a:xfrm>
              <a:off x="2796048" y="4001191"/>
              <a:ext cx="914400" cy="923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4000" dirty="0">
                  <a:solidFill>
                    <a:srgbClr val="C0504D">
                      <a:lumMod val="75000"/>
                    </a:srgbClr>
                  </a:solidFill>
                  <a:latin typeface="Calibri"/>
                </a:rPr>
                <a:t>A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18CC2B-8219-F7D0-CC86-BB1F40871272}"/>
              </a:ext>
            </a:extLst>
          </p:cNvPr>
          <p:cNvGrpSpPr/>
          <p:nvPr/>
        </p:nvGrpSpPr>
        <p:grpSpPr>
          <a:xfrm>
            <a:off x="4962832" y="2159000"/>
            <a:ext cx="2522384" cy="1371600"/>
            <a:chOff x="7444248" y="3238500"/>
            <a:chExt cx="3783576" cy="2057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F81A8C-8FE4-FE10-E9A0-CE60DB74011B}"/>
                </a:ext>
              </a:extLst>
            </p:cNvPr>
            <p:cNvSpPr/>
            <p:nvPr/>
          </p:nvSpPr>
          <p:spPr>
            <a:xfrm>
              <a:off x="7444248" y="3848100"/>
              <a:ext cx="1752600" cy="144780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1FB287-9EC4-D237-3B92-20BE8CC22681}"/>
                </a:ext>
              </a:extLst>
            </p:cNvPr>
            <p:cNvSpPr/>
            <p:nvPr/>
          </p:nvSpPr>
          <p:spPr>
            <a:xfrm>
              <a:off x="7588661" y="32385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EC923BE-92B7-4A04-34ED-D0249B775152}"/>
                </a:ext>
              </a:extLst>
            </p:cNvPr>
            <p:cNvSpPr/>
            <p:nvPr/>
          </p:nvSpPr>
          <p:spPr>
            <a:xfrm>
              <a:off x="10313424" y="4001191"/>
              <a:ext cx="914400" cy="923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4000" dirty="0">
                  <a:solidFill>
                    <a:srgbClr val="C0504D">
                      <a:lumMod val="75000"/>
                    </a:srgbClr>
                  </a:solidFill>
                  <a:latin typeface="Calibri"/>
                </a:rPr>
                <a:t>B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3ABA16-7E4D-99B6-C467-B553EE35B2E2}"/>
              </a:ext>
            </a:extLst>
          </p:cNvPr>
          <p:cNvGrpSpPr/>
          <p:nvPr/>
        </p:nvGrpSpPr>
        <p:grpSpPr>
          <a:xfrm>
            <a:off x="1864032" y="4038600"/>
            <a:ext cx="2147120" cy="1778000"/>
            <a:chOff x="2796048" y="6057900"/>
            <a:chExt cx="3220680" cy="2667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158FCD-9484-BDF4-CDC8-0A5B25210B17}"/>
                </a:ext>
              </a:extLst>
            </p:cNvPr>
            <p:cNvSpPr/>
            <p:nvPr/>
          </p:nvSpPr>
          <p:spPr>
            <a:xfrm>
              <a:off x="4264128" y="6667500"/>
              <a:ext cx="1752600" cy="144780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BC6B41-DF53-33C5-771C-AA01D1005C6E}"/>
                </a:ext>
              </a:extLst>
            </p:cNvPr>
            <p:cNvSpPr/>
            <p:nvPr/>
          </p:nvSpPr>
          <p:spPr>
            <a:xfrm>
              <a:off x="4340328" y="60579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803B977-6C94-3657-EF51-BC49386306BA}"/>
                </a:ext>
              </a:extLst>
            </p:cNvPr>
            <p:cNvSpPr/>
            <p:nvPr/>
          </p:nvSpPr>
          <p:spPr>
            <a:xfrm>
              <a:off x="5053781" y="81153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6945774-0B3F-92BA-263A-668831B26EDA}"/>
                </a:ext>
              </a:extLst>
            </p:cNvPr>
            <p:cNvSpPr/>
            <p:nvPr/>
          </p:nvSpPr>
          <p:spPr>
            <a:xfrm>
              <a:off x="2796048" y="6927953"/>
              <a:ext cx="914400" cy="923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4000" dirty="0">
                  <a:solidFill>
                    <a:srgbClr val="C0504D">
                      <a:lumMod val="75000"/>
                    </a:srgbClr>
                  </a:solidFill>
                  <a:latin typeface="Calibri"/>
                </a:rPr>
                <a:t>C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7E3FC9-69C9-73F1-B50E-B1306F5C3E07}"/>
              </a:ext>
            </a:extLst>
          </p:cNvPr>
          <p:cNvGrpSpPr/>
          <p:nvPr/>
        </p:nvGrpSpPr>
        <p:grpSpPr>
          <a:xfrm>
            <a:off x="4962832" y="4038600"/>
            <a:ext cx="2522384" cy="1778000"/>
            <a:chOff x="7444248" y="6057900"/>
            <a:chExt cx="3783576" cy="2667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01C0E8-EC6B-E92F-7CEF-3BDBE143A92D}"/>
                </a:ext>
              </a:extLst>
            </p:cNvPr>
            <p:cNvSpPr/>
            <p:nvPr/>
          </p:nvSpPr>
          <p:spPr>
            <a:xfrm>
              <a:off x="7517376" y="6667500"/>
              <a:ext cx="1752600" cy="144780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63D4FD-F1E4-F37A-67DC-2E95AE8C112E}"/>
                </a:ext>
              </a:extLst>
            </p:cNvPr>
            <p:cNvSpPr/>
            <p:nvPr/>
          </p:nvSpPr>
          <p:spPr>
            <a:xfrm>
              <a:off x="7615700" y="60579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E38BB74-7897-9312-CE13-67358A0A747E}"/>
                </a:ext>
              </a:extLst>
            </p:cNvPr>
            <p:cNvSpPr/>
            <p:nvPr/>
          </p:nvSpPr>
          <p:spPr>
            <a:xfrm>
              <a:off x="7444248" y="81153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D813860-1114-DA43-CEBB-12276E951499}"/>
                </a:ext>
              </a:extLst>
            </p:cNvPr>
            <p:cNvSpPr/>
            <p:nvPr/>
          </p:nvSpPr>
          <p:spPr>
            <a:xfrm>
              <a:off x="9293328" y="70866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65162E-DB89-4B28-CD02-1DA3B9AE974D}"/>
                </a:ext>
              </a:extLst>
            </p:cNvPr>
            <p:cNvSpPr/>
            <p:nvPr/>
          </p:nvSpPr>
          <p:spPr>
            <a:xfrm>
              <a:off x="10313424" y="6927953"/>
              <a:ext cx="914400" cy="923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4000" dirty="0">
                  <a:solidFill>
                    <a:srgbClr val="C0504D">
                      <a:lumMod val="75000"/>
                    </a:srgbClr>
                  </a:solidFill>
                  <a:latin typeface="Calibri"/>
                </a:rPr>
                <a:t>D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7B6A0278-8238-90DC-BD31-EA0ED18DD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243" y="5911279"/>
            <a:ext cx="5653514" cy="10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1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8C225-1035-DB1B-0DC1-7579D7BC8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99E06E-9CAE-A83F-4DD5-82F88F76ED48}"/>
              </a:ext>
            </a:extLst>
          </p:cNvPr>
          <p:cNvSpPr/>
          <p:nvPr/>
        </p:nvSpPr>
        <p:spPr>
          <a:xfrm>
            <a:off x="762000" y="381001"/>
            <a:ext cx="10718800" cy="60960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4E2444-00FD-77AE-69D7-07D9ADCB8B3A}"/>
              </a:ext>
            </a:extLst>
          </p:cNvPr>
          <p:cNvSpPr/>
          <p:nvPr/>
        </p:nvSpPr>
        <p:spPr>
          <a:xfrm>
            <a:off x="508000" y="228600"/>
            <a:ext cx="2895600" cy="895989"/>
          </a:xfrm>
          <a:prstGeom prst="roundRect">
            <a:avLst>
              <a:gd name="adj" fmla="val 24598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Bài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 4</a:t>
            </a:r>
          </a:p>
        </p:txBody>
      </p:sp>
      <p:sp>
        <p:nvSpPr>
          <p:cNvPr id="3" name="Freeform 3"/>
          <p:cNvSpPr/>
          <p:nvPr/>
        </p:nvSpPr>
        <p:spPr>
          <a:xfrm>
            <a:off x="3403601" y="1762347"/>
            <a:ext cx="5252575" cy="3082846"/>
          </a:xfrm>
          <a:custGeom>
            <a:avLst/>
            <a:gdLst/>
            <a:ahLst/>
            <a:cxnLst/>
            <a:rect l="l" t="t" r="r" b="b"/>
            <a:pathLst>
              <a:path w="10804726" h="5120645">
                <a:moveTo>
                  <a:pt x="0" y="0"/>
                </a:moveTo>
                <a:lnTo>
                  <a:pt x="10804726" y="0"/>
                </a:lnTo>
                <a:lnTo>
                  <a:pt x="10804726" y="5120644"/>
                </a:lnTo>
                <a:lnTo>
                  <a:pt x="0" y="5120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5500" t="7832" b="-57165"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BEBDB-22C5-3C34-3521-66E741145E71}"/>
              </a:ext>
            </a:extLst>
          </p:cNvPr>
          <p:cNvSpPr txBox="1"/>
          <p:nvPr/>
        </p:nvSpPr>
        <p:spPr>
          <a:xfrm>
            <a:off x="3505201" y="469603"/>
            <a:ext cx="4903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4000" b="1" dirty="0" err="1">
                <a:solidFill>
                  <a:srgbClr val="0070C0"/>
                </a:solidFill>
                <a:latin typeface="Calibri"/>
              </a:rPr>
              <a:t>Chọn</a:t>
            </a:r>
            <a:r>
              <a:rPr lang="en-US" sz="40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/>
              </a:rPr>
              <a:t>tra</a:t>
            </a:r>
            <a:r>
              <a:rPr lang="en-US" sz="4000" b="1" dirty="0">
                <a:solidFill>
                  <a:srgbClr val="0070C0"/>
                </a:solidFill>
                <a:latin typeface="Calibri"/>
              </a:rPr>
              <a:t>̉ </a:t>
            </a:r>
            <a:r>
              <a:rPr lang="en-US" sz="4000" b="1" dirty="0" err="1">
                <a:solidFill>
                  <a:srgbClr val="0070C0"/>
                </a:solidFill>
                <a:latin typeface="Calibri"/>
              </a:rPr>
              <a:t>lời</a:t>
            </a:r>
            <a:r>
              <a:rPr lang="en-US" sz="40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/>
              </a:rPr>
              <a:t>đúng</a:t>
            </a:r>
            <a:r>
              <a:rPr lang="en-US" sz="4000" b="1" dirty="0">
                <a:solidFill>
                  <a:srgbClr val="0070C0"/>
                </a:solidFill>
                <a:latin typeface="Calibri"/>
              </a:rPr>
              <a:t>.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12F7E1D-C544-D205-9916-8847F0E6EC78}"/>
              </a:ext>
            </a:extLst>
          </p:cNvPr>
          <p:cNvSpPr/>
          <p:nvPr/>
        </p:nvSpPr>
        <p:spPr>
          <a:xfrm>
            <a:off x="1778000" y="4583514"/>
            <a:ext cx="8940800" cy="1497001"/>
          </a:xfrm>
          <a:custGeom>
            <a:avLst/>
            <a:gdLst/>
            <a:ahLst/>
            <a:cxnLst/>
            <a:rect l="l" t="t" r="r" b="b"/>
            <a:pathLst>
              <a:path w="10804726" h="5120645">
                <a:moveTo>
                  <a:pt x="0" y="0"/>
                </a:moveTo>
                <a:lnTo>
                  <a:pt x="10804726" y="0"/>
                </a:lnTo>
                <a:lnTo>
                  <a:pt x="10804726" y="5120644"/>
                </a:lnTo>
                <a:lnTo>
                  <a:pt x="0" y="5120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3974" b="-14446"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0CB70-473A-64F5-ECC4-50966E95DB7E}"/>
              </a:ext>
            </a:extLst>
          </p:cNvPr>
          <p:cNvSpPr txBox="1"/>
          <p:nvPr/>
        </p:nvSpPr>
        <p:spPr>
          <a:xfrm>
            <a:off x="1117600" y="1121038"/>
            <a:ext cx="1000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Rô-bốt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có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tấm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bìa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như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hình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bên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609630"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Hỏi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Rô-bốt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có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thê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̉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gấp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được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hinh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nào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dưới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đây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E72353-EA15-3926-8727-153F14B49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222" y="5942537"/>
            <a:ext cx="5653514" cy="10689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97D26C6-F57E-7791-7805-410924778213}"/>
              </a:ext>
            </a:extLst>
          </p:cNvPr>
          <p:cNvSpPr/>
          <p:nvPr/>
        </p:nvSpPr>
        <p:spPr>
          <a:xfrm>
            <a:off x="8386435" y="5128676"/>
            <a:ext cx="736600" cy="558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667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8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6D3E93-9F33-DA35-E7FA-02595581B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AEA914DD-A250-F4D1-3E25-B7BCD32B610E}"/>
              </a:ext>
            </a:extLst>
          </p:cNvPr>
          <p:cNvGrpSpPr/>
          <p:nvPr/>
        </p:nvGrpSpPr>
        <p:grpSpPr>
          <a:xfrm>
            <a:off x="2039722" y="2162398"/>
            <a:ext cx="340995" cy="363220"/>
            <a:chOff x="0" y="0"/>
            <a:chExt cx="681990" cy="7264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A2EB1B7-BA67-FFD7-2CAB-73573552DB8D}"/>
                </a:ext>
              </a:extLst>
            </p:cNvPr>
            <p:cNvSpPr/>
            <p:nvPr/>
          </p:nvSpPr>
          <p:spPr>
            <a:xfrm>
              <a:off x="48260" y="46990"/>
              <a:ext cx="584200" cy="637540"/>
            </a:xfrm>
            <a:custGeom>
              <a:avLst/>
              <a:gdLst/>
              <a:ahLst/>
              <a:cxnLst/>
              <a:rect l="l" t="t" r="r" b="b"/>
              <a:pathLst>
                <a:path w="584200" h="637540">
                  <a:moveTo>
                    <a:pt x="280670" y="406400"/>
                  </a:moveTo>
                  <a:cubicBezTo>
                    <a:pt x="223520" y="435610"/>
                    <a:pt x="209550" y="425450"/>
                    <a:pt x="203200" y="416560"/>
                  </a:cubicBezTo>
                  <a:cubicBezTo>
                    <a:pt x="198120" y="408940"/>
                    <a:pt x="196850" y="396240"/>
                    <a:pt x="198120" y="388620"/>
                  </a:cubicBezTo>
                  <a:cubicBezTo>
                    <a:pt x="199390" y="382270"/>
                    <a:pt x="205740" y="370840"/>
                    <a:pt x="207010" y="370840"/>
                  </a:cubicBezTo>
                  <a:cubicBezTo>
                    <a:pt x="208280" y="370840"/>
                    <a:pt x="203200" y="412750"/>
                    <a:pt x="201930" y="412750"/>
                  </a:cubicBezTo>
                  <a:cubicBezTo>
                    <a:pt x="200660" y="412750"/>
                    <a:pt x="198120" y="386080"/>
                    <a:pt x="201930" y="374650"/>
                  </a:cubicBezTo>
                  <a:cubicBezTo>
                    <a:pt x="205740" y="363220"/>
                    <a:pt x="212090" y="356870"/>
                    <a:pt x="220980" y="345440"/>
                  </a:cubicBezTo>
                  <a:cubicBezTo>
                    <a:pt x="237490" y="325120"/>
                    <a:pt x="278130" y="273050"/>
                    <a:pt x="300990" y="269240"/>
                  </a:cubicBezTo>
                  <a:cubicBezTo>
                    <a:pt x="313690" y="266700"/>
                    <a:pt x="327660" y="274320"/>
                    <a:pt x="335280" y="283210"/>
                  </a:cubicBezTo>
                  <a:cubicBezTo>
                    <a:pt x="342900" y="292100"/>
                    <a:pt x="346710" y="306070"/>
                    <a:pt x="342900" y="320040"/>
                  </a:cubicBezTo>
                  <a:cubicBezTo>
                    <a:pt x="335280" y="347980"/>
                    <a:pt x="275590" y="398780"/>
                    <a:pt x="246380" y="426720"/>
                  </a:cubicBezTo>
                  <a:cubicBezTo>
                    <a:pt x="224790" y="448310"/>
                    <a:pt x="201930" y="476250"/>
                    <a:pt x="184150" y="477520"/>
                  </a:cubicBezTo>
                  <a:cubicBezTo>
                    <a:pt x="172720" y="478790"/>
                    <a:pt x="157480" y="467360"/>
                    <a:pt x="152400" y="458470"/>
                  </a:cubicBezTo>
                  <a:cubicBezTo>
                    <a:pt x="147320" y="449580"/>
                    <a:pt x="146050" y="431800"/>
                    <a:pt x="149860" y="421640"/>
                  </a:cubicBezTo>
                  <a:cubicBezTo>
                    <a:pt x="153670" y="411480"/>
                    <a:pt x="166370" y="411480"/>
                    <a:pt x="179070" y="398780"/>
                  </a:cubicBezTo>
                  <a:cubicBezTo>
                    <a:pt x="213360" y="360680"/>
                    <a:pt x="299720" y="181610"/>
                    <a:pt x="340360" y="149860"/>
                  </a:cubicBezTo>
                  <a:cubicBezTo>
                    <a:pt x="355600" y="137160"/>
                    <a:pt x="370840" y="134620"/>
                    <a:pt x="382270" y="135890"/>
                  </a:cubicBezTo>
                  <a:cubicBezTo>
                    <a:pt x="391160" y="137160"/>
                    <a:pt x="400050" y="144780"/>
                    <a:pt x="405130" y="152400"/>
                  </a:cubicBezTo>
                  <a:cubicBezTo>
                    <a:pt x="410210" y="160020"/>
                    <a:pt x="414020" y="167640"/>
                    <a:pt x="411480" y="180340"/>
                  </a:cubicBezTo>
                  <a:cubicBezTo>
                    <a:pt x="402590" y="220980"/>
                    <a:pt x="265430" y="370840"/>
                    <a:pt x="228600" y="403860"/>
                  </a:cubicBezTo>
                  <a:cubicBezTo>
                    <a:pt x="215900" y="415290"/>
                    <a:pt x="198120" y="424180"/>
                    <a:pt x="198120" y="422910"/>
                  </a:cubicBezTo>
                  <a:cubicBezTo>
                    <a:pt x="198120" y="421640"/>
                    <a:pt x="224790" y="397510"/>
                    <a:pt x="226060" y="398780"/>
                  </a:cubicBezTo>
                  <a:cubicBezTo>
                    <a:pt x="227330" y="400050"/>
                    <a:pt x="218440" y="412750"/>
                    <a:pt x="209550" y="425450"/>
                  </a:cubicBezTo>
                  <a:cubicBezTo>
                    <a:pt x="185420" y="462280"/>
                    <a:pt x="102870" y="609600"/>
                    <a:pt x="63500" y="628650"/>
                  </a:cubicBezTo>
                  <a:cubicBezTo>
                    <a:pt x="46990" y="637540"/>
                    <a:pt x="27940" y="635000"/>
                    <a:pt x="17780" y="627380"/>
                  </a:cubicBezTo>
                  <a:cubicBezTo>
                    <a:pt x="7620" y="619760"/>
                    <a:pt x="1270" y="604520"/>
                    <a:pt x="2540" y="585470"/>
                  </a:cubicBezTo>
                  <a:cubicBezTo>
                    <a:pt x="7620" y="541020"/>
                    <a:pt x="85090" y="441960"/>
                    <a:pt x="134620" y="368300"/>
                  </a:cubicBezTo>
                  <a:cubicBezTo>
                    <a:pt x="190500" y="287020"/>
                    <a:pt x="271780" y="177800"/>
                    <a:pt x="322580" y="123190"/>
                  </a:cubicBezTo>
                  <a:cubicBezTo>
                    <a:pt x="351790" y="91440"/>
                    <a:pt x="369570" y="73660"/>
                    <a:pt x="398780" y="54610"/>
                  </a:cubicBezTo>
                  <a:cubicBezTo>
                    <a:pt x="429260" y="34290"/>
                    <a:pt x="472440" y="7620"/>
                    <a:pt x="504190" y="3810"/>
                  </a:cubicBezTo>
                  <a:cubicBezTo>
                    <a:pt x="528320" y="0"/>
                    <a:pt x="561340" y="6350"/>
                    <a:pt x="572770" y="16510"/>
                  </a:cubicBezTo>
                  <a:cubicBezTo>
                    <a:pt x="580390" y="22860"/>
                    <a:pt x="584200" y="35560"/>
                    <a:pt x="581660" y="43180"/>
                  </a:cubicBezTo>
                  <a:cubicBezTo>
                    <a:pt x="580390" y="49530"/>
                    <a:pt x="570230" y="57150"/>
                    <a:pt x="563880" y="58420"/>
                  </a:cubicBezTo>
                  <a:cubicBezTo>
                    <a:pt x="557530" y="59690"/>
                    <a:pt x="547370" y="57150"/>
                    <a:pt x="542290" y="53340"/>
                  </a:cubicBezTo>
                  <a:cubicBezTo>
                    <a:pt x="537210" y="49530"/>
                    <a:pt x="533400" y="38100"/>
                    <a:pt x="534670" y="31750"/>
                  </a:cubicBezTo>
                  <a:cubicBezTo>
                    <a:pt x="535940" y="25400"/>
                    <a:pt x="542290" y="16510"/>
                    <a:pt x="548640" y="13970"/>
                  </a:cubicBezTo>
                  <a:cubicBezTo>
                    <a:pt x="554990" y="11430"/>
                    <a:pt x="565150" y="11430"/>
                    <a:pt x="570230" y="13970"/>
                  </a:cubicBezTo>
                  <a:cubicBezTo>
                    <a:pt x="576580" y="16510"/>
                    <a:pt x="582930" y="26670"/>
                    <a:pt x="582930" y="33020"/>
                  </a:cubicBezTo>
                  <a:cubicBezTo>
                    <a:pt x="582930" y="39370"/>
                    <a:pt x="580390" y="45720"/>
                    <a:pt x="574040" y="53340"/>
                  </a:cubicBezTo>
                  <a:cubicBezTo>
                    <a:pt x="556260" y="72390"/>
                    <a:pt x="481330" y="90170"/>
                    <a:pt x="440690" y="119380"/>
                  </a:cubicBezTo>
                  <a:cubicBezTo>
                    <a:pt x="397510" y="149860"/>
                    <a:pt x="368300" y="181610"/>
                    <a:pt x="325120" y="234950"/>
                  </a:cubicBezTo>
                  <a:cubicBezTo>
                    <a:pt x="251460" y="325120"/>
                    <a:pt x="121920" y="598170"/>
                    <a:pt x="63500" y="628650"/>
                  </a:cubicBezTo>
                  <a:cubicBezTo>
                    <a:pt x="45720" y="637540"/>
                    <a:pt x="27940" y="635000"/>
                    <a:pt x="17780" y="627380"/>
                  </a:cubicBezTo>
                  <a:cubicBezTo>
                    <a:pt x="7620" y="619760"/>
                    <a:pt x="0" y="604520"/>
                    <a:pt x="2540" y="585470"/>
                  </a:cubicBezTo>
                  <a:cubicBezTo>
                    <a:pt x="10160" y="532130"/>
                    <a:pt x="137160" y="379730"/>
                    <a:pt x="200660" y="300990"/>
                  </a:cubicBezTo>
                  <a:cubicBezTo>
                    <a:pt x="250190" y="238760"/>
                    <a:pt x="312420" y="162560"/>
                    <a:pt x="346710" y="143510"/>
                  </a:cubicBezTo>
                  <a:cubicBezTo>
                    <a:pt x="360680" y="135890"/>
                    <a:pt x="372110" y="133350"/>
                    <a:pt x="382270" y="135890"/>
                  </a:cubicBezTo>
                  <a:cubicBezTo>
                    <a:pt x="391160" y="137160"/>
                    <a:pt x="400050" y="144780"/>
                    <a:pt x="405130" y="152400"/>
                  </a:cubicBezTo>
                  <a:cubicBezTo>
                    <a:pt x="410210" y="160020"/>
                    <a:pt x="412750" y="171450"/>
                    <a:pt x="411480" y="180340"/>
                  </a:cubicBezTo>
                  <a:cubicBezTo>
                    <a:pt x="410210" y="190500"/>
                    <a:pt x="405130" y="196850"/>
                    <a:pt x="396240" y="212090"/>
                  </a:cubicBezTo>
                  <a:cubicBezTo>
                    <a:pt x="370840" y="256540"/>
                    <a:pt x="257810" y="424180"/>
                    <a:pt x="222250" y="458470"/>
                  </a:cubicBezTo>
                  <a:cubicBezTo>
                    <a:pt x="210820" y="469900"/>
                    <a:pt x="204470" y="473710"/>
                    <a:pt x="194310" y="476250"/>
                  </a:cubicBezTo>
                  <a:cubicBezTo>
                    <a:pt x="185420" y="478790"/>
                    <a:pt x="173990" y="476250"/>
                    <a:pt x="166370" y="472440"/>
                  </a:cubicBezTo>
                  <a:cubicBezTo>
                    <a:pt x="158750" y="468630"/>
                    <a:pt x="151130" y="458470"/>
                    <a:pt x="148590" y="449580"/>
                  </a:cubicBezTo>
                  <a:cubicBezTo>
                    <a:pt x="146050" y="440690"/>
                    <a:pt x="146050" y="433070"/>
                    <a:pt x="149860" y="421640"/>
                  </a:cubicBezTo>
                  <a:cubicBezTo>
                    <a:pt x="160020" y="397510"/>
                    <a:pt x="207010" y="346710"/>
                    <a:pt x="234950" y="320040"/>
                  </a:cubicBezTo>
                  <a:cubicBezTo>
                    <a:pt x="256540" y="298450"/>
                    <a:pt x="281940" y="271780"/>
                    <a:pt x="300990" y="269240"/>
                  </a:cubicBezTo>
                  <a:cubicBezTo>
                    <a:pt x="313690" y="267970"/>
                    <a:pt x="327660" y="274320"/>
                    <a:pt x="335280" y="283210"/>
                  </a:cubicBezTo>
                  <a:cubicBezTo>
                    <a:pt x="342900" y="292100"/>
                    <a:pt x="346710" y="306070"/>
                    <a:pt x="342900" y="320040"/>
                  </a:cubicBezTo>
                  <a:cubicBezTo>
                    <a:pt x="336550" y="345440"/>
                    <a:pt x="279400" y="414020"/>
                    <a:pt x="271780" y="411480"/>
                  </a:cubicBezTo>
                  <a:cubicBezTo>
                    <a:pt x="267970" y="410210"/>
                    <a:pt x="273050" y="377190"/>
                    <a:pt x="273050" y="377190"/>
                  </a:cubicBezTo>
                  <a:cubicBezTo>
                    <a:pt x="273050" y="377190"/>
                    <a:pt x="275590" y="411480"/>
                    <a:pt x="267970" y="420370"/>
                  </a:cubicBezTo>
                  <a:cubicBezTo>
                    <a:pt x="260350" y="429260"/>
                    <a:pt x="236220" y="435610"/>
                    <a:pt x="224790" y="433070"/>
                  </a:cubicBezTo>
                  <a:cubicBezTo>
                    <a:pt x="215900" y="431800"/>
                    <a:pt x="208280" y="424180"/>
                    <a:pt x="203200" y="416560"/>
                  </a:cubicBezTo>
                  <a:cubicBezTo>
                    <a:pt x="198120" y="408940"/>
                    <a:pt x="195580" y="398780"/>
                    <a:pt x="198120" y="388620"/>
                  </a:cubicBezTo>
                  <a:cubicBezTo>
                    <a:pt x="200660" y="375920"/>
                    <a:pt x="213360" y="356870"/>
                    <a:pt x="224790" y="349250"/>
                  </a:cubicBezTo>
                  <a:cubicBezTo>
                    <a:pt x="234950" y="342900"/>
                    <a:pt x="251460" y="339090"/>
                    <a:pt x="261620" y="342900"/>
                  </a:cubicBezTo>
                  <a:cubicBezTo>
                    <a:pt x="271780" y="346710"/>
                    <a:pt x="283210" y="359410"/>
                    <a:pt x="287020" y="369570"/>
                  </a:cubicBezTo>
                  <a:cubicBezTo>
                    <a:pt x="290830" y="379730"/>
                    <a:pt x="280670" y="406400"/>
                    <a:pt x="280670" y="406400"/>
                  </a:cubicBezTo>
                </a:path>
              </a:pathLst>
            </a:custGeom>
            <a:solidFill>
              <a:srgbClr val="B86B9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A14B6D0-3998-CFC8-A7FB-0864B99C2FF0}"/>
              </a:ext>
            </a:extLst>
          </p:cNvPr>
          <p:cNvGrpSpPr/>
          <p:nvPr/>
        </p:nvGrpSpPr>
        <p:grpSpPr>
          <a:xfrm>
            <a:off x="9827362" y="4280124"/>
            <a:ext cx="339090" cy="342265"/>
            <a:chOff x="0" y="0"/>
            <a:chExt cx="678180" cy="68453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067814-B743-473E-0CE1-0620BC4F2F31}"/>
                </a:ext>
              </a:extLst>
            </p:cNvPr>
            <p:cNvSpPr/>
            <p:nvPr/>
          </p:nvSpPr>
          <p:spPr>
            <a:xfrm>
              <a:off x="46990" y="49530"/>
              <a:ext cx="584200" cy="586740"/>
            </a:xfrm>
            <a:custGeom>
              <a:avLst/>
              <a:gdLst/>
              <a:ahLst/>
              <a:cxnLst/>
              <a:rect l="l" t="t" r="r" b="b"/>
              <a:pathLst>
                <a:path w="584200" h="586740">
                  <a:moveTo>
                    <a:pt x="154940" y="311150"/>
                  </a:moveTo>
                  <a:cubicBezTo>
                    <a:pt x="270510" y="209550"/>
                    <a:pt x="283210" y="209550"/>
                    <a:pt x="292100" y="213360"/>
                  </a:cubicBezTo>
                  <a:cubicBezTo>
                    <a:pt x="302260" y="217170"/>
                    <a:pt x="313690" y="229870"/>
                    <a:pt x="314960" y="242570"/>
                  </a:cubicBezTo>
                  <a:cubicBezTo>
                    <a:pt x="316230" y="264160"/>
                    <a:pt x="287020" y="302260"/>
                    <a:pt x="265430" y="330200"/>
                  </a:cubicBezTo>
                  <a:cubicBezTo>
                    <a:pt x="240030" y="363220"/>
                    <a:pt x="180340" y="430530"/>
                    <a:pt x="171450" y="426720"/>
                  </a:cubicBezTo>
                  <a:cubicBezTo>
                    <a:pt x="166370" y="424180"/>
                    <a:pt x="180340" y="401320"/>
                    <a:pt x="175260" y="392430"/>
                  </a:cubicBezTo>
                  <a:cubicBezTo>
                    <a:pt x="168910" y="381000"/>
                    <a:pt x="130810" y="383540"/>
                    <a:pt x="128270" y="370840"/>
                  </a:cubicBezTo>
                  <a:cubicBezTo>
                    <a:pt x="124460" y="349250"/>
                    <a:pt x="191770" y="293370"/>
                    <a:pt x="231140" y="257810"/>
                  </a:cubicBezTo>
                  <a:cubicBezTo>
                    <a:pt x="274320" y="218440"/>
                    <a:pt x="342900" y="151130"/>
                    <a:pt x="375920" y="146050"/>
                  </a:cubicBezTo>
                  <a:cubicBezTo>
                    <a:pt x="389890" y="143510"/>
                    <a:pt x="402590" y="149860"/>
                    <a:pt x="410210" y="157480"/>
                  </a:cubicBezTo>
                  <a:cubicBezTo>
                    <a:pt x="417830" y="165100"/>
                    <a:pt x="425450" y="177800"/>
                    <a:pt x="421640" y="193040"/>
                  </a:cubicBezTo>
                  <a:cubicBezTo>
                    <a:pt x="414020" y="227330"/>
                    <a:pt x="328930" y="299720"/>
                    <a:pt x="280670" y="345440"/>
                  </a:cubicBezTo>
                  <a:cubicBezTo>
                    <a:pt x="236220" y="388620"/>
                    <a:pt x="182880" y="421640"/>
                    <a:pt x="146050" y="461010"/>
                  </a:cubicBezTo>
                  <a:cubicBezTo>
                    <a:pt x="114300" y="494030"/>
                    <a:pt x="90170" y="551180"/>
                    <a:pt x="68580" y="561340"/>
                  </a:cubicBezTo>
                  <a:cubicBezTo>
                    <a:pt x="58420" y="566420"/>
                    <a:pt x="48260" y="563880"/>
                    <a:pt x="39370" y="560070"/>
                  </a:cubicBezTo>
                  <a:cubicBezTo>
                    <a:pt x="30480" y="554990"/>
                    <a:pt x="19050" y="542290"/>
                    <a:pt x="16510" y="532130"/>
                  </a:cubicBezTo>
                  <a:cubicBezTo>
                    <a:pt x="13970" y="521970"/>
                    <a:pt x="19050" y="504190"/>
                    <a:pt x="26670" y="496570"/>
                  </a:cubicBezTo>
                  <a:cubicBezTo>
                    <a:pt x="34290" y="488950"/>
                    <a:pt x="57150" y="482600"/>
                    <a:pt x="58420" y="483870"/>
                  </a:cubicBezTo>
                  <a:cubicBezTo>
                    <a:pt x="59690" y="485140"/>
                    <a:pt x="27940" y="511810"/>
                    <a:pt x="26670" y="510540"/>
                  </a:cubicBezTo>
                  <a:cubicBezTo>
                    <a:pt x="25400" y="509270"/>
                    <a:pt x="45720" y="480060"/>
                    <a:pt x="68580" y="454660"/>
                  </a:cubicBezTo>
                  <a:cubicBezTo>
                    <a:pt x="129540" y="388620"/>
                    <a:pt x="386080" y="166370"/>
                    <a:pt x="440690" y="124460"/>
                  </a:cubicBezTo>
                  <a:cubicBezTo>
                    <a:pt x="454660" y="113030"/>
                    <a:pt x="468630" y="104140"/>
                    <a:pt x="469900" y="105410"/>
                  </a:cubicBezTo>
                  <a:cubicBezTo>
                    <a:pt x="471170" y="106680"/>
                    <a:pt x="448310" y="130810"/>
                    <a:pt x="449580" y="130810"/>
                  </a:cubicBezTo>
                  <a:cubicBezTo>
                    <a:pt x="450850" y="132080"/>
                    <a:pt x="472440" y="102870"/>
                    <a:pt x="482600" y="100330"/>
                  </a:cubicBezTo>
                  <a:cubicBezTo>
                    <a:pt x="488950" y="99060"/>
                    <a:pt x="495300" y="100330"/>
                    <a:pt x="501650" y="104140"/>
                  </a:cubicBezTo>
                  <a:cubicBezTo>
                    <a:pt x="509270" y="107950"/>
                    <a:pt x="516890" y="116840"/>
                    <a:pt x="520700" y="124460"/>
                  </a:cubicBezTo>
                  <a:cubicBezTo>
                    <a:pt x="524510" y="132080"/>
                    <a:pt x="525780" y="140970"/>
                    <a:pt x="521970" y="152400"/>
                  </a:cubicBezTo>
                  <a:cubicBezTo>
                    <a:pt x="511810" y="179070"/>
                    <a:pt x="459740" y="224790"/>
                    <a:pt x="412750" y="267970"/>
                  </a:cubicBezTo>
                  <a:cubicBezTo>
                    <a:pt x="340360" y="334010"/>
                    <a:pt x="179070" y="441960"/>
                    <a:pt x="118110" y="501650"/>
                  </a:cubicBezTo>
                  <a:cubicBezTo>
                    <a:pt x="86360" y="532130"/>
                    <a:pt x="52070" y="577850"/>
                    <a:pt x="53340" y="579120"/>
                  </a:cubicBezTo>
                  <a:cubicBezTo>
                    <a:pt x="53340" y="579120"/>
                    <a:pt x="81280" y="548640"/>
                    <a:pt x="82550" y="549910"/>
                  </a:cubicBezTo>
                  <a:cubicBezTo>
                    <a:pt x="83820" y="551180"/>
                    <a:pt x="76200" y="570230"/>
                    <a:pt x="68580" y="575310"/>
                  </a:cubicBezTo>
                  <a:cubicBezTo>
                    <a:pt x="58420" y="581660"/>
                    <a:pt x="34290" y="584200"/>
                    <a:pt x="22860" y="577850"/>
                  </a:cubicBezTo>
                  <a:cubicBezTo>
                    <a:pt x="12700" y="571500"/>
                    <a:pt x="0" y="554990"/>
                    <a:pt x="3810" y="537210"/>
                  </a:cubicBezTo>
                  <a:cubicBezTo>
                    <a:pt x="16510" y="482600"/>
                    <a:pt x="269240" y="337820"/>
                    <a:pt x="359410" y="257810"/>
                  </a:cubicBezTo>
                  <a:cubicBezTo>
                    <a:pt x="419100" y="204470"/>
                    <a:pt x="501650" y="114300"/>
                    <a:pt x="500380" y="113030"/>
                  </a:cubicBezTo>
                  <a:cubicBezTo>
                    <a:pt x="500380" y="113030"/>
                    <a:pt x="474980" y="138430"/>
                    <a:pt x="473710" y="137160"/>
                  </a:cubicBezTo>
                  <a:cubicBezTo>
                    <a:pt x="471170" y="134620"/>
                    <a:pt x="509270" y="88900"/>
                    <a:pt x="514350" y="69850"/>
                  </a:cubicBezTo>
                  <a:cubicBezTo>
                    <a:pt x="516890" y="57150"/>
                    <a:pt x="508000" y="46990"/>
                    <a:pt x="511810" y="36830"/>
                  </a:cubicBezTo>
                  <a:cubicBezTo>
                    <a:pt x="515620" y="25400"/>
                    <a:pt x="527050" y="11430"/>
                    <a:pt x="537210" y="6350"/>
                  </a:cubicBezTo>
                  <a:cubicBezTo>
                    <a:pt x="547370" y="2540"/>
                    <a:pt x="565150" y="2540"/>
                    <a:pt x="571500" y="7620"/>
                  </a:cubicBezTo>
                  <a:cubicBezTo>
                    <a:pt x="576580" y="12700"/>
                    <a:pt x="577850" y="30480"/>
                    <a:pt x="574040" y="36830"/>
                  </a:cubicBezTo>
                  <a:cubicBezTo>
                    <a:pt x="570230" y="43180"/>
                    <a:pt x="560070" y="48260"/>
                    <a:pt x="553720" y="48260"/>
                  </a:cubicBezTo>
                  <a:cubicBezTo>
                    <a:pt x="547370" y="48260"/>
                    <a:pt x="537210" y="43180"/>
                    <a:pt x="533400" y="38100"/>
                  </a:cubicBezTo>
                  <a:cubicBezTo>
                    <a:pt x="529590" y="33020"/>
                    <a:pt x="528320" y="21590"/>
                    <a:pt x="530860" y="15240"/>
                  </a:cubicBezTo>
                  <a:cubicBezTo>
                    <a:pt x="533400" y="8890"/>
                    <a:pt x="541020" y="2540"/>
                    <a:pt x="547370" y="1270"/>
                  </a:cubicBezTo>
                  <a:cubicBezTo>
                    <a:pt x="553720" y="0"/>
                    <a:pt x="563880" y="1270"/>
                    <a:pt x="568960" y="6350"/>
                  </a:cubicBezTo>
                  <a:cubicBezTo>
                    <a:pt x="577850" y="16510"/>
                    <a:pt x="584200" y="49530"/>
                    <a:pt x="580390" y="69850"/>
                  </a:cubicBezTo>
                  <a:cubicBezTo>
                    <a:pt x="576580" y="90170"/>
                    <a:pt x="543560" y="124460"/>
                    <a:pt x="544830" y="125730"/>
                  </a:cubicBezTo>
                  <a:cubicBezTo>
                    <a:pt x="546100" y="127000"/>
                    <a:pt x="572770" y="97790"/>
                    <a:pt x="572770" y="97790"/>
                  </a:cubicBezTo>
                  <a:cubicBezTo>
                    <a:pt x="572770" y="97790"/>
                    <a:pt x="544830" y="130810"/>
                    <a:pt x="544830" y="130810"/>
                  </a:cubicBezTo>
                  <a:cubicBezTo>
                    <a:pt x="544830" y="130810"/>
                    <a:pt x="567690" y="106680"/>
                    <a:pt x="568960" y="107950"/>
                  </a:cubicBezTo>
                  <a:cubicBezTo>
                    <a:pt x="570230" y="109220"/>
                    <a:pt x="560070" y="130810"/>
                    <a:pt x="551180" y="144780"/>
                  </a:cubicBezTo>
                  <a:cubicBezTo>
                    <a:pt x="537210" y="167640"/>
                    <a:pt x="521970" y="196850"/>
                    <a:pt x="488950" y="232410"/>
                  </a:cubicBezTo>
                  <a:cubicBezTo>
                    <a:pt x="420370" y="307340"/>
                    <a:pt x="201930" y="491490"/>
                    <a:pt x="123190" y="544830"/>
                  </a:cubicBezTo>
                  <a:cubicBezTo>
                    <a:pt x="90170" y="567690"/>
                    <a:pt x="46990" y="586740"/>
                    <a:pt x="45720" y="584200"/>
                  </a:cubicBezTo>
                  <a:cubicBezTo>
                    <a:pt x="44450" y="581660"/>
                    <a:pt x="81280" y="549910"/>
                    <a:pt x="82550" y="551180"/>
                  </a:cubicBezTo>
                  <a:cubicBezTo>
                    <a:pt x="83820" y="552450"/>
                    <a:pt x="74930" y="570230"/>
                    <a:pt x="68580" y="575310"/>
                  </a:cubicBezTo>
                  <a:cubicBezTo>
                    <a:pt x="60960" y="580390"/>
                    <a:pt x="49530" y="585470"/>
                    <a:pt x="40640" y="584200"/>
                  </a:cubicBezTo>
                  <a:cubicBezTo>
                    <a:pt x="29210" y="581660"/>
                    <a:pt x="10160" y="566420"/>
                    <a:pt x="5080" y="556260"/>
                  </a:cubicBezTo>
                  <a:cubicBezTo>
                    <a:pt x="1270" y="549910"/>
                    <a:pt x="1270" y="544830"/>
                    <a:pt x="3810" y="537210"/>
                  </a:cubicBezTo>
                  <a:cubicBezTo>
                    <a:pt x="7620" y="521970"/>
                    <a:pt x="27940" y="497840"/>
                    <a:pt x="43180" y="478790"/>
                  </a:cubicBezTo>
                  <a:cubicBezTo>
                    <a:pt x="58420" y="459740"/>
                    <a:pt x="80010" y="436880"/>
                    <a:pt x="95250" y="424180"/>
                  </a:cubicBezTo>
                  <a:cubicBezTo>
                    <a:pt x="105410" y="415290"/>
                    <a:pt x="123190" y="405130"/>
                    <a:pt x="124460" y="406400"/>
                  </a:cubicBezTo>
                  <a:cubicBezTo>
                    <a:pt x="125730" y="407670"/>
                    <a:pt x="95250" y="436880"/>
                    <a:pt x="95250" y="436880"/>
                  </a:cubicBezTo>
                  <a:cubicBezTo>
                    <a:pt x="95250" y="436880"/>
                    <a:pt x="160020" y="367030"/>
                    <a:pt x="207010" y="323850"/>
                  </a:cubicBezTo>
                  <a:cubicBezTo>
                    <a:pt x="276860" y="260350"/>
                    <a:pt x="433070" y="106680"/>
                    <a:pt x="482600" y="100330"/>
                  </a:cubicBezTo>
                  <a:cubicBezTo>
                    <a:pt x="499110" y="99060"/>
                    <a:pt x="510540" y="109220"/>
                    <a:pt x="516890" y="116840"/>
                  </a:cubicBezTo>
                  <a:cubicBezTo>
                    <a:pt x="523240" y="123190"/>
                    <a:pt x="527050" y="133350"/>
                    <a:pt x="524510" y="143510"/>
                  </a:cubicBezTo>
                  <a:cubicBezTo>
                    <a:pt x="519430" y="166370"/>
                    <a:pt x="480060" y="196850"/>
                    <a:pt x="440690" y="236220"/>
                  </a:cubicBezTo>
                  <a:cubicBezTo>
                    <a:pt x="361950" y="313690"/>
                    <a:pt x="130810" y="543560"/>
                    <a:pt x="68580" y="561340"/>
                  </a:cubicBezTo>
                  <a:cubicBezTo>
                    <a:pt x="52070" y="566420"/>
                    <a:pt x="40640" y="561340"/>
                    <a:pt x="31750" y="554990"/>
                  </a:cubicBezTo>
                  <a:cubicBezTo>
                    <a:pt x="22860" y="548640"/>
                    <a:pt x="15240" y="535940"/>
                    <a:pt x="16510" y="521970"/>
                  </a:cubicBezTo>
                  <a:cubicBezTo>
                    <a:pt x="17780" y="499110"/>
                    <a:pt x="44450" y="468630"/>
                    <a:pt x="74930" y="431800"/>
                  </a:cubicBezTo>
                  <a:cubicBezTo>
                    <a:pt x="134620" y="360680"/>
                    <a:pt x="322580" y="157480"/>
                    <a:pt x="375920" y="146050"/>
                  </a:cubicBezTo>
                  <a:cubicBezTo>
                    <a:pt x="391160" y="142240"/>
                    <a:pt x="402590" y="149860"/>
                    <a:pt x="410210" y="157480"/>
                  </a:cubicBezTo>
                  <a:cubicBezTo>
                    <a:pt x="417830" y="165100"/>
                    <a:pt x="425450" y="177800"/>
                    <a:pt x="421640" y="193040"/>
                  </a:cubicBezTo>
                  <a:cubicBezTo>
                    <a:pt x="408940" y="240030"/>
                    <a:pt x="214630" y="429260"/>
                    <a:pt x="160020" y="436880"/>
                  </a:cubicBezTo>
                  <a:cubicBezTo>
                    <a:pt x="138430" y="439420"/>
                    <a:pt x="116840" y="425450"/>
                    <a:pt x="111760" y="412750"/>
                  </a:cubicBezTo>
                  <a:cubicBezTo>
                    <a:pt x="106680" y="397510"/>
                    <a:pt x="124460" y="372110"/>
                    <a:pt x="138430" y="349250"/>
                  </a:cubicBezTo>
                  <a:cubicBezTo>
                    <a:pt x="160020" y="313690"/>
                    <a:pt x="212090" y="245110"/>
                    <a:pt x="243840" y="226060"/>
                  </a:cubicBezTo>
                  <a:cubicBezTo>
                    <a:pt x="261620" y="214630"/>
                    <a:pt x="279400" y="208280"/>
                    <a:pt x="292100" y="213360"/>
                  </a:cubicBezTo>
                  <a:cubicBezTo>
                    <a:pt x="303530" y="218440"/>
                    <a:pt x="317500" y="237490"/>
                    <a:pt x="316230" y="252730"/>
                  </a:cubicBezTo>
                  <a:cubicBezTo>
                    <a:pt x="312420" y="283210"/>
                    <a:pt x="233680" y="361950"/>
                    <a:pt x="201930" y="372110"/>
                  </a:cubicBezTo>
                  <a:cubicBezTo>
                    <a:pt x="185420" y="377190"/>
                    <a:pt x="165100" y="372110"/>
                    <a:pt x="157480" y="363220"/>
                  </a:cubicBezTo>
                  <a:cubicBezTo>
                    <a:pt x="148590" y="353060"/>
                    <a:pt x="154940" y="311150"/>
                    <a:pt x="154940" y="311150"/>
                  </a:cubicBezTo>
                </a:path>
              </a:pathLst>
            </a:custGeom>
            <a:solidFill>
              <a:srgbClr val="B86B9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77D8755-A130-59EA-344F-E6BBCBD32C28}"/>
              </a:ext>
            </a:extLst>
          </p:cNvPr>
          <p:cNvGrpSpPr/>
          <p:nvPr/>
        </p:nvGrpSpPr>
        <p:grpSpPr>
          <a:xfrm>
            <a:off x="5739766" y="1541780"/>
            <a:ext cx="78105" cy="78105"/>
            <a:chOff x="0" y="0"/>
            <a:chExt cx="156210" cy="15621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2693949-4C77-541C-91DC-C1C6A07DC099}"/>
                </a:ext>
              </a:extLst>
            </p:cNvPr>
            <p:cNvSpPr/>
            <p:nvPr/>
          </p:nvSpPr>
          <p:spPr>
            <a:xfrm>
              <a:off x="45720" y="50800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60" h="57150">
                  <a:moveTo>
                    <a:pt x="53340" y="13970"/>
                  </a:moveTo>
                  <a:cubicBezTo>
                    <a:pt x="58420" y="43180"/>
                    <a:pt x="52070" y="52070"/>
                    <a:pt x="45720" y="54610"/>
                  </a:cubicBezTo>
                  <a:cubicBezTo>
                    <a:pt x="39370" y="57150"/>
                    <a:pt x="29210" y="55880"/>
                    <a:pt x="22860" y="52070"/>
                  </a:cubicBezTo>
                  <a:cubicBezTo>
                    <a:pt x="17780" y="48260"/>
                    <a:pt x="11430" y="39370"/>
                    <a:pt x="11430" y="33020"/>
                  </a:cubicBezTo>
                  <a:cubicBezTo>
                    <a:pt x="11430" y="26670"/>
                    <a:pt x="16510" y="15240"/>
                    <a:pt x="21590" y="11430"/>
                  </a:cubicBezTo>
                  <a:cubicBezTo>
                    <a:pt x="26670" y="7620"/>
                    <a:pt x="38100" y="6350"/>
                    <a:pt x="44450" y="8890"/>
                  </a:cubicBezTo>
                  <a:cubicBezTo>
                    <a:pt x="50800" y="11430"/>
                    <a:pt x="58420" y="19050"/>
                    <a:pt x="59690" y="25400"/>
                  </a:cubicBezTo>
                  <a:cubicBezTo>
                    <a:pt x="60960" y="33020"/>
                    <a:pt x="55880" y="49530"/>
                    <a:pt x="48260" y="53340"/>
                  </a:cubicBezTo>
                  <a:cubicBezTo>
                    <a:pt x="39370" y="57150"/>
                    <a:pt x="13970" y="49530"/>
                    <a:pt x="7620" y="41910"/>
                  </a:cubicBezTo>
                  <a:cubicBezTo>
                    <a:pt x="1270" y="35560"/>
                    <a:pt x="0" y="17780"/>
                    <a:pt x="5080" y="11430"/>
                  </a:cubicBezTo>
                  <a:cubicBezTo>
                    <a:pt x="10160" y="3810"/>
                    <a:pt x="38100" y="0"/>
                    <a:pt x="38100" y="0"/>
                  </a:cubicBezTo>
                </a:path>
              </a:pathLst>
            </a:custGeom>
            <a:solidFill>
              <a:srgbClr val="D8B08C"/>
            </a:solidFill>
            <a:ln cap="sq">
              <a:noFill/>
              <a:prstDash val="solid"/>
              <a:miter/>
            </a:ln>
          </p:spPr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0C863C28-E8B7-7B9F-100C-9805B2C1DEA6}"/>
              </a:ext>
            </a:extLst>
          </p:cNvPr>
          <p:cNvSpPr/>
          <p:nvPr/>
        </p:nvSpPr>
        <p:spPr>
          <a:xfrm rot="-162447">
            <a:off x="3635235" y="5390786"/>
            <a:ext cx="1851300" cy="867025"/>
          </a:xfrm>
          <a:custGeom>
            <a:avLst/>
            <a:gdLst/>
            <a:ahLst/>
            <a:cxnLst/>
            <a:rect l="l" t="t" r="r" b="b"/>
            <a:pathLst>
              <a:path w="2776950" h="1300538">
                <a:moveTo>
                  <a:pt x="0" y="0"/>
                </a:moveTo>
                <a:lnTo>
                  <a:pt x="2776950" y="0"/>
                </a:lnTo>
                <a:lnTo>
                  <a:pt x="2776950" y="1300539"/>
                </a:lnTo>
                <a:lnTo>
                  <a:pt x="0" y="130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3E25AD01-C80A-7C20-7329-CA43B1571A70}"/>
              </a:ext>
            </a:extLst>
          </p:cNvPr>
          <p:cNvSpPr/>
          <p:nvPr/>
        </p:nvSpPr>
        <p:spPr>
          <a:xfrm rot="236384">
            <a:off x="10733060" y="2777918"/>
            <a:ext cx="924705" cy="1294802"/>
          </a:xfrm>
          <a:custGeom>
            <a:avLst/>
            <a:gdLst/>
            <a:ahLst/>
            <a:cxnLst/>
            <a:rect l="l" t="t" r="r" b="b"/>
            <a:pathLst>
              <a:path w="1387057" h="1942203">
                <a:moveTo>
                  <a:pt x="0" y="0"/>
                </a:moveTo>
                <a:lnTo>
                  <a:pt x="1387057" y="0"/>
                </a:lnTo>
                <a:lnTo>
                  <a:pt x="1387057" y="1942203"/>
                </a:lnTo>
                <a:lnTo>
                  <a:pt x="0" y="1942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EDA537F2-4CAE-2953-1CA2-0CE393FCBCF4}"/>
              </a:ext>
            </a:extLst>
          </p:cNvPr>
          <p:cNvSpPr/>
          <p:nvPr/>
        </p:nvSpPr>
        <p:spPr>
          <a:xfrm rot="220561">
            <a:off x="847205" y="466896"/>
            <a:ext cx="1823379" cy="953475"/>
          </a:xfrm>
          <a:custGeom>
            <a:avLst/>
            <a:gdLst/>
            <a:ahLst/>
            <a:cxnLst/>
            <a:rect l="l" t="t" r="r" b="b"/>
            <a:pathLst>
              <a:path w="2735068" h="1430213">
                <a:moveTo>
                  <a:pt x="0" y="0"/>
                </a:moveTo>
                <a:lnTo>
                  <a:pt x="2735068" y="0"/>
                </a:lnTo>
                <a:lnTo>
                  <a:pt x="2735068" y="1430213"/>
                </a:lnTo>
                <a:lnTo>
                  <a:pt x="0" y="1430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6170189-34CE-E827-4AE8-8C44D56CF07F}"/>
              </a:ext>
            </a:extLst>
          </p:cNvPr>
          <p:cNvSpPr/>
          <p:nvPr/>
        </p:nvSpPr>
        <p:spPr>
          <a:xfrm rot="420285">
            <a:off x="10116585" y="554983"/>
            <a:ext cx="1017889" cy="1061683"/>
          </a:xfrm>
          <a:custGeom>
            <a:avLst/>
            <a:gdLst/>
            <a:ahLst/>
            <a:cxnLst/>
            <a:rect l="l" t="t" r="r" b="b"/>
            <a:pathLst>
              <a:path w="1526833" h="1592525">
                <a:moveTo>
                  <a:pt x="0" y="0"/>
                </a:moveTo>
                <a:lnTo>
                  <a:pt x="1526834" y="0"/>
                </a:lnTo>
                <a:lnTo>
                  <a:pt x="1526834" y="1592525"/>
                </a:lnTo>
                <a:lnTo>
                  <a:pt x="0" y="159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9EFE371-9E65-5936-BDDD-2F4DF6616384}"/>
              </a:ext>
            </a:extLst>
          </p:cNvPr>
          <p:cNvSpPr/>
          <p:nvPr/>
        </p:nvSpPr>
        <p:spPr>
          <a:xfrm rot="-569934">
            <a:off x="364050" y="2433513"/>
            <a:ext cx="1079657" cy="1233307"/>
          </a:xfrm>
          <a:custGeom>
            <a:avLst/>
            <a:gdLst/>
            <a:ahLst/>
            <a:cxnLst/>
            <a:rect l="l" t="t" r="r" b="b"/>
            <a:pathLst>
              <a:path w="1619486" h="1849960">
                <a:moveTo>
                  <a:pt x="0" y="0"/>
                </a:moveTo>
                <a:lnTo>
                  <a:pt x="1619486" y="0"/>
                </a:lnTo>
                <a:lnTo>
                  <a:pt x="1619486" y="1849960"/>
                </a:lnTo>
                <a:lnTo>
                  <a:pt x="0" y="18499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8D15B544-1835-05F8-D1F3-B8F203657EC6}"/>
              </a:ext>
            </a:extLst>
          </p:cNvPr>
          <p:cNvSpPr/>
          <p:nvPr/>
        </p:nvSpPr>
        <p:spPr>
          <a:xfrm rot="-514279">
            <a:off x="9974467" y="5080107"/>
            <a:ext cx="1142206" cy="1142206"/>
          </a:xfrm>
          <a:custGeom>
            <a:avLst/>
            <a:gdLst/>
            <a:ahLst/>
            <a:cxnLst/>
            <a:rect l="l" t="t" r="r" b="b"/>
            <a:pathLst>
              <a:path w="1713309" h="1713309">
                <a:moveTo>
                  <a:pt x="0" y="0"/>
                </a:moveTo>
                <a:lnTo>
                  <a:pt x="1713309" y="0"/>
                </a:lnTo>
                <a:lnTo>
                  <a:pt x="1713309" y="1713309"/>
                </a:lnTo>
                <a:lnTo>
                  <a:pt x="0" y="17133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876EA06A-443E-6772-9FA3-F60BDD1898C9}"/>
              </a:ext>
            </a:extLst>
          </p:cNvPr>
          <p:cNvSpPr/>
          <p:nvPr/>
        </p:nvSpPr>
        <p:spPr>
          <a:xfrm rot="-827351">
            <a:off x="833221" y="4757248"/>
            <a:ext cx="1013433" cy="1359553"/>
          </a:xfrm>
          <a:custGeom>
            <a:avLst/>
            <a:gdLst/>
            <a:ahLst/>
            <a:cxnLst/>
            <a:rect l="l" t="t" r="r" b="b"/>
            <a:pathLst>
              <a:path w="1520150" h="2039329">
                <a:moveTo>
                  <a:pt x="0" y="0"/>
                </a:moveTo>
                <a:lnTo>
                  <a:pt x="1520150" y="0"/>
                </a:lnTo>
                <a:lnTo>
                  <a:pt x="1520150" y="2039329"/>
                </a:lnTo>
                <a:lnTo>
                  <a:pt x="0" y="20393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F1A0A9B1-4DD0-A890-88C2-F95BC663B240}"/>
              </a:ext>
            </a:extLst>
          </p:cNvPr>
          <p:cNvSpPr/>
          <p:nvPr/>
        </p:nvSpPr>
        <p:spPr>
          <a:xfrm rot="307064">
            <a:off x="7094081" y="5194939"/>
            <a:ext cx="934599" cy="1258719"/>
          </a:xfrm>
          <a:custGeom>
            <a:avLst/>
            <a:gdLst/>
            <a:ahLst/>
            <a:cxnLst/>
            <a:rect l="l" t="t" r="r" b="b"/>
            <a:pathLst>
              <a:path w="1401898" h="1888078">
                <a:moveTo>
                  <a:pt x="0" y="0"/>
                </a:moveTo>
                <a:lnTo>
                  <a:pt x="1401898" y="0"/>
                </a:lnTo>
                <a:lnTo>
                  <a:pt x="1401898" y="1888079"/>
                </a:lnTo>
                <a:lnTo>
                  <a:pt x="0" y="188807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E313D1-86F8-DCD1-C627-1ECA473B58B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8514" y="1003571"/>
            <a:ext cx="1080304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21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64077-3F11-21DE-2CDF-27C23DDA4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893E52-2A38-CAE5-D92F-396225CF2D89}"/>
              </a:ext>
            </a:extLst>
          </p:cNvPr>
          <p:cNvSpPr/>
          <p:nvPr/>
        </p:nvSpPr>
        <p:spPr>
          <a:xfrm>
            <a:off x="762000" y="381001"/>
            <a:ext cx="10718800" cy="60960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31702D-454B-1D3F-641A-B4A6B20AB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067" y="5934387"/>
            <a:ext cx="6120915" cy="796613"/>
          </a:xfrm>
          <a:prstGeom prst="rect">
            <a:avLst/>
          </a:prstGeom>
        </p:spPr>
      </p:pic>
      <p:pic>
        <p:nvPicPr>
          <p:cNvPr id="4100" name="Picture 4" descr="3D Shape Toy Animals (teacher made) - Twinkl">
            <a:extLst>
              <a:ext uri="{FF2B5EF4-FFF2-40B4-BE49-F238E27FC236}">
                <a16:creationId xmlns:a16="http://schemas.microsoft.com/office/drawing/2014/main" id="{3D259B9A-2FC4-A92E-443B-D13394C6F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13" y="816709"/>
            <a:ext cx="9684375" cy="48421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615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739961-5AB6-7D5C-BF72-BD357A869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211A99-AA26-EB51-9CC5-B5C969A45978}"/>
              </a:ext>
            </a:extLst>
          </p:cNvPr>
          <p:cNvSpPr/>
          <p:nvPr/>
        </p:nvSpPr>
        <p:spPr>
          <a:xfrm>
            <a:off x="762000" y="381001"/>
            <a:ext cx="10718800" cy="60960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5AFE6-6612-A52C-0560-638ABC13B36D}"/>
              </a:ext>
            </a:extLst>
          </p:cNvPr>
          <p:cNvSpPr txBox="1"/>
          <p:nvPr/>
        </p:nvSpPr>
        <p:spPr>
          <a:xfrm>
            <a:off x="1066801" y="753722"/>
            <a:ext cx="7620000" cy="3736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20000"/>
              </a:lnSpc>
            </a:pPr>
            <a:r>
              <a:rPr lang="en-US" sz="4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Hãy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gấp, dán các tấm bìa để được những con vật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09630">
              <a:lnSpc>
                <a:spcPct val="12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Hãy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 xét các con vật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gấp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là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triển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khối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học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nào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28865-8B28-A075-1C74-46C63F0BD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243" y="5911279"/>
            <a:ext cx="5653514" cy="1068925"/>
          </a:xfrm>
          <a:prstGeom prst="rect">
            <a:avLst/>
          </a:prstGeom>
        </p:spPr>
      </p:pic>
      <p:pic>
        <p:nvPicPr>
          <p:cNvPr id="5122" name="Picture 2" descr="Yellow Angry Bird Vector Free Clipart Download | FreeImages">
            <a:extLst>
              <a:ext uri="{FF2B5EF4-FFF2-40B4-BE49-F238E27FC236}">
                <a16:creationId xmlns:a16="http://schemas.microsoft.com/office/drawing/2014/main" id="{0F39E7AD-AD32-ABF9-70FA-F2D541E0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33" y1="14667" x2="44333" y2="14667"/>
                        <a14:foregroundMark x1="51167" y1="13333" x2="51167" y2="13333"/>
                        <a14:foregroundMark x1="44667" y1="7619" x2="49667" y2="11429"/>
                        <a14:foregroundMark x1="40167" y1="6667" x2="44333" y2="7238"/>
                        <a14:foregroundMark x1="7333" y1="58286" x2="21333" y2="67238"/>
                        <a14:foregroundMark x1="52000" y1="65333" x2="87000" y2="81714"/>
                        <a14:foregroundMark x1="73833" y1="64381" x2="47167" y2="72381"/>
                        <a14:foregroundMark x1="64833" y1="76000" x2="63500" y2="84000"/>
                        <a14:foregroundMark x1="34333" y1="92571" x2="65667" y2="92571"/>
                        <a14:foregroundMark x1="49333" y1="61905" x2="48333" y2="70095"/>
                        <a14:foregroundMark x1="13167" y1="72571" x2="17333" y2="69524"/>
                        <a14:foregroundMark x1="15333" y1="56571" x2="17000" y2="61905"/>
                        <a14:foregroundMark x1="6333" y1="53333" x2="6333" y2="53333"/>
                        <a14:foregroundMark x1="15167" y1="89714" x2="34833" y2="90095"/>
                        <a14:foregroundMark x1="23667" y1="92571" x2="34667" y2="92952"/>
                        <a14:foregroundMark x1="61167" y1="92952" x2="91500" y2="90095"/>
                        <a14:foregroundMark x1="76167" y1="62095" x2="77167" y2="66095"/>
                        <a14:foregroundMark x1="68000" y1="75810" x2="60000" y2="81333"/>
                        <a14:foregroundMark x1="49000" y1="84571" x2="73333" y2="86286"/>
                        <a14:foregroundMark x1="76667" y1="84381" x2="69667" y2="86857"/>
                        <a14:foregroundMark x1="82167" y1="86667" x2="78833" y2="89333"/>
                        <a14:foregroundMark x1="45333" y1="87238" x2="39000" y2="87619"/>
                        <a14:foregroundMark x1="17000" y1="75810" x2="12500" y2="90857"/>
                        <a14:foregroundMark x1="45333" y1="16762" x2="49667" y2="15429"/>
                        <a14:foregroundMark x1="55833" y1="21524" x2="76167" y2="51048"/>
                        <a14:foregroundMark x1="45333" y1="20952" x2="22333" y2="62667"/>
                        <a14:foregroundMark x1="75333" y1="72190" x2="81833" y2="74857"/>
                        <a14:foregroundMark x1="61500" y1="75429" x2="58167" y2="82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1601" y="4137027"/>
            <a:ext cx="2489199" cy="217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: Angry Birds Clip art - Angry Cliparts - nohat.cc">
            <a:extLst>
              <a:ext uri="{FF2B5EF4-FFF2-40B4-BE49-F238E27FC236}">
                <a16:creationId xmlns:a16="http://schemas.microsoft.com/office/drawing/2014/main" id="{AF6958B9-AF92-2773-568D-4E0797402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19" b="98966" l="10000" r="90000">
                        <a14:foregroundMark x1="50333" y1="52196" x2="73667" y2="60465"/>
                        <a14:foregroundMark x1="71833" y1="52713" x2="45500" y2="63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1" y="2023504"/>
            <a:ext cx="38100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298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993C07-724B-0612-EEBB-35057FAB9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C73E0A7-470A-F64C-4934-B7204243BDF4}"/>
              </a:ext>
            </a:extLst>
          </p:cNvPr>
          <p:cNvSpPr/>
          <p:nvPr/>
        </p:nvSpPr>
        <p:spPr>
          <a:xfrm>
            <a:off x="572855" y="338359"/>
            <a:ext cx="11172811" cy="6240241"/>
          </a:xfrm>
          <a:custGeom>
            <a:avLst/>
            <a:gdLst>
              <a:gd name="connsiteX0" fmla="*/ 0 w 16687800"/>
              <a:gd name="connsiteY0" fmla="*/ 0 h 9272288"/>
              <a:gd name="connsiteX1" fmla="*/ 16687800 w 16687800"/>
              <a:gd name="connsiteY1" fmla="*/ 0 h 9272288"/>
              <a:gd name="connsiteX2" fmla="*/ 16687800 w 16687800"/>
              <a:gd name="connsiteY2" fmla="*/ 9272288 h 9272288"/>
              <a:gd name="connsiteX3" fmla="*/ 0 w 16687800"/>
              <a:gd name="connsiteY3" fmla="*/ 9272288 h 9272288"/>
              <a:gd name="connsiteX4" fmla="*/ 0 w 16687800"/>
              <a:gd name="connsiteY4" fmla="*/ 0 h 9272288"/>
              <a:gd name="connsiteX0" fmla="*/ 0 w 16687800"/>
              <a:gd name="connsiteY0" fmla="*/ 0 h 9272288"/>
              <a:gd name="connsiteX1" fmla="*/ 16687800 w 16687800"/>
              <a:gd name="connsiteY1" fmla="*/ 0 h 9272288"/>
              <a:gd name="connsiteX2" fmla="*/ 16687800 w 16687800"/>
              <a:gd name="connsiteY2" fmla="*/ 9272288 h 9272288"/>
              <a:gd name="connsiteX3" fmla="*/ 0 w 16687800"/>
              <a:gd name="connsiteY3" fmla="*/ 9272288 h 9272288"/>
              <a:gd name="connsiteX4" fmla="*/ 0 w 16687800"/>
              <a:gd name="connsiteY4" fmla="*/ 0 h 9272288"/>
              <a:gd name="connsiteX0" fmla="*/ 0 w 16687800"/>
              <a:gd name="connsiteY0" fmla="*/ 88074 h 9360362"/>
              <a:gd name="connsiteX1" fmla="*/ 16687800 w 16687800"/>
              <a:gd name="connsiteY1" fmla="*/ 88074 h 9360362"/>
              <a:gd name="connsiteX2" fmla="*/ 16687800 w 16687800"/>
              <a:gd name="connsiteY2" fmla="*/ 9360362 h 9360362"/>
              <a:gd name="connsiteX3" fmla="*/ 0 w 16687800"/>
              <a:gd name="connsiteY3" fmla="*/ 9360362 h 9360362"/>
              <a:gd name="connsiteX4" fmla="*/ 0 w 16687800"/>
              <a:gd name="connsiteY4" fmla="*/ 88074 h 9360362"/>
              <a:gd name="connsiteX0" fmla="*/ 0 w 16687800"/>
              <a:gd name="connsiteY0" fmla="*/ 88074 h 9360362"/>
              <a:gd name="connsiteX1" fmla="*/ 16687800 w 16687800"/>
              <a:gd name="connsiteY1" fmla="*/ 88074 h 9360362"/>
              <a:gd name="connsiteX2" fmla="*/ 16687800 w 16687800"/>
              <a:gd name="connsiteY2" fmla="*/ 9360362 h 9360362"/>
              <a:gd name="connsiteX3" fmla="*/ 0 w 16687800"/>
              <a:gd name="connsiteY3" fmla="*/ 9360362 h 9360362"/>
              <a:gd name="connsiteX4" fmla="*/ 0 w 16687800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55118 w 16759217"/>
              <a:gd name="connsiteY0" fmla="*/ 88074 h 9360362"/>
              <a:gd name="connsiteX1" fmla="*/ 16742918 w 16759217"/>
              <a:gd name="connsiteY1" fmla="*/ 88074 h 9360362"/>
              <a:gd name="connsiteX2" fmla="*/ 16742918 w 16759217"/>
              <a:gd name="connsiteY2" fmla="*/ 9360362 h 9360362"/>
              <a:gd name="connsiteX3" fmla="*/ 55118 w 16759217"/>
              <a:gd name="connsiteY3" fmla="*/ 9360362 h 9360362"/>
              <a:gd name="connsiteX4" fmla="*/ 55118 w 16759217"/>
              <a:gd name="connsiteY4" fmla="*/ 88074 h 936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59217" h="9360362">
                <a:moveTo>
                  <a:pt x="55118" y="88074"/>
                </a:moveTo>
                <a:cubicBezTo>
                  <a:pt x="3773678" y="286194"/>
                  <a:pt x="11180318" y="-186246"/>
                  <a:pt x="16742918" y="88074"/>
                </a:cubicBezTo>
                <a:cubicBezTo>
                  <a:pt x="16087598" y="3331237"/>
                  <a:pt x="16880078" y="6284839"/>
                  <a:pt x="16742918" y="9360362"/>
                </a:cubicBezTo>
                <a:cubicBezTo>
                  <a:pt x="11149838" y="8918402"/>
                  <a:pt x="4794758" y="8903162"/>
                  <a:pt x="55118" y="9360362"/>
                </a:cubicBezTo>
                <a:cubicBezTo>
                  <a:pt x="405638" y="6574399"/>
                  <a:pt x="-173482" y="3194077"/>
                  <a:pt x="55118" y="88074"/>
                </a:cubicBez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9E1BF2-D760-15FE-021A-F922AFE1E31C}"/>
              </a:ext>
            </a:extLst>
          </p:cNvPr>
          <p:cNvGrpSpPr/>
          <p:nvPr/>
        </p:nvGrpSpPr>
        <p:grpSpPr>
          <a:xfrm>
            <a:off x="1625600" y="4007228"/>
            <a:ext cx="8654522" cy="2465267"/>
            <a:chOff x="2522093" y="5890764"/>
            <a:chExt cx="12981783" cy="3697901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467A1881-141F-DBA7-FE01-522EFE81E446}"/>
                </a:ext>
              </a:extLst>
            </p:cNvPr>
            <p:cNvSpPr/>
            <p:nvPr/>
          </p:nvSpPr>
          <p:spPr>
            <a:xfrm rot="364599">
              <a:off x="6526163" y="6311968"/>
              <a:ext cx="4931630" cy="2630261"/>
            </a:xfrm>
            <a:custGeom>
              <a:avLst/>
              <a:gdLst/>
              <a:ahLst/>
              <a:cxnLst/>
              <a:rect l="l" t="t" r="r" b="b"/>
              <a:pathLst>
                <a:path w="2776950" h="1300538">
                  <a:moveTo>
                    <a:pt x="0" y="0"/>
                  </a:moveTo>
                  <a:lnTo>
                    <a:pt x="2776950" y="0"/>
                  </a:lnTo>
                  <a:lnTo>
                    <a:pt x="2776950" y="1300539"/>
                  </a:lnTo>
                  <a:lnTo>
                    <a:pt x="0" y="1300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8109D1A-19EB-A449-0CAE-B772FF78179B}"/>
                </a:ext>
              </a:extLst>
            </p:cNvPr>
            <p:cNvSpPr/>
            <p:nvPr/>
          </p:nvSpPr>
          <p:spPr>
            <a:xfrm rot="20857669">
              <a:off x="2522093" y="6377403"/>
              <a:ext cx="2880612" cy="2700058"/>
            </a:xfrm>
            <a:custGeom>
              <a:avLst/>
              <a:gdLst/>
              <a:ahLst/>
              <a:cxnLst/>
              <a:rect l="l" t="t" r="r" b="b"/>
              <a:pathLst>
                <a:path w="1526833" h="1592525">
                  <a:moveTo>
                    <a:pt x="0" y="0"/>
                  </a:moveTo>
                  <a:lnTo>
                    <a:pt x="1526834" y="0"/>
                  </a:lnTo>
                  <a:lnTo>
                    <a:pt x="1526834" y="1592525"/>
                  </a:lnTo>
                  <a:lnTo>
                    <a:pt x="0" y="1592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70D0536-53C9-16D1-4D98-6F2AE2AB5D25}"/>
                </a:ext>
              </a:extLst>
            </p:cNvPr>
            <p:cNvSpPr/>
            <p:nvPr/>
          </p:nvSpPr>
          <p:spPr>
            <a:xfrm rot="307064">
              <a:off x="12961464" y="5890764"/>
              <a:ext cx="2542412" cy="3697901"/>
            </a:xfrm>
            <a:custGeom>
              <a:avLst/>
              <a:gdLst/>
              <a:ahLst/>
              <a:cxnLst/>
              <a:rect l="l" t="t" r="r" b="b"/>
              <a:pathLst>
                <a:path w="1401898" h="1888078">
                  <a:moveTo>
                    <a:pt x="0" y="0"/>
                  </a:moveTo>
                  <a:lnTo>
                    <a:pt x="1401898" y="0"/>
                  </a:lnTo>
                  <a:lnTo>
                    <a:pt x="1401898" y="1888079"/>
                  </a:lnTo>
                  <a:lnTo>
                    <a:pt x="0" y="18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3D0F84E-6026-7EBB-2D66-4A35E1E48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2005">
              <a:off x="7488525" y="7259835"/>
              <a:ext cx="2209800" cy="154513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76D6EED-9B9D-B2C8-441A-8FD911EF8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3600" y="7080155"/>
              <a:ext cx="1676400" cy="10896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44BF943-0B77-1604-7823-BB97B5701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89911">
              <a:off x="2862509" y="7481992"/>
              <a:ext cx="1535063" cy="66889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9A164D6-D065-3596-A19A-6B70830BE7C3}"/>
              </a:ext>
            </a:extLst>
          </p:cNvPr>
          <p:cNvSpPr/>
          <p:nvPr/>
        </p:nvSpPr>
        <p:spPr>
          <a:xfrm>
            <a:off x="1078440" y="1566952"/>
            <a:ext cx="100351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CHÀO TẠM BIỆT</a:t>
            </a:r>
          </a:p>
        </p:txBody>
      </p:sp>
    </p:spTree>
    <p:extLst>
      <p:ext uri="{BB962C8B-B14F-4D97-AF65-F5344CB8AC3E}">
        <p14:creationId xmlns:p14="http://schemas.microsoft.com/office/powerpoint/2010/main" val="361539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1653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BC1467-3F89-99E9-850C-D46226F9F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E3FDC0F5-8F89-33F9-E32B-970030F94396}"/>
              </a:ext>
            </a:extLst>
          </p:cNvPr>
          <p:cNvGrpSpPr/>
          <p:nvPr/>
        </p:nvGrpSpPr>
        <p:grpSpPr>
          <a:xfrm>
            <a:off x="2039722" y="2162398"/>
            <a:ext cx="340995" cy="363220"/>
            <a:chOff x="0" y="0"/>
            <a:chExt cx="681990" cy="7264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3E96857-F2DB-DDF9-4FEB-1EF78A6A8ABC}"/>
                </a:ext>
              </a:extLst>
            </p:cNvPr>
            <p:cNvSpPr/>
            <p:nvPr/>
          </p:nvSpPr>
          <p:spPr>
            <a:xfrm>
              <a:off x="48260" y="46990"/>
              <a:ext cx="584200" cy="637540"/>
            </a:xfrm>
            <a:custGeom>
              <a:avLst/>
              <a:gdLst/>
              <a:ahLst/>
              <a:cxnLst/>
              <a:rect l="l" t="t" r="r" b="b"/>
              <a:pathLst>
                <a:path w="584200" h="637540">
                  <a:moveTo>
                    <a:pt x="280670" y="406400"/>
                  </a:moveTo>
                  <a:cubicBezTo>
                    <a:pt x="223520" y="435610"/>
                    <a:pt x="209550" y="425450"/>
                    <a:pt x="203200" y="416560"/>
                  </a:cubicBezTo>
                  <a:cubicBezTo>
                    <a:pt x="198120" y="408940"/>
                    <a:pt x="196850" y="396240"/>
                    <a:pt x="198120" y="388620"/>
                  </a:cubicBezTo>
                  <a:cubicBezTo>
                    <a:pt x="199390" y="382270"/>
                    <a:pt x="205740" y="370840"/>
                    <a:pt x="207010" y="370840"/>
                  </a:cubicBezTo>
                  <a:cubicBezTo>
                    <a:pt x="208280" y="370840"/>
                    <a:pt x="203200" y="412750"/>
                    <a:pt x="201930" y="412750"/>
                  </a:cubicBezTo>
                  <a:cubicBezTo>
                    <a:pt x="200660" y="412750"/>
                    <a:pt x="198120" y="386080"/>
                    <a:pt x="201930" y="374650"/>
                  </a:cubicBezTo>
                  <a:cubicBezTo>
                    <a:pt x="205740" y="363220"/>
                    <a:pt x="212090" y="356870"/>
                    <a:pt x="220980" y="345440"/>
                  </a:cubicBezTo>
                  <a:cubicBezTo>
                    <a:pt x="237490" y="325120"/>
                    <a:pt x="278130" y="273050"/>
                    <a:pt x="300990" y="269240"/>
                  </a:cubicBezTo>
                  <a:cubicBezTo>
                    <a:pt x="313690" y="266700"/>
                    <a:pt x="327660" y="274320"/>
                    <a:pt x="335280" y="283210"/>
                  </a:cubicBezTo>
                  <a:cubicBezTo>
                    <a:pt x="342900" y="292100"/>
                    <a:pt x="346710" y="306070"/>
                    <a:pt x="342900" y="320040"/>
                  </a:cubicBezTo>
                  <a:cubicBezTo>
                    <a:pt x="335280" y="347980"/>
                    <a:pt x="275590" y="398780"/>
                    <a:pt x="246380" y="426720"/>
                  </a:cubicBezTo>
                  <a:cubicBezTo>
                    <a:pt x="224790" y="448310"/>
                    <a:pt x="201930" y="476250"/>
                    <a:pt x="184150" y="477520"/>
                  </a:cubicBezTo>
                  <a:cubicBezTo>
                    <a:pt x="172720" y="478790"/>
                    <a:pt x="157480" y="467360"/>
                    <a:pt x="152400" y="458470"/>
                  </a:cubicBezTo>
                  <a:cubicBezTo>
                    <a:pt x="147320" y="449580"/>
                    <a:pt x="146050" y="431800"/>
                    <a:pt x="149860" y="421640"/>
                  </a:cubicBezTo>
                  <a:cubicBezTo>
                    <a:pt x="153670" y="411480"/>
                    <a:pt x="166370" y="411480"/>
                    <a:pt x="179070" y="398780"/>
                  </a:cubicBezTo>
                  <a:cubicBezTo>
                    <a:pt x="213360" y="360680"/>
                    <a:pt x="299720" y="181610"/>
                    <a:pt x="340360" y="149860"/>
                  </a:cubicBezTo>
                  <a:cubicBezTo>
                    <a:pt x="355600" y="137160"/>
                    <a:pt x="370840" y="134620"/>
                    <a:pt x="382270" y="135890"/>
                  </a:cubicBezTo>
                  <a:cubicBezTo>
                    <a:pt x="391160" y="137160"/>
                    <a:pt x="400050" y="144780"/>
                    <a:pt x="405130" y="152400"/>
                  </a:cubicBezTo>
                  <a:cubicBezTo>
                    <a:pt x="410210" y="160020"/>
                    <a:pt x="414020" y="167640"/>
                    <a:pt x="411480" y="180340"/>
                  </a:cubicBezTo>
                  <a:cubicBezTo>
                    <a:pt x="402590" y="220980"/>
                    <a:pt x="265430" y="370840"/>
                    <a:pt x="228600" y="403860"/>
                  </a:cubicBezTo>
                  <a:cubicBezTo>
                    <a:pt x="215900" y="415290"/>
                    <a:pt x="198120" y="424180"/>
                    <a:pt x="198120" y="422910"/>
                  </a:cubicBezTo>
                  <a:cubicBezTo>
                    <a:pt x="198120" y="421640"/>
                    <a:pt x="224790" y="397510"/>
                    <a:pt x="226060" y="398780"/>
                  </a:cubicBezTo>
                  <a:cubicBezTo>
                    <a:pt x="227330" y="400050"/>
                    <a:pt x="218440" y="412750"/>
                    <a:pt x="209550" y="425450"/>
                  </a:cubicBezTo>
                  <a:cubicBezTo>
                    <a:pt x="185420" y="462280"/>
                    <a:pt x="102870" y="609600"/>
                    <a:pt x="63500" y="628650"/>
                  </a:cubicBezTo>
                  <a:cubicBezTo>
                    <a:pt x="46990" y="637540"/>
                    <a:pt x="27940" y="635000"/>
                    <a:pt x="17780" y="627380"/>
                  </a:cubicBezTo>
                  <a:cubicBezTo>
                    <a:pt x="7620" y="619760"/>
                    <a:pt x="1270" y="604520"/>
                    <a:pt x="2540" y="585470"/>
                  </a:cubicBezTo>
                  <a:cubicBezTo>
                    <a:pt x="7620" y="541020"/>
                    <a:pt x="85090" y="441960"/>
                    <a:pt x="134620" y="368300"/>
                  </a:cubicBezTo>
                  <a:cubicBezTo>
                    <a:pt x="190500" y="287020"/>
                    <a:pt x="271780" y="177800"/>
                    <a:pt x="322580" y="123190"/>
                  </a:cubicBezTo>
                  <a:cubicBezTo>
                    <a:pt x="351790" y="91440"/>
                    <a:pt x="369570" y="73660"/>
                    <a:pt x="398780" y="54610"/>
                  </a:cubicBezTo>
                  <a:cubicBezTo>
                    <a:pt x="429260" y="34290"/>
                    <a:pt x="472440" y="7620"/>
                    <a:pt x="504190" y="3810"/>
                  </a:cubicBezTo>
                  <a:cubicBezTo>
                    <a:pt x="528320" y="0"/>
                    <a:pt x="561340" y="6350"/>
                    <a:pt x="572770" y="16510"/>
                  </a:cubicBezTo>
                  <a:cubicBezTo>
                    <a:pt x="580390" y="22860"/>
                    <a:pt x="584200" y="35560"/>
                    <a:pt x="581660" y="43180"/>
                  </a:cubicBezTo>
                  <a:cubicBezTo>
                    <a:pt x="580390" y="49530"/>
                    <a:pt x="570230" y="57150"/>
                    <a:pt x="563880" y="58420"/>
                  </a:cubicBezTo>
                  <a:cubicBezTo>
                    <a:pt x="557530" y="59690"/>
                    <a:pt x="547370" y="57150"/>
                    <a:pt x="542290" y="53340"/>
                  </a:cubicBezTo>
                  <a:cubicBezTo>
                    <a:pt x="537210" y="49530"/>
                    <a:pt x="533400" y="38100"/>
                    <a:pt x="534670" y="31750"/>
                  </a:cubicBezTo>
                  <a:cubicBezTo>
                    <a:pt x="535940" y="25400"/>
                    <a:pt x="542290" y="16510"/>
                    <a:pt x="548640" y="13970"/>
                  </a:cubicBezTo>
                  <a:cubicBezTo>
                    <a:pt x="554990" y="11430"/>
                    <a:pt x="565150" y="11430"/>
                    <a:pt x="570230" y="13970"/>
                  </a:cubicBezTo>
                  <a:cubicBezTo>
                    <a:pt x="576580" y="16510"/>
                    <a:pt x="582930" y="26670"/>
                    <a:pt x="582930" y="33020"/>
                  </a:cubicBezTo>
                  <a:cubicBezTo>
                    <a:pt x="582930" y="39370"/>
                    <a:pt x="580390" y="45720"/>
                    <a:pt x="574040" y="53340"/>
                  </a:cubicBezTo>
                  <a:cubicBezTo>
                    <a:pt x="556260" y="72390"/>
                    <a:pt x="481330" y="90170"/>
                    <a:pt x="440690" y="119380"/>
                  </a:cubicBezTo>
                  <a:cubicBezTo>
                    <a:pt x="397510" y="149860"/>
                    <a:pt x="368300" y="181610"/>
                    <a:pt x="325120" y="234950"/>
                  </a:cubicBezTo>
                  <a:cubicBezTo>
                    <a:pt x="251460" y="325120"/>
                    <a:pt x="121920" y="598170"/>
                    <a:pt x="63500" y="628650"/>
                  </a:cubicBezTo>
                  <a:cubicBezTo>
                    <a:pt x="45720" y="637540"/>
                    <a:pt x="27940" y="635000"/>
                    <a:pt x="17780" y="627380"/>
                  </a:cubicBezTo>
                  <a:cubicBezTo>
                    <a:pt x="7620" y="619760"/>
                    <a:pt x="0" y="604520"/>
                    <a:pt x="2540" y="585470"/>
                  </a:cubicBezTo>
                  <a:cubicBezTo>
                    <a:pt x="10160" y="532130"/>
                    <a:pt x="137160" y="379730"/>
                    <a:pt x="200660" y="300990"/>
                  </a:cubicBezTo>
                  <a:cubicBezTo>
                    <a:pt x="250190" y="238760"/>
                    <a:pt x="312420" y="162560"/>
                    <a:pt x="346710" y="143510"/>
                  </a:cubicBezTo>
                  <a:cubicBezTo>
                    <a:pt x="360680" y="135890"/>
                    <a:pt x="372110" y="133350"/>
                    <a:pt x="382270" y="135890"/>
                  </a:cubicBezTo>
                  <a:cubicBezTo>
                    <a:pt x="391160" y="137160"/>
                    <a:pt x="400050" y="144780"/>
                    <a:pt x="405130" y="152400"/>
                  </a:cubicBezTo>
                  <a:cubicBezTo>
                    <a:pt x="410210" y="160020"/>
                    <a:pt x="412750" y="171450"/>
                    <a:pt x="411480" y="180340"/>
                  </a:cubicBezTo>
                  <a:cubicBezTo>
                    <a:pt x="410210" y="190500"/>
                    <a:pt x="405130" y="196850"/>
                    <a:pt x="396240" y="212090"/>
                  </a:cubicBezTo>
                  <a:cubicBezTo>
                    <a:pt x="370840" y="256540"/>
                    <a:pt x="257810" y="424180"/>
                    <a:pt x="222250" y="458470"/>
                  </a:cubicBezTo>
                  <a:cubicBezTo>
                    <a:pt x="210820" y="469900"/>
                    <a:pt x="204470" y="473710"/>
                    <a:pt x="194310" y="476250"/>
                  </a:cubicBezTo>
                  <a:cubicBezTo>
                    <a:pt x="185420" y="478790"/>
                    <a:pt x="173990" y="476250"/>
                    <a:pt x="166370" y="472440"/>
                  </a:cubicBezTo>
                  <a:cubicBezTo>
                    <a:pt x="158750" y="468630"/>
                    <a:pt x="151130" y="458470"/>
                    <a:pt x="148590" y="449580"/>
                  </a:cubicBezTo>
                  <a:cubicBezTo>
                    <a:pt x="146050" y="440690"/>
                    <a:pt x="146050" y="433070"/>
                    <a:pt x="149860" y="421640"/>
                  </a:cubicBezTo>
                  <a:cubicBezTo>
                    <a:pt x="160020" y="397510"/>
                    <a:pt x="207010" y="346710"/>
                    <a:pt x="234950" y="320040"/>
                  </a:cubicBezTo>
                  <a:cubicBezTo>
                    <a:pt x="256540" y="298450"/>
                    <a:pt x="281940" y="271780"/>
                    <a:pt x="300990" y="269240"/>
                  </a:cubicBezTo>
                  <a:cubicBezTo>
                    <a:pt x="313690" y="267970"/>
                    <a:pt x="327660" y="274320"/>
                    <a:pt x="335280" y="283210"/>
                  </a:cubicBezTo>
                  <a:cubicBezTo>
                    <a:pt x="342900" y="292100"/>
                    <a:pt x="346710" y="306070"/>
                    <a:pt x="342900" y="320040"/>
                  </a:cubicBezTo>
                  <a:cubicBezTo>
                    <a:pt x="336550" y="345440"/>
                    <a:pt x="279400" y="414020"/>
                    <a:pt x="271780" y="411480"/>
                  </a:cubicBezTo>
                  <a:cubicBezTo>
                    <a:pt x="267970" y="410210"/>
                    <a:pt x="273050" y="377190"/>
                    <a:pt x="273050" y="377190"/>
                  </a:cubicBezTo>
                  <a:cubicBezTo>
                    <a:pt x="273050" y="377190"/>
                    <a:pt x="275590" y="411480"/>
                    <a:pt x="267970" y="420370"/>
                  </a:cubicBezTo>
                  <a:cubicBezTo>
                    <a:pt x="260350" y="429260"/>
                    <a:pt x="236220" y="435610"/>
                    <a:pt x="224790" y="433070"/>
                  </a:cubicBezTo>
                  <a:cubicBezTo>
                    <a:pt x="215900" y="431800"/>
                    <a:pt x="208280" y="424180"/>
                    <a:pt x="203200" y="416560"/>
                  </a:cubicBezTo>
                  <a:cubicBezTo>
                    <a:pt x="198120" y="408940"/>
                    <a:pt x="195580" y="398780"/>
                    <a:pt x="198120" y="388620"/>
                  </a:cubicBezTo>
                  <a:cubicBezTo>
                    <a:pt x="200660" y="375920"/>
                    <a:pt x="213360" y="356870"/>
                    <a:pt x="224790" y="349250"/>
                  </a:cubicBezTo>
                  <a:cubicBezTo>
                    <a:pt x="234950" y="342900"/>
                    <a:pt x="251460" y="339090"/>
                    <a:pt x="261620" y="342900"/>
                  </a:cubicBezTo>
                  <a:cubicBezTo>
                    <a:pt x="271780" y="346710"/>
                    <a:pt x="283210" y="359410"/>
                    <a:pt x="287020" y="369570"/>
                  </a:cubicBezTo>
                  <a:cubicBezTo>
                    <a:pt x="290830" y="379730"/>
                    <a:pt x="280670" y="406400"/>
                    <a:pt x="280670" y="406400"/>
                  </a:cubicBezTo>
                </a:path>
              </a:pathLst>
            </a:custGeom>
            <a:solidFill>
              <a:srgbClr val="B86B9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BC1E8ED0-8E9A-32B2-1E56-495BB4B5D426}"/>
              </a:ext>
            </a:extLst>
          </p:cNvPr>
          <p:cNvGrpSpPr/>
          <p:nvPr/>
        </p:nvGrpSpPr>
        <p:grpSpPr>
          <a:xfrm>
            <a:off x="9827362" y="4280124"/>
            <a:ext cx="339090" cy="342265"/>
            <a:chOff x="0" y="0"/>
            <a:chExt cx="678180" cy="68453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31534F-0B1F-A3BD-AD2A-C6CF69FEDCC9}"/>
                </a:ext>
              </a:extLst>
            </p:cNvPr>
            <p:cNvSpPr/>
            <p:nvPr/>
          </p:nvSpPr>
          <p:spPr>
            <a:xfrm>
              <a:off x="46990" y="49530"/>
              <a:ext cx="584200" cy="586740"/>
            </a:xfrm>
            <a:custGeom>
              <a:avLst/>
              <a:gdLst/>
              <a:ahLst/>
              <a:cxnLst/>
              <a:rect l="l" t="t" r="r" b="b"/>
              <a:pathLst>
                <a:path w="584200" h="586740">
                  <a:moveTo>
                    <a:pt x="154940" y="311150"/>
                  </a:moveTo>
                  <a:cubicBezTo>
                    <a:pt x="270510" y="209550"/>
                    <a:pt x="283210" y="209550"/>
                    <a:pt x="292100" y="213360"/>
                  </a:cubicBezTo>
                  <a:cubicBezTo>
                    <a:pt x="302260" y="217170"/>
                    <a:pt x="313690" y="229870"/>
                    <a:pt x="314960" y="242570"/>
                  </a:cubicBezTo>
                  <a:cubicBezTo>
                    <a:pt x="316230" y="264160"/>
                    <a:pt x="287020" y="302260"/>
                    <a:pt x="265430" y="330200"/>
                  </a:cubicBezTo>
                  <a:cubicBezTo>
                    <a:pt x="240030" y="363220"/>
                    <a:pt x="180340" y="430530"/>
                    <a:pt x="171450" y="426720"/>
                  </a:cubicBezTo>
                  <a:cubicBezTo>
                    <a:pt x="166370" y="424180"/>
                    <a:pt x="180340" y="401320"/>
                    <a:pt x="175260" y="392430"/>
                  </a:cubicBezTo>
                  <a:cubicBezTo>
                    <a:pt x="168910" y="381000"/>
                    <a:pt x="130810" y="383540"/>
                    <a:pt x="128270" y="370840"/>
                  </a:cubicBezTo>
                  <a:cubicBezTo>
                    <a:pt x="124460" y="349250"/>
                    <a:pt x="191770" y="293370"/>
                    <a:pt x="231140" y="257810"/>
                  </a:cubicBezTo>
                  <a:cubicBezTo>
                    <a:pt x="274320" y="218440"/>
                    <a:pt x="342900" y="151130"/>
                    <a:pt x="375920" y="146050"/>
                  </a:cubicBezTo>
                  <a:cubicBezTo>
                    <a:pt x="389890" y="143510"/>
                    <a:pt x="402590" y="149860"/>
                    <a:pt x="410210" y="157480"/>
                  </a:cubicBezTo>
                  <a:cubicBezTo>
                    <a:pt x="417830" y="165100"/>
                    <a:pt x="425450" y="177800"/>
                    <a:pt x="421640" y="193040"/>
                  </a:cubicBezTo>
                  <a:cubicBezTo>
                    <a:pt x="414020" y="227330"/>
                    <a:pt x="328930" y="299720"/>
                    <a:pt x="280670" y="345440"/>
                  </a:cubicBezTo>
                  <a:cubicBezTo>
                    <a:pt x="236220" y="388620"/>
                    <a:pt x="182880" y="421640"/>
                    <a:pt x="146050" y="461010"/>
                  </a:cubicBezTo>
                  <a:cubicBezTo>
                    <a:pt x="114300" y="494030"/>
                    <a:pt x="90170" y="551180"/>
                    <a:pt x="68580" y="561340"/>
                  </a:cubicBezTo>
                  <a:cubicBezTo>
                    <a:pt x="58420" y="566420"/>
                    <a:pt x="48260" y="563880"/>
                    <a:pt x="39370" y="560070"/>
                  </a:cubicBezTo>
                  <a:cubicBezTo>
                    <a:pt x="30480" y="554990"/>
                    <a:pt x="19050" y="542290"/>
                    <a:pt x="16510" y="532130"/>
                  </a:cubicBezTo>
                  <a:cubicBezTo>
                    <a:pt x="13970" y="521970"/>
                    <a:pt x="19050" y="504190"/>
                    <a:pt x="26670" y="496570"/>
                  </a:cubicBezTo>
                  <a:cubicBezTo>
                    <a:pt x="34290" y="488950"/>
                    <a:pt x="57150" y="482600"/>
                    <a:pt x="58420" y="483870"/>
                  </a:cubicBezTo>
                  <a:cubicBezTo>
                    <a:pt x="59690" y="485140"/>
                    <a:pt x="27940" y="511810"/>
                    <a:pt x="26670" y="510540"/>
                  </a:cubicBezTo>
                  <a:cubicBezTo>
                    <a:pt x="25400" y="509270"/>
                    <a:pt x="45720" y="480060"/>
                    <a:pt x="68580" y="454660"/>
                  </a:cubicBezTo>
                  <a:cubicBezTo>
                    <a:pt x="129540" y="388620"/>
                    <a:pt x="386080" y="166370"/>
                    <a:pt x="440690" y="124460"/>
                  </a:cubicBezTo>
                  <a:cubicBezTo>
                    <a:pt x="454660" y="113030"/>
                    <a:pt x="468630" y="104140"/>
                    <a:pt x="469900" y="105410"/>
                  </a:cubicBezTo>
                  <a:cubicBezTo>
                    <a:pt x="471170" y="106680"/>
                    <a:pt x="448310" y="130810"/>
                    <a:pt x="449580" y="130810"/>
                  </a:cubicBezTo>
                  <a:cubicBezTo>
                    <a:pt x="450850" y="132080"/>
                    <a:pt x="472440" y="102870"/>
                    <a:pt x="482600" y="100330"/>
                  </a:cubicBezTo>
                  <a:cubicBezTo>
                    <a:pt x="488950" y="99060"/>
                    <a:pt x="495300" y="100330"/>
                    <a:pt x="501650" y="104140"/>
                  </a:cubicBezTo>
                  <a:cubicBezTo>
                    <a:pt x="509270" y="107950"/>
                    <a:pt x="516890" y="116840"/>
                    <a:pt x="520700" y="124460"/>
                  </a:cubicBezTo>
                  <a:cubicBezTo>
                    <a:pt x="524510" y="132080"/>
                    <a:pt x="525780" y="140970"/>
                    <a:pt x="521970" y="152400"/>
                  </a:cubicBezTo>
                  <a:cubicBezTo>
                    <a:pt x="511810" y="179070"/>
                    <a:pt x="459740" y="224790"/>
                    <a:pt x="412750" y="267970"/>
                  </a:cubicBezTo>
                  <a:cubicBezTo>
                    <a:pt x="340360" y="334010"/>
                    <a:pt x="179070" y="441960"/>
                    <a:pt x="118110" y="501650"/>
                  </a:cubicBezTo>
                  <a:cubicBezTo>
                    <a:pt x="86360" y="532130"/>
                    <a:pt x="52070" y="577850"/>
                    <a:pt x="53340" y="579120"/>
                  </a:cubicBezTo>
                  <a:cubicBezTo>
                    <a:pt x="53340" y="579120"/>
                    <a:pt x="81280" y="548640"/>
                    <a:pt x="82550" y="549910"/>
                  </a:cubicBezTo>
                  <a:cubicBezTo>
                    <a:pt x="83820" y="551180"/>
                    <a:pt x="76200" y="570230"/>
                    <a:pt x="68580" y="575310"/>
                  </a:cubicBezTo>
                  <a:cubicBezTo>
                    <a:pt x="58420" y="581660"/>
                    <a:pt x="34290" y="584200"/>
                    <a:pt x="22860" y="577850"/>
                  </a:cubicBezTo>
                  <a:cubicBezTo>
                    <a:pt x="12700" y="571500"/>
                    <a:pt x="0" y="554990"/>
                    <a:pt x="3810" y="537210"/>
                  </a:cubicBezTo>
                  <a:cubicBezTo>
                    <a:pt x="16510" y="482600"/>
                    <a:pt x="269240" y="337820"/>
                    <a:pt x="359410" y="257810"/>
                  </a:cubicBezTo>
                  <a:cubicBezTo>
                    <a:pt x="419100" y="204470"/>
                    <a:pt x="501650" y="114300"/>
                    <a:pt x="500380" y="113030"/>
                  </a:cubicBezTo>
                  <a:cubicBezTo>
                    <a:pt x="500380" y="113030"/>
                    <a:pt x="474980" y="138430"/>
                    <a:pt x="473710" y="137160"/>
                  </a:cubicBezTo>
                  <a:cubicBezTo>
                    <a:pt x="471170" y="134620"/>
                    <a:pt x="509270" y="88900"/>
                    <a:pt x="514350" y="69850"/>
                  </a:cubicBezTo>
                  <a:cubicBezTo>
                    <a:pt x="516890" y="57150"/>
                    <a:pt x="508000" y="46990"/>
                    <a:pt x="511810" y="36830"/>
                  </a:cubicBezTo>
                  <a:cubicBezTo>
                    <a:pt x="515620" y="25400"/>
                    <a:pt x="527050" y="11430"/>
                    <a:pt x="537210" y="6350"/>
                  </a:cubicBezTo>
                  <a:cubicBezTo>
                    <a:pt x="547370" y="2540"/>
                    <a:pt x="565150" y="2540"/>
                    <a:pt x="571500" y="7620"/>
                  </a:cubicBezTo>
                  <a:cubicBezTo>
                    <a:pt x="576580" y="12700"/>
                    <a:pt x="577850" y="30480"/>
                    <a:pt x="574040" y="36830"/>
                  </a:cubicBezTo>
                  <a:cubicBezTo>
                    <a:pt x="570230" y="43180"/>
                    <a:pt x="560070" y="48260"/>
                    <a:pt x="553720" y="48260"/>
                  </a:cubicBezTo>
                  <a:cubicBezTo>
                    <a:pt x="547370" y="48260"/>
                    <a:pt x="537210" y="43180"/>
                    <a:pt x="533400" y="38100"/>
                  </a:cubicBezTo>
                  <a:cubicBezTo>
                    <a:pt x="529590" y="33020"/>
                    <a:pt x="528320" y="21590"/>
                    <a:pt x="530860" y="15240"/>
                  </a:cubicBezTo>
                  <a:cubicBezTo>
                    <a:pt x="533400" y="8890"/>
                    <a:pt x="541020" y="2540"/>
                    <a:pt x="547370" y="1270"/>
                  </a:cubicBezTo>
                  <a:cubicBezTo>
                    <a:pt x="553720" y="0"/>
                    <a:pt x="563880" y="1270"/>
                    <a:pt x="568960" y="6350"/>
                  </a:cubicBezTo>
                  <a:cubicBezTo>
                    <a:pt x="577850" y="16510"/>
                    <a:pt x="584200" y="49530"/>
                    <a:pt x="580390" y="69850"/>
                  </a:cubicBezTo>
                  <a:cubicBezTo>
                    <a:pt x="576580" y="90170"/>
                    <a:pt x="543560" y="124460"/>
                    <a:pt x="544830" y="125730"/>
                  </a:cubicBezTo>
                  <a:cubicBezTo>
                    <a:pt x="546100" y="127000"/>
                    <a:pt x="572770" y="97790"/>
                    <a:pt x="572770" y="97790"/>
                  </a:cubicBezTo>
                  <a:cubicBezTo>
                    <a:pt x="572770" y="97790"/>
                    <a:pt x="544830" y="130810"/>
                    <a:pt x="544830" y="130810"/>
                  </a:cubicBezTo>
                  <a:cubicBezTo>
                    <a:pt x="544830" y="130810"/>
                    <a:pt x="567690" y="106680"/>
                    <a:pt x="568960" y="107950"/>
                  </a:cubicBezTo>
                  <a:cubicBezTo>
                    <a:pt x="570230" y="109220"/>
                    <a:pt x="560070" y="130810"/>
                    <a:pt x="551180" y="144780"/>
                  </a:cubicBezTo>
                  <a:cubicBezTo>
                    <a:pt x="537210" y="167640"/>
                    <a:pt x="521970" y="196850"/>
                    <a:pt x="488950" y="232410"/>
                  </a:cubicBezTo>
                  <a:cubicBezTo>
                    <a:pt x="420370" y="307340"/>
                    <a:pt x="201930" y="491490"/>
                    <a:pt x="123190" y="544830"/>
                  </a:cubicBezTo>
                  <a:cubicBezTo>
                    <a:pt x="90170" y="567690"/>
                    <a:pt x="46990" y="586740"/>
                    <a:pt x="45720" y="584200"/>
                  </a:cubicBezTo>
                  <a:cubicBezTo>
                    <a:pt x="44450" y="581660"/>
                    <a:pt x="81280" y="549910"/>
                    <a:pt x="82550" y="551180"/>
                  </a:cubicBezTo>
                  <a:cubicBezTo>
                    <a:pt x="83820" y="552450"/>
                    <a:pt x="74930" y="570230"/>
                    <a:pt x="68580" y="575310"/>
                  </a:cubicBezTo>
                  <a:cubicBezTo>
                    <a:pt x="60960" y="580390"/>
                    <a:pt x="49530" y="585470"/>
                    <a:pt x="40640" y="584200"/>
                  </a:cubicBezTo>
                  <a:cubicBezTo>
                    <a:pt x="29210" y="581660"/>
                    <a:pt x="10160" y="566420"/>
                    <a:pt x="5080" y="556260"/>
                  </a:cubicBezTo>
                  <a:cubicBezTo>
                    <a:pt x="1270" y="549910"/>
                    <a:pt x="1270" y="544830"/>
                    <a:pt x="3810" y="537210"/>
                  </a:cubicBezTo>
                  <a:cubicBezTo>
                    <a:pt x="7620" y="521970"/>
                    <a:pt x="27940" y="497840"/>
                    <a:pt x="43180" y="478790"/>
                  </a:cubicBezTo>
                  <a:cubicBezTo>
                    <a:pt x="58420" y="459740"/>
                    <a:pt x="80010" y="436880"/>
                    <a:pt x="95250" y="424180"/>
                  </a:cubicBezTo>
                  <a:cubicBezTo>
                    <a:pt x="105410" y="415290"/>
                    <a:pt x="123190" y="405130"/>
                    <a:pt x="124460" y="406400"/>
                  </a:cubicBezTo>
                  <a:cubicBezTo>
                    <a:pt x="125730" y="407670"/>
                    <a:pt x="95250" y="436880"/>
                    <a:pt x="95250" y="436880"/>
                  </a:cubicBezTo>
                  <a:cubicBezTo>
                    <a:pt x="95250" y="436880"/>
                    <a:pt x="160020" y="367030"/>
                    <a:pt x="207010" y="323850"/>
                  </a:cubicBezTo>
                  <a:cubicBezTo>
                    <a:pt x="276860" y="260350"/>
                    <a:pt x="433070" y="106680"/>
                    <a:pt x="482600" y="100330"/>
                  </a:cubicBezTo>
                  <a:cubicBezTo>
                    <a:pt x="499110" y="99060"/>
                    <a:pt x="510540" y="109220"/>
                    <a:pt x="516890" y="116840"/>
                  </a:cubicBezTo>
                  <a:cubicBezTo>
                    <a:pt x="523240" y="123190"/>
                    <a:pt x="527050" y="133350"/>
                    <a:pt x="524510" y="143510"/>
                  </a:cubicBezTo>
                  <a:cubicBezTo>
                    <a:pt x="519430" y="166370"/>
                    <a:pt x="480060" y="196850"/>
                    <a:pt x="440690" y="236220"/>
                  </a:cubicBezTo>
                  <a:cubicBezTo>
                    <a:pt x="361950" y="313690"/>
                    <a:pt x="130810" y="543560"/>
                    <a:pt x="68580" y="561340"/>
                  </a:cubicBezTo>
                  <a:cubicBezTo>
                    <a:pt x="52070" y="566420"/>
                    <a:pt x="40640" y="561340"/>
                    <a:pt x="31750" y="554990"/>
                  </a:cubicBezTo>
                  <a:cubicBezTo>
                    <a:pt x="22860" y="548640"/>
                    <a:pt x="15240" y="535940"/>
                    <a:pt x="16510" y="521970"/>
                  </a:cubicBezTo>
                  <a:cubicBezTo>
                    <a:pt x="17780" y="499110"/>
                    <a:pt x="44450" y="468630"/>
                    <a:pt x="74930" y="431800"/>
                  </a:cubicBezTo>
                  <a:cubicBezTo>
                    <a:pt x="134620" y="360680"/>
                    <a:pt x="322580" y="157480"/>
                    <a:pt x="375920" y="146050"/>
                  </a:cubicBezTo>
                  <a:cubicBezTo>
                    <a:pt x="391160" y="142240"/>
                    <a:pt x="402590" y="149860"/>
                    <a:pt x="410210" y="157480"/>
                  </a:cubicBezTo>
                  <a:cubicBezTo>
                    <a:pt x="417830" y="165100"/>
                    <a:pt x="425450" y="177800"/>
                    <a:pt x="421640" y="193040"/>
                  </a:cubicBezTo>
                  <a:cubicBezTo>
                    <a:pt x="408940" y="240030"/>
                    <a:pt x="214630" y="429260"/>
                    <a:pt x="160020" y="436880"/>
                  </a:cubicBezTo>
                  <a:cubicBezTo>
                    <a:pt x="138430" y="439420"/>
                    <a:pt x="116840" y="425450"/>
                    <a:pt x="111760" y="412750"/>
                  </a:cubicBezTo>
                  <a:cubicBezTo>
                    <a:pt x="106680" y="397510"/>
                    <a:pt x="124460" y="372110"/>
                    <a:pt x="138430" y="349250"/>
                  </a:cubicBezTo>
                  <a:cubicBezTo>
                    <a:pt x="160020" y="313690"/>
                    <a:pt x="212090" y="245110"/>
                    <a:pt x="243840" y="226060"/>
                  </a:cubicBezTo>
                  <a:cubicBezTo>
                    <a:pt x="261620" y="214630"/>
                    <a:pt x="279400" y="208280"/>
                    <a:pt x="292100" y="213360"/>
                  </a:cubicBezTo>
                  <a:cubicBezTo>
                    <a:pt x="303530" y="218440"/>
                    <a:pt x="317500" y="237490"/>
                    <a:pt x="316230" y="252730"/>
                  </a:cubicBezTo>
                  <a:cubicBezTo>
                    <a:pt x="312420" y="283210"/>
                    <a:pt x="233680" y="361950"/>
                    <a:pt x="201930" y="372110"/>
                  </a:cubicBezTo>
                  <a:cubicBezTo>
                    <a:pt x="185420" y="377190"/>
                    <a:pt x="165100" y="372110"/>
                    <a:pt x="157480" y="363220"/>
                  </a:cubicBezTo>
                  <a:cubicBezTo>
                    <a:pt x="148590" y="353060"/>
                    <a:pt x="154940" y="311150"/>
                    <a:pt x="154940" y="311150"/>
                  </a:cubicBezTo>
                </a:path>
              </a:pathLst>
            </a:custGeom>
            <a:solidFill>
              <a:srgbClr val="B86B9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CB190E49-AEC4-4559-70CD-F8F49FA3B94C}"/>
              </a:ext>
            </a:extLst>
          </p:cNvPr>
          <p:cNvGrpSpPr/>
          <p:nvPr/>
        </p:nvGrpSpPr>
        <p:grpSpPr>
          <a:xfrm>
            <a:off x="5739766" y="1541780"/>
            <a:ext cx="78105" cy="78105"/>
            <a:chOff x="0" y="0"/>
            <a:chExt cx="156210" cy="15621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5FF7C3D-CED9-2D8E-415D-AA0F6F6695FA}"/>
                </a:ext>
              </a:extLst>
            </p:cNvPr>
            <p:cNvSpPr/>
            <p:nvPr/>
          </p:nvSpPr>
          <p:spPr>
            <a:xfrm>
              <a:off x="45720" y="50800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60" h="57150">
                  <a:moveTo>
                    <a:pt x="53340" y="13970"/>
                  </a:moveTo>
                  <a:cubicBezTo>
                    <a:pt x="58420" y="43180"/>
                    <a:pt x="52070" y="52070"/>
                    <a:pt x="45720" y="54610"/>
                  </a:cubicBezTo>
                  <a:cubicBezTo>
                    <a:pt x="39370" y="57150"/>
                    <a:pt x="29210" y="55880"/>
                    <a:pt x="22860" y="52070"/>
                  </a:cubicBezTo>
                  <a:cubicBezTo>
                    <a:pt x="17780" y="48260"/>
                    <a:pt x="11430" y="39370"/>
                    <a:pt x="11430" y="33020"/>
                  </a:cubicBezTo>
                  <a:cubicBezTo>
                    <a:pt x="11430" y="26670"/>
                    <a:pt x="16510" y="15240"/>
                    <a:pt x="21590" y="11430"/>
                  </a:cubicBezTo>
                  <a:cubicBezTo>
                    <a:pt x="26670" y="7620"/>
                    <a:pt x="38100" y="6350"/>
                    <a:pt x="44450" y="8890"/>
                  </a:cubicBezTo>
                  <a:cubicBezTo>
                    <a:pt x="50800" y="11430"/>
                    <a:pt x="58420" y="19050"/>
                    <a:pt x="59690" y="25400"/>
                  </a:cubicBezTo>
                  <a:cubicBezTo>
                    <a:pt x="60960" y="33020"/>
                    <a:pt x="55880" y="49530"/>
                    <a:pt x="48260" y="53340"/>
                  </a:cubicBezTo>
                  <a:cubicBezTo>
                    <a:pt x="39370" y="57150"/>
                    <a:pt x="13970" y="49530"/>
                    <a:pt x="7620" y="41910"/>
                  </a:cubicBezTo>
                  <a:cubicBezTo>
                    <a:pt x="1270" y="35560"/>
                    <a:pt x="0" y="17780"/>
                    <a:pt x="5080" y="11430"/>
                  </a:cubicBezTo>
                  <a:cubicBezTo>
                    <a:pt x="10160" y="3810"/>
                    <a:pt x="38100" y="0"/>
                    <a:pt x="38100" y="0"/>
                  </a:cubicBezTo>
                </a:path>
              </a:pathLst>
            </a:custGeom>
            <a:solidFill>
              <a:srgbClr val="D8B08C"/>
            </a:solidFill>
            <a:ln cap="sq">
              <a:noFill/>
              <a:prstDash val="solid"/>
              <a:miter/>
            </a:ln>
          </p:spPr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EA40AF4A-86A4-A966-034A-5333E9BA314F}"/>
              </a:ext>
            </a:extLst>
          </p:cNvPr>
          <p:cNvSpPr/>
          <p:nvPr/>
        </p:nvSpPr>
        <p:spPr>
          <a:xfrm rot="-162447">
            <a:off x="3635235" y="5390786"/>
            <a:ext cx="1851300" cy="867025"/>
          </a:xfrm>
          <a:custGeom>
            <a:avLst/>
            <a:gdLst/>
            <a:ahLst/>
            <a:cxnLst/>
            <a:rect l="l" t="t" r="r" b="b"/>
            <a:pathLst>
              <a:path w="2776950" h="1300538">
                <a:moveTo>
                  <a:pt x="0" y="0"/>
                </a:moveTo>
                <a:lnTo>
                  <a:pt x="2776950" y="0"/>
                </a:lnTo>
                <a:lnTo>
                  <a:pt x="2776950" y="1300539"/>
                </a:lnTo>
                <a:lnTo>
                  <a:pt x="0" y="130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7E12BA1-6713-543D-D176-56884BF2F057}"/>
              </a:ext>
            </a:extLst>
          </p:cNvPr>
          <p:cNvSpPr/>
          <p:nvPr/>
        </p:nvSpPr>
        <p:spPr>
          <a:xfrm rot="236384">
            <a:off x="10733060" y="2777918"/>
            <a:ext cx="924705" cy="1294802"/>
          </a:xfrm>
          <a:custGeom>
            <a:avLst/>
            <a:gdLst/>
            <a:ahLst/>
            <a:cxnLst/>
            <a:rect l="l" t="t" r="r" b="b"/>
            <a:pathLst>
              <a:path w="1387057" h="1942203">
                <a:moveTo>
                  <a:pt x="0" y="0"/>
                </a:moveTo>
                <a:lnTo>
                  <a:pt x="1387057" y="0"/>
                </a:lnTo>
                <a:lnTo>
                  <a:pt x="1387057" y="1942203"/>
                </a:lnTo>
                <a:lnTo>
                  <a:pt x="0" y="1942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A444133-E3FB-529D-E3A9-58203951F94B}"/>
              </a:ext>
            </a:extLst>
          </p:cNvPr>
          <p:cNvSpPr/>
          <p:nvPr/>
        </p:nvSpPr>
        <p:spPr>
          <a:xfrm rot="220561">
            <a:off x="847205" y="466896"/>
            <a:ext cx="1823379" cy="953475"/>
          </a:xfrm>
          <a:custGeom>
            <a:avLst/>
            <a:gdLst/>
            <a:ahLst/>
            <a:cxnLst/>
            <a:rect l="l" t="t" r="r" b="b"/>
            <a:pathLst>
              <a:path w="2735068" h="1430213">
                <a:moveTo>
                  <a:pt x="0" y="0"/>
                </a:moveTo>
                <a:lnTo>
                  <a:pt x="2735068" y="0"/>
                </a:lnTo>
                <a:lnTo>
                  <a:pt x="2735068" y="1430213"/>
                </a:lnTo>
                <a:lnTo>
                  <a:pt x="0" y="1430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29500BB-B32A-FEB8-44A5-E71A9D435D84}"/>
              </a:ext>
            </a:extLst>
          </p:cNvPr>
          <p:cNvSpPr/>
          <p:nvPr/>
        </p:nvSpPr>
        <p:spPr>
          <a:xfrm rot="420285">
            <a:off x="10116585" y="554983"/>
            <a:ext cx="1017889" cy="1061683"/>
          </a:xfrm>
          <a:custGeom>
            <a:avLst/>
            <a:gdLst/>
            <a:ahLst/>
            <a:cxnLst/>
            <a:rect l="l" t="t" r="r" b="b"/>
            <a:pathLst>
              <a:path w="1526833" h="1592525">
                <a:moveTo>
                  <a:pt x="0" y="0"/>
                </a:moveTo>
                <a:lnTo>
                  <a:pt x="1526834" y="0"/>
                </a:lnTo>
                <a:lnTo>
                  <a:pt x="1526834" y="1592525"/>
                </a:lnTo>
                <a:lnTo>
                  <a:pt x="0" y="159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57B66CA-6B51-8A73-9FD4-30B9FF36E821}"/>
              </a:ext>
            </a:extLst>
          </p:cNvPr>
          <p:cNvSpPr/>
          <p:nvPr/>
        </p:nvSpPr>
        <p:spPr>
          <a:xfrm rot="-569934">
            <a:off x="364050" y="2433513"/>
            <a:ext cx="1079657" cy="1233307"/>
          </a:xfrm>
          <a:custGeom>
            <a:avLst/>
            <a:gdLst/>
            <a:ahLst/>
            <a:cxnLst/>
            <a:rect l="l" t="t" r="r" b="b"/>
            <a:pathLst>
              <a:path w="1619486" h="1849960">
                <a:moveTo>
                  <a:pt x="0" y="0"/>
                </a:moveTo>
                <a:lnTo>
                  <a:pt x="1619486" y="0"/>
                </a:lnTo>
                <a:lnTo>
                  <a:pt x="1619486" y="1849960"/>
                </a:lnTo>
                <a:lnTo>
                  <a:pt x="0" y="18499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48422CD-3BFB-F2C2-22A7-B54A6A771A2F}"/>
              </a:ext>
            </a:extLst>
          </p:cNvPr>
          <p:cNvSpPr/>
          <p:nvPr/>
        </p:nvSpPr>
        <p:spPr>
          <a:xfrm rot="-514279">
            <a:off x="9974467" y="5080107"/>
            <a:ext cx="1142206" cy="1142206"/>
          </a:xfrm>
          <a:custGeom>
            <a:avLst/>
            <a:gdLst/>
            <a:ahLst/>
            <a:cxnLst/>
            <a:rect l="l" t="t" r="r" b="b"/>
            <a:pathLst>
              <a:path w="1713309" h="1713309">
                <a:moveTo>
                  <a:pt x="0" y="0"/>
                </a:moveTo>
                <a:lnTo>
                  <a:pt x="1713309" y="0"/>
                </a:lnTo>
                <a:lnTo>
                  <a:pt x="1713309" y="1713309"/>
                </a:lnTo>
                <a:lnTo>
                  <a:pt x="0" y="17133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59F48529-1843-604D-8A4E-99B9726E989F}"/>
              </a:ext>
            </a:extLst>
          </p:cNvPr>
          <p:cNvSpPr/>
          <p:nvPr/>
        </p:nvSpPr>
        <p:spPr>
          <a:xfrm rot="-827351">
            <a:off x="833221" y="4757248"/>
            <a:ext cx="1013433" cy="1359553"/>
          </a:xfrm>
          <a:custGeom>
            <a:avLst/>
            <a:gdLst/>
            <a:ahLst/>
            <a:cxnLst/>
            <a:rect l="l" t="t" r="r" b="b"/>
            <a:pathLst>
              <a:path w="1520150" h="2039329">
                <a:moveTo>
                  <a:pt x="0" y="0"/>
                </a:moveTo>
                <a:lnTo>
                  <a:pt x="1520150" y="0"/>
                </a:lnTo>
                <a:lnTo>
                  <a:pt x="1520150" y="2039329"/>
                </a:lnTo>
                <a:lnTo>
                  <a:pt x="0" y="20393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57205D8E-7C68-E977-528A-211E748A1101}"/>
              </a:ext>
            </a:extLst>
          </p:cNvPr>
          <p:cNvSpPr/>
          <p:nvPr/>
        </p:nvSpPr>
        <p:spPr>
          <a:xfrm rot="307064">
            <a:off x="7094081" y="5194939"/>
            <a:ext cx="934599" cy="1258719"/>
          </a:xfrm>
          <a:custGeom>
            <a:avLst/>
            <a:gdLst/>
            <a:ahLst/>
            <a:cxnLst/>
            <a:rect l="l" t="t" r="r" b="b"/>
            <a:pathLst>
              <a:path w="1401898" h="1888078">
                <a:moveTo>
                  <a:pt x="0" y="0"/>
                </a:moveTo>
                <a:lnTo>
                  <a:pt x="1401898" y="0"/>
                </a:lnTo>
                <a:lnTo>
                  <a:pt x="1401898" y="1888079"/>
                </a:lnTo>
                <a:lnTo>
                  <a:pt x="0" y="188807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693BAC-853B-C6BF-59E7-FC9831B625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0315" y="733338"/>
            <a:ext cx="10807113" cy="35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29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457200" y="381000"/>
            <a:ext cx="11183769" cy="6096000"/>
          </a:xfrm>
          <a:custGeom>
            <a:avLst/>
            <a:gdLst/>
            <a:ahLst/>
            <a:cxnLst/>
            <a:rect l="l" t="t" r="r" b="b"/>
            <a:pathLst>
              <a:path w="1542250" h="1800753">
                <a:moveTo>
                  <a:pt x="56020" y="0"/>
                </a:moveTo>
                <a:lnTo>
                  <a:pt x="1486230" y="0"/>
                </a:lnTo>
                <a:cubicBezTo>
                  <a:pt x="1501087" y="0"/>
                  <a:pt x="1515336" y="5902"/>
                  <a:pt x="1525842" y="16408"/>
                </a:cubicBezTo>
                <a:cubicBezTo>
                  <a:pt x="1536348" y="26913"/>
                  <a:pt x="1542250" y="41162"/>
                  <a:pt x="1542250" y="56020"/>
                </a:cubicBezTo>
                <a:lnTo>
                  <a:pt x="1542250" y="1744734"/>
                </a:lnTo>
                <a:cubicBezTo>
                  <a:pt x="1542250" y="1759591"/>
                  <a:pt x="1536348" y="1773840"/>
                  <a:pt x="1525842" y="1784346"/>
                </a:cubicBezTo>
                <a:cubicBezTo>
                  <a:pt x="1515336" y="1794851"/>
                  <a:pt x="1501087" y="1800753"/>
                  <a:pt x="1486230" y="1800753"/>
                </a:cubicBezTo>
                <a:lnTo>
                  <a:pt x="56020" y="1800753"/>
                </a:lnTo>
                <a:cubicBezTo>
                  <a:pt x="41162" y="1800753"/>
                  <a:pt x="26913" y="1794851"/>
                  <a:pt x="16408" y="1784346"/>
                </a:cubicBezTo>
                <a:cubicBezTo>
                  <a:pt x="5902" y="1773840"/>
                  <a:pt x="0" y="1759591"/>
                  <a:pt x="0" y="1744734"/>
                </a:cubicBezTo>
                <a:lnTo>
                  <a:pt x="0" y="56020"/>
                </a:lnTo>
                <a:cubicBezTo>
                  <a:pt x="0" y="41162"/>
                  <a:pt x="5902" y="26913"/>
                  <a:pt x="16408" y="16408"/>
                </a:cubicBezTo>
                <a:cubicBezTo>
                  <a:pt x="26913" y="5902"/>
                  <a:pt x="41162" y="0"/>
                  <a:pt x="56020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1026" name="Picture 2" descr="Cách làm LỒNG ĐÈN TRUNG THU Con Ong Bằng Giấy Đơn Giản">
            <a:extLst>
              <a:ext uri="{FF2B5EF4-FFF2-40B4-BE49-F238E27FC236}">
                <a16:creationId xmlns:a16="http://schemas.microsoft.com/office/drawing/2014/main" id="{3FC98FEF-C5ED-8802-3F1B-F41A5A5B4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0"/>
          <a:stretch/>
        </p:blipFill>
        <p:spPr bwMode="auto">
          <a:xfrm>
            <a:off x="8077835" y="793956"/>
            <a:ext cx="3380671" cy="40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l-Themed 3D Shape Nets">
            <a:extLst>
              <a:ext uri="{FF2B5EF4-FFF2-40B4-BE49-F238E27FC236}">
                <a16:creationId xmlns:a16="http://schemas.microsoft.com/office/drawing/2014/main" id="{B42C8FBE-1D97-5893-D2DD-277D0C5D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793956"/>
            <a:ext cx="7323605" cy="40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0BF810-9A26-9ED1-7282-22A68D79ED45}"/>
              </a:ext>
            </a:extLst>
          </p:cNvPr>
          <p:cNvSpPr txBox="1"/>
          <p:nvPr/>
        </p:nvSpPr>
        <p:spPr>
          <a:xfrm>
            <a:off x="1219200" y="5141390"/>
            <a:ext cx="9906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09630"/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hãy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chỉ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những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vật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có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dạng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lập phương, hình hộp chữ nhật và hình trụ có dạng các con vật.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84B0CC-B634-6259-59AE-BC96F97F6656}"/>
              </a:ext>
            </a:extLst>
          </p:cNvPr>
          <p:cNvSpPr/>
          <p:nvPr/>
        </p:nvSpPr>
        <p:spPr>
          <a:xfrm>
            <a:off x="2641600" y="2057400"/>
            <a:ext cx="2387600" cy="248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740128-4A1C-1870-B76E-8B948AD7B52A}"/>
              </a:ext>
            </a:extLst>
          </p:cNvPr>
          <p:cNvSpPr/>
          <p:nvPr/>
        </p:nvSpPr>
        <p:spPr>
          <a:xfrm rot="1017587">
            <a:off x="4164764" y="1387737"/>
            <a:ext cx="3861435" cy="213516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31CC80-B38D-5266-18F1-B31853510792}"/>
              </a:ext>
            </a:extLst>
          </p:cNvPr>
          <p:cNvSpPr/>
          <p:nvPr/>
        </p:nvSpPr>
        <p:spPr>
          <a:xfrm>
            <a:off x="8890000" y="1498600"/>
            <a:ext cx="1727200" cy="213516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CF7FDDE-1041-05BE-D2B7-96C7D813CB86}"/>
              </a:ext>
            </a:extLst>
          </p:cNvPr>
          <p:cNvSpPr/>
          <p:nvPr/>
        </p:nvSpPr>
        <p:spPr>
          <a:xfrm>
            <a:off x="572855" y="338359"/>
            <a:ext cx="11172811" cy="6240241"/>
          </a:xfrm>
          <a:custGeom>
            <a:avLst/>
            <a:gdLst>
              <a:gd name="connsiteX0" fmla="*/ 0 w 16687800"/>
              <a:gd name="connsiteY0" fmla="*/ 0 h 9272288"/>
              <a:gd name="connsiteX1" fmla="*/ 16687800 w 16687800"/>
              <a:gd name="connsiteY1" fmla="*/ 0 h 9272288"/>
              <a:gd name="connsiteX2" fmla="*/ 16687800 w 16687800"/>
              <a:gd name="connsiteY2" fmla="*/ 9272288 h 9272288"/>
              <a:gd name="connsiteX3" fmla="*/ 0 w 16687800"/>
              <a:gd name="connsiteY3" fmla="*/ 9272288 h 9272288"/>
              <a:gd name="connsiteX4" fmla="*/ 0 w 16687800"/>
              <a:gd name="connsiteY4" fmla="*/ 0 h 9272288"/>
              <a:gd name="connsiteX0" fmla="*/ 0 w 16687800"/>
              <a:gd name="connsiteY0" fmla="*/ 0 h 9272288"/>
              <a:gd name="connsiteX1" fmla="*/ 16687800 w 16687800"/>
              <a:gd name="connsiteY1" fmla="*/ 0 h 9272288"/>
              <a:gd name="connsiteX2" fmla="*/ 16687800 w 16687800"/>
              <a:gd name="connsiteY2" fmla="*/ 9272288 h 9272288"/>
              <a:gd name="connsiteX3" fmla="*/ 0 w 16687800"/>
              <a:gd name="connsiteY3" fmla="*/ 9272288 h 9272288"/>
              <a:gd name="connsiteX4" fmla="*/ 0 w 16687800"/>
              <a:gd name="connsiteY4" fmla="*/ 0 h 9272288"/>
              <a:gd name="connsiteX0" fmla="*/ 0 w 16687800"/>
              <a:gd name="connsiteY0" fmla="*/ 88074 h 9360362"/>
              <a:gd name="connsiteX1" fmla="*/ 16687800 w 16687800"/>
              <a:gd name="connsiteY1" fmla="*/ 88074 h 9360362"/>
              <a:gd name="connsiteX2" fmla="*/ 16687800 w 16687800"/>
              <a:gd name="connsiteY2" fmla="*/ 9360362 h 9360362"/>
              <a:gd name="connsiteX3" fmla="*/ 0 w 16687800"/>
              <a:gd name="connsiteY3" fmla="*/ 9360362 h 9360362"/>
              <a:gd name="connsiteX4" fmla="*/ 0 w 16687800"/>
              <a:gd name="connsiteY4" fmla="*/ 88074 h 9360362"/>
              <a:gd name="connsiteX0" fmla="*/ 0 w 16687800"/>
              <a:gd name="connsiteY0" fmla="*/ 88074 h 9360362"/>
              <a:gd name="connsiteX1" fmla="*/ 16687800 w 16687800"/>
              <a:gd name="connsiteY1" fmla="*/ 88074 h 9360362"/>
              <a:gd name="connsiteX2" fmla="*/ 16687800 w 16687800"/>
              <a:gd name="connsiteY2" fmla="*/ 9360362 h 9360362"/>
              <a:gd name="connsiteX3" fmla="*/ 0 w 16687800"/>
              <a:gd name="connsiteY3" fmla="*/ 9360362 h 9360362"/>
              <a:gd name="connsiteX4" fmla="*/ 0 w 16687800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55118 w 16759217"/>
              <a:gd name="connsiteY0" fmla="*/ 88074 h 9360362"/>
              <a:gd name="connsiteX1" fmla="*/ 16742918 w 16759217"/>
              <a:gd name="connsiteY1" fmla="*/ 88074 h 9360362"/>
              <a:gd name="connsiteX2" fmla="*/ 16742918 w 16759217"/>
              <a:gd name="connsiteY2" fmla="*/ 9360362 h 9360362"/>
              <a:gd name="connsiteX3" fmla="*/ 55118 w 16759217"/>
              <a:gd name="connsiteY3" fmla="*/ 9360362 h 9360362"/>
              <a:gd name="connsiteX4" fmla="*/ 55118 w 16759217"/>
              <a:gd name="connsiteY4" fmla="*/ 88074 h 936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59217" h="9360362">
                <a:moveTo>
                  <a:pt x="55118" y="88074"/>
                </a:moveTo>
                <a:cubicBezTo>
                  <a:pt x="3773678" y="286194"/>
                  <a:pt x="11180318" y="-186246"/>
                  <a:pt x="16742918" y="88074"/>
                </a:cubicBezTo>
                <a:cubicBezTo>
                  <a:pt x="16087598" y="3331237"/>
                  <a:pt x="16880078" y="6284839"/>
                  <a:pt x="16742918" y="9360362"/>
                </a:cubicBezTo>
                <a:cubicBezTo>
                  <a:pt x="11149838" y="8918402"/>
                  <a:pt x="4794758" y="8903162"/>
                  <a:pt x="55118" y="9360362"/>
                </a:cubicBezTo>
                <a:cubicBezTo>
                  <a:pt x="405638" y="6574399"/>
                  <a:pt x="-173482" y="3194077"/>
                  <a:pt x="55118" y="88074"/>
                </a:cubicBez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03ECDE-03AC-A9BF-2913-549C8D4AFF8A}"/>
              </a:ext>
            </a:extLst>
          </p:cNvPr>
          <p:cNvGrpSpPr/>
          <p:nvPr/>
        </p:nvGrpSpPr>
        <p:grpSpPr>
          <a:xfrm>
            <a:off x="1625600" y="4007228"/>
            <a:ext cx="8654522" cy="2465267"/>
            <a:chOff x="2522093" y="5890764"/>
            <a:chExt cx="12981783" cy="3697901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67220BA3-AD55-CC15-AF29-43A097475B98}"/>
                </a:ext>
              </a:extLst>
            </p:cNvPr>
            <p:cNvSpPr/>
            <p:nvPr/>
          </p:nvSpPr>
          <p:spPr>
            <a:xfrm rot="364599">
              <a:off x="6526163" y="6311968"/>
              <a:ext cx="4931630" cy="2630261"/>
            </a:xfrm>
            <a:custGeom>
              <a:avLst/>
              <a:gdLst/>
              <a:ahLst/>
              <a:cxnLst/>
              <a:rect l="l" t="t" r="r" b="b"/>
              <a:pathLst>
                <a:path w="2776950" h="1300538">
                  <a:moveTo>
                    <a:pt x="0" y="0"/>
                  </a:moveTo>
                  <a:lnTo>
                    <a:pt x="2776950" y="0"/>
                  </a:lnTo>
                  <a:lnTo>
                    <a:pt x="2776950" y="1300539"/>
                  </a:lnTo>
                  <a:lnTo>
                    <a:pt x="0" y="1300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AFE55ADB-E27A-A387-5038-783BAFCEF07C}"/>
                </a:ext>
              </a:extLst>
            </p:cNvPr>
            <p:cNvSpPr/>
            <p:nvPr/>
          </p:nvSpPr>
          <p:spPr>
            <a:xfrm rot="20857669">
              <a:off x="2522093" y="6377403"/>
              <a:ext cx="2880612" cy="2700058"/>
            </a:xfrm>
            <a:custGeom>
              <a:avLst/>
              <a:gdLst/>
              <a:ahLst/>
              <a:cxnLst/>
              <a:rect l="l" t="t" r="r" b="b"/>
              <a:pathLst>
                <a:path w="1526833" h="1592525">
                  <a:moveTo>
                    <a:pt x="0" y="0"/>
                  </a:moveTo>
                  <a:lnTo>
                    <a:pt x="1526834" y="0"/>
                  </a:lnTo>
                  <a:lnTo>
                    <a:pt x="1526834" y="1592525"/>
                  </a:lnTo>
                  <a:lnTo>
                    <a:pt x="0" y="1592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366C93E-E367-FFAD-C678-0330AEEABF3B}"/>
                </a:ext>
              </a:extLst>
            </p:cNvPr>
            <p:cNvSpPr/>
            <p:nvPr/>
          </p:nvSpPr>
          <p:spPr>
            <a:xfrm rot="307064">
              <a:off x="12961464" y="5890764"/>
              <a:ext cx="2542412" cy="3697901"/>
            </a:xfrm>
            <a:custGeom>
              <a:avLst/>
              <a:gdLst/>
              <a:ahLst/>
              <a:cxnLst/>
              <a:rect l="l" t="t" r="r" b="b"/>
              <a:pathLst>
                <a:path w="1401898" h="1888078">
                  <a:moveTo>
                    <a:pt x="0" y="0"/>
                  </a:moveTo>
                  <a:lnTo>
                    <a:pt x="1401898" y="0"/>
                  </a:lnTo>
                  <a:lnTo>
                    <a:pt x="1401898" y="1888079"/>
                  </a:lnTo>
                  <a:lnTo>
                    <a:pt x="0" y="18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6E2A29D-3032-7274-1889-E9A80B577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2005">
              <a:off x="7488525" y="7259835"/>
              <a:ext cx="2209800" cy="154513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4A63C79-19E0-CCF5-852F-A06E3E9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3600" y="7080155"/>
              <a:ext cx="1676400" cy="10896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E6BC5B5-B0BC-AC58-6F18-DEF928FE1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89911">
              <a:off x="2862509" y="7481992"/>
              <a:ext cx="1535063" cy="66889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AFFAE19-800E-6E05-CBCC-789257288D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737" y="-62835"/>
            <a:ext cx="11363929" cy="45114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B7DF59-3954-84D5-CBA0-DD36CEA06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986D3069-69DA-C8E7-3440-2E302FB8AB9F}"/>
              </a:ext>
            </a:extLst>
          </p:cNvPr>
          <p:cNvGrpSpPr/>
          <p:nvPr/>
        </p:nvGrpSpPr>
        <p:grpSpPr>
          <a:xfrm>
            <a:off x="2039722" y="2162398"/>
            <a:ext cx="340995" cy="363220"/>
            <a:chOff x="0" y="0"/>
            <a:chExt cx="681990" cy="7264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23F53A2-F262-D5C9-CB80-B3542012DC20}"/>
                </a:ext>
              </a:extLst>
            </p:cNvPr>
            <p:cNvSpPr/>
            <p:nvPr/>
          </p:nvSpPr>
          <p:spPr>
            <a:xfrm>
              <a:off x="48260" y="46990"/>
              <a:ext cx="584200" cy="637540"/>
            </a:xfrm>
            <a:custGeom>
              <a:avLst/>
              <a:gdLst/>
              <a:ahLst/>
              <a:cxnLst/>
              <a:rect l="l" t="t" r="r" b="b"/>
              <a:pathLst>
                <a:path w="584200" h="637540">
                  <a:moveTo>
                    <a:pt x="280670" y="406400"/>
                  </a:moveTo>
                  <a:cubicBezTo>
                    <a:pt x="223520" y="435610"/>
                    <a:pt x="209550" y="425450"/>
                    <a:pt x="203200" y="416560"/>
                  </a:cubicBezTo>
                  <a:cubicBezTo>
                    <a:pt x="198120" y="408940"/>
                    <a:pt x="196850" y="396240"/>
                    <a:pt x="198120" y="388620"/>
                  </a:cubicBezTo>
                  <a:cubicBezTo>
                    <a:pt x="199390" y="382270"/>
                    <a:pt x="205740" y="370840"/>
                    <a:pt x="207010" y="370840"/>
                  </a:cubicBezTo>
                  <a:cubicBezTo>
                    <a:pt x="208280" y="370840"/>
                    <a:pt x="203200" y="412750"/>
                    <a:pt x="201930" y="412750"/>
                  </a:cubicBezTo>
                  <a:cubicBezTo>
                    <a:pt x="200660" y="412750"/>
                    <a:pt x="198120" y="386080"/>
                    <a:pt x="201930" y="374650"/>
                  </a:cubicBezTo>
                  <a:cubicBezTo>
                    <a:pt x="205740" y="363220"/>
                    <a:pt x="212090" y="356870"/>
                    <a:pt x="220980" y="345440"/>
                  </a:cubicBezTo>
                  <a:cubicBezTo>
                    <a:pt x="237490" y="325120"/>
                    <a:pt x="278130" y="273050"/>
                    <a:pt x="300990" y="269240"/>
                  </a:cubicBezTo>
                  <a:cubicBezTo>
                    <a:pt x="313690" y="266700"/>
                    <a:pt x="327660" y="274320"/>
                    <a:pt x="335280" y="283210"/>
                  </a:cubicBezTo>
                  <a:cubicBezTo>
                    <a:pt x="342900" y="292100"/>
                    <a:pt x="346710" y="306070"/>
                    <a:pt x="342900" y="320040"/>
                  </a:cubicBezTo>
                  <a:cubicBezTo>
                    <a:pt x="335280" y="347980"/>
                    <a:pt x="275590" y="398780"/>
                    <a:pt x="246380" y="426720"/>
                  </a:cubicBezTo>
                  <a:cubicBezTo>
                    <a:pt x="224790" y="448310"/>
                    <a:pt x="201930" y="476250"/>
                    <a:pt x="184150" y="477520"/>
                  </a:cubicBezTo>
                  <a:cubicBezTo>
                    <a:pt x="172720" y="478790"/>
                    <a:pt x="157480" y="467360"/>
                    <a:pt x="152400" y="458470"/>
                  </a:cubicBezTo>
                  <a:cubicBezTo>
                    <a:pt x="147320" y="449580"/>
                    <a:pt x="146050" y="431800"/>
                    <a:pt x="149860" y="421640"/>
                  </a:cubicBezTo>
                  <a:cubicBezTo>
                    <a:pt x="153670" y="411480"/>
                    <a:pt x="166370" y="411480"/>
                    <a:pt x="179070" y="398780"/>
                  </a:cubicBezTo>
                  <a:cubicBezTo>
                    <a:pt x="213360" y="360680"/>
                    <a:pt x="299720" y="181610"/>
                    <a:pt x="340360" y="149860"/>
                  </a:cubicBezTo>
                  <a:cubicBezTo>
                    <a:pt x="355600" y="137160"/>
                    <a:pt x="370840" y="134620"/>
                    <a:pt x="382270" y="135890"/>
                  </a:cubicBezTo>
                  <a:cubicBezTo>
                    <a:pt x="391160" y="137160"/>
                    <a:pt x="400050" y="144780"/>
                    <a:pt x="405130" y="152400"/>
                  </a:cubicBezTo>
                  <a:cubicBezTo>
                    <a:pt x="410210" y="160020"/>
                    <a:pt x="414020" y="167640"/>
                    <a:pt x="411480" y="180340"/>
                  </a:cubicBezTo>
                  <a:cubicBezTo>
                    <a:pt x="402590" y="220980"/>
                    <a:pt x="265430" y="370840"/>
                    <a:pt x="228600" y="403860"/>
                  </a:cubicBezTo>
                  <a:cubicBezTo>
                    <a:pt x="215900" y="415290"/>
                    <a:pt x="198120" y="424180"/>
                    <a:pt x="198120" y="422910"/>
                  </a:cubicBezTo>
                  <a:cubicBezTo>
                    <a:pt x="198120" y="421640"/>
                    <a:pt x="224790" y="397510"/>
                    <a:pt x="226060" y="398780"/>
                  </a:cubicBezTo>
                  <a:cubicBezTo>
                    <a:pt x="227330" y="400050"/>
                    <a:pt x="218440" y="412750"/>
                    <a:pt x="209550" y="425450"/>
                  </a:cubicBezTo>
                  <a:cubicBezTo>
                    <a:pt x="185420" y="462280"/>
                    <a:pt x="102870" y="609600"/>
                    <a:pt x="63500" y="628650"/>
                  </a:cubicBezTo>
                  <a:cubicBezTo>
                    <a:pt x="46990" y="637540"/>
                    <a:pt x="27940" y="635000"/>
                    <a:pt x="17780" y="627380"/>
                  </a:cubicBezTo>
                  <a:cubicBezTo>
                    <a:pt x="7620" y="619760"/>
                    <a:pt x="1270" y="604520"/>
                    <a:pt x="2540" y="585470"/>
                  </a:cubicBezTo>
                  <a:cubicBezTo>
                    <a:pt x="7620" y="541020"/>
                    <a:pt x="85090" y="441960"/>
                    <a:pt x="134620" y="368300"/>
                  </a:cubicBezTo>
                  <a:cubicBezTo>
                    <a:pt x="190500" y="287020"/>
                    <a:pt x="271780" y="177800"/>
                    <a:pt x="322580" y="123190"/>
                  </a:cubicBezTo>
                  <a:cubicBezTo>
                    <a:pt x="351790" y="91440"/>
                    <a:pt x="369570" y="73660"/>
                    <a:pt x="398780" y="54610"/>
                  </a:cubicBezTo>
                  <a:cubicBezTo>
                    <a:pt x="429260" y="34290"/>
                    <a:pt x="472440" y="7620"/>
                    <a:pt x="504190" y="3810"/>
                  </a:cubicBezTo>
                  <a:cubicBezTo>
                    <a:pt x="528320" y="0"/>
                    <a:pt x="561340" y="6350"/>
                    <a:pt x="572770" y="16510"/>
                  </a:cubicBezTo>
                  <a:cubicBezTo>
                    <a:pt x="580390" y="22860"/>
                    <a:pt x="584200" y="35560"/>
                    <a:pt x="581660" y="43180"/>
                  </a:cubicBezTo>
                  <a:cubicBezTo>
                    <a:pt x="580390" y="49530"/>
                    <a:pt x="570230" y="57150"/>
                    <a:pt x="563880" y="58420"/>
                  </a:cubicBezTo>
                  <a:cubicBezTo>
                    <a:pt x="557530" y="59690"/>
                    <a:pt x="547370" y="57150"/>
                    <a:pt x="542290" y="53340"/>
                  </a:cubicBezTo>
                  <a:cubicBezTo>
                    <a:pt x="537210" y="49530"/>
                    <a:pt x="533400" y="38100"/>
                    <a:pt x="534670" y="31750"/>
                  </a:cubicBezTo>
                  <a:cubicBezTo>
                    <a:pt x="535940" y="25400"/>
                    <a:pt x="542290" y="16510"/>
                    <a:pt x="548640" y="13970"/>
                  </a:cubicBezTo>
                  <a:cubicBezTo>
                    <a:pt x="554990" y="11430"/>
                    <a:pt x="565150" y="11430"/>
                    <a:pt x="570230" y="13970"/>
                  </a:cubicBezTo>
                  <a:cubicBezTo>
                    <a:pt x="576580" y="16510"/>
                    <a:pt x="582930" y="26670"/>
                    <a:pt x="582930" y="33020"/>
                  </a:cubicBezTo>
                  <a:cubicBezTo>
                    <a:pt x="582930" y="39370"/>
                    <a:pt x="580390" y="45720"/>
                    <a:pt x="574040" y="53340"/>
                  </a:cubicBezTo>
                  <a:cubicBezTo>
                    <a:pt x="556260" y="72390"/>
                    <a:pt x="481330" y="90170"/>
                    <a:pt x="440690" y="119380"/>
                  </a:cubicBezTo>
                  <a:cubicBezTo>
                    <a:pt x="397510" y="149860"/>
                    <a:pt x="368300" y="181610"/>
                    <a:pt x="325120" y="234950"/>
                  </a:cubicBezTo>
                  <a:cubicBezTo>
                    <a:pt x="251460" y="325120"/>
                    <a:pt x="121920" y="598170"/>
                    <a:pt x="63500" y="628650"/>
                  </a:cubicBezTo>
                  <a:cubicBezTo>
                    <a:pt x="45720" y="637540"/>
                    <a:pt x="27940" y="635000"/>
                    <a:pt x="17780" y="627380"/>
                  </a:cubicBezTo>
                  <a:cubicBezTo>
                    <a:pt x="7620" y="619760"/>
                    <a:pt x="0" y="604520"/>
                    <a:pt x="2540" y="585470"/>
                  </a:cubicBezTo>
                  <a:cubicBezTo>
                    <a:pt x="10160" y="532130"/>
                    <a:pt x="137160" y="379730"/>
                    <a:pt x="200660" y="300990"/>
                  </a:cubicBezTo>
                  <a:cubicBezTo>
                    <a:pt x="250190" y="238760"/>
                    <a:pt x="312420" y="162560"/>
                    <a:pt x="346710" y="143510"/>
                  </a:cubicBezTo>
                  <a:cubicBezTo>
                    <a:pt x="360680" y="135890"/>
                    <a:pt x="372110" y="133350"/>
                    <a:pt x="382270" y="135890"/>
                  </a:cubicBezTo>
                  <a:cubicBezTo>
                    <a:pt x="391160" y="137160"/>
                    <a:pt x="400050" y="144780"/>
                    <a:pt x="405130" y="152400"/>
                  </a:cubicBezTo>
                  <a:cubicBezTo>
                    <a:pt x="410210" y="160020"/>
                    <a:pt x="412750" y="171450"/>
                    <a:pt x="411480" y="180340"/>
                  </a:cubicBezTo>
                  <a:cubicBezTo>
                    <a:pt x="410210" y="190500"/>
                    <a:pt x="405130" y="196850"/>
                    <a:pt x="396240" y="212090"/>
                  </a:cubicBezTo>
                  <a:cubicBezTo>
                    <a:pt x="370840" y="256540"/>
                    <a:pt x="257810" y="424180"/>
                    <a:pt x="222250" y="458470"/>
                  </a:cubicBezTo>
                  <a:cubicBezTo>
                    <a:pt x="210820" y="469900"/>
                    <a:pt x="204470" y="473710"/>
                    <a:pt x="194310" y="476250"/>
                  </a:cubicBezTo>
                  <a:cubicBezTo>
                    <a:pt x="185420" y="478790"/>
                    <a:pt x="173990" y="476250"/>
                    <a:pt x="166370" y="472440"/>
                  </a:cubicBezTo>
                  <a:cubicBezTo>
                    <a:pt x="158750" y="468630"/>
                    <a:pt x="151130" y="458470"/>
                    <a:pt x="148590" y="449580"/>
                  </a:cubicBezTo>
                  <a:cubicBezTo>
                    <a:pt x="146050" y="440690"/>
                    <a:pt x="146050" y="433070"/>
                    <a:pt x="149860" y="421640"/>
                  </a:cubicBezTo>
                  <a:cubicBezTo>
                    <a:pt x="160020" y="397510"/>
                    <a:pt x="207010" y="346710"/>
                    <a:pt x="234950" y="320040"/>
                  </a:cubicBezTo>
                  <a:cubicBezTo>
                    <a:pt x="256540" y="298450"/>
                    <a:pt x="281940" y="271780"/>
                    <a:pt x="300990" y="269240"/>
                  </a:cubicBezTo>
                  <a:cubicBezTo>
                    <a:pt x="313690" y="267970"/>
                    <a:pt x="327660" y="274320"/>
                    <a:pt x="335280" y="283210"/>
                  </a:cubicBezTo>
                  <a:cubicBezTo>
                    <a:pt x="342900" y="292100"/>
                    <a:pt x="346710" y="306070"/>
                    <a:pt x="342900" y="320040"/>
                  </a:cubicBezTo>
                  <a:cubicBezTo>
                    <a:pt x="336550" y="345440"/>
                    <a:pt x="279400" y="414020"/>
                    <a:pt x="271780" y="411480"/>
                  </a:cubicBezTo>
                  <a:cubicBezTo>
                    <a:pt x="267970" y="410210"/>
                    <a:pt x="273050" y="377190"/>
                    <a:pt x="273050" y="377190"/>
                  </a:cubicBezTo>
                  <a:cubicBezTo>
                    <a:pt x="273050" y="377190"/>
                    <a:pt x="275590" y="411480"/>
                    <a:pt x="267970" y="420370"/>
                  </a:cubicBezTo>
                  <a:cubicBezTo>
                    <a:pt x="260350" y="429260"/>
                    <a:pt x="236220" y="435610"/>
                    <a:pt x="224790" y="433070"/>
                  </a:cubicBezTo>
                  <a:cubicBezTo>
                    <a:pt x="215900" y="431800"/>
                    <a:pt x="208280" y="424180"/>
                    <a:pt x="203200" y="416560"/>
                  </a:cubicBezTo>
                  <a:cubicBezTo>
                    <a:pt x="198120" y="408940"/>
                    <a:pt x="195580" y="398780"/>
                    <a:pt x="198120" y="388620"/>
                  </a:cubicBezTo>
                  <a:cubicBezTo>
                    <a:pt x="200660" y="375920"/>
                    <a:pt x="213360" y="356870"/>
                    <a:pt x="224790" y="349250"/>
                  </a:cubicBezTo>
                  <a:cubicBezTo>
                    <a:pt x="234950" y="342900"/>
                    <a:pt x="251460" y="339090"/>
                    <a:pt x="261620" y="342900"/>
                  </a:cubicBezTo>
                  <a:cubicBezTo>
                    <a:pt x="271780" y="346710"/>
                    <a:pt x="283210" y="359410"/>
                    <a:pt x="287020" y="369570"/>
                  </a:cubicBezTo>
                  <a:cubicBezTo>
                    <a:pt x="290830" y="379730"/>
                    <a:pt x="280670" y="406400"/>
                    <a:pt x="280670" y="406400"/>
                  </a:cubicBezTo>
                </a:path>
              </a:pathLst>
            </a:custGeom>
            <a:solidFill>
              <a:srgbClr val="B86B9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EF261AF-85BE-9B76-BB07-1F3CAF00AC4E}"/>
              </a:ext>
            </a:extLst>
          </p:cNvPr>
          <p:cNvGrpSpPr/>
          <p:nvPr/>
        </p:nvGrpSpPr>
        <p:grpSpPr>
          <a:xfrm>
            <a:off x="9827362" y="4280124"/>
            <a:ext cx="339090" cy="342265"/>
            <a:chOff x="0" y="0"/>
            <a:chExt cx="678180" cy="68453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1195972-E0F8-8E3A-8F43-A94C27BA3A8C}"/>
                </a:ext>
              </a:extLst>
            </p:cNvPr>
            <p:cNvSpPr/>
            <p:nvPr/>
          </p:nvSpPr>
          <p:spPr>
            <a:xfrm>
              <a:off x="46990" y="49530"/>
              <a:ext cx="584200" cy="586740"/>
            </a:xfrm>
            <a:custGeom>
              <a:avLst/>
              <a:gdLst/>
              <a:ahLst/>
              <a:cxnLst/>
              <a:rect l="l" t="t" r="r" b="b"/>
              <a:pathLst>
                <a:path w="584200" h="586740">
                  <a:moveTo>
                    <a:pt x="154940" y="311150"/>
                  </a:moveTo>
                  <a:cubicBezTo>
                    <a:pt x="270510" y="209550"/>
                    <a:pt x="283210" y="209550"/>
                    <a:pt x="292100" y="213360"/>
                  </a:cubicBezTo>
                  <a:cubicBezTo>
                    <a:pt x="302260" y="217170"/>
                    <a:pt x="313690" y="229870"/>
                    <a:pt x="314960" y="242570"/>
                  </a:cubicBezTo>
                  <a:cubicBezTo>
                    <a:pt x="316230" y="264160"/>
                    <a:pt x="287020" y="302260"/>
                    <a:pt x="265430" y="330200"/>
                  </a:cubicBezTo>
                  <a:cubicBezTo>
                    <a:pt x="240030" y="363220"/>
                    <a:pt x="180340" y="430530"/>
                    <a:pt x="171450" y="426720"/>
                  </a:cubicBezTo>
                  <a:cubicBezTo>
                    <a:pt x="166370" y="424180"/>
                    <a:pt x="180340" y="401320"/>
                    <a:pt x="175260" y="392430"/>
                  </a:cubicBezTo>
                  <a:cubicBezTo>
                    <a:pt x="168910" y="381000"/>
                    <a:pt x="130810" y="383540"/>
                    <a:pt x="128270" y="370840"/>
                  </a:cubicBezTo>
                  <a:cubicBezTo>
                    <a:pt x="124460" y="349250"/>
                    <a:pt x="191770" y="293370"/>
                    <a:pt x="231140" y="257810"/>
                  </a:cubicBezTo>
                  <a:cubicBezTo>
                    <a:pt x="274320" y="218440"/>
                    <a:pt x="342900" y="151130"/>
                    <a:pt x="375920" y="146050"/>
                  </a:cubicBezTo>
                  <a:cubicBezTo>
                    <a:pt x="389890" y="143510"/>
                    <a:pt x="402590" y="149860"/>
                    <a:pt x="410210" y="157480"/>
                  </a:cubicBezTo>
                  <a:cubicBezTo>
                    <a:pt x="417830" y="165100"/>
                    <a:pt x="425450" y="177800"/>
                    <a:pt x="421640" y="193040"/>
                  </a:cubicBezTo>
                  <a:cubicBezTo>
                    <a:pt x="414020" y="227330"/>
                    <a:pt x="328930" y="299720"/>
                    <a:pt x="280670" y="345440"/>
                  </a:cubicBezTo>
                  <a:cubicBezTo>
                    <a:pt x="236220" y="388620"/>
                    <a:pt x="182880" y="421640"/>
                    <a:pt x="146050" y="461010"/>
                  </a:cubicBezTo>
                  <a:cubicBezTo>
                    <a:pt x="114300" y="494030"/>
                    <a:pt x="90170" y="551180"/>
                    <a:pt x="68580" y="561340"/>
                  </a:cubicBezTo>
                  <a:cubicBezTo>
                    <a:pt x="58420" y="566420"/>
                    <a:pt x="48260" y="563880"/>
                    <a:pt x="39370" y="560070"/>
                  </a:cubicBezTo>
                  <a:cubicBezTo>
                    <a:pt x="30480" y="554990"/>
                    <a:pt x="19050" y="542290"/>
                    <a:pt x="16510" y="532130"/>
                  </a:cubicBezTo>
                  <a:cubicBezTo>
                    <a:pt x="13970" y="521970"/>
                    <a:pt x="19050" y="504190"/>
                    <a:pt x="26670" y="496570"/>
                  </a:cubicBezTo>
                  <a:cubicBezTo>
                    <a:pt x="34290" y="488950"/>
                    <a:pt x="57150" y="482600"/>
                    <a:pt x="58420" y="483870"/>
                  </a:cubicBezTo>
                  <a:cubicBezTo>
                    <a:pt x="59690" y="485140"/>
                    <a:pt x="27940" y="511810"/>
                    <a:pt x="26670" y="510540"/>
                  </a:cubicBezTo>
                  <a:cubicBezTo>
                    <a:pt x="25400" y="509270"/>
                    <a:pt x="45720" y="480060"/>
                    <a:pt x="68580" y="454660"/>
                  </a:cubicBezTo>
                  <a:cubicBezTo>
                    <a:pt x="129540" y="388620"/>
                    <a:pt x="386080" y="166370"/>
                    <a:pt x="440690" y="124460"/>
                  </a:cubicBezTo>
                  <a:cubicBezTo>
                    <a:pt x="454660" y="113030"/>
                    <a:pt x="468630" y="104140"/>
                    <a:pt x="469900" y="105410"/>
                  </a:cubicBezTo>
                  <a:cubicBezTo>
                    <a:pt x="471170" y="106680"/>
                    <a:pt x="448310" y="130810"/>
                    <a:pt x="449580" y="130810"/>
                  </a:cubicBezTo>
                  <a:cubicBezTo>
                    <a:pt x="450850" y="132080"/>
                    <a:pt x="472440" y="102870"/>
                    <a:pt x="482600" y="100330"/>
                  </a:cubicBezTo>
                  <a:cubicBezTo>
                    <a:pt x="488950" y="99060"/>
                    <a:pt x="495300" y="100330"/>
                    <a:pt x="501650" y="104140"/>
                  </a:cubicBezTo>
                  <a:cubicBezTo>
                    <a:pt x="509270" y="107950"/>
                    <a:pt x="516890" y="116840"/>
                    <a:pt x="520700" y="124460"/>
                  </a:cubicBezTo>
                  <a:cubicBezTo>
                    <a:pt x="524510" y="132080"/>
                    <a:pt x="525780" y="140970"/>
                    <a:pt x="521970" y="152400"/>
                  </a:cubicBezTo>
                  <a:cubicBezTo>
                    <a:pt x="511810" y="179070"/>
                    <a:pt x="459740" y="224790"/>
                    <a:pt x="412750" y="267970"/>
                  </a:cubicBezTo>
                  <a:cubicBezTo>
                    <a:pt x="340360" y="334010"/>
                    <a:pt x="179070" y="441960"/>
                    <a:pt x="118110" y="501650"/>
                  </a:cubicBezTo>
                  <a:cubicBezTo>
                    <a:pt x="86360" y="532130"/>
                    <a:pt x="52070" y="577850"/>
                    <a:pt x="53340" y="579120"/>
                  </a:cubicBezTo>
                  <a:cubicBezTo>
                    <a:pt x="53340" y="579120"/>
                    <a:pt x="81280" y="548640"/>
                    <a:pt x="82550" y="549910"/>
                  </a:cubicBezTo>
                  <a:cubicBezTo>
                    <a:pt x="83820" y="551180"/>
                    <a:pt x="76200" y="570230"/>
                    <a:pt x="68580" y="575310"/>
                  </a:cubicBezTo>
                  <a:cubicBezTo>
                    <a:pt x="58420" y="581660"/>
                    <a:pt x="34290" y="584200"/>
                    <a:pt x="22860" y="577850"/>
                  </a:cubicBezTo>
                  <a:cubicBezTo>
                    <a:pt x="12700" y="571500"/>
                    <a:pt x="0" y="554990"/>
                    <a:pt x="3810" y="537210"/>
                  </a:cubicBezTo>
                  <a:cubicBezTo>
                    <a:pt x="16510" y="482600"/>
                    <a:pt x="269240" y="337820"/>
                    <a:pt x="359410" y="257810"/>
                  </a:cubicBezTo>
                  <a:cubicBezTo>
                    <a:pt x="419100" y="204470"/>
                    <a:pt x="501650" y="114300"/>
                    <a:pt x="500380" y="113030"/>
                  </a:cubicBezTo>
                  <a:cubicBezTo>
                    <a:pt x="500380" y="113030"/>
                    <a:pt x="474980" y="138430"/>
                    <a:pt x="473710" y="137160"/>
                  </a:cubicBezTo>
                  <a:cubicBezTo>
                    <a:pt x="471170" y="134620"/>
                    <a:pt x="509270" y="88900"/>
                    <a:pt x="514350" y="69850"/>
                  </a:cubicBezTo>
                  <a:cubicBezTo>
                    <a:pt x="516890" y="57150"/>
                    <a:pt x="508000" y="46990"/>
                    <a:pt x="511810" y="36830"/>
                  </a:cubicBezTo>
                  <a:cubicBezTo>
                    <a:pt x="515620" y="25400"/>
                    <a:pt x="527050" y="11430"/>
                    <a:pt x="537210" y="6350"/>
                  </a:cubicBezTo>
                  <a:cubicBezTo>
                    <a:pt x="547370" y="2540"/>
                    <a:pt x="565150" y="2540"/>
                    <a:pt x="571500" y="7620"/>
                  </a:cubicBezTo>
                  <a:cubicBezTo>
                    <a:pt x="576580" y="12700"/>
                    <a:pt x="577850" y="30480"/>
                    <a:pt x="574040" y="36830"/>
                  </a:cubicBezTo>
                  <a:cubicBezTo>
                    <a:pt x="570230" y="43180"/>
                    <a:pt x="560070" y="48260"/>
                    <a:pt x="553720" y="48260"/>
                  </a:cubicBezTo>
                  <a:cubicBezTo>
                    <a:pt x="547370" y="48260"/>
                    <a:pt x="537210" y="43180"/>
                    <a:pt x="533400" y="38100"/>
                  </a:cubicBezTo>
                  <a:cubicBezTo>
                    <a:pt x="529590" y="33020"/>
                    <a:pt x="528320" y="21590"/>
                    <a:pt x="530860" y="15240"/>
                  </a:cubicBezTo>
                  <a:cubicBezTo>
                    <a:pt x="533400" y="8890"/>
                    <a:pt x="541020" y="2540"/>
                    <a:pt x="547370" y="1270"/>
                  </a:cubicBezTo>
                  <a:cubicBezTo>
                    <a:pt x="553720" y="0"/>
                    <a:pt x="563880" y="1270"/>
                    <a:pt x="568960" y="6350"/>
                  </a:cubicBezTo>
                  <a:cubicBezTo>
                    <a:pt x="577850" y="16510"/>
                    <a:pt x="584200" y="49530"/>
                    <a:pt x="580390" y="69850"/>
                  </a:cubicBezTo>
                  <a:cubicBezTo>
                    <a:pt x="576580" y="90170"/>
                    <a:pt x="543560" y="124460"/>
                    <a:pt x="544830" y="125730"/>
                  </a:cubicBezTo>
                  <a:cubicBezTo>
                    <a:pt x="546100" y="127000"/>
                    <a:pt x="572770" y="97790"/>
                    <a:pt x="572770" y="97790"/>
                  </a:cubicBezTo>
                  <a:cubicBezTo>
                    <a:pt x="572770" y="97790"/>
                    <a:pt x="544830" y="130810"/>
                    <a:pt x="544830" y="130810"/>
                  </a:cubicBezTo>
                  <a:cubicBezTo>
                    <a:pt x="544830" y="130810"/>
                    <a:pt x="567690" y="106680"/>
                    <a:pt x="568960" y="107950"/>
                  </a:cubicBezTo>
                  <a:cubicBezTo>
                    <a:pt x="570230" y="109220"/>
                    <a:pt x="560070" y="130810"/>
                    <a:pt x="551180" y="144780"/>
                  </a:cubicBezTo>
                  <a:cubicBezTo>
                    <a:pt x="537210" y="167640"/>
                    <a:pt x="521970" y="196850"/>
                    <a:pt x="488950" y="232410"/>
                  </a:cubicBezTo>
                  <a:cubicBezTo>
                    <a:pt x="420370" y="307340"/>
                    <a:pt x="201930" y="491490"/>
                    <a:pt x="123190" y="544830"/>
                  </a:cubicBezTo>
                  <a:cubicBezTo>
                    <a:pt x="90170" y="567690"/>
                    <a:pt x="46990" y="586740"/>
                    <a:pt x="45720" y="584200"/>
                  </a:cubicBezTo>
                  <a:cubicBezTo>
                    <a:pt x="44450" y="581660"/>
                    <a:pt x="81280" y="549910"/>
                    <a:pt x="82550" y="551180"/>
                  </a:cubicBezTo>
                  <a:cubicBezTo>
                    <a:pt x="83820" y="552450"/>
                    <a:pt x="74930" y="570230"/>
                    <a:pt x="68580" y="575310"/>
                  </a:cubicBezTo>
                  <a:cubicBezTo>
                    <a:pt x="60960" y="580390"/>
                    <a:pt x="49530" y="585470"/>
                    <a:pt x="40640" y="584200"/>
                  </a:cubicBezTo>
                  <a:cubicBezTo>
                    <a:pt x="29210" y="581660"/>
                    <a:pt x="10160" y="566420"/>
                    <a:pt x="5080" y="556260"/>
                  </a:cubicBezTo>
                  <a:cubicBezTo>
                    <a:pt x="1270" y="549910"/>
                    <a:pt x="1270" y="544830"/>
                    <a:pt x="3810" y="537210"/>
                  </a:cubicBezTo>
                  <a:cubicBezTo>
                    <a:pt x="7620" y="521970"/>
                    <a:pt x="27940" y="497840"/>
                    <a:pt x="43180" y="478790"/>
                  </a:cubicBezTo>
                  <a:cubicBezTo>
                    <a:pt x="58420" y="459740"/>
                    <a:pt x="80010" y="436880"/>
                    <a:pt x="95250" y="424180"/>
                  </a:cubicBezTo>
                  <a:cubicBezTo>
                    <a:pt x="105410" y="415290"/>
                    <a:pt x="123190" y="405130"/>
                    <a:pt x="124460" y="406400"/>
                  </a:cubicBezTo>
                  <a:cubicBezTo>
                    <a:pt x="125730" y="407670"/>
                    <a:pt x="95250" y="436880"/>
                    <a:pt x="95250" y="436880"/>
                  </a:cubicBezTo>
                  <a:cubicBezTo>
                    <a:pt x="95250" y="436880"/>
                    <a:pt x="160020" y="367030"/>
                    <a:pt x="207010" y="323850"/>
                  </a:cubicBezTo>
                  <a:cubicBezTo>
                    <a:pt x="276860" y="260350"/>
                    <a:pt x="433070" y="106680"/>
                    <a:pt x="482600" y="100330"/>
                  </a:cubicBezTo>
                  <a:cubicBezTo>
                    <a:pt x="499110" y="99060"/>
                    <a:pt x="510540" y="109220"/>
                    <a:pt x="516890" y="116840"/>
                  </a:cubicBezTo>
                  <a:cubicBezTo>
                    <a:pt x="523240" y="123190"/>
                    <a:pt x="527050" y="133350"/>
                    <a:pt x="524510" y="143510"/>
                  </a:cubicBezTo>
                  <a:cubicBezTo>
                    <a:pt x="519430" y="166370"/>
                    <a:pt x="480060" y="196850"/>
                    <a:pt x="440690" y="236220"/>
                  </a:cubicBezTo>
                  <a:cubicBezTo>
                    <a:pt x="361950" y="313690"/>
                    <a:pt x="130810" y="543560"/>
                    <a:pt x="68580" y="561340"/>
                  </a:cubicBezTo>
                  <a:cubicBezTo>
                    <a:pt x="52070" y="566420"/>
                    <a:pt x="40640" y="561340"/>
                    <a:pt x="31750" y="554990"/>
                  </a:cubicBezTo>
                  <a:cubicBezTo>
                    <a:pt x="22860" y="548640"/>
                    <a:pt x="15240" y="535940"/>
                    <a:pt x="16510" y="521970"/>
                  </a:cubicBezTo>
                  <a:cubicBezTo>
                    <a:pt x="17780" y="499110"/>
                    <a:pt x="44450" y="468630"/>
                    <a:pt x="74930" y="431800"/>
                  </a:cubicBezTo>
                  <a:cubicBezTo>
                    <a:pt x="134620" y="360680"/>
                    <a:pt x="322580" y="157480"/>
                    <a:pt x="375920" y="146050"/>
                  </a:cubicBezTo>
                  <a:cubicBezTo>
                    <a:pt x="391160" y="142240"/>
                    <a:pt x="402590" y="149860"/>
                    <a:pt x="410210" y="157480"/>
                  </a:cubicBezTo>
                  <a:cubicBezTo>
                    <a:pt x="417830" y="165100"/>
                    <a:pt x="425450" y="177800"/>
                    <a:pt x="421640" y="193040"/>
                  </a:cubicBezTo>
                  <a:cubicBezTo>
                    <a:pt x="408940" y="240030"/>
                    <a:pt x="214630" y="429260"/>
                    <a:pt x="160020" y="436880"/>
                  </a:cubicBezTo>
                  <a:cubicBezTo>
                    <a:pt x="138430" y="439420"/>
                    <a:pt x="116840" y="425450"/>
                    <a:pt x="111760" y="412750"/>
                  </a:cubicBezTo>
                  <a:cubicBezTo>
                    <a:pt x="106680" y="397510"/>
                    <a:pt x="124460" y="372110"/>
                    <a:pt x="138430" y="349250"/>
                  </a:cubicBezTo>
                  <a:cubicBezTo>
                    <a:pt x="160020" y="313690"/>
                    <a:pt x="212090" y="245110"/>
                    <a:pt x="243840" y="226060"/>
                  </a:cubicBezTo>
                  <a:cubicBezTo>
                    <a:pt x="261620" y="214630"/>
                    <a:pt x="279400" y="208280"/>
                    <a:pt x="292100" y="213360"/>
                  </a:cubicBezTo>
                  <a:cubicBezTo>
                    <a:pt x="303530" y="218440"/>
                    <a:pt x="317500" y="237490"/>
                    <a:pt x="316230" y="252730"/>
                  </a:cubicBezTo>
                  <a:cubicBezTo>
                    <a:pt x="312420" y="283210"/>
                    <a:pt x="233680" y="361950"/>
                    <a:pt x="201930" y="372110"/>
                  </a:cubicBezTo>
                  <a:cubicBezTo>
                    <a:pt x="185420" y="377190"/>
                    <a:pt x="165100" y="372110"/>
                    <a:pt x="157480" y="363220"/>
                  </a:cubicBezTo>
                  <a:cubicBezTo>
                    <a:pt x="148590" y="353060"/>
                    <a:pt x="154940" y="311150"/>
                    <a:pt x="154940" y="311150"/>
                  </a:cubicBezTo>
                </a:path>
              </a:pathLst>
            </a:custGeom>
            <a:solidFill>
              <a:srgbClr val="B86B9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CC51A4D4-54EB-F7E2-DA88-8FC1EFF3006A}"/>
              </a:ext>
            </a:extLst>
          </p:cNvPr>
          <p:cNvGrpSpPr/>
          <p:nvPr/>
        </p:nvGrpSpPr>
        <p:grpSpPr>
          <a:xfrm>
            <a:off x="5739766" y="1541780"/>
            <a:ext cx="78105" cy="78105"/>
            <a:chOff x="0" y="0"/>
            <a:chExt cx="156210" cy="15621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2C74C55-C39F-BB13-2651-66B1F2CD14BA}"/>
                </a:ext>
              </a:extLst>
            </p:cNvPr>
            <p:cNvSpPr/>
            <p:nvPr/>
          </p:nvSpPr>
          <p:spPr>
            <a:xfrm>
              <a:off x="45720" y="50800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60" h="57150">
                  <a:moveTo>
                    <a:pt x="53340" y="13970"/>
                  </a:moveTo>
                  <a:cubicBezTo>
                    <a:pt x="58420" y="43180"/>
                    <a:pt x="52070" y="52070"/>
                    <a:pt x="45720" y="54610"/>
                  </a:cubicBezTo>
                  <a:cubicBezTo>
                    <a:pt x="39370" y="57150"/>
                    <a:pt x="29210" y="55880"/>
                    <a:pt x="22860" y="52070"/>
                  </a:cubicBezTo>
                  <a:cubicBezTo>
                    <a:pt x="17780" y="48260"/>
                    <a:pt x="11430" y="39370"/>
                    <a:pt x="11430" y="33020"/>
                  </a:cubicBezTo>
                  <a:cubicBezTo>
                    <a:pt x="11430" y="26670"/>
                    <a:pt x="16510" y="15240"/>
                    <a:pt x="21590" y="11430"/>
                  </a:cubicBezTo>
                  <a:cubicBezTo>
                    <a:pt x="26670" y="7620"/>
                    <a:pt x="38100" y="6350"/>
                    <a:pt x="44450" y="8890"/>
                  </a:cubicBezTo>
                  <a:cubicBezTo>
                    <a:pt x="50800" y="11430"/>
                    <a:pt x="58420" y="19050"/>
                    <a:pt x="59690" y="25400"/>
                  </a:cubicBezTo>
                  <a:cubicBezTo>
                    <a:pt x="60960" y="33020"/>
                    <a:pt x="55880" y="49530"/>
                    <a:pt x="48260" y="53340"/>
                  </a:cubicBezTo>
                  <a:cubicBezTo>
                    <a:pt x="39370" y="57150"/>
                    <a:pt x="13970" y="49530"/>
                    <a:pt x="7620" y="41910"/>
                  </a:cubicBezTo>
                  <a:cubicBezTo>
                    <a:pt x="1270" y="35560"/>
                    <a:pt x="0" y="17780"/>
                    <a:pt x="5080" y="11430"/>
                  </a:cubicBezTo>
                  <a:cubicBezTo>
                    <a:pt x="10160" y="3810"/>
                    <a:pt x="38100" y="0"/>
                    <a:pt x="38100" y="0"/>
                  </a:cubicBezTo>
                </a:path>
              </a:pathLst>
            </a:custGeom>
            <a:solidFill>
              <a:srgbClr val="D8B08C"/>
            </a:solidFill>
            <a:ln cap="sq">
              <a:noFill/>
              <a:prstDash val="solid"/>
              <a:miter/>
            </a:ln>
          </p:spPr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7B784ACF-C424-099B-190F-F935F195F9C6}"/>
              </a:ext>
            </a:extLst>
          </p:cNvPr>
          <p:cNvSpPr/>
          <p:nvPr/>
        </p:nvSpPr>
        <p:spPr>
          <a:xfrm rot="-162447">
            <a:off x="3635235" y="5390786"/>
            <a:ext cx="1851300" cy="867025"/>
          </a:xfrm>
          <a:custGeom>
            <a:avLst/>
            <a:gdLst/>
            <a:ahLst/>
            <a:cxnLst/>
            <a:rect l="l" t="t" r="r" b="b"/>
            <a:pathLst>
              <a:path w="2776950" h="1300538">
                <a:moveTo>
                  <a:pt x="0" y="0"/>
                </a:moveTo>
                <a:lnTo>
                  <a:pt x="2776950" y="0"/>
                </a:lnTo>
                <a:lnTo>
                  <a:pt x="2776950" y="1300539"/>
                </a:lnTo>
                <a:lnTo>
                  <a:pt x="0" y="130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CA48A82F-B490-05C7-48EC-6BABBEEF27AC}"/>
              </a:ext>
            </a:extLst>
          </p:cNvPr>
          <p:cNvSpPr/>
          <p:nvPr/>
        </p:nvSpPr>
        <p:spPr>
          <a:xfrm rot="236384">
            <a:off x="10733060" y="2777918"/>
            <a:ext cx="924705" cy="1294802"/>
          </a:xfrm>
          <a:custGeom>
            <a:avLst/>
            <a:gdLst/>
            <a:ahLst/>
            <a:cxnLst/>
            <a:rect l="l" t="t" r="r" b="b"/>
            <a:pathLst>
              <a:path w="1387057" h="1942203">
                <a:moveTo>
                  <a:pt x="0" y="0"/>
                </a:moveTo>
                <a:lnTo>
                  <a:pt x="1387057" y="0"/>
                </a:lnTo>
                <a:lnTo>
                  <a:pt x="1387057" y="1942203"/>
                </a:lnTo>
                <a:lnTo>
                  <a:pt x="0" y="1942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E14348B0-0A4F-5207-AEE0-1D215782FBE1}"/>
              </a:ext>
            </a:extLst>
          </p:cNvPr>
          <p:cNvSpPr/>
          <p:nvPr/>
        </p:nvSpPr>
        <p:spPr>
          <a:xfrm rot="220561">
            <a:off x="847205" y="466896"/>
            <a:ext cx="1823379" cy="953475"/>
          </a:xfrm>
          <a:custGeom>
            <a:avLst/>
            <a:gdLst/>
            <a:ahLst/>
            <a:cxnLst/>
            <a:rect l="l" t="t" r="r" b="b"/>
            <a:pathLst>
              <a:path w="2735068" h="1430213">
                <a:moveTo>
                  <a:pt x="0" y="0"/>
                </a:moveTo>
                <a:lnTo>
                  <a:pt x="2735068" y="0"/>
                </a:lnTo>
                <a:lnTo>
                  <a:pt x="2735068" y="1430213"/>
                </a:lnTo>
                <a:lnTo>
                  <a:pt x="0" y="1430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146BF4D3-B860-67F4-CC67-443CA6F5120C}"/>
              </a:ext>
            </a:extLst>
          </p:cNvPr>
          <p:cNvSpPr/>
          <p:nvPr/>
        </p:nvSpPr>
        <p:spPr>
          <a:xfrm rot="420285">
            <a:off x="10116585" y="554983"/>
            <a:ext cx="1017889" cy="1061683"/>
          </a:xfrm>
          <a:custGeom>
            <a:avLst/>
            <a:gdLst/>
            <a:ahLst/>
            <a:cxnLst/>
            <a:rect l="l" t="t" r="r" b="b"/>
            <a:pathLst>
              <a:path w="1526833" h="1592525">
                <a:moveTo>
                  <a:pt x="0" y="0"/>
                </a:moveTo>
                <a:lnTo>
                  <a:pt x="1526834" y="0"/>
                </a:lnTo>
                <a:lnTo>
                  <a:pt x="1526834" y="1592525"/>
                </a:lnTo>
                <a:lnTo>
                  <a:pt x="0" y="159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2B3E5FFE-7959-E0BC-C538-1A41928439F8}"/>
              </a:ext>
            </a:extLst>
          </p:cNvPr>
          <p:cNvSpPr/>
          <p:nvPr/>
        </p:nvSpPr>
        <p:spPr>
          <a:xfrm rot="-569934">
            <a:off x="364050" y="2433513"/>
            <a:ext cx="1079657" cy="1233307"/>
          </a:xfrm>
          <a:custGeom>
            <a:avLst/>
            <a:gdLst/>
            <a:ahLst/>
            <a:cxnLst/>
            <a:rect l="l" t="t" r="r" b="b"/>
            <a:pathLst>
              <a:path w="1619486" h="1849960">
                <a:moveTo>
                  <a:pt x="0" y="0"/>
                </a:moveTo>
                <a:lnTo>
                  <a:pt x="1619486" y="0"/>
                </a:lnTo>
                <a:lnTo>
                  <a:pt x="1619486" y="1849960"/>
                </a:lnTo>
                <a:lnTo>
                  <a:pt x="0" y="18499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3E3BBE9E-25B9-FA6C-6088-0DE810A36824}"/>
              </a:ext>
            </a:extLst>
          </p:cNvPr>
          <p:cNvSpPr/>
          <p:nvPr/>
        </p:nvSpPr>
        <p:spPr>
          <a:xfrm rot="-514279">
            <a:off x="9974467" y="5080107"/>
            <a:ext cx="1142206" cy="1142206"/>
          </a:xfrm>
          <a:custGeom>
            <a:avLst/>
            <a:gdLst/>
            <a:ahLst/>
            <a:cxnLst/>
            <a:rect l="l" t="t" r="r" b="b"/>
            <a:pathLst>
              <a:path w="1713309" h="1713309">
                <a:moveTo>
                  <a:pt x="0" y="0"/>
                </a:moveTo>
                <a:lnTo>
                  <a:pt x="1713309" y="0"/>
                </a:lnTo>
                <a:lnTo>
                  <a:pt x="1713309" y="1713309"/>
                </a:lnTo>
                <a:lnTo>
                  <a:pt x="0" y="17133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182CA76E-4CFA-A348-C56D-38CEC5E94D9C}"/>
              </a:ext>
            </a:extLst>
          </p:cNvPr>
          <p:cNvSpPr/>
          <p:nvPr/>
        </p:nvSpPr>
        <p:spPr>
          <a:xfrm rot="-827351">
            <a:off x="833221" y="4757248"/>
            <a:ext cx="1013433" cy="1359553"/>
          </a:xfrm>
          <a:custGeom>
            <a:avLst/>
            <a:gdLst/>
            <a:ahLst/>
            <a:cxnLst/>
            <a:rect l="l" t="t" r="r" b="b"/>
            <a:pathLst>
              <a:path w="1520150" h="2039329">
                <a:moveTo>
                  <a:pt x="0" y="0"/>
                </a:moveTo>
                <a:lnTo>
                  <a:pt x="1520150" y="0"/>
                </a:lnTo>
                <a:lnTo>
                  <a:pt x="1520150" y="2039329"/>
                </a:lnTo>
                <a:lnTo>
                  <a:pt x="0" y="20393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BBDB5D23-7330-58A8-309F-FAA63419B96C}"/>
              </a:ext>
            </a:extLst>
          </p:cNvPr>
          <p:cNvSpPr/>
          <p:nvPr/>
        </p:nvSpPr>
        <p:spPr>
          <a:xfrm rot="307064">
            <a:off x="7094081" y="5194939"/>
            <a:ext cx="934599" cy="1258719"/>
          </a:xfrm>
          <a:custGeom>
            <a:avLst/>
            <a:gdLst/>
            <a:ahLst/>
            <a:cxnLst/>
            <a:rect l="l" t="t" r="r" b="b"/>
            <a:pathLst>
              <a:path w="1401898" h="1888078">
                <a:moveTo>
                  <a:pt x="0" y="0"/>
                </a:moveTo>
                <a:lnTo>
                  <a:pt x="1401898" y="0"/>
                </a:lnTo>
                <a:lnTo>
                  <a:pt x="1401898" y="1888079"/>
                </a:lnTo>
                <a:lnTo>
                  <a:pt x="0" y="188807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D5810E-86E0-BF33-2A6D-95C36C4B0A0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835" y="946410"/>
            <a:ext cx="10807113" cy="35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950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287FBF-F88B-8522-1EB1-49B155FE30D9}"/>
              </a:ext>
            </a:extLst>
          </p:cNvPr>
          <p:cNvSpPr/>
          <p:nvPr/>
        </p:nvSpPr>
        <p:spPr>
          <a:xfrm>
            <a:off x="660400" y="533400"/>
            <a:ext cx="10820400" cy="5791200"/>
          </a:xfrm>
          <a:prstGeom prst="roundRect">
            <a:avLst>
              <a:gd name="adj" fmla="val 4251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A4412-4795-963D-9029-82CE272B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42" y="550985"/>
            <a:ext cx="9746317" cy="54889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963819-A657-2BE8-FF99-988D473A916A}"/>
              </a:ext>
            </a:extLst>
          </p:cNvPr>
          <p:cNvSpPr/>
          <p:nvPr/>
        </p:nvSpPr>
        <p:spPr>
          <a:xfrm>
            <a:off x="3454399" y="5826653"/>
            <a:ext cx="5283200" cy="711200"/>
          </a:xfrm>
          <a:prstGeom prst="roundRect">
            <a:avLst>
              <a:gd name="adj" fmla="val 3205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Đọc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ví dụ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endParaRPr lang="en-US" sz="36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A26BE-F169-B486-7DF8-28E08CB3D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3B2C5D-90B0-E7FE-7389-04E688A1A372}"/>
              </a:ext>
            </a:extLst>
          </p:cNvPr>
          <p:cNvSpPr/>
          <p:nvPr/>
        </p:nvSpPr>
        <p:spPr>
          <a:xfrm>
            <a:off x="660400" y="533400"/>
            <a:ext cx="10820400" cy="5791200"/>
          </a:xfrm>
          <a:prstGeom prst="roundRect">
            <a:avLst>
              <a:gd name="adj" fmla="val 4251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8092B-99F7-73B6-3D30-53116EC27F3A}"/>
              </a:ext>
            </a:extLst>
          </p:cNvPr>
          <p:cNvSpPr txBox="1"/>
          <p:nvPr/>
        </p:nvSpPr>
        <p:spPr>
          <a:xfrm>
            <a:off x="852847" y="1606389"/>
            <a:ext cx="6096000" cy="3507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20000"/>
              </a:lnSpc>
            </a:pP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Quan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sát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609630">
              <a:lnSpc>
                <a:spcPct val="120000"/>
              </a:lnSpc>
            </a:pP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</a:t>
            </a:r>
            <a:r>
              <a:rPr lang="vi-VN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hia lớp thành các nhóm 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667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09630">
              <a:lnSpc>
                <a:spcPct val="120000"/>
              </a:lnSpc>
            </a:pP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Các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 gấp, dán các tấm bìa để được những con vật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vi-VN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09630">
              <a:lnSpc>
                <a:spcPct val="120000"/>
              </a:lnSpc>
            </a:pPr>
            <a:r>
              <a:rPr lang="vi-VN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ỗi nhóm nhận xét các con vật có hình dạng gì và có thể sử dụng tấm bìa nào để gấp được con vật đó.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Animal-Themed 3D Shape Nets">
            <a:extLst>
              <a:ext uri="{FF2B5EF4-FFF2-40B4-BE49-F238E27FC236}">
                <a16:creationId xmlns:a16="http://schemas.microsoft.com/office/drawing/2014/main" id="{E8043984-C044-2050-9CE3-EBD134A2F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524" l="29206" r="97302">
                        <a14:backgroundMark x1="61746" y1="80317" x2="61746" y2="80317"/>
                        <a14:backgroundMark x1="62222" y1="57460" x2="62222" y2="57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85" t="5916" r="57" b="7834"/>
          <a:stretch/>
        </p:blipFill>
        <p:spPr bwMode="auto">
          <a:xfrm>
            <a:off x="7126749" y="3124200"/>
            <a:ext cx="446783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EE21FC-5495-2F06-A7B7-8EEF13221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8" l="0" r="99941">
                        <a14:foregroundMark x1="7638" y1="64758" x2="7638" y2="64758"/>
                        <a14:foregroundMark x1="7342" y1="54204" x2="7046" y2="62165"/>
                        <a14:foregroundMark x1="22262" y1="27639" x2="23150" y2="45349"/>
                        <a14:foregroundMark x1="75311" y1="27639" x2="75311" y2="45707"/>
                        <a14:foregroundMark x1="90527" y1="52415" x2="90290" y2="69678"/>
                        <a14:foregroundMark x1="75607" y1="75850" x2="75903" y2="90429"/>
                        <a14:foregroundMark x1="23150" y1="75403" x2="22854" y2="89982"/>
                        <a14:foregroundMark x1="7638" y1="52415" x2="7638" y2="52415"/>
                        <a14:foregroundMark x1="7342" y1="67889" x2="7342" y2="67889"/>
                      </a14:backgroundRemoval>
                    </a14:imgEffect>
                  </a14:imgLayer>
                </a14:imgProps>
              </a:ext>
            </a:extLst>
          </a:blip>
          <a:srcRect r="5622"/>
          <a:stretch/>
        </p:blipFill>
        <p:spPr>
          <a:xfrm rot="21273080">
            <a:off x="8073900" y="1172143"/>
            <a:ext cx="3166953" cy="22211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AD2621-B4A6-BC5C-66B3-F854D8E88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656" r="100000">
                        <a14:foregroundMark x1="44043" y1="3733" x2="44043" y2="3733"/>
                        <a14:foregroundMark x1="50060" y1="6337" x2="37966" y2="5816"/>
                        <a14:foregroundMark x1="56077" y1="10417" x2="55415" y2="32465"/>
                        <a14:foregroundMark x1="32310" y1="11458" x2="31949" y2="33941"/>
                        <a14:foregroundMark x1="32310" y1="69878" x2="33032" y2="89844"/>
                        <a14:foregroundMark x1="56077" y1="69878" x2="55415" y2="90885"/>
                        <a14:foregroundMark x1="36943" y1="96007" x2="52888" y2="97483"/>
                        <a14:foregroundMark x1="96209" y1="41146" x2="95909" y2="6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17219">
            <a:off x="6794862" y="1199508"/>
            <a:ext cx="2767877" cy="1918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D3E9D8-1115-3A44-6B46-E507EF111B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515" y="65460"/>
            <a:ext cx="42431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42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375809-B0C7-3BBF-3806-CC6664169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6C4686-F042-7D11-4BD6-0C75C426F7AE}"/>
              </a:ext>
            </a:extLst>
          </p:cNvPr>
          <p:cNvSpPr/>
          <p:nvPr/>
        </p:nvSpPr>
        <p:spPr>
          <a:xfrm>
            <a:off x="660400" y="533400"/>
            <a:ext cx="10820400" cy="5791200"/>
          </a:xfrm>
          <a:prstGeom prst="roundRect">
            <a:avLst>
              <a:gd name="adj" fmla="val 4251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47A1B1-10E3-C6A0-B525-798FB8D554EA}"/>
              </a:ext>
            </a:extLst>
          </p:cNvPr>
          <p:cNvSpPr/>
          <p:nvPr/>
        </p:nvSpPr>
        <p:spPr>
          <a:xfrm>
            <a:off x="3962400" y="182717"/>
            <a:ext cx="4216400" cy="711200"/>
          </a:xfrm>
          <a:prstGeom prst="roundRect">
            <a:avLst>
              <a:gd name="adj" fmla="val 3205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THỰC HÀNH</a:t>
            </a:r>
            <a:endParaRPr lang="en-US" sz="4000" b="1" dirty="0">
              <a:solidFill>
                <a:srgbClr val="C00000"/>
              </a:solidFill>
              <a:latin typeface="#9Slide03 BoosterNextFYBlack" panose="02000A0300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Animal-Themed 3D Shape Nets">
            <a:extLst>
              <a:ext uri="{FF2B5EF4-FFF2-40B4-BE49-F238E27FC236}">
                <a16:creationId xmlns:a16="http://schemas.microsoft.com/office/drawing/2014/main" id="{1172FC95-2D70-1734-DCF1-66C371FEE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524" l="29206" r="97302">
                        <a14:backgroundMark x1="61746" y1="80317" x2="61746" y2="80317"/>
                        <a14:backgroundMark x1="62222" y1="57460" x2="62222" y2="57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85" t="5916" r="57" b="7834"/>
          <a:stretch/>
        </p:blipFill>
        <p:spPr bwMode="auto">
          <a:xfrm>
            <a:off x="7511383" y="3434735"/>
            <a:ext cx="446783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86DD70-8406-3C03-3239-73D053232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8" l="0" r="99941">
                        <a14:foregroundMark x1="7638" y1="64758" x2="7638" y2="64758"/>
                        <a14:foregroundMark x1="7342" y1="54204" x2="7046" y2="62165"/>
                        <a14:foregroundMark x1="22262" y1="27639" x2="23150" y2="45349"/>
                        <a14:foregroundMark x1="75311" y1="27639" x2="75311" y2="45707"/>
                        <a14:foregroundMark x1="90527" y1="52415" x2="90290" y2="69678"/>
                        <a14:foregroundMark x1="75607" y1="75850" x2="75903" y2="90429"/>
                        <a14:foregroundMark x1="23150" y1="75403" x2="22854" y2="89982"/>
                        <a14:foregroundMark x1="7638" y1="52415" x2="7638" y2="52415"/>
                        <a14:foregroundMark x1="7342" y1="67889" x2="7342" y2="67889"/>
                      </a14:backgroundRemoval>
                    </a14:imgEffect>
                  </a14:imgLayer>
                </a14:imgProps>
              </a:ext>
            </a:extLst>
          </a:blip>
          <a:srcRect r="5622"/>
          <a:stretch/>
        </p:blipFill>
        <p:spPr>
          <a:xfrm rot="21273080">
            <a:off x="8339523" y="755978"/>
            <a:ext cx="3584811" cy="2514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EF5502-F2DC-9142-9CF3-21DCD09BB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656" r="100000">
                        <a14:foregroundMark x1="44043" y1="3733" x2="44043" y2="3733"/>
                        <a14:foregroundMark x1="50060" y1="6337" x2="37966" y2="5816"/>
                        <a14:foregroundMark x1="56077" y1="10417" x2="55415" y2="32465"/>
                        <a14:foregroundMark x1="32310" y1="11458" x2="31949" y2="33941"/>
                        <a14:foregroundMark x1="32310" y1="69878" x2="33032" y2="89844"/>
                        <a14:foregroundMark x1="56077" y1="69878" x2="55415" y2="90885"/>
                        <a14:foregroundMark x1="36943" y1="96007" x2="52888" y2="97483"/>
                        <a14:foregroundMark x1="96209" y1="41146" x2="95909" y2="6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17219">
            <a:off x="5528259" y="1642118"/>
            <a:ext cx="3627724" cy="2514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F984C-8F0A-4020-FE7F-F6D72184B7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8400" y="4127621"/>
            <a:ext cx="5341607" cy="26177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6CE3E1-DD1A-B8A9-E431-F9D55A68AA1A}"/>
              </a:ext>
            </a:extLst>
          </p:cNvPr>
          <p:cNvSpPr/>
          <p:nvPr/>
        </p:nvSpPr>
        <p:spPr>
          <a:xfrm>
            <a:off x="998150" y="1087119"/>
            <a:ext cx="5064228" cy="2831544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 defTabSz="609630"/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Những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mô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hình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em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vừa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tạo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gọi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là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hình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khai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triển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của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một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hình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khối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Vậy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hình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khai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triển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của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một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hình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khối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là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gi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̀?</a:t>
            </a:r>
          </a:p>
        </p:txBody>
      </p:sp>
    </p:spTree>
    <p:extLst>
      <p:ext uri="{BB962C8B-B14F-4D97-AF65-F5344CB8AC3E}">
        <p14:creationId xmlns:p14="http://schemas.microsoft.com/office/powerpoint/2010/main" val="41351307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CF7FDDE-1041-05BE-D2B7-96C7D813CB86}"/>
              </a:ext>
            </a:extLst>
          </p:cNvPr>
          <p:cNvSpPr/>
          <p:nvPr/>
        </p:nvSpPr>
        <p:spPr>
          <a:xfrm>
            <a:off x="572855" y="338359"/>
            <a:ext cx="11172811" cy="6240241"/>
          </a:xfrm>
          <a:custGeom>
            <a:avLst/>
            <a:gdLst>
              <a:gd name="connsiteX0" fmla="*/ 0 w 16687800"/>
              <a:gd name="connsiteY0" fmla="*/ 0 h 9272288"/>
              <a:gd name="connsiteX1" fmla="*/ 16687800 w 16687800"/>
              <a:gd name="connsiteY1" fmla="*/ 0 h 9272288"/>
              <a:gd name="connsiteX2" fmla="*/ 16687800 w 16687800"/>
              <a:gd name="connsiteY2" fmla="*/ 9272288 h 9272288"/>
              <a:gd name="connsiteX3" fmla="*/ 0 w 16687800"/>
              <a:gd name="connsiteY3" fmla="*/ 9272288 h 9272288"/>
              <a:gd name="connsiteX4" fmla="*/ 0 w 16687800"/>
              <a:gd name="connsiteY4" fmla="*/ 0 h 9272288"/>
              <a:gd name="connsiteX0" fmla="*/ 0 w 16687800"/>
              <a:gd name="connsiteY0" fmla="*/ 0 h 9272288"/>
              <a:gd name="connsiteX1" fmla="*/ 16687800 w 16687800"/>
              <a:gd name="connsiteY1" fmla="*/ 0 h 9272288"/>
              <a:gd name="connsiteX2" fmla="*/ 16687800 w 16687800"/>
              <a:gd name="connsiteY2" fmla="*/ 9272288 h 9272288"/>
              <a:gd name="connsiteX3" fmla="*/ 0 w 16687800"/>
              <a:gd name="connsiteY3" fmla="*/ 9272288 h 9272288"/>
              <a:gd name="connsiteX4" fmla="*/ 0 w 16687800"/>
              <a:gd name="connsiteY4" fmla="*/ 0 h 9272288"/>
              <a:gd name="connsiteX0" fmla="*/ 0 w 16687800"/>
              <a:gd name="connsiteY0" fmla="*/ 88074 h 9360362"/>
              <a:gd name="connsiteX1" fmla="*/ 16687800 w 16687800"/>
              <a:gd name="connsiteY1" fmla="*/ 88074 h 9360362"/>
              <a:gd name="connsiteX2" fmla="*/ 16687800 w 16687800"/>
              <a:gd name="connsiteY2" fmla="*/ 9360362 h 9360362"/>
              <a:gd name="connsiteX3" fmla="*/ 0 w 16687800"/>
              <a:gd name="connsiteY3" fmla="*/ 9360362 h 9360362"/>
              <a:gd name="connsiteX4" fmla="*/ 0 w 16687800"/>
              <a:gd name="connsiteY4" fmla="*/ 88074 h 9360362"/>
              <a:gd name="connsiteX0" fmla="*/ 0 w 16687800"/>
              <a:gd name="connsiteY0" fmla="*/ 88074 h 9360362"/>
              <a:gd name="connsiteX1" fmla="*/ 16687800 w 16687800"/>
              <a:gd name="connsiteY1" fmla="*/ 88074 h 9360362"/>
              <a:gd name="connsiteX2" fmla="*/ 16687800 w 16687800"/>
              <a:gd name="connsiteY2" fmla="*/ 9360362 h 9360362"/>
              <a:gd name="connsiteX3" fmla="*/ 0 w 16687800"/>
              <a:gd name="connsiteY3" fmla="*/ 9360362 h 9360362"/>
              <a:gd name="connsiteX4" fmla="*/ 0 w 16687800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55118 w 16759217"/>
              <a:gd name="connsiteY0" fmla="*/ 88074 h 9360362"/>
              <a:gd name="connsiteX1" fmla="*/ 16742918 w 16759217"/>
              <a:gd name="connsiteY1" fmla="*/ 88074 h 9360362"/>
              <a:gd name="connsiteX2" fmla="*/ 16742918 w 16759217"/>
              <a:gd name="connsiteY2" fmla="*/ 9360362 h 9360362"/>
              <a:gd name="connsiteX3" fmla="*/ 55118 w 16759217"/>
              <a:gd name="connsiteY3" fmla="*/ 9360362 h 9360362"/>
              <a:gd name="connsiteX4" fmla="*/ 55118 w 16759217"/>
              <a:gd name="connsiteY4" fmla="*/ 88074 h 936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59217" h="9360362">
                <a:moveTo>
                  <a:pt x="55118" y="88074"/>
                </a:moveTo>
                <a:cubicBezTo>
                  <a:pt x="3773678" y="286194"/>
                  <a:pt x="11180318" y="-186246"/>
                  <a:pt x="16742918" y="88074"/>
                </a:cubicBezTo>
                <a:cubicBezTo>
                  <a:pt x="16087598" y="3331237"/>
                  <a:pt x="16880078" y="6284839"/>
                  <a:pt x="16742918" y="9360362"/>
                </a:cubicBezTo>
                <a:cubicBezTo>
                  <a:pt x="11149838" y="8918402"/>
                  <a:pt x="4794758" y="8903162"/>
                  <a:pt x="55118" y="9360362"/>
                </a:cubicBezTo>
                <a:cubicBezTo>
                  <a:pt x="405638" y="6574399"/>
                  <a:pt x="-173482" y="3194077"/>
                  <a:pt x="55118" y="88074"/>
                </a:cubicBez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0" name="Picture 2" descr="Enkl 3D Animal Models (teacher made) - Twinkl">
            <a:extLst>
              <a:ext uri="{FF2B5EF4-FFF2-40B4-BE49-F238E27FC236}">
                <a16:creationId xmlns:a16="http://schemas.microsoft.com/office/drawing/2014/main" id="{3179B9F9-E139-4B1A-C0B8-8DC4CF2C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02" y="634722"/>
            <a:ext cx="8270796" cy="41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046C-C578-2E04-6662-1152C3F6E975}"/>
              </a:ext>
            </a:extLst>
          </p:cNvPr>
          <p:cNvSpPr txBox="1"/>
          <p:nvPr/>
        </p:nvSpPr>
        <p:spPr>
          <a:xfrm>
            <a:off x="1193800" y="4966474"/>
            <a:ext cx="9829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vi-VN" sz="4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khai triển của một hình khối 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 hình có thể gấp lại để được hình khối đó.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</TotalTime>
  <Words>273</Words>
  <Application>Microsoft Office PowerPoint</Application>
  <PresentationFormat>Widescreen</PresentationFormat>
  <Paragraphs>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#9Slide03 BoosterNextFYBlack</vt:lpstr>
      <vt:lpstr>#9Slide05 SVNUT Triumph</vt:lpstr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9Slide</cp:lastModifiedBy>
  <cp:revision>5</cp:revision>
  <dcterms:created xsi:type="dcterms:W3CDTF">2024-12-26T07:06:37Z</dcterms:created>
  <dcterms:modified xsi:type="dcterms:W3CDTF">2025-02-23T14:14:14Z</dcterms:modified>
  <cp:category>9Slide.vn</cp:category>
</cp:coreProperties>
</file>