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8" r:id="rId15"/>
    <p:sldId id="279" r:id="rId16"/>
    <p:sldId id="280" r:id="rId17"/>
    <p:sldId id="269" r:id="rId18"/>
    <p:sldId id="281" r:id="rId19"/>
    <p:sldId id="283" r:id="rId20"/>
    <p:sldId id="271" r:id="rId21"/>
    <p:sldId id="285" r:id="rId22"/>
    <p:sldId id="286" r:id="rId23"/>
    <p:sldId id="270" r:id="rId24"/>
    <p:sldId id="289" r:id="rId25"/>
    <p:sldId id="290" r:id="rId26"/>
    <p:sldId id="284" r:id="rId27"/>
    <p:sldId id="272" r:id="rId28"/>
    <p:sldId id="273" r:id="rId29"/>
    <p:sldId id="274" r:id="rId30"/>
    <p:sldId id="291" r:id="rId31"/>
    <p:sldId id="292" r:id="rId32"/>
    <p:sldId id="293" r:id="rId33"/>
    <p:sldId id="275" r:id="rId34"/>
    <p:sldId id="287" r:id="rId35"/>
    <p:sldId id="276" r:id="rId36"/>
  </p:sldIdLst>
  <p:sldSz cx="18288000" cy="10287000"/>
  <p:notesSz cx="6858000" cy="9144000"/>
  <p:embeddedFontLst>
    <p:embeddedFont>
      <p:font typeface="#9Slide07 Crocante" panose="02000000000000000000" pitchFamily="2" charset="0"/>
      <p:regular r:id="rId37"/>
    </p:embeddedFont>
    <p:embeddedFont>
      <p:font typeface="Bungee" panose="020B0604020202020204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mbria Math" panose="02040503050406030204" pitchFamily="18" charset="0"/>
      <p:regular r:id="rId43"/>
    </p:embeddedFont>
    <p:embeddedFont>
      <p:font typeface="Open Sans" panose="020B0604020202020204" charset="0"/>
      <p:regular r:id="rId44"/>
      <p:bold r:id="rId45"/>
      <p:italic r:id="rId46"/>
      <p:boldItalic r:id="rId47"/>
    </p:embeddedFont>
    <p:embeddedFont>
      <p:font typeface="Open Sans Bold" panose="020B0604020202020204" charset="0"/>
      <p:regular r:id="rId48"/>
      <p:bold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5E7D"/>
    <a:srgbClr val="A1BC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09" autoAdjust="0"/>
    <p:restoredTop sz="94622" autoAdjust="0"/>
  </p:normalViewPr>
  <p:slideViewPr>
    <p:cSldViewPr>
      <p:cViewPr>
        <p:scale>
          <a:sx n="50" d="100"/>
          <a:sy n="50" d="100"/>
        </p:scale>
        <p:origin x="43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2A0E18-C849-4573-895C-EA80E1C97316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88.png"/><Relationship Id="rId3" Type="http://schemas.openxmlformats.org/officeDocument/2006/relationships/image" Target="../media/image44.png"/><Relationship Id="rId7" Type="http://schemas.openxmlformats.org/officeDocument/2006/relationships/image" Target="../media/image54.png"/><Relationship Id="rId12" Type="http://schemas.openxmlformats.org/officeDocument/2006/relationships/image" Target="../media/image87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86.png"/><Relationship Id="rId5" Type="http://schemas.openxmlformats.org/officeDocument/2006/relationships/image" Target="../media/image15.png"/><Relationship Id="rId15" Type="http://schemas.openxmlformats.org/officeDocument/2006/relationships/image" Target="../media/image90.jpeg"/><Relationship Id="rId10" Type="http://schemas.openxmlformats.org/officeDocument/2006/relationships/image" Target="../media/image40.svg"/><Relationship Id="rId4" Type="http://schemas.openxmlformats.org/officeDocument/2006/relationships/image" Target="../media/image45.svg"/><Relationship Id="rId9" Type="http://schemas.openxmlformats.org/officeDocument/2006/relationships/image" Target="../media/image39.png"/><Relationship Id="rId14" Type="http://schemas.openxmlformats.org/officeDocument/2006/relationships/image" Target="../media/image8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13" Type="http://schemas.openxmlformats.org/officeDocument/2006/relationships/image" Target="../media/image35.png"/><Relationship Id="rId18" Type="http://schemas.openxmlformats.org/officeDocument/2006/relationships/image" Target="../media/image38.svg"/><Relationship Id="rId3" Type="http://schemas.openxmlformats.org/officeDocument/2006/relationships/image" Target="../media/image19.png"/><Relationship Id="rId7" Type="http://schemas.openxmlformats.org/officeDocument/2006/relationships/image" Target="../media/image80.png"/><Relationship Id="rId12" Type="http://schemas.openxmlformats.org/officeDocument/2006/relationships/image" Target="../media/image70.svg"/><Relationship Id="rId17" Type="http://schemas.openxmlformats.org/officeDocument/2006/relationships/image" Target="../media/image37.png"/><Relationship Id="rId2" Type="http://schemas.openxmlformats.org/officeDocument/2006/relationships/image" Target="../media/image14.png"/><Relationship Id="rId16" Type="http://schemas.openxmlformats.org/officeDocument/2006/relationships/image" Target="../media/image9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svg"/><Relationship Id="rId11" Type="http://schemas.openxmlformats.org/officeDocument/2006/relationships/image" Target="../media/image69.png"/><Relationship Id="rId5" Type="http://schemas.openxmlformats.org/officeDocument/2006/relationships/image" Target="../media/image91.png"/><Relationship Id="rId15" Type="http://schemas.openxmlformats.org/officeDocument/2006/relationships/image" Target="../media/image93.png"/><Relationship Id="rId10" Type="http://schemas.openxmlformats.org/officeDocument/2006/relationships/image" Target="../media/image49.svg"/><Relationship Id="rId19" Type="http://schemas.openxmlformats.org/officeDocument/2006/relationships/image" Target="../media/image610.png"/><Relationship Id="rId4" Type="http://schemas.openxmlformats.org/officeDocument/2006/relationships/image" Target="../media/image20.svg"/><Relationship Id="rId9" Type="http://schemas.openxmlformats.org/officeDocument/2006/relationships/image" Target="../media/image48.png"/><Relationship Id="rId14" Type="http://schemas.openxmlformats.org/officeDocument/2006/relationships/image" Target="../media/image3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13" Type="http://schemas.openxmlformats.org/officeDocument/2006/relationships/image" Target="../media/image90.jpeg"/><Relationship Id="rId3" Type="http://schemas.openxmlformats.org/officeDocument/2006/relationships/image" Target="../media/image97.png"/><Relationship Id="rId7" Type="http://schemas.openxmlformats.org/officeDocument/2006/relationships/image" Target="../media/image99.png"/><Relationship Id="rId12" Type="http://schemas.openxmlformats.org/officeDocument/2006/relationships/image" Target="../media/image7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56.jpeg"/><Relationship Id="rId5" Type="http://schemas.openxmlformats.org/officeDocument/2006/relationships/image" Target="../media/image2.png"/><Relationship Id="rId10" Type="http://schemas.openxmlformats.org/officeDocument/2006/relationships/image" Target="../media/image41.jpeg"/><Relationship Id="rId4" Type="http://schemas.openxmlformats.org/officeDocument/2006/relationships/image" Target="../media/image98.svg"/><Relationship Id="rId9" Type="http://schemas.openxmlformats.org/officeDocument/2006/relationships/image" Target="../media/image10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3" Type="http://schemas.openxmlformats.org/officeDocument/2006/relationships/image" Target="../media/image97.png"/><Relationship Id="rId7" Type="http://schemas.openxmlformats.org/officeDocument/2006/relationships/image" Target="../media/image9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102.png"/><Relationship Id="rId4" Type="http://schemas.openxmlformats.org/officeDocument/2006/relationships/image" Target="../media/image98.svg"/><Relationship Id="rId9" Type="http://schemas.openxmlformats.org/officeDocument/2006/relationships/image" Target="../media/image10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13" Type="http://schemas.openxmlformats.org/officeDocument/2006/relationships/image" Target="../media/image90.jpeg"/><Relationship Id="rId3" Type="http://schemas.openxmlformats.org/officeDocument/2006/relationships/image" Target="../media/image97.png"/><Relationship Id="rId7" Type="http://schemas.openxmlformats.org/officeDocument/2006/relationships/image" Target="../media/image99.png"/><Relationship Id="rId12" Type="http://schemas.openxmlformats.org/officeDocument/2006/relationships/image" Target="../media/image7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56.jpeg"/><Relationship Id="rId5" Type="http://schemas.openxmlformats.org/officeDocument/2006/relationships/image" Target="../media/image2.png"/><Relationship Id="rId10" Type="http://schemas.openxmlformats.org/officeDocument/2006/relationships/image" Target="../media/image41.jpeg"/><Relationship Id="rId4" Type="http://schemas.openxmlformats.org/officeDocument/2006/relationships/image" Target="../media/image98.svg"/><Relationship Id="rId9" Type="http://schemas.openxmlformats.org/officeDocument/2006/relationships/image" Target="../media/image10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13" Type="http://schemas.openxmlformats.org/officeDocument/2006/relationships/image" Target="../media/image90.jpeg"/><Relationship Id="rId3" Type="http://schemas.openxmlformats.org/officeDocument/2006/relationships/image" Target="../media/image97.png"/><Relationship Id="rId7" Type="http://schemas.openxmlformats.org/officeDocument/2006/relationships/image" Target="../media/image99.png"/><Relationship Id="rId12" Type="http://schemas.openxmlformats.org/officeDocument/2006/relationships/image" Target="../media/image7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56.jpeg"/><Relationship Id="rId5" Type="http://schemas.openxmlformats.org/officeDocument/2006/relationships/image" Target="../media/image2.png"/><Relationship Id="rId10" Type="http://schemas.openxmlformats.org/officeDocument/2006/relationships/image" Target="../media/image41.jpeg"/><Relationship Id="rId4" Type="http://schemas.openxmlformats.org/officeDocument/2006/relationships/image" Target="../media/image98.svg"/><Relationship Id="rId9" Type="http://schemas.openxmlformats.org/officeDocument/2006/relationships/image" Target="../media/image10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3" Type="http://schemas.openxmlformats.org/officeDocument/2006/relationships/image" Target="../media/image97.png"/><Relationship Id="rId7" Type="http://schemas.openxmlformats.org/officeDocument/2006/relationships/image" Target="../media/image9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68.png"/><Relationship Id="rId4" Type="http://schemas.openxmlformats.org/officeDocument/2006/relationships/image" Target="../media/image98.svg"/><Relationship Id="rId9" Type="http://schemas.openxmlformats.org/officeDocument/2006/relationships/image" Target="../media/image10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3" Type="http://schemas.openxmlformats.org/officeDocument/2006/relationships/image" Target="../media/image97.png"/><Relationship Id="rId7" Type="http://schemas.openxmlformats.org/officeDocument/2006/relationships/image" Target="../media/image9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103.png"/><Relationship Id="rId4" Type="http://schemas.openxmlformats.org/officeDocument/2006/relationships/image" Target="../media/image98.svg"/><Relationship Id="rId9" Type="http://schemas.openxmlformats.org/officeDocument/2006/relationships/image" Target="../media/image10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3" Type="http://schemas.openxmlformats.org/officeDocument/2006/relationships/image" Target="../media/image97.png"/><Relationship Id="rId7" Type="http://schemas.openxmlformats.org/officeDocument/2006/relationships/image" Target="../media/image9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102.png"/><Relationship Id="rId4" Type="http://schemas.openxmlformats.org/officeDocument/2006/relationships/image" Target="../media/image98.svg"/><Relationship Id="rId9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3" Type="http://schemas.openxmlformats.org/officeDocument/2006/relationships/image" Target="../media/image97.png"/><Relationship Id="rId7" Type="http://schemas.openxmlformats.org/officeDocument/2006/relationships/image" Target="../media/image9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04.png"/><Relationship Id="rId5" Type="http://schemas.openxmlformats.org/officeDocument/2006/relationships/image" Target="../media/image2.png"/><Relationship Id="rId10" Type="http://schemas.openxmlformats.org/officeDocument/2006/relationships/image" Target="../media/image70.png"/><Relationship Id="rId4" Type="http://schemas.openxmlformats.org/officeDocument/2006/relationships/image" Target="../media/image98.svg"/><Relationship Id="rId9" Type="http://schemas.openxmlformats.org/officeDocument/2006/relationships/image" Target="../media/image10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3" Type="http://schemas.openxmlformats.org/officeDocument/2006/relationships/image" Target="../media/image97.png"/><Relationship Id="rId7" Type="http://schemas.openxmlformats.org/officeDocument/2006/relationships/image" Target="../media/image9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05.png"/><Relationship Id="rId5" Type="http://schemas.openxmlformats.org/officeDocument/2006/relationships/image" Target="../media/image2.png"/><Relationship Id="rId10" Type="http://schemas.openxmlformats.org/officeDocument/2006/relationships/image" Target="../media/image72.png"/><Relationship Id="rId4" Type="http://schemas.openxmlformats.org/officeDocument/2006/relationships/image" Target="../media/image98.svg"/><Relationship Id="rId9" Type="http://schemas.openxmlformats.org/officeDocument/2006/relationships/image" Target="../media/image10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3" Type="http://schemas.openxmlformats.org/officeDocument/2006/relationships/image" Target="../media/image97.png"/><Relationship Id="rId7" Type="http://schemas.openxmlformats.org/officeDocument/2006/relationships/image" Target="../media/image99.png"/><Relationship Id="rId12" Type="http://schemas.openxmlformats.org/officeDocument/2006/relationships/image" Target="../media/image7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76.png"/><Relationship Id="rId5" Type="http://schemas.openxmlformats.org/officeDocument/2006/relationships/image" Target="../media/image2.png"/><Relationship Id="rId10" Type="http://schemas.openxmlformats.org/officeDocument/2006/relationships/image" Target="../media/image750.png"/><Relationship Id="rId4" Type="http://schemas.openxmlformats.org/officeDocument/2006/relationships/image" Target="../media/image98.svg"/><Relationship Id="rId9" Type="http://schemas.openxmlformats.org/officeDocument/2006/relationships/image" Target="../media/image10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3" Type="http://schemas.openxmlformats.org/officeDocument/2006/relationships/image" Target="../media/image97.png"/><Relationship Id="rId7" Type="http://schemas.openxmlformats.org/officeDocument/2006/relationships/image" Target="../media/image9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103.png"/><Relationship Id="rId4" Type="http://schemas.openxmlformats.org/officeDocument/2006/relationships/image" Target="../media/image98.svg"/><Relationship Id="rId9" Type="http://schemas.openxmlformats.org/officeDocument/2006/relationships/image" Target="../media/image10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3" Type="http://schemas.openxmlformats.org/officeDocument/2006/relationships/image" Target="../media/image97.png"/><Relationship Id="rId7" Type="http://schemas.openxmlformats.org/officeDocument/2006/relationships/image" Target="../media/image9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102.png"/><Relationship Id="rId4" Type="http://schemas.openxmlformats.org/officeDocument/2006/relationships/image" Target="../media/image98.svg"/><Relationship Id="rId9" Type="http://schemas.openxmlformats.org/officeDocument/2006/relationships/image" Target="../media/image10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13" Type="http://schemas.openxmlformats.org/officeDocument/2006/relationships/image" Target="../media/image87.png"/><Relationship Id="rId18" Type="http://schemas.openxmlformats.org/officeDocument/2006/relationships/image" Target="../media/image109.png"/><Relationship Id="rId3" Type="http://schemas.openxmlformats.org/officeDocument/2006/relationships/image" Target="../media/image97.png"/><Relationship Id="rId7" Type="http://schemas.openxmlformats.org/officeDocument/2006/relationships/image" Target="../media/image99.png"/><Relationship Id="rId12" Type="http://schemas.openxmlformats.org/officeDocument/2006/relationships/image" Target="../media/image860.png"/><Relationship Id="rId17" Type="http://schemas.openxmlformats.org/officeDocument/2006/relationships/image" Target="../media/image108.svg"/><Relationship Id="rId2" Type="http://schemas.openxmlformats.org/officeDocument/2006/relationships/image" Target="../media/image1.png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5.png"/><Relationship Id="rId5" Type="http://schemas.openxmlformats.org/officeDocument/2006/relationships/image" Target="../media/image2.png"/><Relationship Id="rId15" Type="http://schemas.openxmlformats.org/officeDocument/2006/relationships/image" Target="../media/image89.png"/><Relationship Id="rId10" Type="http://schemas.openxmlformats.org/officeDocument/2006/relationships/image" Target="../media/image840.png"/><Relationship Id="rId19" Type="http://schemas.openxmlformats.org/officeDocument/2006/relationships/image" Target="../media/image110.png"/><Relationship Id="rId4" Type="http://schemas.openxmlformats.org/officeDocument/2006/relationships/image" Target="../media/image98.svg"/><Relationship Id="rId9" Type="http://schemas.openxmlformats.org/officeDocument/2006/relationships/image" Target="../media/image101.png"/><Relationship Id="rId14" Type="http://schemas.openxmlformats.org/officeDocument/2006/relationships/image" Target="../media/image88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13" Type="http://schemas.openxmlformats.org/officeDocument/2006/relationships/image" Target="../media/image109.png"/><Relationship Id="rId3" Type="http://schemas.openxmlformats.org/officeDocument/2006/relationships/image" Target="../media/image97.png"/><Relationship Id="rId7" Type="http://schemas.openxmlformats.org/officeDocument/2006/relationships/image" Target="../media/image99.png"/><Relationship Id="rId12" Type="http://schemas.openxmlformats.org/officeDocument/2006/relationships/image" Target="../media/image110.png"/><Relationship Id="rId2" Type="http://schemas.openxmlformats.org/officeDocument/2006/relationships/image" Target="../media/image1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08.svg"/><Relationship Id="rId5" Type="http://schemas.openxmlformats.org/officeDocument/2006/relationships/image" Target="../media/image2.png"/><Relationship Id="rId15" Type="http://schemas.openxmlformats.org/officeDocument/2006/relationships/image" Target="../media/image820.png"/><Relationship Id="rId10" Type="http://schemas.openxmlformats.org/officeDocument/2006/relationships/image" Target="../media/image107.png"/><Relationship Id="rId4" Type="http://schemas.openxmlformats.org/officeDocument/2006/relationships/image" Target="../media/image98.svg"/><Relationship Id="rId9" Type="http://schemas.openxmlformats.org/officeDocument/2006/relationships/image" Target="../media/image101.png"/><Relationship Id="rId1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3" Type="http://schemas.openxmlformats.org/officeDocument/2006/relationships/image" Target="../media/image97.png"/><Relationship Id="rId7" Type="http://schemas.openxmlformats.org/officeDocument/2006/relationships/image" Target="../media/image9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90.png"/><Relationship Id="rId4" Type="http://schemas.openxmlformats.org/officeDocument/2006/relationships/image" Target="../media/image98.svg"/><Relationship Id="rId9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3" Type="http://schemas.openxmlformats.org/officeDocument/2006/relationships/image" Target="../media/image97.png"/><Relationship Id="rId7" Type="http://schemas.openxmlformats.org/officeDocument/2006/relationships/image" Target="../media/image99.png"/><Relationship Id="rId12" Type="http://schemas.openxmlformats.org/officeDocument/2006/relationships/image" Target="../media/image9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12.svg"/><Relationship Id="rId5" Type="http://schemas.openxmlformats.org/officeDocument/2006/relationships/image" Target="../media/image2.png"/><Relationship Id="rId10" Type="http://schemas.openxmlformats.org/officeDocument/2006/relationships/image" Target="../media/image111.png"/><Relationship Id="rId4" Type="http://schemas.openxmlformats.org/officeDocument/2006/relationships/image" Target="../media/image98.svg"/><Relationship Id="rId9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18" Type="http://schemas.openxmlformats.org/officeDocument/2006/relationships/image" Target="../media/image3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29.png"/><Relationship Id="rId2" Type="http://schemas.openxmlformats.org/officeDocument/2006/relationships/image" Target="../media/image14.png"/><Relationship Id="rId16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3" Type="http://schemas.openxmlformats.org/officeDocument/2006/relationships/image" Target="../media/image97.png"/><Relationship Id="rId7" Type="http://schemas.openxmlformats.org/officeDocument/2006/relationships/image" Target="../media/image9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103.png"/><Relationship Id="rId4" Type="http://schemas.openxmlformats.org/officeDocument/2006/relationships/image" Target="../media/image98.svg"/><Relationship Id="rId9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3" Type="http://schemas.openxmlformats.org/officeDocument/2006/relationships/image" Target="../media/image97.png"/><Relationship Id="rId7" Type="http://schemas.openxmlformats.org/officeDocument/2006/relationships/image" Target="../media/image9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102.png"/><Relationship Id="rId4" Type="http://schemas.openxmlformats.org/officeDocument/2006/relationships/image" Target="../media/image98.svg"/><Relationship Id="rId9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3" Type="http://schemas.openxmlformats.org/officeDocument/2006/relationships/image" Target="../media/image97.png"/><Relationship Id="rId7" Type="http://schemas.openxmlformats.org/officeDocument/2006/relationships/image" Target="../media/image99.png"/><Relationship Id="rId12" Type="http://schemas.openxmlformats.org/officeDocument/2006/relationships/image" Target="../media/image9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12.svg"/><Relationship Id="rId5" Type="http://schemas.openxmlformats.org/officeDocument/2006/relationships/image" Target="../media/image2.png"/><Relationship Id="rId10" Type="http://schemas.openxmlformats.org/officeDocument/2006/relationships/image" Target="../media/image111.png"/><Relationship Id="rId4" Type="http://schemas.openxmlformats.org/officeDocument/2006/relationships/image" Target="../media/image98.svg"/><Relationship Id="rId9" Type="http://schemas.openxmlformats.org/officeDocument/2006/relationships/image" Target="../media/image10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3" Type="http://schemas.openxmlformats.org/officeDocument/2006/relationships/image" Target="../media/image97.png"/><Relationship Id="rId7" Type="http://schemas.openxmlformats.org/officeDocument/2006/relationships/image" Target="../media/image9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94.png"/><Relationship Id="rId5" Type="http://schemas.openxmlformats.org/officeDocument/2006/relationships/image" Target="../media/image2.png"/><Relationship Id="rId10" Type="http://schemas.openxmlformats.org/officeDocument/2006/relationships/image" Target="../media/image113.png"/><Relationship Id="rId4" Type="http://schemas.openxmlformats.org/officeDocument/2006/relationships/image" Target="../media/image98.svg"/><Relationship Id="rId9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3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3" Type="http://schemas.openxmlformats.org/officeDocument/2006/relationships/image" Target="../media/image97.png"/><Relationship Id="rId7" Type="http://schemas.openxmlformats.org/officeDocument/2006/relationships/image" Target="../media/image99.png"/><Relationship Id="rId12" Type="http://schemas.openxmlformats.org/officeDocument/2006/relationships/image" Target="../media/image1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image" Target="../media/image98.svg"/><Relationship Id="rId9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39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38.svg"/><Relationship Id="rId2" Type="http://schemas.openxmlformats.org/officeDocument/2006/relationships/image" Target="../media/image14.png"/><Relationship Id="rId16" Type="http://schemas.openxmlformats.org/officeDocument/2006/relationships/image" Target="../media/image2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5" Type="http://schemas.openxmlformats.org/officeDocument/2006/relationships/image" Target="../media/image41.jpeg"/><Relationship Id="rId10" Type="http://schemas.openxmlformats.org/officeDocument/2006/relationships/image" Target="../media/image16.svg"/><Relationship Id="rId4" Type="http://schemas.openxmlformats.org/officeDocument/2006/relationships/image" Target="../media/image32.svg"/><Relationship Id="rId9" Type="http://schemas.openxmlformats.org/officeDocument/2006/relationships/image" Target="../media/image15.png"/><Relationship Id="rId14" Type="http://schemas.openxmlformats.org/officeDocument/2006/relationships/image" Target="../media/image4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34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4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48.png"/><Relationship Id="rId5" Type="http://schemas.openxmlformats.org/officeDocument/2006/relationships/image" Target="../media/image44.png"/><Relationship Id="rId10" Type="http://schemas.openxmlformats.org/officeDocument/2006/relationships/image" Target="../media/image38.svg"/><Relationship Id="rId4" Type="http://schemas.openxmlformats.org/officeDocument/2006/relationships/image" Target="../media/image43.sv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39.png"/><Relationship Id="rId3" Type="http://schemas.openxmlformats.org/officeDocument/2006/relationships/image" Target="../media/image50.png"/><Relationship Id="rId7" Type="http://schemas.openxmlformats.org/officeDocument/2006/relationships/image" Target="../media/image44.png"/><Relationship Id="rId12" Type="http://schemas.openxmlformats.org/officeDocument/2006/relationships/image" Target="../media/image5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54.png"/><Relationship Id="rId5" Type="http://schemas.openxmlformats.org/officeDocument/2006/relationships/image" Target="../media/image52.png"/><Relationship Id="rId15" Type="http://schemas.openxmlformats.org/officeDocument/2006/relationships/image" Target="../media/image56.jpeg"/><Relationship Id="rId10" Type="http://schemas.openxmlformats.org/officeDocument/2006/relationships/image" Target="../media/image16.svg"/><Relationship Id="rId4" Type="http://schemas.openxmlformats.org/officeDocument/2006/relationships/image" Target="../media/image51.svg"/><Relationship Id="rId9" Type="http://schemas.openxmlformats.org/officeDocument/2006/relationships/image" Target="../media/image15.png"/><Relationship Id="rId14" Type="http://schemas.openxmlformats.org/officeDocument/2006/relationships/image" Target="../media/image4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8.png"/><Relationship Id="rId3" Type="http://schemas.openxmlformats.org/officeDocument/2006/relationships/image" Target="../media/image57.png"/><Relationship Id="rId7" Type="http://schemas.openxmlformats.org/officeDocument/2006/relationships/image" Target="../media/image35.png"/><Relationship Id="rId12" Type="http://schemas.openxmlformats.org/officeDocument/2006/relationships/image" Target="../media/image64.svg"/><Relationship Id="rId17" Type="http://schemas.openxmlformats.org/officeDocument/2006/relationships/image" Target="../media/image440.png"/><Relationship Id="rId2" Type="http://schemas.openxmlformats.org/officeDocument/2006/relationships/image" Target="../media/image14.png"/><Relationship Id="rId16" Type="http://schemas.openxmlformats.org/officeDocument/2006/relationships/image" Target="../media/image6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openxmlformats.org/officeDocument/2006/relationships/image" Target="../media/image63.png"/><Relationship Id="rId5" Type="http://schemas.openxmlformats.org/officeDocument/2006/relationships/image" Target="../media/image59.png"/><Relationship Id="rId15" Type="http://schemas.openxmlformats.org/officeDocument/2006/relationships/image" Target="../media/image65.png"/><Relationship Id="rId10" Type="http://schemas.openxmlformats.org/officeDocument/2006/relationships/image" Target="../media/image62.svg"/><Relationship Id="rId4" Type="http://schemas.openxmlformats.org/officeDocument/2006/relationships/image" Target="../media/image58.svg"/><Relationship Id="rId9" Type="http://schemas.openxmlformats.org/officeDocument/2006/relationships/image" Target="../media/image61.png"/><Relationship Id="rId14" Type="http://schemas.openxmlformats.org/officeDocument/2006/relationships/image" Target="../media/image4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jpeg"/><Relationship Id="rId10" Type="http://schemas.openxmlformats.org/officeDocument/2006/relationships/image" Target="../media/image74.svg"/><Relationship Id="rId4" Type="http://schemas.openxmlformats.org/officeDocument/2006/relationships/image" Target="../media/image68.svg"/><Relationship Id="rId9" Type="http://schemas.openxmlformats.org/officeDocument/2006/relationships/image" Target="../media/image73.png"/><Relationship Id="rId14" Type="http://schemas.openxmlformats.org/officeDocument/2006/relationships/image" Target="../media/image7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54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38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11" Type="http://schemas.openxmlformats.org/officeDocument/2006/relationships/image" Target="../media/image37.png"/><Relationship Id="rId5" Type="http://schemas.openxmlformats.org/officeDocument/2006/relationships/image" Target="../media/image82.png"/><Relationship Id="rId15" Type="http://schemas.openxmlformats.org/officeDocument/2006/relationships/image" Target="../media/image55.png"/><Relationship Id="rId10" Type="http://schemas.openxmlformats.org/officeDocument/2006/relationships/image" Target="../media/image66.svg"/><Relationship Id="rId4" Type="http://schemas.openxmlformats.org/officeDocument/2006/relationships/image" Target="../media/image81.svg"/><Relationship Id="rId9" Type="http://schemas.openxmlformats.org/officeDocument/2006/relationships/image" Target="../media/image65.png"/><Relationship Id="rId14" Type="http://schemas.openxmlformats.org/officeDocument/2006/relationships/image" Target="../media/image5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2109" y="314594"/>
            <a:ext cx="15263782" cy="9657811"/>
          </a:xfrm>
          <a:custGeom>
            <a:avLst/>
            <a:gdLst/>
            <a:ahLst/>
            <a:cxnLst/>
            <a:rect l="l" t="t" r="r" b="b"/>
            <a:pathLst>
              <a:path w="15263782" h="9657811">
                <a:moveTo>
                  <a:pt x="0" y="0"/>
                </a:moveTo>
                <a:lnTo>
                  <a:pt x="15263782" y="0"/>
                </a:lnTo>
                <a:lnTo>
                  <a:pt x="15263782" y="9657812"/>
                </a:lnTo>
                <a:lnTo>
                  <a:pt x="0" y="96578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2361977" y="3324936"/>
            <a:ext cx="7991400" cy="7112346"/>
          </a:xfrm>
          <a:custGeom>
            <a:avLst/>
            <a:gdLst/>
            <a:ahLst/>
            <a:cxnLst/>
            <a:rect l="l" t="t" r="r" b="b"/>
            <a:pathLst>
              <a:path w="7991400" h="7112346">
                <a:moveTo>
                  <a:pt x="0" y="0"/>
                </a:moveTo>
                <a:lnTo>
                  <a:pt x="7991400" y="0"/>
                </a:lnTo>
                <a:lnTo>
                  <a:pt x="7991400" y="7112346"/>
                </a:lnTo>
                <a:lnTo>
                  <a:pt x="0" y="71123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535780" y="2422885"/>
            <a:ext cx="2129987" cy="1178593"/>
          </a:xfrm>
          <a:custGeom>
            <a:avLst/>
            <a:gdLst/>
            <a:ahLst/>
            <a:cxnLst/>
            <a:rect l="l" t="t" r="r" b="b"/>
            <a:pathLst>
              <a:path w="2129987" h="1178593">
                <a:moveTo>
                  <a:pt x="0" y="0"/>
                </a:moveTo>
                <a:lnTo>
                  <a:pt x="2129986" y="0"/>
                </a:lnTo>
                <a:lnTo>
                  <a:pt x="2129986" y="1178593"/>
                </a:lnTo>
                <a:lnTo>
                  <a:pt x="0" y="11785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22554">
            <a:off x="10235055" y="7607644"/>
            <a:ext cx="1865781" cy="1380678"/>
          </a:xfrm>
          <a:custGeom>
            <a:avLst/>
            <a:gdLst/>
            <a:ahLst/>
            <a:cxnLst/>
            <a:rect l="l" t="t" r="r" b="b"/>
            <a:pathLst>
              <a:path w="1865781" h="1380678">
                <a:moveTo>
                  <a:pt x="0" y="0"/>
                </a:moveTo>
                <a:lnTo>
                  <a:pt x="1865781" y="0"/>
                </a:lnTo>
                <a:lnTo>
                  <a:pt x="1865781" y="1380678"/>
                </a:lnTo>
                <a:lnTo>
                  <a:pt x="0" y="13806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600" y="2137529"/>
            <a:ext cx="6133545" cy="13578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1686" y="5789485"/>
            <a:ext cx="7674918" cy="17540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409700"/>
            <a:ext cx="2316681" cy="23166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62200" y="3724229"/>
            <a:ext cx="11929656" cy="226611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36105" y="-7236605"/>
            <a:ext cx="24760210" cy="24760210"/>
          </a:xfrm>
          <a:custGeom>
            <a:avLst/>
            <a:gdLst/>
            <a:ahLst/>
            <a:cxnLst/>
            <a:rect l="l" t="t" r="r" b="b"/>
            <a:pathLst>
              <a:path w="24760210" h="24760210">
                <a:moveTo>
                  <a:pt x="0" y="0"/>
                </a:moveTo>
                <a:lnTo>
                  <a:pt x="24760210" y="0"/>
                </a:lnTo>
                <a:lnTo>
                  <a:pt x="24760210" y="24760210"/>
                </a:lnTo>
                <a:lnTo>
                  <a:pt x="0" y="247602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598116">
            <a:off x="-801749" y="-771532"/>
            <a:ext cx="7315200" cy="3107668"/>
          </a:xfrm>
          <a:custGeom>
            <a:avLst/>
            <a:gdLst/>
            <a:ahLst/>
            <a:cxnLst/>
            <a:rect l="l" t="t" r="r" b="b"/>
            <a:pathLst>
              <a:path w="7315200" h="3107668">
                <a:moveTo>
                  <a:pt x="0" y="0"/>
                </a:moveTo>
                <a:lnTo>
                  <a:pt x="7315200" y="0"/>
                </a:lnTo>
                <a:lnTo>
                  <a:pt x="7315200" y="3107668"/>
                </a:lnTo>
                <a:lnTo>
                  <a:pt x="0" y="31076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274661">
            <a:off x="-1473411" y="7879174"/>
            <a:ext cx="5004222" cy="4114800"/>
          </a:xfrm>
          <a:custGeom>
            <a:avLst/>
            <a:gdLst/>
            <a:ahLst/>
            <a:cxnLst/>
            <a:rect l="l" t="t" r="r" b="b"/>
            <a:pathLst>
              <a:path w="5004222" h="4114800">
                <a:moveTo>
                  <a:pt x="0" y="0"/>
                </a:moveTo>
                <a:lnTo>
                  <a:pt x="5004222" y="0"/>
                </a:lnTo>
                <a:lnTo>
                  <a:pt x="50042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420906" y="8051307"/>
            <a:ext cx="2124789" cy="1885267"/>
          </a:xfrm>
          <a:custGeom>
            <a:avLst/>
            <a:gdLst/>
            <a:ahLst/>
            <a:cxnLst/>
            <a:rect l="l" t="t" r="r" b="b"/>
            <a:pathLst>
              <a:path w="2124789" h="1885267">
                <a:moveTo>
                  <a:pt x="0" y="0"/>
                </a:moveTo>
                <a:lnTo>
                  <a:pt x="2124789" y="0"/>
                </a:lnTo>
                <a:lnTo>
                  <a:pt x="2124789" y="1885267"/>
                </a:lnTo>
                <a:lnTo>
                  <a:pt x="0" y="18852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823878" y="250591"/>
            <a:ext cx="4114997" cy="1556217"/>
          </a:xfrm>
          <a:custGeom>
            <a:avLst/>
            <a:gdLst/>
            <a:ahLst/>
            <a:cxnLst/>
            <a:rect l="l" t="t" r="r" b="b"/>
            <a:pathLst>
              <a:path w="4114997" h="1556217">
                <a:moveTo>
                  <a:pt x="0" y="0"/>
                </a:moveTo>
                <a:lnTo>
                  <a:pt x="4114997" y="0"/>
                </a:lnTo>
                <a:lnTo>
                  <a:pt x="4114997" y="1556218"/>
                </a:lnTo>
                <a:lnTo>
                  <a:pt x="0" y="15562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14655">
            <a:off x="10911035" y="230161"/>
            <a:ext cx="3948770" cy="3948770"/>
          </a:xfrm>
          <a:custGeom>
            <a:avLst/>
            <a:gdLst/>
            <a:ahLst/>
            <a:cxnLst/>
            <a:rect l="l" t="t" r="r" b="b"/>
            <a:pathLst>
              <a:path w="3948770" h="3948770">
                <a:moveTo>
                  <a:pt x="0" y="0"/>
                </a:moveTo>
                <a:lnTo>
                  <a:pt x="3948770" y="0"/>
                </a:lnTo>
                <a:lnTo>
                  <a:pt x="3948770" y="3948770"/>
                </a:lnTo>
                <a:lnTo>
                  <a:pt x="0" y="39487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96557">
            <a:off x="10259302" y="4160583"/>
            <a:ext cx="7955013" cy="7781449"/>
          </a:xfrm>
          <a:custGeom>
            <a:avLst/>
            <a:gdLst/>
            <a:ahLst/>
            <a:cxnLst/>
            <a:rect l="l" t="t" r="r" b="b"/>
            <a:pathLst>
              <a:path w="7955013" h="7781449">
                <a:moveTo>
                  <a:pt x="0" y="0"/>
                </a:moveTo>
                <a:lnTo>
                  <a:pt x="7955013" y="0"/>
                </a:lnTo>
                <a:lnTo>
                  <a:pt x="7955013" y="7781449"/>
                </a:lnTo>
                <a:lnTo>
                  <a:pt x="0" y="77814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72781" y="736914"/>
            <a:ext cx="10731302" cy="7104897"/>
            <a:chOff x="0" y="0"/>
            <a:chExt cx="2826351" cy="187124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826351" cy="1871249"/>
            </a:xfrm>
            <a:custGeom>
              <a:avLst/>
              <a:gdLst/>
              <a:ahLst/>
              <a:cxnLst/>
              <a:rect l="l" t="t" r="r" b="b"/>
              <a:pathLst>
                <a:path w="2826351" h="1871249">
                  <a:moveTo>
                    <a:pt x="72143" y="0"/>
                  </a:moveTo>
                  <a:lnTo>
                    <a:pt x="2754208" y="0"/>
                  </a:lnTo>
                  <a:cubicBezTo>
                    <a:pt x="2773342" y="0"/>
                    <a:pt x="2791692" y="7601"/>
                    <a:pt x="2805221" y="21130"/>
                  </a:cubicBezTo>
                  <a:cubicBezTo>
                    <a:pt x="2818751" y="34660"/>
                    <a:pt x="2826351" y="53010"/>
                    <a:pt x="2826351" y="72143"/>
                  </a:cubicBezTo>
                  <a:lnTo>
                    <a:pt x="2826351" y="1799105"/>
                  </a:lnTo>
                  <a:cubicBezTo>
                    <a:pt x="2826351" y="1818239"/>
                    <a:pt x="2818751" y="1836589"/>
                    <a:pt x="2805221" y="1850118"/>
                  </a:cubicBezTo>
                  <a:cubicBezTo>
                    <a:pt x="2791692" y="1863648"/>
                    <a:pt x="2773342" y="1871249"/>
                    <a:pt x="2754208" y="1871249"/>
                  </a:cubicBezTo>
                  <a:lnTo>
                    <a:pt x="72143" y="1871249"/>
                  </a:lnTo>
                  <a:cubicBezTo>
                    <a:pt x="53010" y="1871249"/>
                    <a:pt x="34660" y="1863648"/>
                    <a:pt x="21130" y="1850118"/>
                  </a:cubicBezTo>
                  <a:cubicBezTo>
                    <a:pt x="7601" y="1836589"/>
                    <a:pt x="0" y="1818239"/>
                    <a:pt x="0" y="1799105"/>
                  </a:cubicBezTo>
                  <a:lnTo>
                    <a:pt x="0" y="72143"/>
                  </a:lnTo>
                  <a:cubicBezTo>
                    <a:pt x="0" y="53010"/>
                    <a:pt x="7601" y="34660"/>
                    <a:pt x="21130" y="21130"/>
                  </a:cubicBezTo>
                  <a:cubicBezTo>
                    <a:pt x="34660" y="7601"/>
                    <a:pt x="53010" y="0"/>
                    <a:pt x="72143" y="0"/>
                  </a:cubicBezTo>
                  <a:close/>
                </a:path>
              </a:pathLst>
            </a:custGeom>
            <a:solidFill>
              <a:srgbClr val="E4844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826351" cy="19093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757767" y="4022594"/>
            <a:ext cx="7575856" cy="3571069"/>
          </a:xfrm>
          <a:custGeom>
            <a:avLst/>
            <a:gdLst/>
            <a:ahLst/>
            <a:cxnLst/>
            <a:rect l="l" t="t" r="r" b="b"/>
            <a:pathLst>
              <a:path w="7575856" h="3571069">
                <a:moveTo>
                  <a:pt x="0" y="0"/>
                </a:moveTo>
                <a:lnTo>
                  <a:pt x="7575856" y="0"/>
                </a:lnTo>
                <a:lnTo>
                  <a:pt x="7575856" y="3571069"/>
                </a:lnTo>
                <a:lnTo>
                  <a:pt x="0" y="357106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2844" t="-7845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28700" y="766355"/>
            <a:ext cx="10175384" cy="2518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95"/>
              </a:lnSpc>
            </a:pPr>
            <a:r>
              <a:rPr lang="en-US" sz="45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Hình dưới đây có thể tích là bao nhiêu? ( biết 1 khối lập phương nhỏ có thể tích là 1cm3)</a:t>
            </a: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36105" y="-7236605"/>
            <a:ext cx="24760210" cy="24760210"/>
          </a:xfrm>
          <a:custGeom>
            <a:avLst/>
            <a:gdLst/>
            <a:ahLst/>
            <a:cxnLst/>
            <a:rect l="l" t="t" r="r" b="b"/>
            <a:pathLst>
              <a:path w="24760210" h="24760210">
                <a:moveTo>
                  <a:pt x="0" y="0"/>
                </a:moveTo>
                <a:lnTo>
                  <a:pt x="24760210" y="0"/>
                </a:lnTo>
                <a:lnTo>
                  <a:pt x="24760210" y="24760210"/>
                </a:lnTo>
                <a:lnTo>
                  <a:pt x="0" y="247602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51247">
            <a:off x="10474762" y="-897573"/>
            <a:ext cx="6275041" cy="8197797"/>
          </a:xfrm>
          <a:custGeom>
            <a:avLst/>
            <a:gdLst/>
            <a:ahLst/>
            <a:cxnLst/>
            <a:rect l="l" t="t" r="r" b="b"/>
            <a:pathLst>
              <a:path w="6275041" h="8197797">
                <a:moveTo>
                  <a:pt x="0" y="0"/>
                </a:moveTo>
                <a:lnTo>
                  <a:pt x="6275041" y="0"/>
                </a:lnTo>
                <a:lnTo>
                  <a:pt x="6275041" y="8197797"/>
                </a:lnTo>
                <a:lnTo>
                  <a:pt x="0" y="81977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71886">
            <a:off x="11513725" y="3704443"/>
            <a:ext cx="6426087" cy="7942355"/>
          </a:xfrm>
          <a:custGeom>
            <a:avLst/>
            <a:gdLst/>
            <a:ahLst/>
            <a:cxnLst/>
            <a:rect l="l" t="t" r="r" b="b"/>
            <a:pathLst>
              <a:path w="6426087" h="7942355">
                <a:moveTo>
                  <a:pt x="0" y="0"/>
                </a:moveTo>
                <a:lnTo>
                  <a:pt x="6426087" y="0"/>
                </a:lnTo>
                <a:lnTo>
                  <a:pt x="6426087" y="7942355"/>
                </a:lnTo>
                <a:lnTo>
                  <a:pt x="0" y="79423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335121" y="7060170"/>
            <a:ext cx="7260287" cy="5135003"/>
          </a:xfrm>
          <a:custGeom>
            <a:avLst/>
            <a:gdLst/>
            <a:ahLst/>
            <a:cxnLst/>
            <a:rect l="l" t="t" r="r" b="b"/>
            <a:pathLst>
              <a:path w="7260287" h="5135003">
                <a:moveTo>
                  <a:pt x="0" y="0"/>
                </a:moveTo>
                <a:lnTo>
                  <a:pt x="7260287" y="0"/>
                </a:lnTo>
                <a:lnTo>
                  <a:pt x="7260287" y="5135002"/>
                </a:lnTo>
                <a:lnTo>
                  <a:pt x="0" y="51350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563375" y="1738407"/>
            <a:ext cx="2580625" cy="999406"/>
          </a:xfrm>
          <a:custGeom>
            <a:avLst/>
            <a:gdLst/>
            <a:ahLst/>
            <a:cxnLst/>
            <a:rect l="l" t="t" r="r" b="b"/>
            <a:pathLst>
              <a:path w="2580625" h="999406">
                <a:moveTo>
                  <a:pt x="0" y="0"/>
                </a:moveTo>
                <a:lnTo>
                  <a:pt x="2580625" y="0"/>
                </a:lnTo>
                <a:lnTo>
                  <a:pt x="2580625" y="999406"/>
                </a:lnTo>
                <a:lnTo>
                  <a:pt x="0" y="9994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614915">
            <a:off x="-1487871" y="-1518097"/>
            <a:ext cx="5033142" cy="5005688"/>
          </a:xfrm>
          <a:custGeom>
            <a:avLst/>
            <a:gdLst/>
            <a:ahLst/>
            <a:cxnLst/>
            <a:rect l="l" t="t" r="r" b="b"/>
            <a:pathLst>
              <a:path w="5033142" h="5005688">
                <a:moveTo>
                  <a:pt x="0" y="0"/>
                </a:moveTo>
                <a:lnTo>
                  <a:pt x="5033142" y="0"/>
                </a:lnTo>
                <a:lnTo>
                  <a:pt x="5033142" y="5005688"/>
                </a:lnTo>
                <a:lnTo>
                  <a:pt x="0" y="50056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379208">
            <a:off x="-581936" y="6700407"/>
            <a:ext cx="4766861" cy="5854527"/>
          </a:xfrm>
          <a:custGeom>
            <a:avLst/>
            <a:gdLst/>
            <a:ahLst/>
            <a:cxnLst/>
            <a:rect l="l" t="t" r="r" b="b"/>
            <a:pathLst>
              <a:path w="4766861" h="5854527">
                <a:moveTo>
                  <a:pt x="0" y="0"/>
                </a:moveTo>
                <a:lnTo>
                  <a:pt x="4766862" y="0"/>
                </a:lnTo>
                <a:lnTo>
                  <a:pt x="4766862" y="5854527"/>
                </a:lnTo>
                <a:lnTo>
                  <a:pt x="0" y="58545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625100" y="7511172"/>
            <a:ext cx="1616888" cy="1747128"/>
          </a:xfrm>
          <a:custGeom>
            <a:avLst/>
            <a:gdLst/>
            <a:ahLst/>
            <a:cxnLst/>
            <a:rect l="l" t="t" r="r" b="b"/>
            <a:pathLst>
              <a:path w="1616888" h="1747128">
                <a:moveTo>
                  <a:pt x="0" y="0"/>
                </a:moveTo>
                <a:lnTo>
                  <a:pt x="1616888" y="0"/>
                </a:lnTo>
                <a:lnTo>
                  <a:pt x="1616888" y="1747128"/>
                </a:lnTo>
                <a:lnTo>
                  <a:pt x="0" y="174712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147094" y="313689"/>
            <a:ext cx="1430022" cy="1430022"/>
          </a:xfrm>
          <a:custGeom>
            <a:avLst/>
            <a:gdLst/>
            <a:ahLst/>
            <a:cxnLst/>
            <a:rect l="l" t="t" r="r" b="b"/>
            <a:pathLst>
              <a:path w="1430022" h="1430022">
                <a:moveTo>
                  <a:pt x="0" y="0"/>
                </a:moveTo>
                <a:lnTo>
                  <a:pt x="1430021" y="0"/>
                </a:lnTo>
                <a:lnTo>
                  <a:pt x="1430021" y="1430022"/>
                </a:lnTo>
                <a:lnTo>
                  <a:pt x="0" y="143002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27334" y="2721310"/>
            <a:ext cx="9537931" cy="4338860"/>
            <a:chOff x="0" y="0"/>
            <a:chExt cx="2512048" cy="114274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512048" cy="1142745"/>
            </a:xfrm>
            <a:custGeom>
              <a:avLst/>
              <a:gdLst/>
              <a:ahLst/>
              <a:cxnLst/>
              <a:rect l="l" t="t" r="r" b="b"/>
              <a:pathLst>
                <a:path w="2512048" h="1142745">
                  <a:moveTo>
                    <a:pt x="31656" y="0"/>
                  </a:moveTo>
                  <a:lnTo>
                    <a:pt x="2480391" y="0"/>
                  </a:lnTo>
                  <a:cubicBezTo>
                    <a:pt x="2497875" y="0"/>
                    <a:pt x="2512048" y="14173"/>
                    <a:pt x="2512048" y="31656"/>
                  </a:cubicBezTo>
                  <a:lnTo>
                    <a:pt x="2512048" y="1111089"/>
                  </a:lnTo>
                  <a:cubicBezTo>
                    <a:pt x="2512048" y="1128572"/>
                    <a:pt x="2497875" y="1142745"/>
                    <a:pt x="2480391" y="1142745"/>
                  </a:cubicBezTo>
                  <a:lnTo>
                    <a:pt x="31656" y="1142745"/>
                  </a:lnTo>
                  <a:cubicBezTo>
                    <a:pt x="14173" y="1142745"/>
                    <a:pt x="0" y="1128572"/>
                    <a:pt x="0" y="1111089"/>
                  </a:cubicBezTo>
                  <a:lnTo>
                    <a:pt x="0" y="31656"/>
                  </a:lnTo>
                  <a:cubicBezTo>
                    <a:pt x="0" y="14173"/>
                    <a:pt x="14173" y="0"/>
                    <a:pt x="31656" y="0"/>
                  </a:cubicBezTo>
                  <a:close/>
                </a:path>
              </a:pathLst>
            </a:custGeom>
            <a:solidFill>
              <a:srgbClr val="BA254F"/>
            </a:solidFill>
            <a:ln w="38100" cap="rnd">
              <a:solidFill>
                <a:srgbClr val="D78F28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512048" cy="11808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147094" y="4273168"/>
                <a:ext cx="4211217" cy="16030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9600" b="1" dirty="0">
                    <a:solidFill>
                      <a:schemeClr val="bg1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24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96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</m:ctrlPr>
                      </m:sSupPr>
                      <m:e>
                        <m:r>
                          <a:rPr lang="en-US" sz="96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 </m:t>
                        </m:r>
                        <m:r>
                          <a:rPr lang="en-US" sz="96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𝒄𝒎</m:t>
                        </m:r>
                      </m:e>
                      <m:sup>
                        <m:r>
                          <a:rPr lang="en-US" sz="96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𝟑</m:t>
                        </m:r>
                      </m:sup>
                    </m:sSup>
                  </m:oMath>
                </a14:m>
                <a:endParaRPr lang="en-US" sz="4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094" y="4273168"/>
                <a:ext cx="4211217" cy="1603068"/>
              </a:xfrm>
              <a:prstGeom prst="rect">
                <a:avLst/>
              </a:prstGeom>
              <a:blipFill>
                <a:blip r:embed="rId19"/>
                <a:stretch>
                  <a:fillRect l="-15195" t="-17871" b="-42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2109" y="314594"/>
            <a:ext cx="15263782" cy="9657811"/>
          </a:xfrm>
          <a:custGeom>
            <a:avLst/>
            <a:gdLst/>
            <a:ahLst/>
            <a:cxnLst/>
            <a:rect l="l" t="t" r="r" b="b"/>
            <a:pathLst>
              <a:path w="15263782" h="9657811">
                <a:moveTo>
                  <a:pt x="0" y="0"/>
                </a:moveTo>
                <a:lnTo>
                  <a:pt x="15263782" y="0"/>
                </a:lnTo>
                <a:lnTo>
                  <a:pt x="15263782" y="9657812"/>
                </a:lnTo>
                <a:lnTo>
                  <a:pt x="0" y="96578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flipH="1">
            <a:off x="6646922" y="6913333"/>
            <a:ext cx="1082720" cy="1719740"/>
          </a:xfrm>
          <a:custGeom>
            <a:avLst/>
            <a:gdLst/>
            <a:ahLst/>
            <a:cxnLst/>
            <a:rect l="l" t="t" r="r" b="b"/>
            <a:pathLst>
              <a:path w="1082720" h="1719740">
                <a:moveTo>
                  <a:pt x="1082720" y="0"/>
                </a:moveTo>
                <a:lnTo>
                  <a:pt x="0" y="0"/>
                </a:lnTo>
                <a:lnTo>
                  <a:pt x="0" y="1719740"/>
                </a:lnTo>
                <a:lnTo>
                  <a:pt x="1082720" y="1719740"/>
                </a:lnTo>
                <a:lnTo>
                  <a:pt x="108272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369989" y="2375093"/>
            <a:ext cx="7816382" cy="4938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54"/>
              </a:lnSpc>
            </a:pPr>
            <a:r>
              <a:rPr lang="en-US" sz="14467" b="1" dirty="0" err="1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#9Slide07 Crocante" panose="02000000000000000000" pitchFamily="2" charset="0"/>
                <a:ea typeface="Hagrid Ultra-Bold"/>
                <a:cs typeface="Hagrid Ultra-Bold"/>
                <a:sym typeface="Hagrid Ultra-Bold"/>
              </a:rPr>
              <a:t>luyện</a:t>
            </a:r>
            <a:r>
              <a:rPr lang="en-US" sz="14467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#9Slide07 Crocante" panose="02000000000000000000" pitchFamily="2" charset="0"/>
                <a:ea typeface="Hagrid Ultra-Bold"/>
                <a:cs typeface="Hagrid Ultra-Bold"/>
                <a:sym typeface="Hagrid Ultra-Bold"/>
              </a:rPr>
              <a:t> </a:t>
            </a:r>
            <a:r>
              <a:rPr lang="en-US" sz="14467" b="1" dirty="0" err="1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#9Slide07 Crocante" panose="02000000000000000000" pitchFamily="2" charset="0"/>
                <a:ea typeface="Hagrid Ultra-Bold"/>
                <a:cs typeface="Hagrid Ultra-Bold"/>
                <a:sym typeface="Hagrid Ultra-Bold"/>
              </a:rPr>
              <a:t>tập</a:t>
            </a:r>
            <a:endParaRPr lang="en-US" sz="14467" b="1" dirty="0">
              <a:ln>
                <a:solidFill>
                  <a:schemeClr val="tx1"/>
                </a:solidFill>
              </a:ln>
              <a:solidFill>
                <a:srgbClr val="FFFFFF"/>
              </a:solidFill>
              <a:latin typeface="#9Slide07 Crocante" panose="02000000000000000000" pitchFamily="2" charset="0"/>
              <a:ea typeface="Hagrid Ultra-Bold"/>
              <a:cs typeface="Hagrid Ultra-Bold"/>
              <a:sym typeface="Hagrid Ultra-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021681" y="3068657"/>
            <a:ext cx="1080560" cy="1716309"/>
          </a:xfrm>
          <a:custGeom>
            <a:avLst/>
            <a:gdLst/>
            <a:ahLst/>
            <a:cxnLst/>
            <a:rect l="l" t="t" r="r" b="b"/>
            <a:pathLst>
              <a:path w="1080560" h="1716309">
                <a:moveTo>
                  <a:pt x="0" y="0"/>
                </a:moveTo>
                <a:lnTo>
                  <a:pt x="1080560" y="0"/>
                </a:lnTo>
                <a:lnTo>
                  <a:pt x="1080560" y="1716309"/>
                </a:lnTo>
                <a:lnTo>
                  <a:pt x="0" y="17163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8084130" y="4207669"/>
            <a:ext cx="10455818" cy="8229600"/>
          </a:xfrm>
          <a:custGeom>
            <a:avLst/>
            <a:gdLst/>
            <a:ahLst/>
            <a:cxnLst/>
            <a:rect l="l" t="t" r="r" b="b"/>
            <a:pathLst>
              <a:path w="10455818" h="8229600">
                <a:moveTo>
                  <a:pt x="10455818" y="0"/>
                </a:moveTo>
                <a:lnTo>
                  <a:pt x="0" y="0"/>
                </a:lnTo>
                <a:lnTo>
                  <a:pt x="0" y="8229600"/>
                </a:lnTo>
                <a:lnTo>
                  <a:pt x="10455818" y="8229600"/>
                </a:lnTo>
                <a:lnTo>
                  <a:pt x="1045581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41098" y="3043874"/>
            <a:ext cx="7136097" cy="7913010"/>
          </a:xfrm>
          <a:custGeom>
            <a:avLst/>
            <a:gdLst/>
            <a:ahLst/>
            <a:cxnLst/>
            <a:rect l="l" t="t" r="r" b="b"/>
            <a:pathLst>
              <a:path w="7136097" h="7913010">
                <a:moveTo>
                  <a:pt x="0" y="0"/>
                </a:moveTo>
                <a:lnTo>
                  <a:pt x="7136096" y="0"/>
                </a:lnTo>
                <a:lnTo>
                  <a:pt x="7136096" y="7913011"/>
                </a:lnTo>
                <a:lnTo>
                  <a:pt x="0" y="7913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731150" y="3295454"/>
            <a:ext cx="7136097" cy="7913010"/>
          </a:xfrm>
          <a:custGeom>
            <a:avLst/>
            <a:gdLst/>
            <a:ahLst/>
            <a:cxnLst/>
            <a:rect l="l" t="t" r="r" b="b"/>
            <a:pathLst>
              <a:path w="7136097" h="7913010">
                <a:moveTo>
                  <a:pt x="7136096" y="0"/>
                </a:moveTo>
                <a:lnTo>
                  <a:pt x="0" y="0"/>
                </a:lnTo>
                <a:lnTo>
                  <a:pt x="0" y="7913010"/>
                </a:lnTo>
                <a:lnTo>
                  <a:pt x="7136096" y="7913010"/>
                </a:lnTo>
                <a:lnTo>
                  <a:pt x="713609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63507" y="314594"/>
            <a:ext cx="15760986" cy="9972406"/>
          </a:xfrm>
          <a:custGeom>
            <a:avLst/>
            <a:gdLst/>
            <a:ahLst/>
            <a:cxnLst/>
            <a:rect l="l" t="t" r="r" b="b"/>
            <a:pathLst>
              <a:path w="15760986" h="9972406">
                <a:moveTo>
                  <a:pt x="0" y="0"/>
                </a:moveTo>
                <a:lnTo>
                  <a:pt x="15760986" y="0"/>
                </a:lnTo>
                <a:lnTo>
                  <a:pt x="15760986" y="9972406"/>
                </a:lnTo>
                <a:lnTo>
                  <a:pt x="0" y="99724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4475081" y="4440583"/>
            <a:ext cx="7315200" cy="3830505"/>
          </a:xfrm>
          <a:custGeom>
            <a:avLst/>
            <a:gdLst/>
            <a:ahLst/>
            <a:cxnLst/>
            <a:rect l="l" t="t" r="r" b="b"/>
            <a:pathLst>
              <a:path w="7315200" h="3830505">
                <a:moveTo>
                  <a:pt x="0" y="0"/>
                </a:moveTo>
                <a:lnTo>
                  <a:pt x="7315200" y="0"/>
                </a:lnTo>
                <a:lnTo>
                  <a:pt x="7315200" y="3830505"/>
                </a:lnTo>
                <a:lnTo>
                  <a:pt x="0" y="38305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929753" y="7907313"/>
            <a:ext cx="4558147" cy="3416711"/>
          </a:xfrm>
          <a:custGeom>
            <a:avLst/>
            <a:gdLst/>
            <a:ahLst/>
            <a:cxnLst/>
            <a:rect l="l" t="t" r="r" b="b"/>
            <a:pathLst>
              <a:path w="4558147" h="3416711">
                <a:moveTo>
                  <a:pt x="4558148" y="0"/>
                </a:moveTo>
                <a:lnTo>
                  <a:pt x="0" y="0"/>
                </a:lnTo>
                <a:lnTo>
                  <a:pt x="0" y="3416711"/>
                </a:lnTo>
                <a:lnTo>
                  <a:pt x="4558148" y="3416711"/>
                </a:lnTo>
                <a:lnTo>
                  <a:pt x="455814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226950" y="1714159"/>
            <a:ext cx="13397576" cy="803040"/>
          </a:xfrm>
          <a:prstGeom prst="rect">
            <a:avLst/>
          </a:prstGeom>
          <a:solidFill>
            <a:srgbClr val="A1BCDD"/>
          </a:solidFill>
          <a:ln>
            <a:solidFill>
              <a:schemeClr val="bg1"/>
            </a:solidFill>
          </a:ln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95"/>
              </a:lnSpc>
            </a:pPr>
            <a:r>
              <a:rPr lang="en-US" sz="4500" b="1" dirty="0">
                <a:latin typeface="Open Sans Bold"/>
                <a:ea typeface="Open Sans Bold"/>
                <a:cs typeface="Open Sans Bold"/>
                <a:sym typeface="Open Sans Bold"/>
              </a:rPr>
              <a:t>1. </a:t>
            </a:r>
            <a:r>
              <a:rPr lang="en-US" sz="4500" b="1" dirty="0" err="1">
                <a:latin typeface="Open Sans Bold"/>
                <a:ea typeface="Open Sans Bold"/>
                <a:cs typeface="Open Sans Bold"/>
                <a:sym typeface="Open Sans Bold"/>
              </a:rPr>
              <a:t>Hình</a:t>
            </a:r>
            <a:r>
              <a:rPr lang="en-US" sz="4500" b="1" dirty="0"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500" b="1" dirty="0" err="1">
                <a:latin typeface="Open Sans Bold"/>
                <a:ea typeface="Open Sans Bold"/>
                <a:cs typeface="Open Sans Bold"/>
                <a:sym typeface="Open Sans Bold"/>
              </a:rPr>
              <a:t>nào</a:t>
            </a:r>
            <a:r>
              <a:rPr lang="en-US" sz="4500" b="1" dirty="0"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500" b="1" dirty="0" err="1">
                <a:latin typeface="Open Sans Bold"/>
                <a:ea typeface="Open Sans Bold"/>
                <a:cs typeface="Open Sans Bold"/>
                <a:sym typeface="Open Sans Bold"/>
              </a:rPr>
              <a:t>dưới</a:t>
            </a:r>
            <a:r>
              <a:rPr lang="en-US" sz="4500" b="1" dirty="0"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500" b="1" dirty="0" err="1">
                <a:latin typeface="Open Sans Bold"/>
                <a:ea typeface="Open Sans Bold"/>
                <a:cs typeface="Open Sans Bold"/>
                <a:sym typeface="Open Sans Bold"/>
              </a:rPr>
              <a:t>đây</a:t>
            </a:r>
            <a:r>
              <a:rPr lang="en-US" sz="4500" b="1" dirty="0"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500" b="1" dirty="0" err="1">
                <a:latin typeface="Open Sans Bold"/>
                <a:ea typeface="Open Sans Bold"/>
                <a:cs typeface="Open Sans Bold"/>
                <a:sym typeface="Open Sans Bold"/>
              </a:rPr>
              <a:t>có</a:t>
            </a:r>
            <a:r>
              <a:rPr lang="en-US" sz="4500" b="1" dirty="0"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500" b="1" dirty="0" err="1">
                <a:latin typeface="Open Sans Bold"/>
                <a:ea typeface="Open Sans Bold"/>
                <a:cs typeface="Open Sans Bold"/>
                <a:sym typeface="Open Sans Bold"/>
              </a:rPr>
              <a:t>thể</a:t>
            </a:r>
            <a:r>
              <a:rPr lang="en-US" sz="4500" b="1" dirty="0"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500" b="1" dirty="0" err="1">
                <a:latin typeface="Open Sans Bold"/>
                <a:ea typeface="Open Sans Bold"/>
                <a:cs typeface="Open Sans Bold"/>
                <a:sym typeface="Open Sans Bold"/>
              </a:rPr>
              <a:t>tích</a:t>
            </a:r>
            <a:r>
              <a:rPr lang="en-US" sz="4500" b="1" dirty="0"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500" b="1" dirty="0" err="1">
                <a:latin typeface="Open Sans Bold"/>
                <a:ea typeface="Open Sans Bold"/>
                <a:cs typeface="Open Sans Bold"/>
                <a:sym typeface="Open Sans Bold"/>
              </a:rPr>
              <a:t>lớn</a:t>
            </a:r>
            <a:r>
              <a:rPr lang="en-US" sz="4500" b="1" dirty="0"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500" b="1" dirty="0" err="1">
                <a:latin typeface="Open Sans Bold"/>
                <a:ea typeface="Open Sans Bold"/>
                <a:cs typeface="Open Sans Bold"/>
                <a:sym typeface="Open Sans Bold"/>
              </a:rPr>
              <a:t>nhất</a:t>
            </a:r>
            <a:r>
              <a:rPr lang="en-US" sz="4500" b="1" dirty="0">
                <a:latin typeface="Open Sans Bold"/>
                <a:ea typeface="Open Sans Bold"/>
                <a:cs typeface="Open Sans Bold"/>
                <a:sym typeface="Open Sans Bold"/>
              </a:rPr>
              <a:t>?</a:t>
            </a:r>
          </a:p>
        </p:txBody>
      </p:sp>
      <p:sp>
        <p:nvSpPr>
          <p:cNvPr id="9" name="Freeform 9"/>
          <p:cNvSpPr/>
          <p:nvPr/>
        </p:nvSpPr>
        <p:spPr>
          <a:xfrm>
            <a:off x="4580562" y="2702106"/>
            <a:ext cx="5084556" cy="3208701"/>
          </a:xfrm>
          <a:custGeom>
            <a:avLst/>
            <a:gdLst/>
            <a:ahLst/>
            <a:cxnLst/>
            <a:rect l="l" t="t" r="r" b="b"/>
            <a:pathLst>
              <a:path w="5084556" h="3208701">
                <a:moveTo>
                  <a:pt x="0" y="0"/>
                </a:moveTo>
                <a:lnTo>
                  <a:pt x="5084556" y="0"/>
                </a:lnTo>
                <a:lnTo>
                  <a:pt x="5084556" y="3208701"/>
                </a:lnTo>
                <a:lnTo>
                  <a:pt x="0" y="32087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665118" y="2702106"/>
            <a:ext cx="3199716" cy="3208701"/>
          </a:xfrm>
          <a:custGeom>
            <a:avLst/>
            <a:gdLst/>
            <a:ahLst/>
            <a:cxnLst/>
            <a:rect l="l" t="t" r="r" b="b"/>
            <a:pathLst>
              <a:path w="3199716" h="3208701">
                <a:moveTo>
                  <a:pt x="0" y="0"/>
                </a:moveTo>
                <a:lnTo>
                  <a:pt x="3199716" y="0"/>
                </a:lnTo>
                <a:lnTo>
                  <a:pt x="3199716" y="3208701"/>
                </a:lnTo>
                <a:lnTo>
                  <a:pt x="0" y="320870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3071" b="-4084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445000" y="5910807"/>
            <a:ext cx="3537691" cy="3347493"/>
          </a:xfrm>
          <a:custGeom>
            <a:avLst/>
            <a:gdLst/>
            <a:ahLst/>
            <a:cxnLst/>
            <a:rect l="l" t="t" r="r" b="b"/>
            <a:pathLst>
              <a:path w="3537691" h="3347493">
                <a:moveTo>
                  <a:pt x="0" y="0"/>
                </a:moveTo>
                <a:lnTo>
                  <a:pt x="3537691" y="0"/>
                </a:lnTo>
                <a:lnTo>
                  <a:pt x="3537691" y="3347493"/>
                </a:lnTo>
                <a:lnTo>
                  <a:pt x="0" y="334749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982691" y="5910807"/>
            <a:ext cx="7101549" cy="3347493"/>
          </a:xfrm>
          <a:custGeom>
            <a:avLst/>
            <a:gdLst/>
            <a:ahLst/>
            <a:cxnLst/>
            <a:rect l="l" t="t" r="r" b="b"/>
            <a:pathLst>
              <a:path w="7101549" h="3347493">
                <a:moveTo>
                  <a:pt x="0" y="0"/>
                </a:moveTo>
                <a:lnTo>
                  <a:pt x="7101549" y="0"/>
                </a:lnTo>
                <a:lnTo>
                  <a:pt x="7101549" y="3347493"/>
                </a:lnTo>
                <a:lnTo>
                  <a:pt x="0" y="334749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844" t="-7845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787570" y="2831586"/>
            <a:ext cx="448765" cy="803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95"/>
              </a:lnSpc>
            </a:pPr>
            <a:r>
              <a:rPr lang="en-US" sz="4500" b="1">
                <a:solidFill>
                  <a:srgbClr val="BA254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665118" y="2580007"/>
            <a:ext cx="448765" cy="803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95"/>
              </a:lnSpc>
            </a:pPr>
            <a:r>
              <a:rPr lang="en-US" sz="4500" b="1">
                <a:solidFill>
                  <a:srgbClr val="BA254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445000" y="5786982"/>
            <a:ext cx="448765" cy="803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95"/>
              </a:lnSpc>
            </a:pPr>
            <a:r>
              <a:rPr lang="en-US" sz="4500" b="1">
                <a:solidFill>
                  <a:srgbClr val="BA254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098801" y="5786982"/>
            <a:ext cx="448765" cy="803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95"/>
              </a:lnSpc>
            </a:pPr>
            <a:r>
              <a:rPr lang="en-US" sz="4500" b="1">
                <a:solidFill>
                  <a:srgbClr val="BA254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</a:t>
            </a: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41098" y="3043874"/>
            <a:ext cx="7136097" cy="7913010"/>
          </a:xfrm>
          <a:custGeom>
            <a:avLst/>
            <a:gdLst/>
            <a:ahLst/>
            <a:cxnLst/>
            <a:rect l="l" t="t" r="r" b="b"/>
            <a:pathLst>
              <a:path w="7136097" h="7913010">
                <a:moveTo>
                  <a:pt x="0" y="0"/>
                </a:moveTo>
                <a:lnTo>
                  <a:pt x="7136096" y="0"/>
                </a:lnTo>
                <a:lnTo>
                  <a:pt x="7136096" y="7913011"/>
                </a:lnTo>
                <a:lnTo>
                  <a:pt x="0" y="7913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731150" y="3295454"/>
            <a:ext cx="7136097" cy="7913010"/>
          </a:xfrm>
          <a:custGeom>
            <a:avLst/>
            <a:gdLst/>
            <a:ahLst/>
            <a:cxnLst/>
            <a:rect l="l" t="t" r="r" b="b"/>
            <a:pathLst>
              <a:path w="7136097" h="7913010">
                <a:moveTo>
                  <a:pt x="7136096" y="0"/>
                </a:moveTo>
                <a:lnTo>
                  <a:pt x="0" y="0"/>
                </a:lnTo>
                <a:lnTo>
                  <a:pt x="0" y="7913010"/>
                </a:lnTo>
                <a:lnTo>
                  <a:pt x="7136096" y="7913010"/>
                </a:lnTo>
                <a:lnTo>
                  <a:pt x="713609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63507" y="314594"/>
            <a:ext cx="15760986" cy="9972406"/>
          </a:xfrm>
          <a:custGeom>
            <a:avLst/>
            <a:gdLst/>
            <a:ahLst/>
            <a:cxnLst/>
            <a:rect l="l" t="t" r="r" b="b"/>
            <a:pathLst>
              <a:path w="15760986" h="9972406">
                <a:moveTo>
                  <a:pt x="0" y="0"/>
                </a:moveTo>
                <a:lnTo>
                  <a:pt x="15760986" y="0"/>
                </a:lnTo>
                <a:lnTo>
                  <a:pt x="15760986" y="9972406"/>
                </a:lnTo>
                <a:lnTo>
                  <a:pt x="0" y="99724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4475081" y="4440583"/>
            <a:ext cx="7315200" cy="3830505"/>
          </a:xfrm>
          <a:custGeom>
            <a:avLst/>
            <a:gdLst/>
            <a:ahLst/>
            <a:cxnLst/>
            <a:rect l="l" t="t" r="r" b="b"/>
            <a:pathLst>
              <a:path w="7315200" h="3830505">
                <a:moveTo>
                  <a:pt x="0" y="0"/>
                </a:moveTo>
                <a:lnTo>
                  <a:pt x="7315200" y="0"/>
                </a:lnTo>
                <a:lnTo>
                  <a:pt x="7315200" y="3830505"/>
                </a:lnTo>
                <a:lnTo>
                  <a:pt x="0" y="38305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929753" y="7907313"/>
            <a:ext cx="4558147" cy="3416711"/>
          </a:xfrm>
          <a:custGeom>
            <a:avLst/>
            <a:gdLst/>
            <a:ahLst/>
            <a:cxnLst/>
            <a:rect l="l" t="t" r="r" b="b"/>
            <a:pathLst>
              <a:path w="4558147" h="3416711">
                <a:moveTo>
                  <a:pt x="4558148" y="0"/>
                </a:moveTo>
                <a:lnTo>
                  <a:pt x="0" y="0"/>
                </a:lnTo>
                <a:lnTo>
                  <a:pt x="0" y="3416711"/>
                </a:lnTo>
                <a:lnTo>
                  <a:pt x="4558148" y="3416711"/>
                </a:lnTo>
                <a:lnTo>
                  <a:pt x="455814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1800" y="2345185"/>
            <a:ext cx="12074435" cy="626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08288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41098" y="3043874"/>
            <a:ext cx="7136097" cy="7913010"/>
          </a:xfrm>
          <a:custGeom>
            <a:avLst/>
            <a:gdLst/>
            <a:ahLst/>
            <a:cxnLst/>
            <a:rect l="l" t="t" r="r" b="b"/>
            <a:pathLst>
              <a:path w="7136097" h="7913010">
                <a:moveTo>
                  <a:pt x="0" y="0"/>
                </a:moveTo>
                <a:lnTo>
                  <a:pt x="7136096" y="0"/>
                </a:lnTo>
                <a:lnTo>
                  <a:pt x="7136096" y="7913011"/>
                </a:lnTo>
                <a:lnTo>
                  <a:pt x="0" y="7913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731150" y="3295454"/>
            <a:ext cx="7136097" cy="7913010"/>
          </a:xfrm>
          <a:custGeom>
            <a:avLst/>
            <a:gdLst/>
            <a:ahLst/>
            <a:cxnLst/>
            <a:rect l="l" t="t" r="r" b="b"/>
            <a:pathLst>
              <a:path w="7136097" h="7913010">
                <a:moveTo>
                  <a:pt x="7136096" y="0"/>
                </a:moveTo>
                <a:lnTo>
                  <a:pt x="0" y="0"/>
                </a:lnTo>
                <a:lnTo>
                  <a:pt x="0" y="7913010"/>
                </a:lnTo>
                <a:lnTo>
                  <a:pt x="7136096" y="7913010"/>
                </a:lnTo>
                <a:lnTo>
                  <a:pt x="713609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63507" y="314594"/>
            <a:ext cx="15760986" cy="9972406"/>
          </a:xfrm>
          <a:custGeom>
            <a:avLst/>
            <a:gdLst/>
            <a:ahLst/>
            <a:cxnLst/>
            <a:rect l="l" t="t" r="r" b="b"/>
            <a:pathLst>
              <a:path w="15760986" h="9972406">
                <a:moveTo>
                  <a:pt x="0" y="0"/>
                </a:moveTo>
                <a:lnTo>
                  <a:pt x="15760986" y="0"/>
                </a:lnTo>
                <a:lnTo>
                  <a:pt x="15760986" y="9972406"/>
                </a:lnTo>
                <a:lnTo>
                  <a:pt x="0" y="99724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4475081" y="4440583"/>
            <a:ext cx="7315200" cy="3830505"/>
          </a:xfrm>
          <a:custGeom>
            <a:avLst/>
            <a:gdLst/>
            <a:ahLst/>
            <a:cxnLst/>
            <a:rect l="l" t="t" r="r" b="b"/>
            <a:pathLst>
              <a:path w="7315200" h="3830505">
                <a:moveTo>
                  <a:pt x="0" y="0"/>
                </a:moveTo>
                <a:lnTo>
                  <a:pt x="7315200" y="0"/>
                </a:lnTo>
                <a:lnTo>
                  <a:pt x="7315200" y="3830505"/>
                </a:lnTo>
                <a:lnTo>
                  <a:pt x="0" y="38305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929753" y="7907313"/>
            <a:ext cx="4558147" cy="3416711"/>
          </a:xfrm>
          <a:custGeom>
            <a:avLst/>
            <a:gdLst/>
            <a:ahLst/>
            <a:cxnLst/>
            <a:rect l="l" t="t" r="r" b="b"/>
            <a:pathLst>
              <a:path w="4558147" h="3416711">
                <a:moveTo>
                  <a:pt x="4558148" y="0"/>
                </a:moveTo>
                <a:lnTo>
                  <a:pt x="0" y="0"/>
                </a:lnTo>
                <a:lnTo>
                  <a:pt x="0" y="3416711"/>
                </a:lnTo>
                <a:lnTo>
                  <a:pt x="4558148" y="3416711"/>
                </a:lnTo>
                <a:lnTo>
                  <a:pt x="455814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226950" y="1714159"/>
            <a:ext cx="7438168" cy="872034"/>
          </a:xfrm>
          <a:prstGeom prst="rect">
            <a:avLst/>
          </a:prstGeom>
          <a:solidFill>
            <a:srgbClr val="A1BCDD"/>
          </a:solidFill>
          <a:ln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95"/>
              </a:lnSpc>
            </a:pPr>
            <a:r>
              <a:rPr lang="en-US" sz="4500" b="1" dirty="0" err="1">
                <a:latin typeface="Open Sans Bold"/>
                <a:ea typeface="Open Sans Bold"/>
                <a:cs typeface="Open Sans Bold"/>
                <a:sym typeface="Open Sans Bold"/>
              </a:rPr>
              <a:t>Hình</a:t>
            </a:r>
            <a:r>
              <a:rPr lang="en-US" sz="4500" b="1" dirty="0"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500" b="1" dirty="0" err="1">
                <a:latin typeface="Open Sans Bold"/>
                <a:ea typeface="Open Sans Bold"/>
                <a:cs typeface="Open Sans Bold"/>
                <a:sym typeface="Open Sans Bold"/>
              </a:rPr>
              <a:t>có</a:t>
            </a:r>
            <a:r>
              <a:rPr lang="en-US" sz="4500" b="1" dirty="0"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500" b="1" dirty="0" err="1">
                <a:latin typeface="Open Sans Bold"/>
                <a:ea typeface="Open Sans Bold"/>
                <a:cs typeface="Open Sans Bold"/>
                <a:sym typeface="Open Sans Bold"/>
              </a:rPr>
              <a:t>thể</a:t>
            </a:r>
            <a:r>
              <a:rPr lang="en-US" sz="4500" b="1" dirty="0"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500" b="1" dirty="0" err="1">
                <a:latin typeface="Open Sans Bold"/>
                <a:ea typeface="Open Sans Bold"/>
                <a:cs typeface="Open Sans Bold"/>
                <a:sym typeface="Open Sans Bold"/>
              </a:rPr>
              <a:t>tích</a:t>
            </a:r>
            <a:r>
              <a:rPr lang="en-US" sz="4500" b="1" dirty="0"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500" b="1" dirty="0" err="1">
                <a:latin typeface="Open Sans Bold"/>
                <a:ea typeface="Open Sans Bold"/>
                <a:cs typeface="Open Sans Bold"/>
                <a:sym typeface="Open Sans Bold"/>
              </a:rPr>
              <a:t>lớn</a:t>
            </a:r>
            <a:r>
              <a:rPr lang="en-US" sz="4500" b="1" dirty="0"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500" b="1" dirty="0" err="1">
                <a:latin typeface="Open Sans Bold"/>
                <a:ea typeface="Open Sans Bold"/>
                <a:cs typeface="Open Sans Bold"/>
                <a:sym typeface="Open Sans Bold"/>
              </a:rPr>
              <a:t>nhất</a:t>
            </a:r>
            <a:endParaRPr lang="en-US" sz="4500" b="1" dirty="0"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580562" y="2702106"/>
            <a:ext cx="5084556" cy="3208701"/>
            <a:chOff x="4580562" y="2702106"/>
            <a:chExt cx="5084556" cy="3208701"/>
          </a:xfrm>
        </p:grpSpPr>
        <p:sp>
          <p:nvSpPr>
            <p:cNvPr id="9" name="Freeform 9"/>
            <p:cNvSpPr/>
            <p:nvPr/>
          </p:nvSpPr>
          <p:spPr>
            <a:xfrm>
              <a:off x="4580562" y="2702106"/>
              <a:ext cx="5084556" cy="3208701"/>
            </a:xfrm>
            <a:custGeom>
              <a:avLst/>
              <a:gdLst/>
              <a:ahLst/>
              <a:cxnLst/>
              <a:rect l="l" t="t" r="r" b="b"/>
              <a:pathLst>
                <a:path w="5084556" h="3208701">
                  <a:moveTo>
                    <a:pt x="0" y="0"/>
                  </a:moveTo>
                  <a:lnTo>
                    <a:pt x="5084556" y="0"/>
                  </a:lnTo>
                  <a:lnTo>
                    <a:pt x="5084556" y="3208701"/>
                  </a:lnTo>
                  <a:lnTo>
                    <a:pt x="0" y="3208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4787570" y="2831586"/>
              <a:ext cx="448765" cy="803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95"/>
                </a:lnSpc>
              </a:pPr>
              <a:r>
                <a:rPr lang="en-US" sz="4500" b="1" dirty="0">
                  <a:solidFill>
                    <a:srgbClr val="BA254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665118" y="2580007"/>
            <a:ext cx="3199716" cy="3330800"/>
            <a:chOff x="9665118" y="2580007"/>
            <a:chExt cx="3199716" cy="3330800"/>
          </a:xfrm>
        </p:grpSpPr>
        <p:sp>
          <p:nvSpPr>
            <p:cNvPr id="10" name="Freeform 10"/>
            <p:cNvSpPr/>
            <p:nvPr/>
          </p:nvSpPr>
          <p:spPr>
            <a:xfrm>
              <a:off x="9665118" y="2702106"/>
              <a:ext cx="3199716" cy="3208701"/>
            </a:xfrm>
            <a:custGeom>
              <a:avLst/>
              <a:gdLst/>
              <a:ahLst/>
              <a:cxnLst/>
              <a:rect l="l" t="t" r="r" b="b"/>
              <a:pathLst>
                <a:path w="3199716" h="3208701">
                  <a:moveTo>
                    <a:pt x="0" y="0"/>
                  </a:moveTo>
                  <a:lnTo>
                    <a:pt x="3199716" y="0"/>
                  </a:lnTo>
                  <a:lnTo>
                    <a:pt x="3199716" y="3208701"/>
                  </a:lnTo>
                  <a:lnTo>
                    <a:pt x="0" y="3208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3071" b="-4084"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9665118" y="2580007"/>
              <a:ext cx="448765" cy="803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95"/>
                </a:lnSpc>
              </a:pPr>
              <a:r>
                <a:rPr lang="en-US" sz="4500" b="1" dirty="0">
                  <a:solidFill>
                    <a:srgbClr val="BA254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B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445000" y="5786982"/>
            <a:ext cx="3537691" cy="3471318"/>
            <a:chOff x="3445000" y="5786982"/>
            <a:chExt cx="3537691" cy="3471318"/>
          </a:xfrm>
        </p:grpSpPr>
        <p:sp>
          <p:nvSpPr>
            <p:cNvPr id="11" name="Freeform 11"/>
            <p:cNvSpPr/>
            <p:nvPr/>
          </p:nvSpPr>
          <p:spPr>
            <a:xfrm>
              <a:off x="3445000" y="5910807"/>
              <a:ext cx="3537691" cy="3347493"/>
            </a:xfrm>
            <a:custGeom>
              <a:avLst/>
              <a:gdLst/>
              <a:ahLst/>
              <a:cxnLst/>
              <a:rect l="l" t="t" r="r" b="b"/>
              <a:pathLst>
                <a:path w="3537691" h="3347493">
                  <a:moveTo>
                    <a:pt x="0" y="0"/>
                  </a:moveTo>
                  <a:lnTo>
                    <a:pt x="3537691" y="0"/>
                  </a:lnTo>
                  <a:lnTo>
                    <a:pt x="3537691" y="3347493"/>
                  </a:lnTo>
                  <a:lnTo>
                    <a:pt x="0" y="33474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3445000" y="5786982"/>
              <a:ext cx="448765" cy="803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95"/>
                </a:lnSpc>
              </a:pPr>
              <a:r>
                <a:rPr lang="en-US" sz="4500" b="1" dirty="0">
                  <a:solidFill>
                    <a:srgbClr val="BA254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982691" y="5786982"/>
            <a:ext cx="7101549" cy="3471318"/>
            <a:chOff x="6982691" y="5786982"/>
            <a:chExt cx="7101549" cy="3471318"/>
          </a:xfrm>
        </p:grpSpPr>
        <p:sp>
          <p:nvSpPr>
            <p:cNvPr id="12" name="Freeform 12"/>
            <p:cNvSpPr/>
            <p:nvPr/>
          </p:nvSpPr>
          <p:spPr>
            <a:xfrm>
              <a:off x="6982691" y="5910807"/>
              <a:ext cx="7101549" cy="3347493"/>
            </a:xfrm>
            <a:custGeom>
              <a:avLst/>
              <a:gdLst/>
              <a:ahLst/>
              <a:cxnLst/>
              <a:rect l="l" t="t" r="r" b="b"/>
              <a:pathLst>
                <a:path w="7101549" h="3347493">
                  <a:moveTo>
                    <a:pt x="0" y="0"/>
                  </a:moveTo>
                  <a:lnTo>
                    <a:pt x="7101549" y="0"/>
                  </a:lnTo>
                  <a:lnTo>
                    <a:pt x="7101549" y="3347493"/>
                  </a:lnTo>
                  <a:lnTo>
                    <a:pt x="0" y="33474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844" t="-7845"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7098801" y="5786982"/>
              <a:ext cx="448765" cy="803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95"/>
                </a:lnSpc>
              </a:pPr>
              <a:r>
                <a:rPr lang="en-US" sz="4500" b="1" dirty="0">
                  <a:solidFill>
                    <a:srgbClr val="BA254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5312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41098" y="3043874"/>
            <a:ext cx="7136097" cy="7913010"/>
          </a:xfrm>
          <a:custGeom>
            <a:avLst/>
            <a:gdLst/>
            <a:ahLst/>
            <a:cxnLst/>
            <a:rect l="l" t="t" r="r" b="b"/>
            <a:pathLst>
              <a:path w="7136097" h="7913010">
                <a:moveTo>
                  <a:pt x="0" y="0"/>
                </a:moveTo>
                <a:lnTo>
                  <a:pt x="7136096" y="0"/>
                </a:lnTo>
                <a:lnTo>
                  <a:pt x="7136096" y="7913011"/>
                </a:lnTo>
                <a:lnTo>
                  <a:pt x="0" y="7913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731150" y="3295454"/>
            <a:ext cx="7136097" cy="7913010"/>
          </a:xfrm>
          <a:custGeom>
            <a:avLst/>
            <a:gdLst/>
            <a:ahLst/>
            <a:cxnLst/>
            <a:rect l="l" t="t" r="r" b="b"/>
            <a:pathLst>
              <a:path w="7136097" h="7913010">
                <a:moveTo>
                  <a:pt x="7136096" y="0"/>
                </a:moveTo>
                <a:lnTo>
                  <a:pt x="0" y="0"/>
                </a:lnTo>
                <a:lnTo>
                  <a:pt x="0" y="7913010"/>
                </a:lnTo>
                <a:lnTo>
                  <a:pt x="7136096" y="7913010"/>
                </a:lnTo>
                <a:lnTo>
                  <a:pt x="713609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63507" y="314594"/>
            <a:ext cx="15760986" cy="9972406"/>
          </a:xfrm>
          <a:custGeom>
            <a:avLst/>
            <a:gdLst/>
            <a:ahLst/>
            <a:cxnLst/>
            <a:rect l="l" t="t" r="r" b="b"/>
            <a:pathLst>
              <a:path w="15760986" h="9972406">
                <a:moveTo>
                  <a:pt x="0" y="0"/>
                </a:moveTo>
                <a:lnTo>
                  <a:pt x="15760986" y="0"/>
                </a:lnTo>
                <a:lnTo>
                  <a:pt x="15760986" y="9972406"/>
                </a:lnTo>
                <a:lnTo>
                  <a:pt x="0" y="99724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4475081" y="4440583"/>
            <a:ext cx="7315200" cy="3830505"/>
          </a:xfrm>
          <a:custGeom>
            <a:avLst/>
            <a:gdLst/>
            <a:ahLst/>
            <a:cxnLst/>
            <a:rect l="l" t="t" r="r" b="b"/>
            <a:pathLst>
              <a:path w="7315200" h="3830505">
                <a:moveTo>
                  <a:pt x="0" y="0"/>
                </a:moveTo>
                <a:lnTo>
                  <a:pt x="7315200" y="0"/>
                </a:lnTo>
                <a:lnTo>
                  <a:pt x="7315200" y="3830505"/>
                </a:lnTo>
                <a:lnTo>
                  <a:pt x="0" y="38305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929753" y="7907313"/>
            <a:ext cx="4558147" cy="3416711"/>
          </a:xfrm>
          <a:custGeom>
            <a:avLst/>
            <a:gdLst/>
            <a:ahLst/>
            <a:cxnLst/>
            <a:rect l="l" t="t" r="r" b="b"/>
            <a:pathLst>
              <a:path w="4558147" h="3416711">
                <a:moveTo>
                  <a:pt x="4558148" y="0"/>
                </a:moveTo>
                <a:lnTo>
                  <a:pt x="0" y="0"/>
                </a:lnTo>
                <a:lnTo>
                  <a:pt x="0" y="3416711"/>
                </a:lnTo>
                <a:lnTo>
                  <a:pt x="4558148" y="3416711"/>
                </a:lnTo>
                <a:lnTo>
                  <a:pt x="455814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226950" y="1714159"/>
            <a:ext cx="13397576" cy="803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95"/>
              </a:lnSpc>
            </a:pPr>
            <a:r>
              <a:rPr lang="en-US" sz="45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Hai </a:t>
            </a:r>
            <a:r>
              <a:rPr lang="en-US" sz="450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hình</a:t>
            </a:r>
            <a:r>
              <a:rPr lang="en-US" sz="45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50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nào</a:t>
            </a:r>
            <a:r>
              <a:rPr lang="en-US" sz="45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50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có</a:t>
            </a:r>
            <a:r>
              <a:rPr lang="en-US" sz="45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50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thể</a:t>
            </a:r>
            <a:r>
              <a:rPr lang="en-US" sz="45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50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tích</a:t>
            </a:r>
            <a:r>
              <a:rPr lang="en-US" sz="45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50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bằng</a:t>
            </a:r>
            <a:r>
              <a:rPr lang="en-US" sz="45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50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nhau</a:t>
            </a:r>
            <a:r>
              <a:rPr lang="en-US" sz="45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?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580562" y="2702106"/>
            <a:ext cx="5084556" cy="3208701"/>
            <a:chOff x="4580562" y="2702106"/>
            <a:chExt cx="5084556" cy="3208701"/>
          </a:xfrm>
        </p:grpSpPr>
        <p:sp>
          <p:nvSpPr>
            <p:cNvPr id="9" name="Freeform 9"/>
            <p:cNvSpPr/>
            <p:nvPr/>
          </p:nvSpPr>
          <p:spPr>
            <a:xfrm>
              <a:off x="4580562" y="2702106"/>
              <a:ext cx="5084556" cy="3208701"/>
            </a:xfrm>
            <a:custGeom>
              <a:avLst/>
              <a:gdLst/>
              <a:ahLst/>
              <a:cxnLst/>
              <a:rect l="l" t="t" r="r" b="b"/>
              <a:pathLst>
                <a:path w="5084556" h="3208701">
                  <a:moveTo>
                    <a:pt x="0" y="0"/>
                  </a:moveTo>
                  <a:lnTo>
                    <a:pt x="5084556" y="0"/>
                  </a:lnTo>
                  <a:lnTo>
                    <a:pt x="5084556" y="3208701"/>
                  </a:lnTo>
                  <a:lnTo>
                    <a:pt x="0" y="3208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4787570" y="2831586"/>
              <a:ext cx="448765" cy="803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95"/>
                </a:lnSpc>
              </a:pPr>
              <a:r>
                <a:rPr lang="en-US" sz="4500" b="1" dirty="0">
                  <a:solidFill>
                    <a:srgbClr val="BA254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665118" y="2580007"/>
            <a:ext cx="3199716" cy="3330800"/>
            <a:chOff x="9665118" y="2580007"/>
            <a:chExt cx="3199716" cy="3330800"/>
          </a:xfrm>
        </p:grpSpPr>
        <p:sp>
          <p:nvSpPr>
            <p:cNvPr id="10" name="Freeform 10"/>
            <p:cNvSpPr/>
            <p:nvPr/>
          </p:nvSpPr>
          <p:spPr>
            <a:xfrm>
              <a:off x="9665118" y="2702106"/>
              <a:ext cx="3199716" cy="3208701"/>
            </a:xfrm>
            <a:custGeom>
              <a:avLst/>
              <a:gdLst/>
              <a:ahLst/>
              <a:cxnLst/>
              <a:rect l="l" t="t" r="r" b="b"/>
              <a:pathLst>
                <a:path w="3199716" h="3208701">
                  <a:moveTo>
                    <a:pt x="0" y="0"/>
                  </a:moveTo>
                  <a:lnTo>
                    <a:pt x="3199716" y="0"/>
                  </a:lnTo>
                  <a:lnTo>
                    <a:pt x="3199716" y="3208701"/>
                  </a:lnTo>
                  <a:lnTo>
                    <a:pt x="0" y="3208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3071" b="-4084"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9665118" y="2580007"/>
              <a:ext cx="448765" cy="803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95"/>
                </a:lnSpc>
              </a:pPr>
              <a:r>
                <a:rPr lang="en-US" sz="4500" b="1" dirty="0">
                  <a:solidFill>
                    <a:srgbClr val="BA254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B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445000" y="5786982"/>
            <a:ext cx="3537691" cy="3471318"/>
            <a:chOff x="3445000" y="5786982"/>
            <a:chExt cx="3537691" cy="3471318"/>
          </a:xfrm>
        </p:grpSpPr>
        <p:sp>
          <p:nvSpPr>
            <p:cNvPr id="11" name="Freeform 11"/>
            <p:cNvSpPr/>
            <p:nvPr/>
          </p:nvSpPr>
          <p:spPr>
            <a:xfrm>
              <a:off x="3445000" y="5910807"/>
              <a:ext cx="3537691" cy="3347493"/>
            </a:xfrm>
            <a:custGeom>
              <a:avLst/>
              <a:gdLst/>
              <a:ahLst/>
              <a:cxnLst/>
              <a:rect l="l" t="t" r="r" b="b"/>
              <a:pathLst>
                <a:path w="3537691" h="3347493">
                  <a:moveTo>
                    <a:pt x="0" y="0"/>
                  </a:moveTo>
                  <a:lnTo>
                    <a:pt x="3537691" y="0"/>
                  </a:lnTo>
                  <a:lnTo>
                    <a:pt x="3537691" y="3347493"/>
                  </a:lnTo>
                  <a:lnTo>
                    <a:pt x="0" y="33474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3445000" y="5786982"/>
              <a:ext cx="448765" cy="803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95"/>
                </a:lnSpc>
              </a:pPr>
              <a:r>
                <a:rPr lang="en-US" sz="4500" b="1" dirty="0">
                  <a:solidFill>
                    <a:srgbClr val="BA254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982691" y="5786982"/>
            <a:ext cx="7101549" cy="3471318"/>
            <a:chOff x="6982691" y="5786982"/>
            <a:chExt cx="7101549" cy="3471318"/>
          </a:xfrm>
        </p:grpSpPr>
        <p:sp>
          <p:nvSpPr>
            <p:cNvPr id="12" name="Freeform 12"/>
            <p:cNvSpPr/>
            <p:nvPr/>
          </p:nvSpPr>
          <p:spPr>
            <a:xfrm>
              <a:off x="6982691" y="5910807"/>
              <a:ext cx="7101549" cy="3347493"/>
            </a:xfrm>
            <a:custGeom>
              <a:avLst/>
              <a:gdLst/>
              <a:ahLst/>
              <a:cxnLst/>
              <a:rect l="l" t="t" r="r" b="b"/>
              <a:pathLst>
                <a:path w="7101549" h="3347493">
                  <a:moveTo>
                    <a:pt x="0" y="0"/>
                  </a:moveTo>
                  <a:lnTo>
                    <a:pt x="7101549" y="0"/>
                  </a:lnTo>
                  <a:lnTo>
                    <a:pt x="7101549" y="3347493"/>
                  </a:lnTo>
                  <a:lnTo>
                    <a:pt x="0" y="33474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844" t="-7845"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7098801" y="5786982"/>
              <a:ext cx="448765" cy="803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95"/>
                </a:lnSpc>
              </a:pPr>
              <a:r>
                <a:rPr lang="en-US" sz="4500" b="1" dirty="0">
                  <a:solidFill>
                    <a:srgbClr val="BA254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63298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41098" y="3043874"/>
            <a:ext cx="7136097" cy="7913010"/>
          </a:xfrm>
          <a:custGeom>
            <a:avLst/>
            <a:gdLst/>
            <a:ahLst/>
            <a:cxnLst/>
            <a:rect l="l" t="t" r="r" b="b"/>
            <a:pathLst>
              <a:path w="7136097" h="7913010">
                <a:moveTo>
                  <a:pt x="0" y="0"/>
                </a:moveTo>
                <a:lnTo>
                  <a:pt x="7136096" y="0"/>
                </a:lnTo>
                <a:lnTo>
                  <a:pt x="7136096" y="7913011"/>
                </a:lnTo>
                <a:lnTo>
                  <a:pt x="0" y="7913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731150" y="3295454"/>
            <a:ext cx="7136097" cy="7913010"/>
          </a:xfrm>
          <a:custGeom>
            <a:avLst/>
            <a:gdLst/>
            <a:ahLst/>
            <a:cxnLst/>
            <a:rect l="l" t="t" r="r" b="b"/>
            <a:pathLst>
              <a:path w="7136097" h="7913010">
                <a:moveTo>
                  <a:pt x="7136096" y="0"/>
                </a:moveTo>
                <a:lnTo>
                  <a:pt x="0" y="0"/>
                </a:lnTo>
                <a:lnTo>
                  <a:pt x="0" y="7913010"/>
                </a:lnTo>
                <a:lnTo>
                  <a:pt x="7136096" y="7913010"/>
                </a:lnTo>
                <a:lnTo>
                  <a:pt x="713609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63507" y="314594"/>
            <a:ext cx="15760986" cy="9972406"/>
          </a:xfrm>
          <a:custGeom>
            <a:avLst/>
            <a:gdLst/>
            <a:ahLst/>
            <a:cxnLst/>
            <a:rect l="l" t="t" r="r" b="b"/>
            <a:pathLst>
              <a:path w="15760986" h="9972406">
                <a:moveTo>
                  <a:pt x="0" y="0"/>
                </a:moveTo>
                <a:lnTo>
                  <a:pt x="15760986" y="0"/>
                </a:lnTo>
                <a:lnTo>
                  <a:pt x="15760986" y="9972406"/>
                </a:lnTo>
                <a:lnTo>
                  <a:pt x="0" y="99724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4630400" y="6456495"/>
            <a:ext cx="7315200" cy="3830505"/>
          </a:xfrm>
          <a:custGeom>
            <a:avLst/>
            <a:gdLst/>
            <a:ahLst/>
            <a:cxnLst/>
            <a:rect l="l" t="t" r="r" b="b"/>
            <a:pathLst>
              <a:path w="7315200" h="3830505">
                <a:moveTo>
                  <a:pt x="0" y="0"/>
                </a:moveTo>
                <a:lnTo>
                  <a:pt x="7315200" y="0"/>
                </a:lnTo>
                <a:lnTo>
                  <a:pt x="7315200" y="3830505"/>
                </a:lnTo>
                <a:lnTo>
                  <a:pt x="0" y="38305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929753" y="7907313"/>
            <a:ext cx="4558147" cy="3416711"/>
          </a:xfrm>
          <a:custGeom>
            <a:avLst/>
            <a:gdLst/>
            <a:ahLst/>
            <a:cxnLst/>
            <a:rect l="l" t="t" r="r" b="b"/>
            <a:pathLst>
              <a:path w="4558147" h="3416711">
                <a:moveTo>
                  <a:pt x="4558148" y="0"/>
                </a:moveTo>
                <a:lnTo>
                  <a:pt x="0" y="0"/>
                </a:lnTo>
                <a:lnTo>
                  <a:pt x="0" y="3416711"/>
                </a:lnTo>
                <a:lnTo>
                  <a:pt x="4558148" y="3416711"/>
                </a:lnTo>
                <a:lnTo>
                  <a:pt x="455814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226950" y="2135824"/>
            <a:ext cx="2330045" cy="991903"/>
          </a:xfrm>
          <a:prstGeom prst="roundRect">
            <a:avLst/>
          </a:prstGeom>
          <a:solidFill>
            <a:srgbClr val="A1BCDD"/>
          </a:solidFill>
          <a:ln w="76200">
            <a:solidFill>
              <a:schemeClr val="bg1"/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0"/>
              </a:lnSpc>
            </a:pPr>
            <a:r>
              <a:rPr lang="en-US" sz="5000" b="1" dirty="0">
                <a:latin typeface="Open Sans Bold"/>
                <a:ea typeface="Open Sans Bold"/>
                <a:cs typeface="Open Sans Bold"/>
                <a:sym typeface="Open Sans Bold"/>
              </a:rPr>
              <a:t>2. </a:t>
            </a:r>
            <a:r>
              <a:rPr lang="en-US" sz="5000" b="1" dirty="0" err="1">
                <a:latin typeface="Open Sans Bold"/>
                <a:ea typeface="Open Sans Bold"/>
                <a:cs typeface="Open Sans Bold"/>
                <a:sym typeface="Open Sans Bold"/>
              </a:rPr>
              <a:t>Số</a:t>
            </a:r>
            <a:r>
              <a:rPr lang="en-US" sz="5000" b="1" dirty="0">
                <a:latin typeface="Open Sans Bold"/>
                <a:ea typeface="Open Sans Bold"/>
                <a:cs typeface="Open Sans Bold"/>
                <a:sym typeface="Open Sans Bold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9"/>
              <p:cNvSpPr txBox="1"/>
              <p:nvPr/>
            </p:nvSpPr>
            <p:spPr>
              <a:xfrm>
                <a:off x="2226950" y="3162104"/>
                <a:ext cx="13677767" cy="364202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ts val="7096"/>
                  </a:lnSpc>
                  <a:spcBef>
                    <a:spcPct val="0"/>
                  </a:spcBef>
                </a:pPr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    </a:t>
                </a:r>
                <a:r>
                  <a:rPr lang="en-US" sz="46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Trong</a:t>
                </a:r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46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cả</a:t>
                </a:r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46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năm</a:t>
                </a:r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2022, </a:t>
                </a:r>
                <a:r>
                  <a:rPr lang="en-US" sz="46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nhà</a:t>
                </a:r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Nam </a:t>
                </a:r>
                <a:r>
                  <a:rPr lang="en-US" sz="46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đã</a:t>
                </a:r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46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sử</a:t>
                </a:r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46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dụng</a:t>
                </a:r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174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</m:ctrlPr>
                      </m:sSupPr>
                      <m:e>
                        <m:r>
                          <a:rPr lang="en-US" sz="48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 </m:t>
                        </m:r>
                        <m:r>
                          <a:rPr lang="en-US" sz="48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𝒎</m:t>
                        </m:r>
                      </m:e>
                      <m:sup>
                        <m:r>
                          <a:rPr lang="en-US" sz="48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46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nước</a:t>
                </a:r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46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sinh</a:t>
                </a:r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46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hoạt</a:t>
                </a:r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. </a:t>
                </a:r>
                <a:r>
                  <a:rPr lang="en-US" sz="46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Vậy</a:t>
                </a:r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46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trung</a:t>
                </a:r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46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bình</a:t>
                </a:r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46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mỗi</a:t>
                </a:r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46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tháng</a:t>
                </a:r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, </a:t>
                </a:r>
                <a:r>
                  <a:rPr lang="en-US" sz="46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nhà</a:t>
                </a:r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Nam </a:t>
                </a:r>
                <a:r>
                  <a:rPr lang="en-US" sz="46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dùng</a:t>
                </a:r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46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hết</a:t>
                </a:r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</m:ctrlPr>
                      </m:sSupPr>
                      <m:e>
                        <m:r>
                          <a:rPr lang="en-US" sz="44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 </m:t>
                        </m:r>
                        <m:r>
                          <a:rPr lang="en-US" sz="44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𝒎</m:t>
                        </m:r>
                      </m:e>
                      <m:sup>
                        <m:r>
                          <a:rPr lang="en-US" sz="44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46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nước</a:t>
                </a:r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46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sinh</a:t>
                </a:r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46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hoạt</a:t>
                </a:r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950" y="3162104"/>
                <a:ext cx="13677767" cy="3642023"/>
              </a:xfrm>
              <a:prstGeom prst="rect">
                <a:avLst/>
              </a:prstGeom>
              <a:blipFill>
                <a:blip r:embed="rId10"/>
                <a:stretch>
                  <a:fillRect l="-2629" t="-1843" r="-2629" b="-72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ounded Rectangle 9"/>
          <p:cNvSpPr/>
          <p:nvPr/>
        </p:nvSpPr>
        <p:spPr>
          <a:xfrm>
            <a:off x="10439400" y="5001881"/>
            <a:ext cx="2667000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41098" y="3043874"/>
            <a:ext cx="7136097" cy="7913010"/>
          </a:xfrm>
          <a:custGeom>
            <a:avLst/>
            <a:gdLst/>
            <a:ahLst/>
            <a:cxnLst/>
            <a:rect l="l" t="t" r="r" b="b"/>
            <a:pathLst>
              <a:path w="7136097" h="7913010">
                <a:moveTo>
                  <a:pt x="0" y="0"/>
                </a:moveTo>
                <a:lnTo>
                  <a:pt x="7136096" y="0"/>
                </a:lnTo>
                <a:lnTo>
                  <a:pt x="7136096" y="7913011"/>
                </a:lnTo>
                <a:lnTo>
                  <a:pt x="0" y="7913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731150" y="3295454"/>
            <a:ext cx="7136097" cy="7913010"/>
          </a:xfrm>
          <a:custGeom>
            <a:avLst/>
            <a:gdLst/>
            <a:ahLst/>
            <a:cxnLst/>
            <a:rect l="l" t="t" r="r" b="b"/>
            <a:pathLst>
              <a:path w="7136097" h="7913010">
                <a:moveTo>
                  <a:pt x="7136096" y="0"/>
                </a:moveTo>
                <a:lnTo>
                  <a:pt x="0" y="0"/>
                </a:lnTo>
                <a:lnTo>
                  <a:pt x="0" y="7913010"/>
                </a:lnTo>
                <a:lnTo>
                  <a:pt x="7136096" y="7913010"/>
                </a:lnTo>
                <a:lnTo>
                  <a:pt x="713609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63507" y="314594"/>
            <a:ext cx="15760986" cy="9972406"/>
          </a:xfrm>
          <a:custGeom>
            <a:avLst/>
            <a:gdLst/>
            <a:ahLst/>
            <a:cxnLst/>
            <a:rect l="l" t="t" r="r" b="b"/>
            <a:pathLst>
              <a:path w="15760986" h="9972406">
                <a:moveTo>
                  <a:pt x="0" y="0"/>
                </a:moveTo>
                <a:lnTo>
                  <a:pt x="15760986" y="0"/>
                </a:lnTo>
                <a:lnTo>
                  <a:pt x="15760986" y="9972406"/>
                </a:lnTo>
                <a:lnTo>
                  <a:pt x="0" y="99724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4475081" y="4440583"/>
            <a:ext cx="7315200" cy="3830505"/>
          </a:xfrm>
          <a:custGeom>
            <a:avLst/>
            <a:gdLst/>
            <a:ahLst/>
            <a:cxnLst/>
            <a:rect l="l" t="t" r="r" b="b"/>
            <a:pathLst>
              <a:path w="7315200" h="3830505">
                <a:moveTo>
                  <a:pt x="0" y="0"/>
                </a:moveTo>
                <a:lnTo>
                  <a:pt x="7315200" y="0"/>
                </a:lnTo>
                <a:lnTo>
                  <a:pt x="7315200" y="3830505"/>
                </a:lnTo>
                <a:lnTo>
                  <a:pt x="0" y="38305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929753" y="7907313"/>
            <a:ext cx="4558147" cy="3416711"/>
          </a:xfrm>
          <a:custGeom>
            <a:avLst/>
            <a:gdLst/>
            <a:ahLst/>
            <a:cxnLst/>
            <a:rect l="l" t="t" r="r" b="b"/>
            <a:pathLst>
              <a:path w="4558147" h="3416711">
                <a:moveTo>
                  <a:pt x="4558148" y="0"/>
                </a:moveTo>
                <a:lnTo>
                  <a:pt x="0" y="0"/>
                </a:lnTo>
                <a:lnTo>
                  <a:pt x="0" y="3416711"/>
                </a:lnTo>
                <a:lnTo>
                  <a:pt x="4558148" y="3416711"/>
                </a:lnTo>
                <a:lnTo>
                  <a:pt x="455814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0800" y="2201798"/>
            <a:ext cx="12602594" cy="619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4520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41098" y="3043874"/>
            <a:ext cx="7136097" cy="7913010"/>
          </a:xfrm>
          <a:custGeom>
            <a:avLst/>
            <a:gdLst/>
            <a:ahLst/>
            <a:cxnLst/>
            <a:rect l="l" t="t" r="r" b="b"/>
            <a:pathLst>
              <a:path w="7136097" h="7913010">
                <a:moveTo>
                  <a:pt x="0" y="0"/>
                </a:moveTo>
                <a:lnTo>
                  <a:pt x="7136096" y="0"/>
                </a:lnTo>
                <a:lnTo>
                  <a:pt x="7136096" y="7913011"/>
                </a:lnTo>
                <a:lnTo>
                  <a:pt x="0" y="7913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731150" y="3295454"/>
            <a:ext cx="7136097" cy="7913010"/>
          </a:xfrm>
          <a:custGeom>
            <a:avLst/>
            <a:gdLst/>
            <a:ahLst/>
            <a:cxnLst/>
            <a:rect l="l" t="t" r="r" b="b"/>
            <a:pathLst>
              <a:path w="7136097" h="7913010">
                <a:moveTo>
                  <a:pt x="7136096" y="0"/>
                </a:moveTo>
                <a:lnTo>
                  <a:pt x="0" y="0"/>
                </a:lnTo>
                <a:lnTo>
                  <a:pt x="0" y="7913010"/>
                </a:lnTo>
                <a:lnTo>
                  <a:pt x="7136096" y="7913010"/>
                </a:lnTo>
                <a:lnTo>
                  <a:pt x="713609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63507" y="314594"/>
            <a:ext cx="15760986" cy="9972406"/>
          </a:xfrm>
          <a:custGeom>
            <a:avLst/>
            <a:gdLst/>
            <a:ahLst/>
            <a:cxnLst/>
            <a:rect l="l" t="t" r="r" b="b"/>
            <a:pathLst>
              <a:path w="15760986" h="9972406">
                <a:moveTo>
                  <a:pt x="0" y="0"/>
                </a:moveTo>
                <a:lnTo>
                  <a:pt x="15760986" y="0"/>
                </a:lnTo>
                <a:lnTo>
                  <a:pt x="15760986" y="9972406"/>
                </a:lnTo>
                <a:lnTo>
                  <a:pt x="0" y="99724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4475081" y="4440583"/>
            <a:ext cx="7315200" cy="3830505"/>
          </a:xfrm>
          <a:custGeom>
            <a:avLst/>
            <a:gdLst/>
            <a:ahLst/>
            <a:cxnLst/>
            <a:rect l="l" t="t" r="r" b="b"/>
            <a:pathLst>
              <a:path w="7315200" h="3830505">
                <a:moveTo>
                  <a:pt x="0" y="0"/>
                </a:moveTo>
                <a:lnTo>
                  <a:pt x="7315200" y="0"/>
                </a:lnTo>
                <a:lnTo>
                  <a:pt x="7315200" y="3830505"/>
                </a:lnTo>
                <a:lnTo>
                  <a:pt x="0" y="38305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929753" y="7907313"/>
            <a:ext cx="4558147" cy="3416711"/>
          </a:xfrm>
          <a:custGeom>
            <a:avLst/>
            <a:gdLst/>
            <a:ahLst/>
            <a:cxnLst/>
            <a:rect l="l" t="t" r="r" b="b"/>
            <a:pathLst>
              <a:path w="4558147" h="3416711">
                <a:moveTo>
                  <a:pt x="4558148" y="0"/>
                </a:moveTo>
                <a:lnTo>
                  <a:pt x="0" y="0"/>
                </a:lnTo>
                <a:lnTo>
                  <a:pt x="0" y="3416711"/>
                </a:lnTo>
                <a:lnTo>
                  <a:pt x="4558148" y="3416711"/>
                </a:lnTo>
                <a:lnTo>
                  <a:pt x="455814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1800" y="2345185"/>
            <a:ext cx="12074435" cy="626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32938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2109" y="314594"/>
            <a:ext cx="15263782" cy="9657811"/>
          </a:xfrm>
          <a:custGeom>
            <a:avLst/>
            <a:gdLst/>
            <a:ahLst/>
            <a:cxnLst/>
            <a:rect l="l" t="t" r="r" b="b"/>
            <a:pathLst>
              <a:path w="15263782" h="9657811">
                <a:moveTo>
                  <a:pt x="0" y="0"/>
                </a:moveTo>
                <a:lnTo>
                  <a:pt x="15263782" y="0"/>
                </a:lnTo>
                <a:lnTo>
                  <a:pt x="15263782" y="9657812"/>
                </a:lnTo>
                <a:lnTo>
                  <a:pt x="0" y="96578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flipH="1">
            <a:off x="-204901" y="4392717"/>
            <a:ext cx="6899920" cy="6807921"/>
          </a:xfrm>
          <a:custGeom>
            <a:avLst/>
            <a:gdLst/>
            <a:ahLst/>
            <a:cxnLst/>
            <a:rect l="l" t="t" r="r" b="b"/>
            <a:pathLst>
              <a:path w="6899920" h="6807921">
                <a:moveTo>
                  <a:pt x="6899920" y="0"/>
                </a:moveTo>
                <a:lnTo>
                  <a:pt x="0" y="0"/>
                </a:lnTo>
                <a:lnTo>
                  <a:pt x="0" y="6807921"/>
                </a:lnTo>
                <a:lnTo>
                  <a:pt x="6899920" y="6807921"/>
                </a:lnTo>
                <a:lnTo>
                  <a:pt x="689992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02504">
            <a:off x="13089582" y="7568974"/>
            <a:ext cx="3222607" cy="2083953"/>
          </a:xfrm>
          <a:custGeom>
            <a:avLst/>
            <a:gdLst/>
            <a:ahLst/>
            <a:cxnLst/>
            <a:rect l="l" t="t" r="r" b="b"/>
            <a:pathLst>
              <a:path w="3222607" h="2083953">
                <a:moveTo>
                  <a:pt x="0" y="0"/>
                </a:moveTo>
                <a:lnTo>
                  <a:pt x="3222608" y="0"/>
                </a:lnTo>
                <a:lnTo>
                  <a:pt x="3222608" y="2083953"/>
                </a:lnTo>
                <a:lnTo>
                  <a:pt x="0" y="20839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23862" flipH="1">
            <a:off x="968811" y="2028147"/>
            <a:ext cx="3521426" cy="2277189"/>
          </a:xfrm>
          <a:custGeom>
            <a:avLst/>
            <a:gdLst/>
            <a:ahLst/>
            <a:cxnLst/>
            <a:rect l="l" t="t" r="r" b="b"/>
            <a:pathLst>
              <a:path w="3521426" h="2277189">
                <a:moveTo>
                  <a:pt x="3521426" y="0"/>
                </a:moveTo>
                <a:lnTo>
                  <a:pt x="0" y="0"/>
                </a:lnTo>
                <a:lnTo>
                  <a:pt x="0" y="2277189"/>
                </a:lnTo>
                <a:lnTo>
                  <a:pt x="3521426" y="2277189"/>
                </a:lnTo>
                <a:lnTo>
                  <a:pt x="352142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5019" y="2514295"/>
            <a:ext cx="7821846" cy="493818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41098" y="3043874"/>
            <a:ext cx="7136097" cy="7913010"/>
          </a:xfrm>
          <a:custGeom>
            <a:avLst/>
            <a:gdLst/>
            <a:ahLst/>
            <a:cxnLst/>
            <a:rect l="l" t="t" r="r" b="b"/>
            <a:pathLst>
              <a:path w="7136097" h="7913010">
                <a:moveTo>
                  <a:pt x="0" y="0"/>
                </a:moveTo>
                <a:lnTo>
                  <a:pt x="7136096" y="0"/>
                </a:lnTo>
                <a:lnTo>
                  <a:pt x="7136096" y="7913011"/>
                </a:lnTo>
                <a:lnTo>
                  <a:pt x="0" y="7913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731150" y="3295454"/>
            <a:ext cx="7136097" cy="7913010"/>
          </a:xfrm>
          <a:custGeom>
            <a:avLst/>
            <a:gdLst/>
            <a:ahLst/>
            <a:cxnLst/>
            <a:rect l="l" t="t" r="r" b="b"/>
            <a:pathLst>
              <a:path w="7136097" h="7913010">
                <a:moveTo>
                  <a:pt x="7136096" y="0"/>
                </a:moveTo>
                <a:lnTo>
                  <a:pt x="0" y="0"/>
                </a:lnTo>
                <a:lnTo>
                  <a:pt x="0" y="7913010"/>
                </a:lnTo>
                <a:lnTo>
                  <a:pt x="7136096" y="7913010"/>
                </a:lnTo>
                <a:lnTo>
                  <a:pt x="713609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63507" y="314594"/>
            <a:ext cx="15760986" cy="9972406"/>
          </a:xfrm>
          <a:custGeom>
            <a:avLst/>
            <a:gdLst/>
            <a:ahLst/>
            <a:cxnLst/>
            <a:rect l="l" t="t" r="r" b="b"/>
            <a:pathLst>
              <a:path w="15760986" h="9972406">
                <a:moveTo>
                  <a:pt x="0" y="0"/>
                </a:moveTo>
                <a:lnTo>
                  <a:pt x="15760986" y="0"/>
                </a:lnTo>
                <a:lnTo>
                  <a:pt x="15760986" y="9972406"/>
                </a:lnTo>
                <a:lnTo>
                  <a:pt x="0" y="99724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4475081" y="4440583"/>
            <a:ext cx="7315200" cy="3830505"/>
          </a:xfrm>
          <a:custGeom>
            <a:avLst/>
            <a:gdLst/>
            <a:ahLst/>
            <a:cxnLst/>
            <a:rect l="l" t="t" r="r" b="b"/>
            <a:pathLst>
              <a:path w="7315200" h="3830505">
                <a:moveTo>
                  <a:pt x="0" y="0"/>
                </a:moveTo>
                <a:lnTo>
                  <a:pt x="7315200" y="0"/>
                </a:lnTo>
                <a:lnTo>
                  <a:pt x="7315200" y="3830505"/>
                </a:lnTo>
                <a:lnTo>
                  <a:pt x="0" y="38305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929753" y="7907313"/>
            <a:ext cx="4558147" cy="3416711"/>
          </a:xfrm>
          <a:custGeom>
            <a:avLst/>
            <a:gdLst/>
            <a:ahLst/>
            <a:cxnLst/>
            <a:rect l="l" t="t" r="r" b="b"/>
            <a:pathLst>
              <a:path w="4558147" h="3416711">
                <a:moveTo>
                  <a:pt x="4558148" y="0"/>
                </a:moveTo>
                <a:lnTo>
                  <a:pt x="0" y="0"/>
                </a:lnTo>
                <a:lnTo>
                  <a:pt x="0" y="3416711"/>
                </a:lnTo>
                <a:lnTo>
                  <a:pt x="4558148" y="3416711"/>
                </a:lnTo>
                <a:lnTo>
                  <a:pt x="455814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9"/>
              <p:cNvSpPr txBox="1"/>
              <p:nvPr/>
            </p:nvSpPr>
            <p:spPr>
              <a:xfrm>
                <a:off x="2263344" y="4440583"/>
                <a:ext cx="13172274" cy="364202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ts val="7096"/>
                  </a:lnSpc>
                  <a:spcBef>
                    <a:spcPct val="0"/>
                  </a:spcBef>
                </a:pPr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    </a:t>
                </a:r>
                <a:r>
                  <a:rPr lang="vi-VN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1 năm có 12 tháng.</a:t>
                </a:r>
              </a:p>
              <a:p>
                <a:pPr algn="just">
                  <a:lnSpc>
                    <a:spcPts val="7096"/>
                  </a:lnSpc>
                  <a:spcBef>
                    <a:spcPct val="0"/>
                  </a:spcBef>
                </a:pPr>
                <a:r>
                  <a:rPr lang="vi-VN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Trung bình mỗi tháng, nhà Nam dùng hết số mét khối nước sinh hoạt là:</a:t>
                </a:r>
              </a:p>
              <a:p>
                <a:pPr algn="just">
                  <a:lnSpc>
                    <a:spcPts val="7096"/>
                  </a:lnSpc>
                  <a:spcBef>
                    <a:spcPct val="0"/>
                  </a:spcBef>
                </a:pPr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			</a:t>
                </a:r>
                <a:r>
                  <a:rPr lang="vi-VN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174 : 12 = 14,5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</m:ctrlPr>
                      </m:sSupPr>
                      <m:e>
                        <m:r>
                          <a:rPr lang="en-US" sz="44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 </m:t>
                        </m:r>
                        <m:r>
                          <a:rPr lang="en-US" sz="44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𝒎</m:t>
                        </m:r>
                      </m:e>
                      <m:sup>
                        <m:r>
                          <a:rPr lang="en-US" sz="44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vi-VN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)</a:t>
                </a:r>
              </a:p>
            </p:txBody>
          </p:sp>
        </mc:Choice>
        <mc:Fallback xmlns="">
          <p:sp>
            <p:nvSpPr>
              <p:cNvPr id="9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3344" y="4440583"/>
                <a:ext cx="13172274" cy="3642023"/>
              </a:xfrm>
              <a:prstGeom prst="rect">
                <a:avLst/>
              </a:prstGeom>
              <a:blipFill>
                <a:blip r:embed="rId10"/>
                <a:stretch>
                  <a:fillRect l="-2730" t="-1839" r="-2776" b="-7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91875" y="2570434"/>
            <a:ext cx="9115212" cy="138993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41098" y="3043874"/>
            <a:ext cx="7136097" cy="7913010"/>
          </a:xfrm>
          <a:custGeom>
            <a:avLst/>
            <a:gdLst/>
            <a:ahLst/>
            <a:cxnLst/>
            <a:rect l="l" t="t" r="r" b="b"/>
            <a:pathLst>
              <a:path w="7136097" h="7913010">
                <a:moveTo>
                  <a:pt x="0" y="0"/>
                </a:moveTo>
                <a:lnTo>
                  <a:pt x="7136096" y="0"/>
                </a:lnTo>
                <a:lnTo>
                  <a:pt x="7136096" y="7913011"/>
                </a:lnTo>
                <a:lnTo>
                  <a:pt x="0" y="7913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731150" y="3295454"/>
            <a:ext cx="7136097" cy="7913010"/>
          </a:xfrm>
          <a:custGeom>
            <a:avLst/>
            <a:gdLst/>
            <a:ahLst/>
            <a:cxnLst/>
            <a:rect l="l" t="t" r="r" b="b"/>
            <a:pathLst>
              <a:path w="7136097" h="7913010">
                <a:moveTo>
                  <a:pt x="7136096" y="0"/>
                </a:moveTo>
                <a:lnTo>
                  <a:pt x="0" y="0"/>
                </a:lnTo>
                <a:lnTo>
                  <a:pt x="0" y="7913010"/>
                </a:lnTo>
                <a:lnTo>
                  <a:pt x="7136096" y="7913010"/>
                </a:lnTo>
                <a:lnTo>
                  <a:pt x="713609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63507" y="314594"/>
            <a:ext cx="15760986" cy="9972406"/>
          </a:xfrm>
          <a:custGeom>
            <a:avLst/>
            <a:gdLst/>
            <a:ahLst/>
            <a:cxnLst/>
            <a:rect l="l" t="t" r="r" b="b"/>
            <a:pathLst>
              <a:path w="15760986" h="9972406">
                <a:moveTo>
                  <a:pt x="0" y="0"/>
                </a:moveTo>
                <a:lnTo>
                  <a:pt x="15760986" y="0"/>
                </a:lnTo>
                <a:lnTo>
                  <a:pt x="15760986" y="9972406"/>
                </a:lnTo>
                <a:lnTo>
                  <a:pt x="0" y="99724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4630400" y="6456495"/>
            <a:ext cx="7315200" cy="3830505"/>
          </a:xfrm>
          <a:custGeom>
            <a:avLst/>
            <a:gdLst/>
            <a:ahLst/>
            <a:cxnLst/>
            <a:rect l="l" t="t" r="r" b="b"/>
            <a:pathLst>
              <a:path w="7315200" h="3830505">
                <a:moveTo>
                  <a:pt x="0" y="0"/>
                </a:moveTo>
                <a:lnTo>
                  <a:pt x="7315200" y="0"/>
                </a:lnTo>
                <a:lnTo>
                  <a:pt x="7315200" y="3830505"/>
                </a:lnTo>
                <a:lnTo>
                  <a:pt x="0" y="38305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929753" y="7907313"/>
            <a:ext cx="4558147" cy="3416711"/>
          </a:xfrm>
          <a:custGeom>
            <a:avLst/>
            <a:gdLst/>
            <a:ahLst/>
            <a:cxnLst/>
            <a:rect l="l" t="t" r="r" b="b"/>
            <a:pathLst>
              <a:path w="4558147" h="3416711">
                <a:moveTo>
                  <a:pt x="4558148" y="0"/>
                </a:moveTo>
                <a:lnTo>
                  <a:pt x="0" y="0"/>
                </a:lnTo>
                <a:lnTo>
                  <a:pt x="0" y="3416711"/>
                </a:lnTo>
                <a:lnTo>
                  <a:pt x="4558148" y="3416711"/>
                </a:lnTo>
                <a:lnTo>
                  <a:pt x="455814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9"/>
              <p:cNvSpPr txBox="1"/>
              <p:nvPr/>
            </p:nvSpPr>
            <p:spPr>
              <a:xfrm>
                <a:off x="2209800" y="3714019"/>
                <a:ext cx="13677767" cy="364202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ts val="7096"/>
                  </a:lnSpc>
                  <a:spcBef>
                    <a:spcPct val="0"/>
                  </a:spcBef>
                </a:pPr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    </a:t>
                </a:r>
                <a:r>
                  <a:rPr lang="en-US" sz="46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Trong</a:t>
                </a:r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46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cả</a:t>
                </a:r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46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năm</a:t>
                </a:r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2022, </a:t>
                </a:r>
                <a:r>
                  <a:rPr lang="en-US" sz="46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nhà</a:t>
                </a:r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Nam </a:t>
                </a:r>
                <a:r>
                  <a:rPr lang="en-US" sz="46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đã</a:t>
                </a:r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46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sử</a:t>
                </a:r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46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dụng</a:t>
                </a:r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174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</m:ctrlPr>
                      </m:sSupPr>
                      <m:e>
                        <m:r>
                          <a:rPr lang="en-US" sz="48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 </m:t>
                        </m:r>
                        <m:r>
                          <a:rPr lang="en-US" sz="48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𝒎</m:t>
                        </m:r>
                      </m:e>
                      <m:sup>
                        <m:r>
                          <a:rPr lang="en-US" sz="48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46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nước</a:t>
                </a:r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46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sinh</a:t>
                </a:r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46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hoạt</a:t>
                </a:r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. </a:t>
                </a:r>
                <a:r>
                  <a:rPr lang="en-US" sz="46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Vậy</a:t>
                </a:r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46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trung</a:t>
                </a:r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46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bình</a:t>
                </a:r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46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mỗi</a:t>
                </a:r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46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tháng</a:t>
                </a:r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, </a:t>
                </a:r>
                <a:r>
                  <a:rPr lang="en-US" sz="46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nhà</a:t>
                </a:r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Nam </a:t>
                </a:r>
                <a:r>
                  <a:rPr lang="en-US" sz="46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dùng</a:t>
                </a:r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46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hết</a:t>
                </a:r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</m:ctrlPr>
                      </m:sSupPr>
                      <m:e>
                        <m:r>
                          <a:rPr lang="en-US" sz="44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 </m:t>
                        </m:r>
                        <m:r>
                          <a:rPr lang="en-US" sz="44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𝒎</m:t>
                        </m:r>
                      </m:e>
                      <m:sup>
                        <m:r>
                          <a:rPr lang="en-US" sz="44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46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nước</a:t>
                </a:r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46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sinh</a:t>
                </a:r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46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hoạt</a:t>
                </a:r>
                <a:r>
                  <a:rPr lang="en-US" sz="46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3714019"/>
                <a:ext cx="13677767" cy="3642023"/>
              </a:xfrm>
              <a:prstGeom prst="rect">
                <a:avLst/>
              </a:prstGeom>
              <a:blipFill>
                <a:blip r:embed="rId10"/>
                <a:stretch>
                  <a:fillRect l="-2675" t="-1839" r="-2630" b="-7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ounded Rectangle 9"/>
          <p:cNvSpPr/>
          <p:nvPr/>
        </p:nvSpPr>
        <p:spPr>
          <a:xfrm>
            <a:off x="10384153" y="5558795"/>
            <a:ext cx="2667000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700" b="1" dirty="0">
                <a:solidFill>
                  <a:srgbClr val="345E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14,5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85936" y="2447154"/>
            <a:ext cx="3554276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1400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2109" y="314594"/>
            <a:ext cx="15263782" cy="9657811"/>
          </a:xfrm>
          <a:custGeom>
            <a:avLst/>
            <a:gdLst/>
            <a:ahLst/>
            <a:cxnLst/>
            <a:rect l="l" t="t" r="r" b="b"/>
            <a:pathLst>
              <a:path w="15263782" h="9657811">
                <a:moveTo>
                  <a:pt x="0" y="0"/>
                </a:moveTo>
                <a:lnTo>
                  <a:pt x="15263782" y="0"/>
                </a:lnTo>
                <a:lnTo>
                  <a:pt x="15263782" y="9657812"/>
                </a:lnTo>
                <a:lnTo>
                  <a:pt x="0" y="96578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flipH="1">
            <a:off x="6646922" y="6913333"/>
            <a:ext cx="1082720" cy="1719740"/>
          </a:xfrm>
          <a:custGeom>
            <a:avLst/>
            <a:gdLst/>
            <a:ahLst/>
            <a:cxnLst/>
            <a:rect l="l" t="t" r="r" b="b"/>
            <a:pathLst>
              <a:path w="1082720" h="1719740">
                <a:moveTo>
                  <a:pt x="1082720" y="0"/>
                </a:moveTo>
                <a:lnTo>
                  <a:pt x="0" y="0"/>
                </a:lnTo>
                <a:lnTo>
                  <a:pt x="0" y="1719740"/>
                </a:lnTo>
                <a:lnTo>
                  <a:pt x="1082720" y="1719740"/>
                </a:lnTo>
                <a:lnTo>
                  <a:pt x="108272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021681" y="3068657"/>
            <a:ext cx="1080560" cy="1716309"/>
          </a:xfrm>
          <a:custGeom>
            <a:avLst/>
            <a:gdLst/>
            <a:ahLst/>
            <a:cxnLst/>
            <a:rect l="l" t="t" r="r" b="b"/>
            <a:pathLst>
              <a:path w="1080560" h="1716309">
                <a:moveTo>
                  <a:pt x="0" y="0"/>
                </a:moveTo>
                <a:lnTo>
                  <a:pt x="1080560" y="0"/>
                </a:lnTo>
                <a:lnTo>
                  <a:pt x="1080560" y="1716309"/>
                </a:lnTo>
                <a:lnTo>
                  <a:pt x="0" y="17163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8084130" y="4207669"/>
            <a:ext cx="10455818" cy="8229600"/>
          </a:xfrm>
          <a:custGeom>
            <a:avLst/>
            <a:gdLst/>
            <a:ahLst/>
            <a:cxnLst/>
            <a:rect l="l" t="t" r="r" b="b"/>
            <a:pathLst>
              <a:path w="10455818" h="8229600">
                <a:moveTo>
                  <a:pt x="10455818" y="0"/>
                </a:moveTo>
                <a:lnTo>
                  <a:pt x="0" y="0"/>
                </a:lnTo>
                <a:lnTo>
                  <a:pt x="0" y="8229600"/>
                </a:lnTo>
                <a:lnTo>
                  <a:pt x="10455818" y="8229600"/>
                </a:lnTo>
                <a:lnTo>
                  <a:pt x="1045581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3186" y="1997323"/>
            <a:ext cx="7815749" cy="493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29739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41098" y="3043874"/>
            <a:ext cx="7136097" cy="7913010"/>
          </a:xfrm>
          <a:custGeom>
            <a:avLst/>
            <a:gdLst/>
            <a:ahLst/>
            <a:cxnLst/>
            <a:rect l="l" t="t" r="r" b="b"/>
            <a:pathLst>
              <a:path w="7136097" h="7913010">
                <a:moveTo>
                  <a:pt x="0" y="0"/>
                </a:moveTo>
                <a:lnTo>
                  <a:pt x="7136096" y="0"/>
                </a:lnTo>
                <a:lnTo>
                  <a:pt x="7136096" y="7913011"/>
                </a:lnTo>
                <a:lnTo>
                  <a:pt x="0" y="7913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731150" y="3295454"/>
            <a:ext cx="7136097" cy="7913010"/>
          </a:xfrm>
          <a:custGeom>
            <a:avLst/>
            <a:gdLst/>
            <a:ahLst/>
            <a:cxnLst/>
            <a:rect l="l" t="t" r="r" b="b"/>
            <a:pathLst>
              <a:path w="7136097" h="7913010">
                <a:moveTo>
                  <a:pt x="7136096" y="0"/>
                </a:moveTo>
                <a:lnTo>
                  <a:pt x="0" y="0"/>
                </a:lnTo>
                <a:lnTo>
                  <a:pt x="0" y="7913010"/>
                </a:lnTo>
                <a:lnTo>
                  <a:pt x="7136096" y="7913010"/>
                </a:lnTo>
                <a:lnTo>
                  <a:pt x="713609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63507" y="314594"/>
            <a:ext cx="15760986" cy="9972406"/>
          </a:xfrm>
          <a:custGeom>
            <a:avLst/>
            <a:gdLst/>
            <a:ahLst/>
            <a:cxnLst/>
            <a:rect l="l" t="t" r="r" b="b"/>
            <a:pathLst>
              <a:path w="15760986" h="9972406">
                <a:moveTo>
                  <a:pt x="0" y="0"/>
                </a:moveTo>
                <a:lnTo>
                  <a:pt x="15760986" y="0"/>
                </a:lnTo>
                <a:lnTo>
                  <a:pt x="15760986" y="9972406"/>
                </a:lnTo>
                <a:lnTo>
                  <a:pt x="0" y="99724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4254931" y="1380201"/>
            <a:ext cx="7315200" cy="3830505"/>
          </a:xfrm>
          <a:custGeom>
            <a:avLst/>
            <a:gdLst/>
            <a:ahLst/>
            <a:cxnLst/>
            <a:rect l="l" t="t" r="r" b="b"/>
            <a:pathLst>
              <a:path w="7315200" h="3830505">
                <a:moveTo>
                  <a:pt x="0" y="0"/>
                </a:moveTo>
                <a:lnTo>
                  <a:pt x="7315200" y="0"/>
                </a:lnTo>
                <a:lnTo>
                  <a:pt x="7315200" y="3830505"/>
                </a:lnTo>
                <a:lnTo>
                  <a:pt x="0" y="38305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929753" y="7907313"/>
            <a:ext cx="4558147" cy="3416711"/>
          </a:xfrm>
          <a:custGeom>
            <a:avLst/>
            <a:gdLst/>
            <a:ahLst/>
            <a:cxnLst/>
            <a:rect l="l" t="t" r="r" b="b"/>
            <a:pathLst>
              <a:path w="4558147" h="3416711">
                <a:moveTo>
                  <a:pt x="4558148" y="0"/>
                </a:moveTo>
                <a:lnTo>
                  <a:pt x="0" y="0"/>
                </a:lnTo>
                <a:lnTo>
                  <a:pt x="0" y="3416711"/>
                </a:lnTo>
                <a:lnTo>
                  <a:pt x="4558148" y="3416711"/>
                </a:lnTo>
                <a:lnTo>
                  <a:pt x="455814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8"/>
              <p:cNvSpPr txBox="1"/>
              <p:nvPr/>
            </p:nvSpPr>
            <p:spPr>
              <a:xfrm>
                <a:off x="2362200" y="2575257"/>
                <a:ext cx="13077358" cy="579043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ts val="7701"/>
                  </a:lnSpc>
                </a:pPr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3. </a:t>
                </a:r>
                <a:r>
                  <a:rPr lang="en-US" sz="5100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Rô-bốt</a:t>
                </a:r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100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có</a:t>
                </a:r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3 </a:t>
                </a:r>
                <a:r>
                  <a:rPr lang="en-US" sz="5100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hộp</a:t>
                </a:r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100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màu</a:t>
                </a:r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100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xanh</a:t>
                </a:r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, </a:t>
                </a:r>
                <a:r>
                  <a:rPr lang="en-US" sz="5100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đỏ</a:t>
                </a:r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100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và</a:t>
                </a:r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100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vàng</a:t>
                </a:r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. </a:t>
                </a:r>
                <a:r>
                  <a:rPr lang="en-US" sz="5100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Thể</a:t>
                </a:r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100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tích</a:t>
                </a:r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100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của</a:t>
                </a:r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100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các</a:t>
                </a:r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100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hộp</a:t>
                </a:r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100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là</a:t>
                </a:r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: 25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4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</m:ctrlPr>
                      </m:sSupPr>
                      <m:e>
                        <m:r>
                          <a:rPr lang="en-US" sz="54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 </m:t>
                        </m:r>
                        <m:r>
                          <a:rPr lang="en-US" sz="54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𝒄</m:t>
                        </m:r>
                        <m:r>
                          <a:rPr lang="en-US" sz="54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𝒎</m:t>
                        </m:r>
                      </m:e>
                      <m:sup>
                        <m:r>
                          <a:rPr lang="en-US" sz="54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, 24,5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</m:ctrlPr>
                      </m:sSupPr>
                      <m:e>
                        <m:r>
                          <a:rPr lang="en-US" sz="48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 </m:t>
                        </m:r>
                        <m:r>
                          <a:rPr lang="en-US" sz="48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𝒄𝒎</m:t>
                        </m:r>
                      </m:e>
                      <m:sup>
                        <m:r>
                          <a:rPr lang="en-US" sz="48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, 25,75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4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</m:ctrlPr>
                      </m:sSupPr>
                      <m:e>
                        <m:r>
                          <a:rPr lang="en-US" sz="54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 </m:t>
                        </m:r>
                        <m:r>
                          <a:rPr lang="en-US" sz="54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𝒅</m:t>
                        </m:r>
                        <m:r>
                          <a:rPr lang="en-US" sz="54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𝒎</m:t>
                        </m:r>
                      </m:e>
                      <m:sup>
                        <m:r>
                          <a:rPr lang="en-US" sz="54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. </a:t>
                </a:r>
                <a:r>
                  <a:rPr lang="en-US" sz="5100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Biết</a:t>
                </a:r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100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hộp</a:t>
                </a:r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100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màu</a:t>
                </a:r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100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vàng</a:t>
                </a:r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100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có</a:t>
                </a:r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100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thể</a:t>
                </a:r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100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tích</a:t>
                </a:r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100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lớn</a:t>
                </a:r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100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nhất</a:t>
                </a:r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100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và</a:t>
                </a:r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100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hộp</a:t>
                </a:r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100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màu</a:t>
                </a:r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100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xanh</a:t>
                </a:r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100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có</a:t>
                </a:r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100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thể</a:t>
                </a:r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100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tích</a:t>
                </a:r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100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lớn</a:t>
                </a:r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100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hơn</a:t>
                </a:r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100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hộp</a:t>
                </a:r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100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màu</a:t>
                </a:r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100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đỏ</a:t>
                </a:r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. </a:t>
                </a:r>
                <a:r>
                  <a:rPr lang="en-US" sz="5100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Hãy</a:t>
                </a:r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100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cho</a:t>
                </a:r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100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biết</a:t>
                </a:r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100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thể</a:t>
                </a:r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100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tích</a:t>
                </a:r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100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của</a:t>
                </a:r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100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mỗi</a:t>
                </a:r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100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chiếc</a:t>
                </a:r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100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hộp</a:t>
                </a:r>
                <a:r>
                  <a:rPr lang="en-US" sz="5100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2575257"/>
                <a:ext cx="13077358" cy="5790438"/>
              </a:xfrm>
              <a:prstGeom prst="rect">
                <a:avLst/>
              </a:prstGeom>
              <a:blipFill>
                <a:blip r:embed="rId10"/>
                <a:stretch>
                  <a:fillRect l="-2984" t="-1263" r="-2937" b="-6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8"/>
          <p:cNvSpPr/>
          <p:nvPr/>
        </p:nvSpPr>
        <p:spPr>
          <a:xfrm>
            <a:off x="5444720" y="4479655"/>
            <a:ext cx="3699280" cy="985703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8"/>
              <p:cNvSpPr txBox="1"/>
              <p:nvPr/>
            </p:nvSpPr>
            <p:spPr>
              <a:xfrm>
                <a:off x="5439033" y="4456752"/>
                <a:ext cx="3781167" cy="1078309"/>
              </a:xfrm>
              <a:prstGeom prst="roundRect">
                <a:avLst/>
              </a:prstGeom>
              <a:solidFill>
                <a:srgbClr val="A1BCDD"/>
              </a:solidFill>
              <a:ln w="76200">
                <a:solidFill>
                  <a:schemeClr val="bg1"/>
                </a:solidFill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550"/>
                  </a:lnSpc>
                </a:pPr>
                <a:r>
                  <a:rPr lang="en-US" sz="4800" b="1" dirty="0">
                    <a:solidFill>
                      <a:schemeClr val="tx1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25,75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</m:ctrlPr>
                      </m:sSupPr>
                      <m:e>
                        <m:r>
                          <a:rPr lang="en-US" sz="4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 </m:t>
                        </m:r>
                        <m:r>
                          <a:rPr lang="en-US" sz="4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𝒅</m:t>
                        </m:r>
                        <m:r>
                          <a:rPr lang="en-US" sz="4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𝒎</m:t>
                        </m:r>
                      </m:e>
                      <m:sup>
                        <m:r>
                          <a:rPr lang="en-US" sz="4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𝟑</m:t>
                        </m:r>
                      </m:sup>
                    </m:sSup>
                  </m:oMath>
                </a14:m>
                <a:endParaRPr lang="en-US" sz="5000" b="1" dirty="0">
                  <a:solidFill>
                    <a:schemeClr val="tx1"/>
                  </a:solidFill>
                  <a:latin typeface="Open Sans Bold"/>
                  <a:ea typeface="Open Sans Bold"/>
                  <a:cs typeface="Open Sans Bold"/>
                  <a:sym typeface="Open Sans Bold"/>
                </a:endParaRPr>
              </a:p>
            </p:txBody>
          </p:sp>
        </mc:Choice>
        <mc:Fallback xmlns="">
          <p:sp>
            <p:nvSpPr>
              <p:cNvPr id="10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9033" y="4456752"/>
                <a:ext cx="3781167" cy="1078309"/>
              </a:xfrm>
              <a:prstGeom prst="roundRect">
                <a:avLst/>
              </a:prstGeom>
              <a:blipFill>
                <a:blip r:embed="rId11"/>
                <a:stretch>
                  <a:fillRect b="-15789"/>
                </a:stretch>
              </a:blipFill>
              <a:ln w="762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8"/>
              <p:cNvSpPr txBox="1"/>
              <p:nvPr/>
            </p:nvSpPr>
            <p:spPr>
              <a:xfrm>
                <a:off x="4889626" y="8689956"/>
                <a:ext cx="8343192" cy="1000841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FFFF00"/>
                </a:solidFill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550"/>
                  </a:lnSpc>
                </a:pPr>
                <a:r>
                  <a:rPr lang="en-US" sz="4800" b="1" dirty="0">
                    <a:solidFill>
                      <a:schemeClr val="tx1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25,75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</m:ctrlPr>
                      </m:sSupPr>
                      <m:e>
                        <m:r>
                          <a:rPr lang="en-US" sz="4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 </m:t>
                        </m:r>
                        <m:r>
                          <a:rPr lang="en-US" sz="4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𝒅</m:t>
                        </m:r>
                        <m:r>
                          <a:rPr lang="en-US" sz="4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𝒎</m:t>
                        </m:r>
                      </m:e>
                      <m:sup>
                        <m:r>
                          <a:rPr lang="en-US" sz="4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5000" b="1" dirty="0">
                    <a:solidFill>
                      <a:schemeClr val="tx1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= 25 750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400" b="1" i="1" dirty="0"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</m:ctrlPr>
                      </m:sSupPr>
                      <m:e>
                        <m:r>
                          <a:rPr lang="en-US" sz="5400" b="1" i="1" dirty="0"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 </m:t>
                        </m:r>
                        <m:r>
                          <a:rPr lang="en-US" sz="5400" b="1" i="1" dirty="0" smtClean="0"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𝒄</m:t>
                        </m:r>
                        <m:r>
                          <a:rPr lang="en-US" sz="5400" b="1" i="1" dirty="0"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𝒎</m:t>
                        </m:r>
                      </m:e>
                      <m:sup>
                        <m:r>
                          <a:rPr lang="en-US" sz="5400" b="1" i="1" dirty="0"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𝟑</m:t>
                        </m:r>
                      </m:sup>
                    </m:sSup>
                  </m:oMath>
                </a14:m>
                <a:endParaRPr lang="en-US" sz="5000" b="1" dirty="0">
                  <a:solidFill>
                    <a:schemeClr val="tx1"/>
                  </a:solidFill>
                  <a:latin typeface="Open Sans Bold"/>
                  <a:ea typeface="Open Sans Bold"/>
                  <a:cs typeface="Open Sans Bold"/>
                  <a:sym typeface="Open Sans Bold"/>
                </a:endParaRPr>
              </a:p>
            </p:txBody>
          </p:sp>
        </mc:Choice>
        <mc:Fallback xmlns="">
          <p:sp>
            <p:nvSpPr>
              <p:cNvPr id="11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9626" y="8689956"/>
                <a:ext cx="8343192" cy="1000841"/>
              </a:xfrm>
              <a:prstGeom prst="roundRect">
                <a:avLst/>
              </a:prstGeom>
              <a:blipFill>
                <a:blip r:embed="rId12"/>
                <a:stretch>
                  <a:fillRect b="-25989"/>
                </a:stretch>
              </a:blipFill>
              <a:ln w="762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-0.01293 0.4021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" y="20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0" grpId="2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41098" y="3043874"/>
            <a:ext cx="7136097" cy="7913010"/>
          </a:xfrm>
          <a:custGeom>
            <a:avLst/>
            <a:gdLst/>
            <a:ahLst/>
            <a:cxnLst/>
            <a:rect l="l" t="t" r="r" b="b"/>
            <a:pathLst>
              <a:path w="7136097" h="7913010">
                <a:moveTo>
                  <a:pt x="0" y="0"/>
                </a:moveTo>
                <a:lnTo>
                  <a:pt x="7136096" y="0"/>
                </a:lnTo>
                <a:lnTo>
                  <a:pt x="7136096" y="7913011"/>
                </a:lnTo>
                <a:lnTo>
                  <a:pt x="0" y="7913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731150" y="3295454"/>
            <a:ext cx="7136097" cy="7913010"/>
          </a:xfrm>
          <a:custGeom>
            <a:avLst/>
            <a:gdLst/>
            <a:ahLst/>
            <a:cxnLst/>
            <a:rect l="l" t="t" r="r" b="b"/>
            <a:pathLst>
              <a:path w="7136097" h="7913010">
                <a:moveTo>
                  <a:pt x="7136096" y="0"/>
                </a:moveTo>
                <a:lnTo>
                  <a:pt x="0" y="0"/>
                </a:lnTo>
                <a:lnTo>
                  <a:pt x="0" y="7913010"/>
                </a:lnTo>
                <a:lnTo>
                  <a:pt x="7136096" y="7913010"/>
                </a:lnTo>
                <a:lnTo>
                  <a:pt x="713609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63507" y="314594"/>
            <a:ext cx="15760986" cy="9972406"/>
          </a:xfrm>
          <a:custGeom>
            <a:avLst/>
            <a:gdLst/>
            <a:ahLst/>
            <a:cxnLst/>
            <a:rect l="l" t="t" r="r" b="b"/>
            <a:pathLst>
              <a:path w="15760986" h="9972406">
                <a:moveTo>
                  <a:pt x="0" y="0"/>
                </a:moveTo>
                <a:lnTo>
                  <a:pt x="15760986" y="0"/>
                </a:lnTo>
                <a:lnTo>
                  <a:pt x="15760986" y="9972406"/>
                </a:lnTo>
                <a:lnTo>
                  <a:pt x="0" y="99724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4475081" y="4440583"/>
            <a:ext cx="7315200" cy="3830505"/>
          </a:xfrm>
          <a:custGeom>
            <a:avLst/>
            <a:gdLst/>
            <a:ahLst/>
            <a:cxnLst/>
            <a:rect l="l" t="t" r="r" b="b"/>
            <a:pathLst>
              <a:path w="7315200" h="3830505">
                <a:moveTo>
                  <a:pt x="0" y="0"/>
                </a:moveTo>
                <a:lnTo>
                  <a:pt x="7315200" y="0"/>
                </a:lnTo>
                <a:lnTo>
                  <a:pt x="7315200" y="3830505"/>
                </a:lnTo>
                <a:lnTo>
                  <a:pt x="0" y="38305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929753" y="7907313"/>
            <a:ext cx="4558147" cy="3416711"/>
          </a:xfrm>
          <a:custGeom>
            <a:avLst/>
            <a:gdLst/>
            <a:ahLst/>
            <a:cxnLst/>
            <a:rect l="l" t="t" r="r" b="b"/>
            <a:pathLst>
              <a:path w="4558147" h="3416711">
                <a:moveTo>
                  <a:pt x="4558148" y="0"/>
                </a:moveTo>
                <a:lnTo>
                  <a:pt x="0" y="0"/>
                </a:lnTo>
                <a:lnTo>
                  <a:pt x="0" y="3416711"/>
                </a:lnTo>
                <a:lnTo>
                  <a:pt x="4558148" y="3416711"/>
                </a:lnTo>
                <a:lnTo>
                  <a:pt x="455814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0800" y="2201798"/>
            <a:ext cx="12602594" cy="619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56932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41098" y="3043874"/>
            <a:ext cx="7136097" cy="7913010"/>
          </a:xfrm>
          <a:custGeom>
            <a:avLst/>
            <a:gdLst/>
            <a:ahLst/>
            <a:cxnLst/>
            <a:rect l="l" t="t" r="r" b="b"/>
            <a:pathLst>
              <a:path w="7136097" h="7913010">
                <a:moveTo>
                  <a:pt x="0" y="0"/>
                </a:moveTo>
                <a:lnTo>
                  <a:pt x="7136096" y="0"/>
                </a:lnTo>
                <a:lnTo>
                  <a:pt x="7136096" y="7913011"/>
                </a:lnTo>
                <a:lnTo>
                  <a:pt x="0" y="7913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731150" y="3295454"/>
            <a:ext cx="7136097" cy="7913010"/>
          </a:xfrm>
          <a:custGeom>
            <a:avLst/>
            <a:gdLst/>
            <a:ahLst/>
            <a:cxnLst/>
            <a:rect l="l" t="t" r="r" b="b"/>
            <a:pathLst>
              <a:path w="7136097" h="7913010">
                <a:moveTo>
                  <a:pt x="7136096" y="0"/>
                </a:moveTo>
                <a:lnTo>
                  <a:pt x="0" y="0"/>
                </a:lnTo>
                <a:lnTo>
                  <a:pt x="0" y="7913010"/>
                </a:lnTo>
                <a:lnTo>
                  <a:pt x="7136096" y="7913010"/>
                </a:lnTo>
                <a:lnTo>
                  <a:pt x="713609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63507" y="314594"/>
            <a:ext cx="15760986" cy="9972406"/>
          </a:xfrm>
          <a:custGeom>
            <a:avLst/>
            <a:gdLst/>
            <a:ahLst/>
            <a:cxnLst/>
            <a:rect l="l" t="t" r="r" b="b"/>
            <a:pathLst>
              <a:path w="15760986" h="9972406">
                <a:moveTo>
                  <a:pt x="0" y="0"/>
                </a:moveTo>
                <a:lnTo>
                  <a:pt x="15760986" y="0"/>
                </a:lnTo>
                <a:lnTo>
                  <a:pt x="15760986" y="9972406"/>
                </a:lnTo>
                <a:lnTo>
                  <a:pt x="0" y="99724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4475081" y="4440583"/>
            <a:ext cx="7315200" cy="3830505"/>
          </a:xfrm>
          <a:custGeom>
            <a:avLst/>
            <a:gdLst/>
            <a:ahLst/>
            <a:cxnLst/>
            <a:rect l="l" t="t" r="r" b="b"/>
            <a:pathLst>
              <a:path w="7315200" h="3830505">
                <a:moveTo>
                  <a:pt x="0" y="0"/>
                </a:moveTo>
                <a:lnTo>
                  <a:pt x="7315200" y="0"/>
                </a:lnTo>
                <a:lnTo>
                  <a:pt x="7315200" y="3830505"/>
                </a:lnTo>
                <a:lnTo>
                  <a:pt x="0" y="38305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929753" y="7907313"/>
            <a:ext cx="4558147" cy="3416711"/>
          </a:xfrm>
          <a:custGeom>
            <a:avLst/>
            <a:gdLst/>
            <a:ahLst/>
            <a:cxnLst/>
            <a:rect l="l" t="t" r="r" b="b"/>
            <a:pathLst>
              <a:path w="4558147" h="3416711">
                <a:moveTo>
                  <a:pt x="4558148" y="0"/>
                </a:moveTo>
                <a:lnTo>
                  <a:pt x="0" y="0"/>
                </a:lnTo>
                <a:lnTo>
                  <a:pt x="0" y="3416711"/>
                </a:lnTo>
                <a:lnTo>
                  <a:pt x="4558148" y="3416711"/>
                </a:lnTo>
                <a:lnTo>
                  <a:pt x="455814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1800" y="2345185"/>
            <a:ext cx="12074435" cy="626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31648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41098" y="3043874"/>
            <a:ext cx="7136097" cy="7913010"/>
          </a:xfrm>
          <a:custGeom>
            <a:avLst/>
            <a:gdLst/>
            <a:ahLst/>
            <a:cxnLst/>
            <a:rect l="l" t="t" r="r" b="b"/>
            <a:pathLst>
              <a:path w="7136097" h="7913010">
                <a:moveTo>
                  <a:pt x="0" y="0"/>
                </a:moveTo>
                <a:lnTo>
                  <a:pt x="7136096" y="0"/>
                </a:lnTo>
                <a:lnTo>
                  <a:pt x="7136096" y="7913011"/>
                </a:lnTo>
                <a:lnTo>
                  <a:pt x="0" y="7913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731150" y="3295454"/>
            <a:ext cx="7136097" cy="7913010"/>
          </a:xfrm>
          <a:custGeom>
            <a:avLst/>
            <a:gdLst/>
            <a:ahLst/>
            <a:cxnLst/>
            <a:rect l="l" t="t" r="r" b="b"/>
            <a:pathLst>
              <a:path w="7136097" h="7913010">
                <a:moveTo>
                  <a:pt x="7136096" y="0"/>
                </a:moveTo>
                <a:lnTo>
                  <a:pt x="0" y="0"/>
                </a:lnTo>
                <a:lnTo>
                  <a:pt x="0" y="7913010"/>
                </a:lnTo>
                <a:lnTo>
                  <a:pt x="7136096" y="7913010"/>
                </a:lnTo>
                <a:lnTo>
                  <a:pt x="713609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63507" y="314594"/>
            <a:ext cx="15760986" cy="9972406"/>
          </a:xfrm>
          <a:custGeom>
            <a:avLst/>
            <a:gdLst/>
            <a:ahLst/>
            <a:cxnLst/>
            <a:rect l="l" t="t" r="r" b="b"/>
            <a:pathLst>
              <a:path w="15760986" h="9972406">
                <a:moveTo>
                  <a:pt x="0" y="0"/>
                </a:moveTo>
                <a:lnTo>
                  <a:pt x="15760986" y="0"/>
                </a:lnTo>
                <a:lnTo>
                  <a:pt x="15760986" y="9972406"/>
                </a:lnTo>
                <a:lnTo>
                  <a:pt x="0" y="99724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4475081" y="4440583"/>
            <a:ext cx="7315200" cy="3830505"/>
          </a:xfrm>
          <a:custGeom>
            <a:avLst/>
            <a:gdLst/>
            <a:ahLst/>
            <a:cxnLst/>
            <a:rect l="l" t="t" r="r" b="b"/>
            <a:pathLst>
              <a:path w="7315200" h="3830505">
                <a:moveTo>
                  <a:pt x="0" y="0"/>
                </a:moveTo>
                <a:lnTo>
                  <a:pt x="7315200" y="0"/>
                </a:lnTo>
                <a:lnTo>
                  <a:pt x="7315200" y="3830505"/>
                </a:lnTo>
                <a:lnTo>
                  <a:pt x="0" y="38305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929753" y="7907313"/>
            <a:ext cx="4558147" cy="3416711"/>
          </a:xfrm>
          <a:custGeom>
            <a:avLst/>
            <a:gdLst/>
            <a:ahLst/>
            <a:cxnLst/>
            <a:rect l="l" t="t" r="r" b="b"/>
            <a:pathLst>
              <a:path w="4558147" h="3416711">
                <a:moveTo>
                  <a:pt x="4558148" y="0"/>
                </a:moveTo>
                <a:lnTo>
                  <a:pt x="0" y="0"/>
                </a:lnTo>
                <a:lnTo>
                  <a:pt x="0" y="3416711"/>
                </a:lnTo>
                <a:lnTo>
                  <a:pt x="4558148" y="3416711"/>
                </a:lnTo>
                <a:lnTo>
                  <a:pt x="455814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291727" y="2379492"/>
                <a:ext cx="3067622" cy="1078309"/>
              </a:xfrm>
              <a:prstGeom prst="roundRect">
                <a:avLst/>
              </a:prstGeom>
              <a:solidFill>
                <a:srgbClr val="A1BCDD"/>
              </a:solidFill>
              <a:ln w="76200">
                <a:solidFill>
                  <a:schemeClr val="bg1"/>
                </a:solidFill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550"/>
                  </a:lnSpc>
                </a:pPr>
                <a:r>
                  <a:rPr lang="en-US" sz="4800" b="1" dirty="0">
                    <a:solidFill>
                      <a:schemeClr val="tx1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25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</m:ctrlPr>
                      </m:sSupPr>
                      <m:e>
                        <m:r>
                          <a:rPr lang="en-US" sz="4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 </m:t>
                        </m:r>
                        <m:r>
                          <a:rPr lang="en-US" sz="4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𝒄𝒎</m:t>
                        </m:r>
                      </m:e>
                      <m:sup>
                        <m:r>
                          <a:rPr lang="en-US" sz="4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𝟑</m:t>
                        </m:r>
                      </m:sup>
                    </m:sSup>
                  </m:oMath>
                </a14:m>
                <a:endParaRPr lang="en-US" sz="5000" b="1" dirty="0">
                  <a:solidFill>
                    <a:schemeClr val="tx1"/>
                  </a:solidFill>
                  <a:latin typeface="Open Sans Bold"/>
                  <a:ea typeface="Open Sans Bold"/>
                  <a:cs typeface="Open Sans Bold"/>
                  <a:sym typeface="Open Sans Bold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1727" y="2379492"/>
                <a:ext cx="3067622" cy="1078309"/>
              </a:xfrm>
              <a:prstGeom prst="roundRect">
                <a:avLst/>
              </a:prstGeom>
              <a:blipFill>
                <a:blip r:embed="rId10"/>
                <a:stretch>
                  <a:fillRect b="-15789"/>
                </a:stretch>
              </a:blipFill>
              <a:ln w="762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8"/>
              <p:cNvSpPr txBox="1"/>
              <p:nvPr/>
            </p:nvSpPr>
            <p:spPr>
              <a:xfrm>
                <a:off x="7510885" y="2379492"/>
                <a:ext cx="3067622" cy="1078309"/>
              </a:xfrm>
              <a:prstGeom prst="roundRect">
                <a:avLst/>
              </a:prstGeom>
              <a:solidFill>
                <a:srgbClr val="A1BCDD"/>
              </a:solidFill>
              <a:ln w="76200">
                <a:solidFill>
                  <a:schemeClr val="bg1"/>
                </a:solidFill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550"/>
                  </a:lnSpc>
                </a:pPr>
                <a:r>
                  <a:rPr lang="en-US" sz="4800" b="1" dirty="0">
                    <a:solidFill>
                      <a:schemeClr val="tx1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24,5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</m:ctrlPr>
                      </m:sSupPr>
                      <m:e>
                        <m:r>
                          <a:rPr lang="en-US" sz="4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 </m:t>
                        </m:r>
                        <m:r>
                          <a:rPr lang="en-US" sz="4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𝒄𝒎</m:t>
                        </m:r>
                      </m:e>
                      <m:sup>
                        <m:r>
                          <a:rPr lang="en-US" sz="4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𝟑</m:t>
                        </m:r>
                      </m:sup>
                    </m:sSup>
                  </m:oMath>
                </a14:m>
                <a:endParaRPr lang="en-US" sz="5000" b="1" dirty="0">
                  <a:solidFill>
                    <a:schemeClr val="tx1"/>
                  </a:solidFill>
                  <a:latin typeface="Open Sans Bold"/>
                  <a:ea typeface="Open Sans Bold"/>
                  <a:cs typeface="Open Sans Bold"/>
                  <a:sym typeface="Open Sans Bold"/>
                </a:endParaRPr>
              </a:p>
            </p:txBody>
          </p:sp>
        </mc:Choice>
        <mc:Fallback xmlns="">
          <p:sp>
            <p:nvSpPr>
              <p:cNvPr id="10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0885" y="2379492"/>
                <a:ext cx="3067622" cy="1078309"/>
              </a:xfrm>
              <a:prstGeom prst="roundRect">
                <a:avLst/>
              </a:prstGeom>
              <a:blipFill>
                <a:blip r:embed="rId11"/>
                <a:stretch>
                  <a:fillRect l="-4457" b="-15789"/>
                </a:stretch>
              </a:blipFill>
              <a:ln w="762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8"/>
              <p:cNvSpPr txBox="1"/>
              <p:nvPr/>
            </p:nvSpPr>
            <p:spPr>
              <a:xfrm>
                <a:off x="11661809" y="2379492"/>
                <a:ext cx="3615831" cy="979559"/>
              </a:xfrm>
              <a:prstGeom prst="roundRect">
                <a:avLst/>
              </a:prstGeom>
              <a:solidFill>
                <a:srgbClr val="A1BCDD"/>
              </a:solidFill>
              <a:ln w="76200">
                <a:solidFill>
                  <a:schemeClr val="bg1"/>
                </a:solidFill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550"/>
                  </a:lnSpc>
                </a:pPr>
                <a:r>
                  <a:rPr lang="en-US" sz="4800" b="1" dirty="0">
                    <a:latin typeface="Open Sans Bold"/>
                    <a:ea typeface="Open Sans Bold"/>
                    <a:cs typeface="Open Sans Bold"/>
                    <a:sym typeface="Open Sans Bold"/>
                  </a:rPr>
                  <a:t>25 750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1" i="1" dirty="0"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</m:ctrlPr>
                      </m:sSupPr>
                      <m:e>
                        <m:r>
                          <a:rPr lang="en-US" sz="4800" b="1" i="1" dirty="0"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 </m:t>
                        </m:r>
                        <m:r>
                          <a:rPr lang="en-US" sz="4800" b="1" i="1" dirty="0"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𝒄𝒎</m:t>
                        </m:r>
                      </m:e>
                      <m:sup>
                        <m:r>
                          <a:rPr lang="en-US" sz="4800" b="1" i="1" dirty="0"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𝟑</m:t>
                        </m:r>
                      </m:sup>
                    </m:sSup>
                  </m:oMath>
                </a14:m>
                <a:endParaRPr lang="en-US" sz="5000" b="1" dirty="0">
                  <a:solidFill>
                    <a:schemeClr val="tx1"/>
                  </a:solidFill>
                  <a:latin typeface="Open Sans Bold"/>
                  <a:ea typeface="Open Sans Bold"/>
                  <a:cs typeface="Open Sans Bold"/>
                  <a:sym typeface="Open Sans Bold"/>
                </a:endParaRPr>
              </a:p>
            </p:txBody>
          </p:sp>
        </mc:Choice>
        <mc:Fallback xmlns="">
          <p:sp>
            <p:nvSpPr>
              <p:cNvPr id="11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1809" y="2379492"/>
                <a:ext cx="3615831" cy="979559"/>
              </a:xfrm>
              <a:prstGeom prst="roundRect">
                <a:avLst/>
              </a:prstGeom>
              <a:blipFill>
                <a:blip r:embed="rId12"/>
                <a:stretch>
                  <a:fillRect l="-5611" b="-26437"/>
                </a:stretch>
              </a:blipFill>
              <a:ln w="762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urved Right Arrow 11"/>
          <p:cNvSpPr/>
          <p:nvPr/>
        </p:nvSpPr>
        <p:spPr>
          <a:xfrm>
            <a:off x="2301127" y="3695700"/>
            <a:ext cx="990600" cy="2226722"/>
          </a:xfrm>
          <a:prstGeom prst="curvedRightArrow">
            <a:avLst/>
          </a:prstGeom>
          <a:solidFill>
            <a:srgbClr val="A1BC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269028" y="2379492"/>
                <a:ext cx="3067622" cy="1078309"/>
              </a:xfrm>
              <a:prstGeom prst="roundRect">
                <a:avLst/>
              </a:prstGeom>
              <a:solidFill>
                <a:srgbClr val="A1BCDD"/>
              </a:solidFill>
              <a:ln w="76200">
                <a:solidFill>
                  <a:schemeClr val="bg1"/>
                </a:solidFill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550"/>
                  </a:lnSpc>
                </a:pPr>
                <a:r>
                  <a:rPr lang="en-US" sz="4800" b="1" dirty="0">
                    <a:solidFill>
                      <a:schemeClr val="tx1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25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</m:ctrlPr>
                      </m:sSupPr>
                      <m:e>
                        <m:r>
                          <a:rPr lang="en-US" sz="4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 </m:t>
                        </m:r>
                        <m:r>
                          <a:rPr lang="en-US" sz="4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𝒄𝒎</m:t>
                        </m:r>
                      </m:e>
                      <m:sup>
                        <m:r>
                          <a:rPr lang="en-US" sz="4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𝟑</m:t>
                        </m:r>
                      </m:sup>
                    </m:sSup>
                  </m:oMath>
                </a14:m>
                <a:endParaRPr lang="en-US" sz="5000" b="1" dirty="0">
                  <a:solidFill>
                    <a:schemeClr val="tx1"/>
                  </a:solidFill>
                  <a:latin typeface="Open Sans Bold"/>
                  <a:ea typeface="Open Sans Bold"/>
                  <a:cs typeface="Open Sans Bold"/>
                  <a:sym typeface="Open Sans Bold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9028" y="2379492"/>
                <a:ext cx="3067622" cy="1078309"/>
              </a:xfrm>
              <a:prstGeom prst="roundRect">
                <a:avLst/>
              </a:prstGeom>
              <a:blipFill>
                <a:blip r:embed="rId13"/>
                <a:stretch>
                  <a:fillRect b="-15789"/>
                </a:stretch>
              </a:blipFill>
              <a:ln w="762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8"/>
              <p:cNvSpPr txBox="1"/>
              <p:nvPr/>
            </p:nvSpPr>
            <p:spPr>
              <a:xfrm>
                <a:off x="7488186" y="2345605"/>
                <a:ext cx="3067622" cy="1078309"/>
              </a:xfrm>
              <a:prstGeom prst="roundRect">
                <a:avLst/>
              </a:prstGeom>
              <a:solidFill>
                <a:srgbClr val="A1BCDD"/>
              </a:solidFill>
              <a:ln w="76200">
                <a:solidFill>
                  <a:schemeClr val="bg1"/>
                </a:solidFill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550"/>
                  </a:lnSpc>
                </a:pPr>
                <a:r>
                  <a:rPr lang="en-US" sz="4800" b="1" dirty="0">
                    <a:solidFill>
                      <a:schemeClr val="tx1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24,5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</m:ctrlPr>
                      </m:sSupPr>
                      <m:e>
                        <m:r>
                          <a:rPr lang="en-US" sz="4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 </m:t>
                        </m:r>
                        <m:r>
                          <a:rPr lang="en-US" sz="4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𝒄𝒎</m:t>
                        </m:r>
                      </m:e>
                      <m:sup>
                        <m:r>
                          <a:rPr lang="en-US" sz="4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𝟑</m:t>
                        </m:r>
                      </m:sup>
                    </m:sSup>
                  </m:oMath>
                </a14:m>
                <a:endParaRPr lang="en-US" sz="5000" b="1" dirty="0">
                  <a:solidFill>
                    <a:schemeClr val="tx1"/>
                  </a:solidFill>
                  <a:latin typeface="Open Sans Bold"/>
                  <a:ea typeface="Open Sans Bold"/>
                  <a:cs typeface="Open Sans Bold"/>
                  <a:sym typeface="Open Sans Bold"/>
                </a:endParaRPr>
              </a:p>
            </p:txBody>
          </p:sp>
        </mc:Choice>
        <mc:Fallback xmlns="">
          <p:sp>
            <p:nvSpPr>
              <p:cNvPr id="14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8186" y="2345605"/>
                <a:ext cx="3067622" cy="1078309"/>
              </a:xfrm>
              <a:prstGeom prst="roundRect">
                <a:avLst/>
              </a:prstGeom>
              <a:blipFill>
                <a:blip r:embed="rId14"/>
                <a:stretch>
                  <a:fillRect l="-4255" b="-15789"/>
                </a:stretch>
              </a:blipFill>
              <a:ln w="762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8"/>
              <p:cNvSpPr txBox="1"/>
              <p:nvPr/>
            </p:nvSpPr>
            <p:spPr>
              <a:xfrm>
                <a:off x="11670263" y="2378921"/>
                <a:ext cx="3615831" cy="979559"/>
              </a:xfrm>
              <a:prstGeom prst="roundRect">
                <a:avLst/>
              </a:prstGeom>
              <a:solidFill>
                <a:srgbClr val="A1BCDD"/>
              </a:solidFill>
              <a:ln w="76200">
                <a:solidFill>
                  <a:schemeClr val="bg1"/>
                </a:solidFill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550"/>
                  </a:lnSpc>
                </a:pPr>
                <a:r>
                  <a:rPr lang="en-US" sz="4800" b="1" dirty="0">
                    <a:latin typeface="Open Sans Bold"/>
                    <a:ea typeface="Open Sans Bold"/>
                    <a:cs typeface="Open Sans Bold"/>
                    <a:sym typeface="Open Sans Bold"/>
                  </a:rPr>
                  <a:t>25 750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1" i="1" dirty="0"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</m:ctrlPr>
                      </m:sSupPr>
                      <m:e>
                        <m:r>
                          <a:rPr lang="en-US" sz="4800" b="1" i="1" dirty="0"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 </m:t>
                        </m:r>
                        <m:r>
                          <a:rPr lang="en-US" sz="4800" b="1" i="1" dirty="0"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𝒄𝒎</m:t>
                        </m:r>
                      </m:e>
                      <m:sup>
                        <m:r>
                          <a:rPr lang="en-US" sz="4800" b="1" i="1" dirty="0"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𝟑</m:t>
                        </m:r>
                      </m:sup>
                    </m:sSup>
                  </m:oMath>
                </a14:m>
                <a:endParaRPr lang="en-US" sz="5000" b="1" dirty="0">
                  <a:solidFill>
                    <a:schemeClr val="tx1"/>
                  </a:solidFill>
                  <a:latin typeface="Open Sans Bold"/>
                  <a:ea typeface="Open Sans Bold"/>
                  <a:cs typeface="Open Sans Bold"/>
                  <a:sym typeface="Open Sans Bold"/>
                </a:endParaRPr>
              </a:p>
            </p:txBody>
          </p:sp>
        </mc:Choice>
        <mc:Fallback xmlns="">
          <p:sp>
            <p:nvSpPr>
              <p:cNvPr id="15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0263" y="2378921"/>
                <a:ext cx="3615831" cy="979559"/>
              </a:xfrm>
              <a:prstGeom prst="roundRect">
                <a:avLst/>
              </a:prstGeom>
              <a:blipFill>
                <a:blip r:embed="rId15"/>
                <a:stretch>
                  <a:fillRect l="-5437" b="-26437"/>
                </a:stretch>
              </a:blipFill>
              <a:ln w="762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Freeform 8"/>
          <p:cNvSpPr/>
          <p:nvPr/>
        </p:nvSpPr>
        <p:spPr>
          <a:xfrm>
            <a:off x="11928442" y="5535187"/>
            <a:ext cx="3526886" cy="3881030"/>
          </a:xfrm>
          <a:custGeom>
            <a:avLst/>
            <a:gdLst/>
            <a:ahLst/>
            <a:cxnLst/>
            <a:rect l="l" t="t" r="r" b="b"/>
            <a:pathLst>
              <a:path w="3443254" h="3789000">
                <a:moveTo>
                  <a:pt x="0" y="0"/>
                </a:moveTo>
                <a:lnTo>
                  <a:pt x="3443254" y="0"/>
                </a:lnTo>
                <a:lnTo>
                  <a:pt x="3443254" y="3789000"/>
                </a:lnTo>
                <a:lnTo>
                  <a:pt x="0" y="3789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0"/>
          <p:cNvSpPr/>
          <p:nvPr/>
        </p:nvSpPr>
        <p:spPr>
          <a:xfrm>
            <a:off x="8610010" y="7271032"/>
            <a:ext cx="1400421" cy="1530515"/>
          </a:xfrm>
          <a:custGeom>
            <a:avLst/>
            <a:gdLst/>
            <a:ahLst/>
            <a:cxnLst/>
            <a:rect l="l" t="t" r="r" b="b"/>
            <a:pathLst>
              <a:path w="3121873" h="3411883">
                <a:moveTo>
                  <a:pt x="0" y="0"/>
                </a:moveTo>
                <a:lnTo>
                  <a:pt x="3121873" y="0"/>
                </a:lnTo>
                <a:lnTo>
                  <a:pt x="3121873" y="3411883"/>
                </a:lnTo>
                <a:lnTo>
                  <a:pt x="0" y="341188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8" name="Freeform 9"/>
          <p:cNvSpPr/>
          <p:nvPr/>
        </p:nvSpPr>
        <p:spPr>
          <a:xfrm>
            <a:off x="4573436" y="7487108"/>
            <a:ext cx="1143777" cy="1183728"/>
          </a:xfrm>
          <a:custGeom>
            <a:avLst/>
            <a:gdLst/>
            <a:ahLst/>
            <a:cxnLst/>
            <a:rect l="l" t="t" r="r" b="b"/>
            <a:pathLst>
              <a:path w="3489618" h="3611506">
                <a:moveTo>
                  <a:pt x="0" y="0"/>
                </a:moveTo>
                <a:lnTo>
                  <a:pt x="3489618" y="0"/>
                </a:lnTo>
                <a:lnTo>
                  <a:pt x="3489618" y="3611506"/>
                </a:lnTo>
                <a:lnTo>
                  <a:pt x="0" y="361150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80963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97531E-6 L -0.22075 0.2385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1192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1219 L 0.22778 0.2385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113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1.97531E-6 L -0.00322 0.2359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" y="117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41098" y="3043874"/>
            <a:ext cx="7136097" cy="7913010"/>
          </a:xfrm>
          <a:custGeom>
            <a:avLst/>
            <a:gdLst/>
            <a:ahLst/>
            <a:cxnLst/>
            <a:rect l="l" t="t" r="r" b="b"/>
            <a:pathLst>
              <a:path w="7136097" h="7913010">
                <a:moveTo>
                  <a:pt x="0" y="0"/>
                </a:moveTo>
                <a:lnTo>
                  <a:pt x="7136096" y="0"/>
                </a:lnTo>
                <a:lnTo>
                  <a:pt x="7136096" y="7913011"/>
                </a:lnTo>
                <a:lnTo>
                  <a:pt x="0" y="7913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731150" y="3295454"/>
            <a:ext cx="7136097" cy="7913010"/>
          </a:xfrm>
          <a:custGeom>
            <a:avLst/>
            <a:gdLst/>
            <a:ahLst/>
            <a:cxnLst/>
            <a:rect l="l" t="t" r="r" b="b"/>
            <a:pathLst>
              <a:path w="7136097" h="7913010">
                <a:moveTo>
                  <a:pt x="7136096" y="0"/>
                </a:moveTo>
                <a:lnTo>
                  <a:pt x="0" y="0"/>
                </a:lnTo>
                <a:lnTo>
                  <a:pt x="0" y="7913010"/>
                </a:lnTo>
                <a:lnTo>
                  <a:pt x="7136096" y="7913010"/>
                </a:lnTo>
                <a:lnTo>
                  <a:pt x="713609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63507" y="314594"/>
            <a:ext cx="15760986" cy="9972406"/>
          </a:xfrm>
          <a:custGeom>
            <a:avLst/>
            <a:gdLst/>
            <a:ahLst/>
            <a:cxnLst/>
            <a:rect l="l" t="t" r="r" b="b"/>
            <a:pathLst>
              <a:path w="15760986" h="9972406">
                <a:moveTo>
                  <a:pt x="0" y="0"/>
                </a:moveTo>
                <a:lnTo>
                  <a:pt x="15760986" y="0"/>
                </a:lnTo>
                <a:lnTo>
                  <a:pt x="15760986" y="9972406"/>
                </a:lnTo>
                <a:lnTo>
                  <a:pt x="0" y="99724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4475081" y="4440583"/>
            <a:ext cx="7315200" cy="3830505"/>
          </a:xfrm>
          <a:custGeom>
            <a:avLst/>
            <a:gdLst/>
            <a:ahLst/>
            <a:cxnLst/>
            <a:rect l="l" t="t" r="r" b="b"/>
            <a:pathLst>
              <a:path w="7315200" h="3830505">
                <a:moveTo>
                  <a:pt x="0" y="0"/>
                </a:moveTo>
                <a:lnTo>
                  <a:pt x="7315200" y="0"/>
                </a:lnTo>
                <a:lnTo>
                  <a:pt x="7315200" y="3830505"/>
                </a:lnTo>
                <a:lnTo>
                  <a:pt x="0" y="38305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929753" y="7907313"/>
            <a:ext cx="4558147" cy="3416711"/>
          </a:xfrm>
          <a:custGeom>
            <a:avLst/>
            <a:gdLst/>
            <a:ahLst/>
            <a:cxnLst/>
            <a:rect l="l" t="t" r="r" b="b"/>
            <a:pathLst>
              <a:path w="4558147" h="3416711">
                <a:moveTo>
                  <a:pt x="4558148" y="0"/>
                </a:moveTo>
                <a:lnTo>
                  <a:pt x="0" y="0"/>
                </a:lnTo>
                <a:lnTo>
                  <a:pt x="0" y="3416711"/>
                </a:lnTo>
                <a:lnTo>
                  <a:pt x="4558148" y="3416711"/>
                </a:lnTo>
                <a:lnTo>
                  <a:pt x="455814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451624" y="2647016"/>
            <a:ext cx="3443254" cy="3789000"/>
          </a:xfrm>
          <a:custGeom>
            <a:avLst/>
            <a:gdLst/>
            <a:ahLst/>
            <a:cxnLst/>
            <a:rect l="l" t="t" r="r" b="b"/>
            <a:pathLst>
              <a:path w="3443254" h="3789000">
                <a:moveTo>
                  <a:pt x="0" y="0"/>
                </a:moveTo>
                <a:lnTo>
                  <a:pt x="3443254" y="0"/>
                </a:lnTo>
                <a:lnTo>
                  <a:pt x="3443254" y="3789000"/>
                </a:lnTo>
                <a:lnTo>
                  <a:pt x="0" y="3789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250588" y="2752806"/>
            <a:ext cx="3489618" cy="3611506"/>
          </a:xfrm>
          <a:custGeom>
            <a:avLst/>
            <a:gdLst/>
            <a:ahLst/>
            <a:cxnLst/>
            <a:rect l="l" t="t" r="r" b="b"/>
            <a:pathLst>
              <a:path w="3489618" h="3611506">
                <a:moveTo>
                  <a:pt x="0" y="0"/>
                </a:moveTo>
                <a:lnTo>
                  <a:pt x="3489618" y="0"/>
                </a:lnTo>
                <a:lnTo>
                  <a:pt x="3489618" y="3611506"/>
                </a:lnTo>
                <a:lnTo>
                  <a:pt x="0" y="361150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280641" y="2852617"/>
            <a:ext cx="3121873" cy="3411883"/>
          </a:xfrm>
          <a:custGeom>
            <a:avLst/>
            <a:gdLst/>
            <a:ahLst/>
            <a:cxnLst/>
            <a:rect l="l" t="t" r="r" b="b"/>
            <a:pathLst>
              <a:path w="3121873" h="3411883">
                <a:moveTo>
                  <a:pt x="0" y="0"/>
                </a:moveTo>
                <a:lnTo>
                  <a:pt x="3121873" y="0"/>
                </a:lnTo>
                <a:lnTo>
                  <a:pt x="3121873" y="3411883"/>
                </a:lnTo>
                <a:lnTo>
                  <a:pt x="0" y="341188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8"/>
              <p:cNvSpPr txBox="1"/>
              <p:nvPr/>
            </p:nvSpPr>
            <p:spPr>
              <a:xfrm>
                <a:off x="3177886" y="7639756"/>
                <a:ext cx="3067622" cy="1078309"/>
              </a:xfrm>
              <a:prstGeom prst="roundRect">
                <a:avLst/>
              </a:prstGeom>
              <a:solidFill>
                <a:srgbClr val="A1BCDD"/>
              </a:solidFill>
              <a:ln w="76200">
                <a:solidFill>
                  <a:schemeClr val="bg1"/>
                </a:solidFill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550"/>
                  </a:lnSpc>
                </a:pPr>
                <a:r>
                  <a:rPr lang="en-US" sz="4800" b="1" dirty="0">
                    <a:solidFill>
                      <a:schemeClr val="tx1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25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</m:ctrlPr>
                      </m:sSupPr>
                      <m:e>
                        <m:r>
                          <a:rPr lang="en-US" sz="4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 </m:t>
                        </m:r>
                        <m:r>
                          <a:rPr lang="en-US" sz="4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𝒄𝒎</m:t>
                        </m:r>
                      </m:e>
                      <m:sup>
                        <m:r>
                          <a:rPr lang="en-US" sz="4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𝟑</m:t>
                        </m:r>
                      </m:sup>
                    </m:sSup>
                  </m:oMath>
                </a14:m>
                <a:endParaRPr lang="en-US" sz="5000" b="1" dirty="0">
                  <a:solidFill>
                    <a:schemeClr val="tx1"/>
                  </a:solidFill>
                  <a:latin typeface="Open Sans Bold"/>
                  <a:ea typeface="Open Sans Bold"/>
                  <a:cs typeface="Open Sans Bold"/>
                  <a:sym typeface="Open Sans Bold"/>
                </a:endParaRPr>
              </a:p>
            </p:txBody>
          </p:sp>
        </mc:Choice>
        <mc:Fallback xmlns="">
          <p:sp>
            <p:nvSpPr>
              <p:cNvPr id="11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7886" y="7639756"/>
                <a:ext cx="3067622" cy="1078309"/>
              </a:xfrm>
              <a:prstGeom prst="roundRect">
                <a:avLst/>
              </a:prstGeom>
              <a:blipFill>
                <a:blip r:embed="rId14"/>
                <a:stretch>
                  <a:fillRect b="-15789"/>
                </a:stretch>
              </a:blipFill>
              <a:ln w="762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8"/>
              <p:cNvSpPr txBox="1"/>
              <p:nvPr/>
            </p:nvSpPr>
            <p:spPr>
              <a:xfrm>
                <a:off x="7397044" y="7639756"/>
                <a:ext cx="3067622" cy="1078309"/>
              </a:xfrm>
              <a:prstGeom prst="roundRect">
                <a:avLst/>
              </a:prstGeom>
              <a:solidFill>
                <a:srgbClr val="A1BCDD"/>
              </a:solidFill>
              <a:ln w="76200">
                <a:solidFill>
                  <a:schemeClr val="bg1"/>
                </a:solidFill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550"/>
                  </a:lnSpc>
                </a:pPr>
                <a:r>
                  <a:rPr lang="en-US" sz="4800" b="1" dirty="0">
                    <a:solidFill>
                      <a:schemeClr val="tx1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24,5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</m:ctrlPr>
                      </m:sSupPr>
                      <m:e>
                        <m:r>
                          <a:rPr lang="en-US" sz="4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 </m:t>
                        </m:r>
                        <m:r>
                          <a:rPr lang="en-US" sz="4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𝒄𝒎</m:t>
                        </m:r>
                      </m:e>
                      <m:sup>
                        <m:r>
                          <a:rPr lang="en-US" sz="4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𝟑</m:t>
                        </m:r>
                      </m:sup>
                    </m:sSup>
                  </m:oMath>
                </a14:m>
                <a:endParaRPr lang="en-US" sz="5000" b="1" dirty="0">
                  <a:solidFill>
                    <a:schemeClr val="tx1"/>
                  </a:solidFill>
                  <a:latin typeface="Open Sans Bold"/>
                  <a:ea typeface="Open Sans Bold"/>
                  <a:cs typeface="Open Sans Bold"/>
                  <a:sym typeface="Open Sans Bold"/>
                </a:endParaRPr>
              </a:p>
            </p:txBody>
          </p:sp>
        </mc:Choice>
        <mc:Fallback xmlns="">
          <p:sp>
            <p:nvSpPr>
              <p:cNvPr id="14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7044" y="7639756"/>
                <a:ext cx="3067622" cy="1078309"/>
              </a:xfrm>
              <a:prstGeom prst="roundRect">
                <a:avLst/>
              </a:prstGeom>
              <a:blipFill>
                <a:blip r:embed="rId15"/>
                <a:stretch>
                  <a:fillRect l="-4255" b="-15789"/>
                </a:stretch>
              </a:blipFill>
              <a:ln w="762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8"/>
              <p:cNvSpPr txBox="1"/>
              <p:nvPr/>
            </p:nvSpPr>
            <p:spPr>
              <a:xfrm>
                <a:off x="11547968" y="7639756"/>
                <a:ext cx="3615831" cy="979559"/>
              </a:xfrm>
              <a:prstGeom prst="roundRect">
                <a:avLst/>
              </a:prstGeom>
              <a:solidFill>
                <a:srgbClr val="A1BCDD"/>
              </a:solidFill>
              <a:ln w="76200">
                <a:solidFill>
                  <a:schemeClr val="bg1"/>
                </a:solidFill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550"/>
                  </a:lnSpc>
                </a:pPr>
                <a:r>
                  <a:rPr lang="en-US" sz="4800" b="1" dirty="0">
                    <a:latin typeface="Open Sans Bold"/>
                    <a:ea typeface="Open Sans Bold"/>
                    <a:cs typeface="Open Sans Bold"/>
                    <a:sym typeface="Open Sans Bold"/>
                  </a:rPr>
                  <a:t>25 750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1" i="1" dirty="0"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</m:ctrlPr>
                      </m:sSupPr>
                      <m:e>
                        <m:r>
                          <a:rPr lang="en-US" sz="4800" b="1" i="1" dirty="0"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 </m:t>
                        </m:r>
                        <m:r>
                          <a:rPr lang="en-US" sz="4800" b="1" i="1" dirty="0"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𝒄𝒎</m:t>
                        </m:r>
                      </m:e>
                      <m:sup>
                        <m:r>
                          <a:rPr lang="en-US" sz="4800" b="1" i="1" dirty="0"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𝟑</m:t>
                        </m:r>
                      </m:sup>
                    </m:sSup>
                  </m:oMath>
                </a14:m>
                <a:endParaRPr lang="en-US" sz="5000" b="1" dirty="0">
                  <a:solidFill>
                    <a:schemeClr val="tx1"/>
                  </a:solidFill>
                  <a:latin typeface="Open Sans Bold"/>
                  <a:ea typeface="Open Sans Bold"/>
                  <a:cs typeface="Open Sans Bold"/>
                  <a:sym typeface="Open Sans Bold"/>
                </a:endParaRPr>
              </a:p>
            </p:txBody>
          </p:sp>
        </mc:Choice>
        <mc:Fallback xmlns="">
          <p:sp>
            <p:nvSpPr>
              <p:cNvPr id="15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7968" y="7639756"/>
                <a:ext cx="3615831" cy="979559"/>
              </a:xfrm>
              <a:prstGeom prst="roundRect">
                <a:avLst/>
              </a:prstGeom>
              <a:blipFill>
                <a:blip r:embed="rId16"/>
                <a:stretch>
                  <a:fillRect l="-5446" b="-26437"/>
                </a:stretch>
              </a:blipFill>
              <a:ln w="762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41098" y="3043874"/>
            <a:ext cx="7136097" cy="7913010"/>
          </a:xfrm>
          <a:custGeom>
            <a:avLst/>
            <a:gdLst/>
            <a:ahLst/>
            <a:cxnLst/>
            <a:rect l="l" t="t" r="r" b="b"/>
            <a:pathLst>
              <a:path w="7136097" h="7913010">
                <a:moveTo>
                  <a:pt x="0" y="0"/>
                </a:moveTo>
                <a:lnTo>
                  <a:pt x="7136096" y="0"/>
                </a:lnTo>
                <a:lnTo>
                  <a:pt x="7136096" y="7913011"/>
                </a:lnTo>
                <a:lnTo>
                  <a:pt x="0" y="7913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731150" y="3295454"/>
            <a:ext cx="7136097" cy="7913010"/>
          </a:xfrm>
          <a:custGeom>
            <a:avLst/>
            <a:gdLst/>
            <a:ahLst/>
            <a:cxnLst/>
            <a:rect l="l" t="t" r="r" b="b"/>
            <a:pathLst>
              <a:path w="7136097" h="7913010">
                <a:moveTo>
                  <a:pt x="7136096" y="0"/>
                </a:moveTo>
                <a:lnTo>
                  <a:pt x="0" y="0"/>
                </a:lnTo>
                <a:lnTo>
                  <a:pt x="0" y="7913010"/>
                </a:lnTo>
                <a:lnTo>
                  <a:pt x="7136096" y="7913010"/>
                </a:lnTo>
                <a:lnTo>
                  <a:pt x="713609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63507" y="314594"/>
            <a:ext cx="15760986" cy="9972406"/>
          </a:xfrm>
          <a:custGeom>
            <a:avLst/>
            <a:gdLst/>
            <a:ahLst/>
            <a:cxnLst/>
            <a:rect l="l" t="t" r="r" b="b"/>
            <a:pathLst>
              <a:path w="15760986" h="9972406">
                <a:moveTo>
                  <a:pt x="0" y="0"/>
                </a:moveTo>
                <a:lnTo>
                  <a:pt x="15760986" y="0"/>
                </a:lnTo>
                <a:lnTo>
                  <a:pt x="15760986" y="9972406"/>
                </a:lnTo>
                <a:lnTo>
                  <a:pt x="0" y="99724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4014767" y="7251959"/>
            <a:ext cx="7315200" cy="3830505"/>
          </a:xfrm>
          <a:custGeom>
            <a:avLst/>
            <a:gdLst/>
            <a:ahLst/>
            <a:cxnLst/>
            <a:rect l="l" t="t" r="r" b="b"/>
            <a:pathLst>
              <a:path w="7315200" h="3830505">
                <a:moveTo>
                  <a:pt x="0" y="0"/>
                </a:moveTo>
                <a:lnTo>
                  <a:pt x="7315200" y="0"/>
                </a:lnTo>
                <a:lnTo>
                  <a:pt x="7315200" y="3830505"/>
                </a:lnTo>
                <a:lnTo>
                  <a:pt x="0" y="38305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929753" y="7907313"/>
            <a:ext cx="4558147" cy="3416711"/>
          </a:xfrm>
          <a:custGeom>
            <a:avLst/>
            <a:gdLst/>
            <a:ahLst/>
            <a:cxnLst/>
            <a:rect l="l" t="t" r="r" b="b"/>
            <a:pathLst>
              <a:path w="4558147" h="3416711">
                <a:moveTo>
                  <a:pt x="4558148" y="0"/>
                </a:moveTo>
                <a:lnTo>
                  <a:pt x="0" y="0"/>
                </a:lnTo>
                <a:lnTo>
                  <a:pt x="0" y="3416711"/>
                </a:lnTo>
                <a:lnTo>
                  <a:pt x="4558148" y="3416711"/>
                </a:lnTo>
                <a:lnTo>
                  <a:pt x="455814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8"/>
              <p:cNvSpPr txBox="1"/>
              <p:nvPr/>
            </p:nvSpPr>
            <p:spPr>
              <a:xfrm>
                <a:off x="2226950" y="2309461"/>
                <a:ext cx="13917930" cy="638636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ts val="8304"/>
                  </a:lnSpc>
                </a:pPr>
                <a:r>
                  <a:rPr lang="en-US" sz="54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4. </a:t>
                </a:r>
                <a:r>
                  <a:rPr lang="en-US" sz="54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Bể</a:t>
                </a:r>
                <a:r>
                  <a:rPr lang="en-US" sz="54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4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nước</a:t>
                </a:r>
                <a:r>
                  <a:rPr lang="en-US" sz="54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4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ngầm</a:t>
                </a:r>
                <a:r>
                  <a:rPr lang="en-US" sz="54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4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của</a:t>
                </a:r>
                <a:r>
                  <a:rPr lang="en-US" sz="54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4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một</a:t>
                </a:r>
                <a:r>
                  <a:rPr lang="en-US" sz="54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4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tòa</a:t>
                </a:r>
                <a:r>
                  <a:rPr lang="en-US" sz="54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4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nhà</a:t>
                </a:r>
                <a:r>
                  <a:rPr lang="en-US" sz="54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4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có</a:t>
                </a:r>
                <a:r>
                  <a:rPr lang="en-US" sz="54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240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0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</m:ctrlPr>
                      </m:sSupPr>
                      <m:e>
                        <m:r>
                          <a:rPr lang="en-US" sz="60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 </m:t>
                        </m:r>
                        <m:r>
                          <a:rPr lang="en-US" sz="60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𝒎</m:t>
                        </m:r>
                      </m:e>
                      <m:sup>
                        <m:r>
                          <a:rPr lang="en-US" sz="60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54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4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nước</a:t>
                </a:r>
                <a:r>
                  <a:rPr lang="en-US" sz="54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. </a:t>
                </a:r>
                <a:r>
                  <a:rPr lang="en-US" sz="54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Người</a:t>
                </a:r>
                <a:r>
                  <a:rPr lang="en-US" sz="54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ta </a:t>
                </a:r>
                <a:r>
                  <a:rPr lang="en-US" sz="54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đang</a:t>
                </a:r>
                <a:r>
                  <a:rPr lang="en-US" sz="54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4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hút</a:t>
                </a:r>
                <a:r>
                  <a:rPr lang="en-US" sz="54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4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toàn</a:t>
                </a:r>
                <a:r>
                  <a:rPr lang="en-US" sz="54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4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bộ</a:t>
                </a:r>
                <a:r>
                  <a:rPr lang="en-US" sz="54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4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nước</a:t>
                </a:r>
                <a:r>
                  <a:rPr lang="en-US" sz="54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4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từ</a:t>
                </a:r>
                <a:r>
                  <a:rPr lang="en-US" sz="54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4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bể</a:t>
                </a:r>
                <a:r>
                  <a:rPr lang="en-US" sz="54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4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ra</a:t>
                </a:r>
                <a:r>
                  <a:rPr lang="en-US" sz="54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4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ngoài</a:t>
                </a:r>
                <a:r>
                  <a:rPr lang="en-US" sz="54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. </a:t>
                </a:r>
                <a:r>
                  <a:rPr lang="en-US" sz="54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Sau</a:t>
                </a:r>
                <a:r>
                  <a:rPr lang="en-US" sz="54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4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một</a:t>
                </a:r>
                <a:r>
                  <a:rPr lang="en-US" sz="54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4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thời</a:t>
                </a:r>
                <a:r>
                  <a:rPr lang="en-US" sz="54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4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gian</a:t>
                </a:r>
                <a:r>
                  <a:rPr lang="en-US" sz="54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4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kể</a:t>
                </a:r>
                <a:r>
                  <a:rPr lang="en-US" sz="54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4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từ</a:t>
                </a:r>
                <a:r>
                  <a:rPr lang="en-US" sz="54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4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khi</a:t>
                </a:r>
                <a:r>
                  <a:rPr lang="en-US" sz="54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4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bắt</a:t>
                </a:r>
                <a:r>
                  <a:rPr lang="en-US" sz="54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4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đầu</a:t>
                </a:r>
                <a:r>
                  <a:rPr lang="en-US" sz="54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4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hút</a:t>
                </a:r>
                <a:r>
                  <a:rPr lang="en-US" sz="54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, </a:t>
                </a:r>
                <a:r>
                  <a:rPr lang="en-US" sz="54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lượng</a:t>
                </a:r>
                <a:r>
                  <a:rPr lang="en-US" sz="54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4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nước</a:t>
                </a:r>
                <a:r>
                  <a:rPr lang="en-US" sz="54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4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trong</a:t>
                </a:r>
                <a:r>
                  <a:rPr lang="en-US" sz="54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4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bể</a:t>
                </a:r>
                <a:r>
                  <a:rPr lang="en-US" sz="54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4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giảm</a:t>
                </a:r>
                <a:r>
                  <a:rPr lang="en-US" sz="54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4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đi</a:t>
                </a:r>
                <a:r>
                  <a:rPr lang="en-US" sz="54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15%. </a:t>
                </a:r>
                <a:r>
                  <a:rPr lang="en-US" sz="54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Hỏi</a:t>
                </a:r>
                <a:r>
                  <a:rPr lang="en-US" sz="54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4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trong</a:t>
                </a:r>
                <a:r>
                  <a:rPr lang="en-US" sz="54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4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bể</a:t>
                </a:r>
                <a:r>
                  <a:rPr lang="en-US" sz="54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4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còn</a:t>
                </a:r>
                <a:r>
                  <a:rPr lang="en-US" sz="54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4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lại</a:t>
                </a:r>
                <a:r>
                  <a:rPr lang="en-US" sz="54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4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bao</a:t>
                </a:r>
                <a:r>
                  <a:rPr lang="en-US" sz="54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4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nhiêu</a:t>
                </a:r>
                <a:r>
                  <a:rPr lang="en-US" sz="54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4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mét</a:t>
                </a:r>
                <a:r>
                  <a:rPr lang="en-US" sz="54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4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khối</a:t>
                </a:r>
                <a:r>
                  <a:rPr lang="en-US" sz="54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499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nước</a:t>
                </a:r>
                <a:r>
                  <a:rPr lang="en-US" sz="5499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?</a:t>
                </a:r>
              </a:p>
            </p:txBody>
          </p:sp>
        </mc:Choice>
        <mc:Fallback xmlns="">
          <p:sp>
            <p:nvSpPr>
              <p:cNvPr id="8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950" y="2309461"/>
                <a:ext cx="13917930" cy="6386364"/>
              </a:xfrm>
              <a:prstGeom prst="rect">
                <a:avLst/>
              </a:prstGeom>
              <a:blipFill>
                <a:blip r:embed="rId10"/>
                <a:stretch>
                  <a:fillRect l="-3022" t="-1242" r="-3066" b="-4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41098" y="3043874"/>
            <a:ext cx="7136097" cy="7913010"/>
          </a:xfrm>
          <a:custGeom>
            <a:avLst/>
            <a:gdLst/>
            <a:ahLst/>
            <a:cxnLst/>
            <a:rect l="l" t="t" r="r" b="b"/>
            <a:pathLst>
              <a:path w="7136097" h="7913010">
                <a:moveTo>
                  <a:pt x="0" y="0"/>
                </a:moveTo>
                <a:lnTo>
                  <a:pt x="7136096" y="0"/>
                </a:lnTo>
                <a:lnTo>
                  <a:pt x="7136096" y="7913011"/>
                </a:lnTo>
                <a:lnTo>
                  <a:pt x="0" y="7913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731150" y="3295454"/>
            <a:ext cx="7136097" cy="7913010"/>
          </a:xfrm>
          <a:custGeom>
            <a:avLst/>
            <a:gdLst/>
            <a:ahLst/>
            <a:cxnLst/>
            <a:rect l="l" t="t" r="r" b="b"/>
            <a:pathLst>
              <a:path w="7136097" h="7913010">
                <a:moveTo>
                  <a:pt x="7136096" y="0"/>
                </a:moveTo>
                <a:lnTo>
                  <a:pt x="0" y="0"/>
                </a:lnTo>
                <a:lnTo>
                  <a:pt x="0" y="7913010"/>
                </a:lnTo>
                <a:lnTo>
                  <a:pt x="7136096" y="7913010"/>
                </a:lnTo>
                <a:lnTo>
                  <a:pt x="713609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63507" y="314594"/>
            <a:ext cx="15760986" cy="9972406"/>
          </a:xfrm>
          <a:custGeom>
            <a:avLst/>
            <a:gdLst/>
            <a:ahLst/>
            <a:cxnLst/>
            <a:rect l="l" t="t" r="r" b="b"/>
            <a:pathLst>
              <a:path w="15760986" h="9972406">
                <a:moveTo>
                  <a:pt x="0" y="0"/>
                </a:moveTo>
                <a:lnTo>
                  <a:pt x="15760986" y="0"/>
                </a:lnTo>
                <a:lnTo>
                  <a:pt x="15760986" y="9972406"/>
                </a:lnTo>
                <a:lnTo>
                  <a:pt x="0" y="99724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4475081" y="4440583"/>
            <a:ext cx="7315200" cy="3830505"/>
          </a:xfrm>
          <a:custGeom>
            <a:avLst/>
            <a:gdLst/>
            <a:ahLst/>
            <a:cxnLst/>
            <a:rect l="l" t="t" r="r" b="b"/>
            <a:pathLst>
              <a:path w="7315200" h="3830505">
                <a:moveTo>
                  <a:pt x="0" y="0"/>
                </a:moveTo>
                <a:lnTo>
                  <a:pt x="7315200" y="0"/>
                </a:lnTo>
                <a:lnTo>
                  <a:pt x="7315200" y="3830505"/>
                </a:lnTo>
                <a:lnTo>
                  <a:pt x="0" y="38305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929753" y="7907313"/>
            <a:ext cx="4558147" cy="3416711"/>
          </a:xfrm>
          <a:custGeom>
            <a:avLst/>
            <a:gdLst/>
            <a:ahLst/>
            <a:cxnLst/>
            <a:rect l="l" t="t" r="r" b="b"/>
            <a:pathLst>
              <a:path w="4558147" h="3416711">
                <a:moveTo>
                  <a:pt x="4558148" y="0"/>
                </a:moveTo>
                <a:lnTo>
                  <a:pt x="0" y="0"/>
                </a:lnTo>
                <a:lnTo>
                  <a:pt x="0" y="3416711"/>
                </a:lnTo>
                <a:lnTo>
                  <a:pt x="4558148" y="3416711"/>
                </a:lnTo>
                <a:lnTo>
                  <a:pt x="455814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776125" y="4000500"/>
            <a:ext cx="5319792" cy="5326450"/>
          </a:xfrm>
          <a:custGeom>
            <a:avLst/>
            <a:gdLst/>
            <a:ahLst/>
            <a:cxnLst/>
            <a:rect l="l" t="t" r="r" b="b"/>
            <a:pathLst>
              <a:path w="5319792" h="5326450">
                <a:moveTo>
                  <a:pt x="0" y="0"/>
                </a:moveTo>
                <a:lnTo>
                  <a:pt x="5319792" y="0"/>
                </a:lnTo>
                <a:lnTo>
                  <a:pt x="5319792" y="5326450"/>
                </a:lnTo>
                <a:lnTo>
                  <a:pt x="0" y="53264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3175072" y="3837162"/>
                <a:ext cx="2935621" cy="114683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FF00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 sz="5499" b="1" dirty="0">
                    <a:solidFill>
                      <a:schemeClr val="tx1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240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</m:ctrlPr>
                      </m:sSupPr>
                      <m:e>
                        <m:r>
                          <a:rPr lang="en-US" sz="6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 </m:t>
                        </m:r>
                        <m:r>
                          <a:rPr lang="en-US" sz="6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𝒎</m:t>
                        </m:r>
                      </m:e>
                      <m:sup>
                        <m:r>
                          <a:rPr lang="en-US" sz="6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𝟑</m:t>
                        </m:r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072" y="3837162"/>
                <a:ext cx="2935621" cy="1146839"/>
              </a:xfrm>
              <a:prstGeom prst="roundRect">
                <a:avLst/>
              </a:prstGeom>
              <a:blipFill>
                <a:blip r:embed="rId12"/>
                <a:stretch>
                  <a:fillRect l="-9110" t="-2094" b="-25131"/>
                </a:stretch>
              </a:blipFill>
              <a:ln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Freeform 20"/>
          <p:cNvSpPr/>
          <p:nvPr/>
        </p:nvSpPr>
        <p:spPr>
          <a:xfrm>
            <a:off x="6435240" y="4342393"/>
            <a:ext cx="2873364" cy="3018734"/>
          </a:xfrm>
          <a:custGeom>
            <a:avLst/>
            <a:gdLst>
              <a:gd name="connsiteX0" fmla="*/ 5580 w 2871610"/>
              <a:gd name="connsiteY0" fmla="*/ 3043450 h 3043450"/>
              <a:gd name="connsiteX1" fmla="*/ 46523 w 2871610"/>
              <a:gd name="connsiteY1" fmla="*/ 1555844 h 3043450"/>
              <a:gd name="connsiteX2" fmla="*/ 346774 w 2871610"/>
              <a:gd name="connsiteY2" fmla="*/ 491319 h 3043450"/>
              <a:gd name="connsiteX3" fmla="*/ 674320 w 2871610"/>
              <a:gd name="connsiteY3" fmla="*/ 163773 h 3043450"/>
              <a:gd name="connsiteX4" fmla="*/ 1247526 w 2871610"/>
              <a:gd name="connsiteY4" fmla="*/ 27295 h 3043450"/>
              <a:gd name="connsiteX5" fmla="*/ 2011801 w 2871610"/>
              <a:gd name="connsiteY5" fmla="*/ 13647 h 3043450"/>
              <a:gd name="connsiteX6" fmla="*/ 2625950 w 2871610"/>
              <a:gd name="connsiteY6" fmla="*/ 13647 h 3043450"/>
              <a:gd name="connsiteX7" fmla="*/ 2871610 w 2871610"/>
              <a:gd name="connsiteY7" fmla="*/ 0 h 3043450"/>
              <a:gd name="connsiteX0" fmla="*/ 2298 w 2868328"/>
              <a:gd name="connsiteY0" fmla="*/ 3043450 h 3043450"/>
              <a:gd name="connsiteX1" fmla="*/ 43241 w 2868328"/>
              <a:gd name="connsiteY1" fmla="*/ 1555844 h 3043450"/>
              <a:gd name="connsiteX2" fmla="*/ 220662 w 2868328"/>
              <a:gd name="connsiteY2" fmla="*/ 518615 h 3043450"/>
              <a:gd name="connsiteX3" fmla="*/ 671038 w 2868328"/>
              <a:gd name="connsiteY3" fmla="*/ 163773 h 3043450"/>
              <a:gd name="connsiteX4" fmla="*/ 1244244 w 2868328"/>
              <a:gd name="connsiteY4" fmla="*/ 27295 h 3043450"/>
              <a:gd name="connsiteX5" fmla="*/ 2008519 w 2868328"/>
              <a:gd name="connsiteY5" fmla="*/ 13647 h 3043450"/>
              <a:gd name="connsiteX6" fmla="*/ 2622668 w 2868328"/>
              <a:gd name="connsiteY6" fmla="*/ 13647 h 3043450"/>
              <a:gd name="connsiteX7" fmla="*/ 2868328 w 2868328"/>
              <a:gd name="connsiteY7" fmla="*/ 0 h 3043450"/>
              <a:gd name="connsiteX0" fmla="*/ 2298 w 2868328"/>
              <a:gd name="connsiteY0" fmla="*/ 3043450 h 3043450"/>
              <a:gd name="connsiteX1" fmla="*/ 43241 w 2868328"/>
              <a:gd name="connsiteY1" fmla="*/ 1555844 h 3043450"/>
              <a:gd name="connsiteX2" fmla="*/ 220662 w 2868328"/>
              <a:gd name="connsiteY2" fmla="*/ 518615 h 3043450"/>
              <a:gd name="connsiteX3" fmla="*/ 671038 w 2868328"/>
              <a:gd name="connsiteY3" fmla="*/ 163773 h 3043450"/>
              <a:gd name="connsiteX4" fmla="*/ 1244244 w 2868328"/>
              <a:gd name="connsiteY4" fmla="*/ 27295 h 3043450"/>
              <a:gd name="connsiteX5" fmla="*/ 2008519 w 2868328"/>
              <a:gd name="connsiteY5" fmla="*/ 13647 h 3043450"/>
              <a:gd name="connsiteX6" fmla="*/ 2622668 w 2868328"/>
              <a:gd name="connsiteY6" fmla="*/ 13647 h 3043450"/>
              <a:gd name="connsiteX7" fmla="*/ 2868328 w 2868328"/>
              <a:gd name="connsiteY7" fmla="*/ 0 h 3043450"/>
              <a:gd name="connsiteX0" fmla="*/ 2298 w 2909271"/>
              <a:gd name="connsiteY0" fmla="*/ 3032382 h 3032382"/>
              <a:gd name="connsiteX1" fmla="*/ 43241 w 2909271"/>
              <a:gd name="connsiteY1" fmla="*/ 1544776 h 3032382"/>
              <a:gd name="connsiteX2" fmla="*/ 220662 w 2909271"/>
              <a:gd name="connsiteY2" fmla="*/ 507547 h 3032382"/>
              <a:gd name="connsiteX3" fmla="*/ 671038 w 2909271"/>
              <a:gd name="connsiteY3" fmla="*/ 152705 h 3032382"/>
              <a:gd name="connsiteX4" fmla="*/ 1244244 w 2909271"/>
              <a:gd name="connsiteY4" fmla="*/ 16227 h 3032382"/>
              <a:gd name="connsiteX5" fmla="*/ 2008519 w 2909271"/>
              <a:gd name="connsiteY5" fmla="*/ 2579 h 3032382"/>
              <a:gd name="connsiteX6" fmla="*/ 2622668 w 2909271"/>
              <a:gd name="connsiteY6" fmla="*/ 2579 h 3032382"/>
              <a:gd name="connsiteX7" fmla="*/ 2909271 w 2909271"/>
              <a:gd name="connsiteY7" fmla="*/ 29876 h 3032382"/>
              <a:gd name="connsiteX0" fmla="*/ 34866 w 2873600"/>
              <a:gd name="connsiteY0" fmla="*/ 3018734 h 3018734"/>
              <a:gd name="connsiteX1" fmla="*/ 7570 w 2873600"/>
              <a:gd name="connsiteY1" fmla="*/ 1544776 h 3018734"/>
              <a:gd name="connsiteX2" fmla="*/ 184991 w 2873600"/>
              <a:gd name="connsiteY2" fmla="*/ 507547 h 3018734"/>
              <a:gd name="connsiteX3" fmla="*/ 635367 w 2873600"/>
              <a:gd name="connsiteY3" fmla="*/ 152705 h 3018734"/>
              <a:gd name="connsiteX4" fmla="*/ 1208573 w 2873600"/>
              <a:gd name="connsiteY4" fmla="*/ 16227 h 3018734"/>
              <a:gd name="connsiteX5" fmla="*/ 1972848 w 2873600"/>
              <a:gd name="connsiteY5" fmla="*/ 2579 h 3018734"/>
              <a:gd name="connsiteX6" fmla="*/ 2586997 w 2873600"/>
              <a:gd name="connsiteY6" fmla="*/ 2579 h 3018734"/>
              <a:gd name="connsiteX7" fmla="*/ 2873600 w 2873600"/>
              <a:gd name="connsiteY7" fmla="*/ 29876 h 3018734"/>
              <a:gd name="connsiteX0" fmla="*/ 1088 w 2839822"/>
              <a:gd name="connsiteY0" fmla="*/ 3018734 h 3018734"/>
              <a:gd name="connsiteX1" fmla="*/ 55678 w 2839822"/>
              <a:gd name="connsiteY1" fmla="*/ 1544776 h 3018734"/>
              <a:gd name="connsiteX2" fmla="*/ 151213 w 2839822"/>
              <a:gd name="connsiteY2" fmla="*/ 507547 h 3018734"/>
              <a:gd name="connsiteX3" fmla="*/ 601589 w 2839822"/>
              <a:gd name="connsiteY3" fmla="*/ 152705 h 3018734"/>
              <a:gd name="connsiteX4" fmla="*/ 1174795 w 2839822"/>
              <a:gd name="connsiteY4" fmla="*/ 16227 h 3018734"/>
              <a:gd name="connsiteX5" fmla="*/ 1939070 w 2839822"/>
              <a:gd name="connsiteY5" fmla="*/ 2579 h 3018734"/>
              <a:gd name="connsiteX6" fmla="*/ 2553219 w 2839822"/>
              <a:gd name="connsiteY6" fmla="*/ 2579 h 3018734"/>
              <a:gd name="connsiteX7" fmla="*/ 2839822 w 2839822"/>
              <a:gd name="connsiteY7" fmla="*/ 29876 h 3018734"/>
              <a:gd name="connsiteX0" fmla="*/ 5855 w 2844589"/>
              <a:gd name="connsiteY0" fmla="*/ 3018734 h 3018734"/>
              <a:gd name="connsiteX1" fmla="*/ 19501 w 2844589"/>
              <a:gd name="connsiteY1" fmla="*/ 1558423 h 3018734"/>
              <a:gd name="connsiteX2" fmla="*/ 155980 w 2844589"/>
              <a:gd name="connsiteY2" fmla="*/ 507547 h 3018734"/>
              <a:gd name="connsiteX3" fmla="*/ 606356 w 2844589"/>
              <a:gd name="connsiteY3" fmla="*/ 152705 h 3018734"/>
              <a:gd name="connsiteX4" fmla="*/ 1179562 w 2844589"/>
              <a:gd name="connsiteY4" fmla="*/ 16227 h 3018734"/>
              <a:gd name="connsiteX5" fmla="*/ 1943837 w 2844589"/>
              <a:gd name="connsiteY5" fmla="*/ 2579 h 3018734"/>
              <a:gd name="connsiteX6" fmla="*/ 2557986 w 2844589"/>
              <a:gd name="connsiteY6" fmla="*/ 2579 h 3018734"/>
              <a:gd name="connsiteX7" fmla="*/ 2844589 w 2844589"/>
              <a:gd name="connsiteY7" fmla="*/ 29876 h 3018734"/>
              <a:gd name="connsiteX0" fmla="*/ 7334 w 2846068"/>
              <a:gd name="connsiteY0" fmla="*/ 3018734 h 3018734"/>
              <a:gd name="connsiteX1" fmla="*/ 20980 w 2846068"/>
              <a:gd name="connsiteY1" fmla="*/ 1558423 h 3018734"/>
              <a:gd name="connsiteX2" fmla="*/ 184754 w 2846068"/>
              <a:gd name="connsiteY2" fmla="*/ 616729 h 3018734"/>
              <a:gd name="connsiteX3" fmla="*/ 607835 w 2846068"/>
              <a:gd name="connsiteY3" fmla="*/ 152705 h 3018734"/>
              <a:gd name="connsiteX4" fmla="*/ 1181041 w 2846068"/>
              <a:gd name="connsiteY4" fmla="*/ 16227 h 3018734"/>
              <a:gd name="connsiteX5" fmla="*/ 1945316 w 2846068"/>
              <a:gd name="connsiteY5" fmla="*/ 2579 h 3018734"/>
              <a:gd name="connsiteX6" fmla="*/ 2559465 w 2846068"/>
              <a:gd name="connsiteY6" fmla="*/ 2579 h 3018734"/>
              <a:gd name="connsiteX7" fmla="*/ 2846068 w 2846068"/>
              <a:gd name="connsiteY7" fmla="*/ 29876 h 3018734"/>
              <a:gd name="connsiteX0" fmla="*/ 7334 w 2859716"/>
              <a:gd name="connsiteY0" fmla="*/ 3022220 h 3022220"/>
              <a:gd name="connsiteX1" fmla="*/ 20980 w 2859716"/>
              <a:gd name="connsiteY1" fmla="*/ 1561909 h 3022220"/>
              <a:gd name="connsiteX2" fmla="*/ 184754 w 2859716"/>
              <a:gd name="connsiteY2" fmla="*/ 620215 h 3022220"/>
              <a:gd name="connsiteX3" fmla="*/ 607835 w 2859716"/>
              <a:gd name="connsiteY3" fmla="*/ 156191 h 3022220"/>
              <a:gd name="connsiteX4" fmla="*/ 1181041 w 2859716"/>
              <a:gd name="connsiteY4" fmla="*/ 19713 h 3022220"/>
              <a:gd name="connsiteX5" fmla="*/ 1945316 w 2859716"/>
              <a:gd name="connsiteY5" fmla="*/ 6065 h 3022220"/>
              <a:gd name="connsiteX6" fmla="*/ 2559465 w 2859716"/>
              <a:gd name="connsiteY6" fmla="*/ 6065 h 3022220"/>
              <a:gd name="connsiteX7" fmla="*/ 2859716 w 2859716"/>
              <a:gd name="connsiteY7" fmla="*/ 87953 h 3022220"/>
              <a:gd name="connsiteX0" fmla="*/ 7334 w 2873364"/>
              <a:gd name="connsiteY0" fmla="*/ 3018734 h 3018734"/>
              <a:gd name="connsiteX1" fmla="*/ 20980 w 2873364"/>
              <a:gd name="connsiteY1" fmla="*/ 1558423 h 3018734"/>
              <a:gd name="connsiteX2" fmla="*/ 184754 w 2873364"/>
              <a:gd name="connsiteY2" fmla="*/ 616729 h 3018734"/>
              <a:gd name="connsiteX3" fmla="*/ 607835 w 2873364"/>
              <a:gd name="connsiteY3" fmla="*/ 152705 h 3018734"/>
              <a:gd name="connsiteX4" fmla="*/ 1181041 w 2873364"/>
              <a:gd name="connsiteY4" fmla="*/ 16227 h 3018734"/>
              <a:gd name="connsiteX5" fmla="*/ 1945316 w 2873364"/>
              <a:gd name="connsiteY5" fmla="*/ 2579 h 3018734"/>
              <a:gd name="connsiteX6" fmla="*/ 2559465 w 2873364"/>
              <a:gd name="connsiteY6" fmla="*/ 2579 h 3018734"/>
              <a:gd name="connsiteX7" fmla="*/ 2873364 w 2873364"/>
              <a:gd name="connsiteY7" fmla="*/ 29876 h 301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73364" h="3018734">
                <a:moveTo>
                  <a:pt x="7334" y="3018734"/>
                </a:moveTo>
                <a:cubicBezTo>
                  <a:pt x="-628" y="2487608"/>
                  <a:pt x="-8590" y="1958757"/>
                  <a:pt x="20980" y="1558423"/>
                </a:cubicBezTo>
                <a:cubicBezTo>
                  <a:pt x="50550" y="1158089"/>
                  <a:pt x="86945" y="851015"/>
                  <a:pt x="184754" y="616729"/>
                </a:cubicBezTo>
                <a:cubicBezTo>
                  <a:pt x="282563" y="382443"/>
                  <a:pt x="441787" y="252789"/>
                  <a:pt x="607835" y="152705"/>
                </a:cubicBezTo>
                <a:cubicBezTo>
                  <a:pt x="773883" y="52621"/>
                  <a:pt x="958128" y="41248"/>
                  <a:pt x="1181041" y="16227"/>
                </a:cubicBezTo>
                <a:cubicBezTo>
                  <a:pt x="1403954" y="-8794"/>
                  <a:pt x="1945316" y="2579"/>
                  <a:pt x="1945316" y="2579"/>
                </a:cubicBezTo>
                <a:lnTo>
                  <a:pt x="2559465" y="2579"/>
                </a:lnTo>
                <a:cubicBezTo>
                  <a:pt x="2714140" y="7128"/>
                  <a:pt x="2822184" y="35562"/>
                  <a:pt x="2873364" y="29876"/>
                </a:cubicBezTo>
              </a:path>
            </a:pathLst>
          </a:custGeom>
          <a:noFill/>
          <a:ln w="762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536795" y="6460800"/>
            <a:ext cx="3893962" cy="805362"/>
          </a:xfrm>
          <a:prstGeom prst="rect">
            <a:avLst/>
          </a:prstGeom>
          <a:noFill/>
          <a:ln w="57150">
            <a:solidFill>
              <a:srgbClr val="FFFF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ular Callout 22"/>
          <p:cNvSpPr/>
          <p:nvPr/>
        </p:nvSpPr>
        <p:spPr>
          <a:xfrm>
            <a:off x="9517882" y="5632759"/>
            <a:ext cx="4984496" cy="1447800"/>
          </a:xfrm>
          <a:prstGeom prst="wedgeRoundRectCallout">
            <a:avLst>
              <a:gd name="adj1" fmla="val -73605"/>
              <a:gd name="adj2" fmla="val 36106"/>
              <a:gd name="adj3" fmla="val 16667"/>
            </a:avLst>
          </a:prstGeom>
          <a:solidFill>
            <a:srgbClr val="A1BCDD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99" b="1" dirty="0" err="1">
                <a:solidFill>
                  <a:schemeClr val="tx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Giảm</a:t>
            </a:r>
            <a:r>
              <a:rPr lang="en-US" sz="5499" b="1" dirty="0">
                <a:solidFill>
                  <a:schemeClr val="tx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499" b="1" dirty="0" err="1">
                <a:solidFill>
                  <a:schemeClr val="tx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đi</a:t>
            </a:r>
            <a:r>
              <a:rPr lang="en-US" sz="5499" b="1" dirty="0">
                <a:solidFill>
                  <a:schemeClr val="tx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15%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9635426" y="7266162"/>
            <a:ext cx="4984496" cy="1447800"/>
          </a:xfrm>
          <a:prstGeom prst="wedgeRoundRectCallout">
            <a:avLst>
              <a:gd name="adj1" fmla="val -74700"/>
              <a:gd name="adj2" fmla="val 33278"/>
              <a:gd name="adj3" fmla="val 16667"/>
            </a:avLst>
          </a:prstGeom>
          <a:solidFill>
            <a:srgbClr val="A1BCDD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99" b="1" dirty="0" err="1">
                <a:solidFill>
                  <a:schemeClr val="tx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còn</a:t>
            </a:r>
            <a:r>
              <a:rPr lang="en-US" sz="5499" b="1" dirty="0">
                <a:solidFill>
                  <a:schemeClr val="tx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499" b="1" dirty="0" err="1">
                <a:solidFill>
                  <a:schemeClr val="tx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lại</a:t>
            </a:r>
            <a:r>
              <a:rPr lang="en-US" sz="5499" b="1" dirty="0">
                <a:solidFill>
                  <a:schemeClr val="tx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499049" y="7293388"/>
            <a:ext cx="3893962" cy="2033562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36105" y="-7236605"/>
            <a:ext cx="24760210" cy="24760210"/>
          </a:xfrm>
          <a:custGeom>
            <a:avLst/>
            <a:gdLst/>
            <a:ahLst/>
            <a:cxnLst/>
            <a:rect l="l" t="t" r="r" b="b"/>
            <a:pathLst>
              <a:path w="24760210" h="24760210">
                <a:moveTo>
                  <a:pt x="0" y="0"/>
                </a:moveTo>
                <a:lnTo>
                  <a:pt x="24760210" y="0"/>
                </a:lnTo>
                <a:lnTo>
                  <a:pt x="24760210" y="24760210"/>
                </a:lnTo>
                <a:lnTo>
                  <a:pt x="0" y="247602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707516" y="-1238526"/>
            <a:ext cx="5004222" cy="4114800"/>
          </a:xfrm>
          <a:custGeom>
            <a:avLst/>
            <a:gdLst/>
            <a:ahLst/>
            <a:cxnLst/>
            <a:rect l="l" t="t" r="r" b="b"/>
            <a:pathLst>
              <a:path w="5004222" h="4114800">
                <a:moveTo>
                  <a:pt x="0" y="0"/>
                </a:moveTo>
                <a:lnTo>
                  <a:pt x="5004223" y="0"/>
                </a:lnTo>
                <a:lnTo>
                  <a:pt x="50042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340192" y="1948299"/>
            <a:ext cx="7607617" cy="5877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41"/>
              </a:lnSpc>
            </a:pPr>
            <a:r>
              <a:rPr lang="en-US" sz="21041" spc="-1346" dirty="0">
                <a:solidFill>
                  <a:srgbClr val="E48449"/>
                </a:solidFill>
                <a:latin typeface="Bungee"/>
                <a:ea typeface="Bungee"/>
                <a:cs typeface="Bungee"/>
                <a:sym typeface="Bungee"/>
              </a:rPr>
              <a:t>Quiz time</a:t>
            </a:r>
          </a:p>
        </p:txBody>
      </p:sp>
      <p:sp>
        <p:nvSpPr>
          <p:cNvPr id="5" name="Freeform 5"/>
          <p:cNvSpPr/>
          <p:nvPr/>
        </p:nvSpPr>
        <p:spPr>
          <a:xfrm>
            <a:off x="0" y="2876274"/>
            <a:ext cx="5753418" cy="7410726"/>
          </a:xfrm>
          <a:custGeom>
            <a:avLst/>
            <a:gdLst/>
            <a:ahLst/>
            <a:cxnLst/>
            <a:rect l="l" t="t" r="r" b="b"/>
            <a:pathLst>
              <a:path w="5753418" h="7410726">
                <a:moveTo>
                  <a:pt x="0" y="0"/>
                </a:moveTo>
                <a:lnTo>
                  <a:pt x="5753418" y="0"/>
                </a:lnTo>
                <a:lnTo>
                  <a:pt x="5753418" y="7410726"/>
                </a:lnTo>
                <a:lnTo>
                  <a:pt x="0" y="74107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32257">
            <a:off x="12789357" y="310504"/>
            <a:ext cx="5330548" cy="6963899"/>
          </a:xfrm>
          <a:custGeom>
            <a:avLst/>
            <a:gdLst/>
            <a:ahLst/>
            <a:cxnLst/>
            <a:rect l="l" t="t" r="r" b="b"/>
            <a:pathLst>
              <a:path w="5330548" h="6963899">
                <a:moveTo>
                  <a:pt x="0" y="0"/>
                </a:moveTo>
                <a:lnTo>
                  <a:pt x="5330548" y="0"/>
                </a:lnTo>
                <a:lnTo>
                  <a:pt x="5330548" y="6963899"/>
                </a:lnTo>
                <a:lnTo>
                  <a:pt x="0" y="69638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12712">
            <a:off x="13042410" y="4429725"/>
            <a:ext cx="6311267" cy="5875216"/>
          </a:xfrm>
          <a:custGeom>
            <a:avLst/>
            <a:gdLst/>
            <a:ahLst/>
            <a:cxnLst/>
            <a:rect l="l" t="t" r="r" b="b"/>
            <a:pathLst>
              <a:path w="6311267" h="5875216">
                <a:moveTo>
                  <a:pt x="0" y="0"/>
                </a:moveTo>
                <a:lnTo>
                  <a:pt x="6311267" y="0"/>
                </a:lnTo>
                <a:lnTo>
                  <a:pt x="6311267" y="5875216"/>
                </a:lnTo>
                <a:lnTo>
                  <a:pt x="0" y="58752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559828">
            <a:off x="-1429473" y="-4285156"/>
            <a:ext cx="5886848" cy="8570311"/>
          </a:xfrm>
          <a:custGeom>
            <a:avLst/>
            <a:gdLst/>
            <a:ahLst/>
            <a:cxnLst/>
            <a:rect l="l" t="t" r="r" b="b"/>
            <a:pathLst>
              <a:path w="5886848" h="8570311">
                <a:moveTo>
                  <a:pt x="0" y="0"/>
                </a:moveTo>
                <a:lnTo>
                  <a:pt x="5886848" y="0"/>
                </a:lnTo>
                <a:lnTo>
                  <a:pt x="5886848" y="8570312"/>
                </a:lnTo>
                <a:lnTo>
                  <a:pt x="0" y="85703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876709" y="1028700"/>
            <a:ext cx="2077212" cy="781787"/>
          </a:xfrm>
          <a:custGeom>
            <a:avLst/>
            <a:gdLst/>
            <a:ahLst/>
            <a:cxnLst/>
            <a:rect l="l" t="t" r="r" b="b"/>
            <a:pathLst>
              <a:path w="2077212" h="781787">
                <a:moveTo>
                  <a:pt x="0" y="0"/>
                </a:moveTo>
                <a:lnTo>
                  <a:pt x="2077212" y="0"/>
                </a:lnTo>
                <a:lnTo>
                  <a:pt x="2077212" y="781787"/>
                </a:lnTo>
                <a:lnTo>
                  <a:pt x="0" y="78178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910401">
            <a:off x="12719670" y="84427"/>
            <a:ext cx="1466938" cy="2055097"/>
          </a:xfrm>
          <a:custGeom>
            <a:avLst/>
            <a:gdLst/>
            <a:ahLst/>
            <a:cxnLst/>
            <a:rect l="l" t="t" r="r" b="b"/>
            <a:pathLst>
              <a:path w="1466938" h="2055097">
                <a:moveTo>
                  <a:pt x="0" y="0"/>
                </a:moveTo>
                <a:lnTo>
                  <a:pt x="1466938" y="0"/>
                </a:lnTo>
                <a:lnTo>
                  <a:pt x="1466938" y="2055097"/>
                </a:lnTo>
                <a:lnTo>
                  <a:pt x="0" y="205509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117341" y="8924166"/>
            <a:ext cx="1934457" cy="668267"/>
          </a:xfrm>
          <a:custGeom>
            <a:avLst/>
            <a:gdLst/>
            <a:ahLst/>
            <a:cxnLst/>
            <a:rect l="l" t="t" r="r" b="b"/>
            <a:pathLst>
              <a:path w="1934457" h="668267">
                <a:moveTo>
                  <a:pt x="0" y="0"/>
                </a:moveTo>
                <a:lnTo>
                  <a:pt x="1934457" y="0"/>
                </a:lnTo>
                <a:lnTo>
                  <a:pt x="1934457" y="668268"/>
                </a:lnTo>
                <a:lnTo>
                  <a:pt x="0" y="66826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7084569" y="7607859"/>
            <a:ext cx="4118861" cy="845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68"/>
              </a:lnSpc>
            </a:pPr>
            <a:r>
              <a:rPr lang="en-US" sz="4977" b="1" dirty="0">
                <a:solidFill>
                  <a:srgbClr val="181B2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 LET’S PLAY  </a:t>
            </a: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41098" y="3043874"/>
            <a:ext cx="7136097" cy="7913010"/>
          </a:xfrm>
          <a:custGeom>
            <a:avLst/>
            <a:gdLst/>
            <a:ahLst/>
            <a:cxnLst/>
            <a:rect l="l" t="t" r="r" b="b"/>
            <a:pathLst>
              <a:path w="7136097" h="7913010">
                <a:moveTo>
                  <a:pt x="0" y="0"/>
                </a:moveTo>
                <a:lnTo>
                  <a:pt x="7136096" y="0"/>
                </a:lnTo>
                <a:lnTo>
                  <a:pt x="7136096" y="7913011"/>
                </a:lnTo>
                <a:lnTo>
                  <a:pt x="0" y="7913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731150" y="3295454"/>
            <a:ext cx="7136097" cy="7913010"/>
          </a:xfrm>
          <a:custGeom>
            <a:avLst/>
            <a:gdLst/>
            <a:ahLst/>
            <a:cxnLst/>
            <a:rect l="l" t="t" r="r" b="b"/>
            <a:pathLst>
              <a:path w="7136097" h="7913010">
                <a:moveTo>
                  <a:pt x="7136096" y="0"/>
                </a:moveTo>
                <a:lnTo>
                  <a:pt x="0" y="0"/>
                </a:lnTo>
                <a:lnTo>
                  <a:pt x="0" y="7913010"/>
                </a:lnTo>
                <a:lnTo>
                  <a:pt x="7136096" y="7913010"/>
                </a:lnTo>
                <a:lnTo>
                  <a:pt x="713609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63507" y="314594"/>
            <a:ext cx="15760986" cy="9972406"/>
          </a:xfrm>
          <a:custGeom>
            <a:avLst/>
            <a:gdLst/>
            <a:ahLst/>
            <a:cxnLst/>
            <a:rect l="l" t="t" r="r" b="b"/>
            <a:pathLst>
              <a:path w="15760986" h="9972406">
                <a:moveTo>
                  <a:pt x="0" y="0"/>
                </a:moveTo>
                <a:lnTo>
                  <a:pt x="15760986" y="0"/>
                </a:lnTo>
                <a:lnTo>
                  <a:pt x="15760986" y="9972406"/>
                </a:lnTo>
                <a:lnTo>
                  <a:pt x="0" y="99724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4475081" y="4440583"/>
            <a:ext cx="7315200" cy="3830505"/>
          </a:xfrm>
          <a:custGeom>
            <a:avLst/>
            <a:gdLst/>
            <a:ahLst/>
            <a:cxnLst/>
            <a:rect l="l" t="t" r="r" b="b"/>
            <a:pathLst>
              <a:path w="7315200" h="3830505">
                <a:moveTo>
                  <a:pt x="0" y="0"/>
                </a:moveTo>
                <a:lnTo>
                  <a:pt x="7315200" y="0"/>
                </a:lnTo>
                <a:lnTo>
                  <a:pt x="7315200" y="3830505"/>
                </a:lnTo>
                <a:lnTo>
                  <a:pt x="0" y="38305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929753" y="7907313"/>
            <a:ext cx="4558147" cy="3416711"/>
          </a:xfrm>
          <a:custGeom>
            <a:avLst/>
            <a:gdLst/>
            <a:ahLst/>
            <a:cxnLst/>
            <a:rect l="l" t="t" r="r" b="b"/>
            <a:pathLst>
              <a:path w="4558147" h="3416711">
                <a:moveTo>
                  <a:pt x="4558148" y="0"/>
                </a:moveTo>
                <a:lnTo>
                  <a:pt x="0" y="0"/>
                </a:lnTo>
                <a:lnTo>
                  <a:pt x="0" y="3416711"/>
                </a:lnTo>
                <a:lnTo>
                  <a:pt x="4558148" y="3416711"/>
                </a:lnTo>
                <a:lnTo>
                  <a:pt x="455814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0800" y="2201798"/>
            <a:ext cx="12602594" cy="619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398138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41098" y="3043874"/>
            <a:ext cx="7136097" cy="7913010"/>
          </a:xfrm>
          <a:custGeom>
            <a:avLst/>
            <a:gdLst/>
            <a:ahLst/>
            <a:cxnLst/>
            <a:rect l="l" t="t" r="r" b="b"/>
            <a:pathLst>
              <a:path w="7136097" h="7913010">
                <a:moveTo>
                  <a:pt x="0" y="0"/>
                </a:moveTo>
                <a:lnTo>
                  <a:pt x="7136096" y="0"/>
                </a:lnTo>
                <a:lnTo>
                  <a:pt x="7136096" y="7913011"/>
                </a:lnTo>
                <a:lnTo>
                  <a:pt x="0" y="7913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731150" y="3295454"/>
            <a:ext cx="7136097" cy="7913010"/>
          </a:xfrm>
          <a:custGeom>
            <a:avLst/>
            <a:gdLst/>
            <a:ahLst/>
            <a:cxnLst/>
            <a:rect l="l" t="t" r="r" b="b"/>
            <a:pathLst>
              <a:path w="7136097" h="7913010">
                <a:moveTo>
                  <a:pt x="7136096" y="0"/>
                </a:moveTo>
                <a:lnTo>
                  <a:pt x="0" y="0"/>
                </a:lnTo>
                <a:lnTo>
                  <a:pt x="0" y="7913010"/>
                </a:lnTo>
                <a:lnTo>
                  <a:pt x="7136096" y="7913010"/>
                </a:lnTo>
                <a:lnTo>
                  <a:pt x="713609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63507" y="314594"/>
            <a:ext cx="15760986" cy="9972406"/>
          </a:xfrm>
          <a:custGeom>
            <a:avLst/>
            <a:gdLst/>
            <a:ahLst/>
            <a:cxnLst/>
            <a:rect l="l" t="t" r="r" b="b"/>
            <a:pathLst>
              <a:path w="15760986" h="9972406">
                <a:moveTo>
                  <a:pt x="0" y="0"/>
                </a:moveTo>
                <a:lnTo>
                  <a:pt x="15760986" y="0"/>
                </a:lnTo>
                <a:lnTo>
                  <a:pt x="15760986" y="9972406"/>
                </a:lnTo>
                <a:lnTo>
                  <a:pt x="0" y="99724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4475081" y="4440583"/>
            <a:ext cx="7315200" cy="3830505"/>
          </a:xfrm>
          <a:custGeom>
            <a:avLst/>
            <a:gdLst/>
            <a:ahLst/>
            <a:cxnLst/>
            <a:rect l="l" t="t" r="r" b="b"/>
            <a:pathLst>
              <a:path w="7315200" h="3830505">
                <a:moveTo>
                  <a:pt x="0" y="0"/>
                </a:moveTo>
                <a:lnTo>
                  <a:pt x="7315200" y="0"/>
                </a:lnTo>
                <a:lnTo>
                  <a:pt x="7315200" y="3830505"/>
                </a:lnTo>
                <a:lnTo>
                  <a:pt x="0" y="38305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929753" y="7907313"/>
            <a:ext cx="4558147" cy="3416711"/>
          </a:xfrm>
          <a:custGeom>
            <a:avLst/>
            <a:gdLst/>
            <a:ahLst/>
            <a:cxnLst/>
            <a:rect l="l" t="t" r="r" b="b"/>
            <a:pathLst>
              <a:path w="4558147" h="3416711">
                <a:moveTo>
                  <a:pt x="4558148" y="0"/>
                </a:moveTo>
                <a:lnTo>
                  <a:pt x="0" y="0"/>
                </a:lnTo>
                <a:lnTo>
                  <a:pt x="0" y="3416711"/>
                </a:lnTo>
                <a:lnTo>
                  <a:pt x="4558148" y="3416711"/>
                </a:lnTo>
                <a:lnTo>
                  <a:pt x="455814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1800" y="2345185"/>
            <a:ext cx="12074435" cy="626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10518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41098" y="3043874"/>
            <a:ext cx="7136097" cy="7913010"/>
          </a:xfrm>
          <a:custGeom>
            <a:avLst/>
            <a:gdLst/>
            <a:ahLst/>
            <a:cxnLst/>
            <a:rect l="l" t="t" r="r" b="b"/>
            <a:pathLst>
              <a:path w="7136097" h="7913010">
                <a:moveTo>
                  <a:pt x="0" y="0"/>
                </a:moveTo>
                <a:lnTo>
                  <a:pt x="7136096" y="0"/>
                </a:lnTo>
                <a:lnTo>
                  <a:pt x="7136096" y="7913011"/>
                </a:lnTo>
                <a:lnTo>
                  <a:pt x="0" y="7913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731150" y="3295454"/>
            <a:ext cx="7136097" cy="7913010"/>
          </a:xfrm>
          <a:custGeom>
            <a:avLst/>
            <a:gdLst/>
            <a:ahLst/>
            <a:cxnLst/>
            <a:rect l="l" t="t" r="r" b="b"/>
            <a:pathLst>
              <a:path w="7136097" h="7913010">
                <a:moveTo>
                  <a:pt x="7136096" y="0"/>
                </a:moveTo>
                <a:lnTo>
                  <a:pt x="0" y="0"/>
                </a:lnTo>
                <a:lnTo>
                  <a:pt x="0" y="7913010"/>
                </a:lnTo>
                <a:lnTo>
                  <a:pt x="7136096" y="7913010"/>
                </a:lnTo>
                <a:lnTo>
                  <a:pt x="713609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63507" y="314594"/>
            <a:ext cx="15760986" cy="9972406"/>
          </a:xfrm>
          <a:custGeom>
            <a:avLst/>
            <a:gdLst/>
            <a:ahLst/>
            <a:cxnLst/>
            <a:rect l="l" t="t" r="r" b="b"/>
            <a:pathLst>
              <a:path w="15760986" h="9972406">
                <a:moveTo>
                  <a:pt x="0" y="0"/>
                </a:moveTo>
                <a:lnTo>
                  <a:pt x="15760986" y="0"/>
                </a:lnTo>
                <a:lnTo>
                  <a:pt x="15760986" y="9972406"/>
                </a:lnTo>
                <a:lnTo>
                  <a:pt x="0" y="99724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4475081" y="4440583"/>
            <a:ext cx="7315200" cy="3830505"/>
          </a:xfrm>
          <a:custGeom>
            <a:avLst/>
            <a:gdLst/>
            <a:ahLst/>
            <a:cxnLst/>
            <a:rect l="l" t="t" r="r" b="b"/>
            <a:pathLst>
              <a:path w="7315200" h="3830505">
                <a:moveTo>
                  <a:pt x="0" y="0"/>
                </a:moveTo>
                <a:lnTo>
                  <a:pt x="7315200" y="0"/>
                </a:lnTo>
                <a:lnTo>
                  <a:pt x="7315200" y="3830505"/>
                </a:lnTo>
                <a:lnTo>
                  <a:pt x="0" y="38305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929753" y="7907313"/>
            <a:ext cx="4558147" cy="3416711"/>
          </a:xfrm>
          <a:custGeom>
            <a:avLst/>
            <a:gdLst/>
            <a:ahLst/>
            <a:cxnLst/>
            <a:rect l="l" t="t" r="r" b="b"/>
            <a:pathLst>
              <a:path w="4558147" h="3416711">
                <a:moveTo>
                  <a:pt x="4558148" y="0"/>
                </a:moveTo>
                <a:lnTo>
                  <a:pt x="0" y="0"/>
                </a:lnTo>
                <a:lnTo>
                  <a:pt x="0" y="3416711"/>
                </a:lnTo>
                <a:lnTo>
                  <a:pt x="4558148" y="3416711"/>
                </a:lnTo>
                <a:lnTo>
                  <a:pt x="455814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776125" y="4000500"/>
            <a:ext cx="5319792" cy="5326450"/>
          </a:xfrm>
          <a:custGeom>
            <a:avLst/>
            <a:gdLst/>
            <a:ahLst/>
            <a:cxnLst/>
            <a:rect l="l" t="t" r="r" b="b"/>
            <a:pathLst>
              <a:path w="5319792" h="5326450">
                <a:moveTo>
                  <a:pt x="0" y="0"/>
                </a:moveTo>
                <a:lnTo>
                  <a:pt x="5319792" y="0"/>
                </a:lnTo>
                <a:lnTo>
                  <a:pt x="5319792" y="5326450"/>
                </a:lnTo>
                <a:lnTo>
                  <a:pt x="0" y="53264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3175072" y="3837162"/>
                <a:ext cx="2935621" cy="114683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FF00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 sz="5499" b="1" dirty="0">
                    <a:solidFill>
                      <a:schemeClr val="tx1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240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</m:ctrlPr>
                      </m:sSupPr>
                      <m:e>
                        <m:r>
                          <a:rPr lang="en-US" sz="6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 </m:t>
                        </m:r>
                        <m:r>
                          <a:rPr lang="en-US" sz="6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𝒎</m:t>
                        </m:r>
                      </m:e>
                      <m:sup>
                        <m:r>
                          <a:rPr lang="en-US" sz="6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𝟑</m:t>
                        </m:r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072" y="3837162"/>
                <a:ext cx="2935621" cy="1146839"/>
              </a:xfrm>
              <a:prstGeom prst="roundRect">
                <a:avLst/>
              </a:prstGeom>
              <a:blipFill>
                <a:blip r:embed="rId12"/>
                <a:stretch>
                  <a:fillRect l="-9110" t="-2094" b="-25131"/>
                </a:stretch>
              </a:blipFill>
              <a:ln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Freeform 20"/>
          <p:cNvSpPr/>
          <p:nvPr/>
        </p:nvSpPr>
        <p:spPr>
          <a:xfrm>
            <a:off x="6435240" y="4342393"/>
            <a:ext cx="2873364" cy="3018734"/>
          </a:xfrm>
          <a:custGeom>
            <a:avLst/>
            <a:gdLst>
              <a:gd name="connsiteX0" fmla="*/ 5580 w 2871610"/>
              <a:gd name="connsiteY0" fmla="*/ 3043450 h 3043450"/>
              <a:gd name="connsiteX1" fmla="*/ 46523 w 2871610"/>
              <a:gd name="connsiteY1" fmla="*/ 1555844 h 3043450"/>
              <a:gd name="connsiteX2" fmla="*/ 346774 w 2871610"/>
              <a:gd name="connsiteY2" fmla="*/ 491319 h 3043450"/>
              <a:gd name="connsiteX3" fmla="*/ 674320 w 2871610"/>
              <a:gd name="connsiteY3" fmla="*/ 163773 h 3043450"/>
              <a:gd name="connsiteX4" fmla="*/ 1247526 w 2871610"/>
              <a:gd name="connsiteY4" fmla="*/ 27295 h 3043450"/>
              <a:gd name="connsiteX5" fmla="*/ 2011801 w 2871610"/>
              <a:gd name="connsiteY5" fmla="*/ 13647 h 3043450"/>
              <a:gd name="connsiteX6" fmla="*/ 2625950 w 2871610"/>
              <a:gd name="connsiteY6" fmla="*/ 13647 h 3043450"/>
              <a:gd name="connsiteX7" fmla="*/ 2871610 w 2871610"/>
              <a:gd name="connsiteY7" fmla="*/ 0 h 3043450"/>
              <a:gd name="connsiteX0" fmla="*/ 2298 w 2868328"/>
              <a:gd name="connsiteY0" fmla="*/ 3043450 h 3043450"/>
              <a:gd name="connsiteX1" fmla="*/ 43241 w 2868328"/>
              <a:gd name="connsiteY1" fmla="*/ 1555844 h 3043450"/>
              <a:gd name="connsiteX2" fmla="*/ 220662 w 2868328"/>
              <a:gd name="connsiteY2" fmla="*/ 518615 h 3043450"/>
              <a:gd name="connsiteX3" fmla="*/ 671038 w 2868328"/>
              <a:gd name="connsiteY3" fmla="*/ 163773 h 3043450"/>
              <a:gd name="connsiteX4" fmla="*/ 1244244 w 2868328"/>
              <a:gd name="connsiteY4" fmla="*/ 27295 h 3043450"/>
              <a:gd name="connsiteX5" fmla="*/ 2008519 w 2868328"/>
              <a:gd name="connsiteY5" fmla="*/ 13647 h 3043450"/>
              <a:gd name="connsiteX6" fmla="*/ 2622668 w 2868328"/>
              <a:gd name="connsiteY6" fmla="*/ 13647 h 3043450"/>
              <a:gd name="connsiteX7" fmla="*/ 2868328 w 2868328"/>
              <a:gd name="connsiteY7" fmla="*/ 0 h 3043450"/>
              <a:gd name="connsiteX0" fmla="*/ 2298 w 2868328"/>
              <a:gd name="connsiteY0" fmla="*/ 3043450 h 3043450"/>
              <a:gd name="connsiteX1" fmla="*/ 43241 w 2868328"/>
              <a:gd name="connsiteY1" fmla="*/ 1555844 h 3043450"/>
              <a:gd name="connsiteX2" fmla="*/ 220662 w 2868328"/>
              <a:gd name="connsiteY2" fmla="*/ 518615 h 3043450"/>
              <a:gd name="connsiteX3" fmla="*/ 671038 w 2868328"/>
              <a:gd name="connsiteY3" fmla="*/ 163773 h 3043450"/>
              <a:gd name="connsiteX4" fmla="*/ 1244244 w 2868328"/>
              <a:gd name="connsiteY4" fmla="*/ 27295 h 3043450"/>
              <a:gd name="connsiteX5" fmla="*/ 2008519 w 2868328"/>
              <a:gd name="connsiteY5" fmla="*/ 13647 h 3043450"/>
              <a:gd name="connsiteX6" fmla="*/ 2622668 w 2868328"/>
              <a:gd name="connsiteY6" fmla="*/ 13647 h 3043450"/>
              <a:gd name="connsiteX7" fmla="*/ 2868328 w 2868328"/>
              <a:gd name="connsiteY7" fmla="*/ 0 h 3043450"/>
              <a:gd name="connsiteX0" fmla="*/ 2298 w 2909271"/>
              <a:gd name="connsiteY0" fmla="*/ 3032382 h 3032382"/>
              <a:gd name="connsiteX1" fmla="*/ 43241 w 2909271"/>
              <a:gd name="connsiteY1" fmla="*/ 1544776 h 3032382"/>
              <a:gd name="connsiteX2" fmla="*/ 220662 w 2909271"/>
              <a:gd name="connsiteY2" fmla="*/ 507547 h 3032382"/>
              <a:gd name="connsiteX3" fmla="*/ 671038 w 2909271"/>
              <a:gd name="connsiteY3" fmla="*/ 152705 h 3032382"/>
              <a:gd name="connsiteX4" fmla="*/ 1244244 w 2909271"/>
              <a:gd name="connsiteY4" fmla="*/ 16227 h 3032382"/>
              <a:gd name="connsiteX5" fmla="*/ 2008519 w 2909271"/>
              <a:gd name="connsiteY5" fmla="*/ 2579 h 3032382"/>
              <a:gd name="connsiteX6" fmla="*/ 2622668 w 2909271"/>
              <a:gd name="connsiteY6" fmla="*/ 2579 h 3032382"/>
              <a:gd name="connsiteX7" fmla="*/ 2909271 w 2909271"/>
              <a:gd name="connsiteY7" fmla="*/ 29876 h 3032382"/>
              <a:gd name="connsiteX0" fmla="*/ 34866 w 2873600"/>
              <a:gd name="connsiteY0" fmla="*/ 3018734 h 3018734"/>
              <a:gd name="connsiteX1" fmla="*/ 7570 w 2873600"/>
              <a:gd name="connsiteY1" fmla="*/ 1544776 h 3018734"/>
              <a:gd name="connsiteX2" fmla="*/ 184991 w 2873600"/>
              <a:gd name="connsiteY2" fmla="*/ 507547 h 3018734"/>
              <a:gd name="connsiteX3" fmla="*/ 635367 w 2873600"/>
              <a:gd name="connsiteY3" fmla="*/ 152705 h 3018734"/>
              <a:gd name="connsiteX4" fmla="*/ 1208573 w 2873600"/>
              <a:gd name="connsiteY4" fmla="*/ 16227 h 3018734"/>
              <a:gd name="connsiteX5" fmla="*/ 1972848 w 2873600"/>
              <a:gd name="connsiteY5" fmla="*/ 2579 h 3018734"/>
              <a:gd name="connsiteX6" fmla="*/ 2586997 w 2873600"/>
              <a:gd name="connsiteY6" fmla="*/ 2579 h 3018734"/>
              <a:gd name="connsiteX7" fmla="*/ 2873600 w 2873600"/>
              <a:gd name="connsiteY7" fmla="*/ 29876 h 3018734"/>
              <a:gd name="connsiteX0" fmla="*/ 1088 w 2839822"/>
              <a:gd name="connsiteY0" fmla="*/ 3018734 h 3018734"/>
              <a:gd name="connsiteX1" fmla="*/ 55678 w 2839822"/>
              <a:gd name="connsiteY1" fmla="*/ 1544776 h 3018734"/>
              <a:gd name="connsiteX2" fmla="*/ 151213 w 2839822"/>
              <a:gd name="connsiteY2" fmla="*/ 507547 h 3018734"/>
              <a:gd name="connsiteX3" fmla="*/ 601589 w 2839822"/>
              <a:gd name="connsiteY3" fmla="*/ 152705 h 3018734"/>
              <a:gd name="connsiteX4" fmla="*/ 1174795 w 2839822"/>
              <a:gd name="connsiteY4" fmla="*/ 16227 h 3018734"/>
              <a:gd name="connsiteX5" fmla="*/ 1939070 w 2839822"/>
              <a:gd name="connsiteY5" fmla="*/ 2579 h 3018734"/>
              <a:gd name="connsiteX6" fmla="*/ 2553219 w 2839822"/>
              <a:gd name="connsiteY6" fmla="*/ 2579 h 3018734"/>
              <a:gd name="connsiteX7" fmla="*/ 2839822 w 2839822"/>
              <a:gd name="connsiteY7" fmla="*/ 29876 h 3018734"/>
              <a:gd name="connsiteX0" fmla="*/ 5855 w 2844589"/>
              <a:gd name="connsiteY0" fmla="*/ 3018734 h 3018734"/>
              <a:gd name="connsiteX1" fmla="*/ 19501 w 2844589"/>
              <a:gd name="connsiteY1" fmla="*/ 1558423 h 3018734"/>
              <a:gd name="connsiteX2" fmla="*/ 155980 w 2844589"/>
              <a:gd name="connsiteY2" fmla="*/ 507547 h 3018734"/>
              <a:gd name="connsiteX3" fmla="*/ 606356 w 2844589"/>
              <a:gd name="connsiteY3" fmla="*/ 152705 h 3018734"/>
              <a:gd name="connsiteX4" fmla="*/ 1179562 w 2844589"/>
              <a:gd name="connsiteY4" fmla="*/ 16227 h 3018734"/>
              <a:gd name="connsiteX5" fmla="*/ 1943837 w 2844589"/>
              <a:gd name="connsiteY5" fmla="*/ 2579 h 3018734"/>
              <a:gd name="connsiteX6" fmla="*/ 2557986 w 2844589"/>
              <a:gd name="connsiteY6" fmla="*/ 2579 h 3018734"/>
              <a:gd name="connsiteX7" fmla="*/ 2844589 w 2844589"/>
              <a:gd name="connsiteY7" fmla="*/ 29876 h 3018734"/>
              <a:gd name="connsiteX0" fmla="*/ 7334 w 2846068"/>
              <a:gd name="connsiteY0" fmla="*/ 3018734 h 3018734"/>
              <a:gd name="connsiteX1" fmla="*/ 20980 w 2846068"/>
              <a:gd name="connsiteY1" fmla="*/ 1558423 h 3018734"/>
              <a:gd name="connsiteX2" fmla="*/ 184754 w 2846068"/>
              <a:gd name="connsiteY2" fmla="*/ 616729 h 3018734"/>
              <a:gd name="connsiteX3" fmla="*/ 607835 w 2846068"/>
              <a:gd name="connsiteY3" fmla="*/ 152705 h 3018734"/>
              <a:gd name="connsiteX4" fmla="*/ 1181041 w 2846068"/>
              <a:gd name="connsiteY4" fmla="*/ 16227 h 3018734"/>
              <a:gd name="connsiteX5" fmla="*/ 1945316 w 2846068"/>
              <a:gd name="connsiteY5" fmla="*/ 2579 h 3018734"/>
              <a:gd name="connsiteX6" fmla="*/ 2559465 w 2846068"/>
              <a:gd name="connsiteY6" fmla="*/ 2579 h 3018734"/>
              <a:gd name="connsiteX7" fmla="*/ 2846068 w 2846068"/>
              <a:gd name="connsiteY7" fmla="*/ 29876 h 3018734"/>
              <a:gd name="connsiteX0" fmla="*/ 7334 w 2859716"/>
              <a:gd name="connsiteY0" fmla="*/ 3022220 h 3022220"/>
              <a:gd name="connsiteX1" fmla="*/ 20980 w 2859716"/>
              <a:gd name="connsiteY1" fmla="*/ 1561909 h 3022220"/>
              <a:gd name="connsiteX2" fmla="*/ 184754 w 2859716"/>
              <a:gd name="connsiteY2" fmla="*/ 620215 h 3022220"/>
              <a:gd name="connsiteX3" fmla="*/ 607835 w 2859716"/>
              <a:gd name="connsiteY3" fmla="*/ 156191 h 3022220"/>
              <a:gd name="connsiteX4" fmla="*/ 1181041 w 2859716"/>
              <a:gd name="connsiteY4" fmla="*/ 19713 h 3022220"/>
              <a:gd name="connsiteX5" fmla="*/ 1945316 w 2859716"/>
              <a:gd name="connsiteY5" fmla="*/ 6065 h 3022220"/>
              <a:gd name="connsiteX6" fmla="*/ 2559465 w 2859716"/>
              <a:gd name="connsiteY6" fmla="*/ 6065 h 3022220"/>
              <a:gd name="connsiteX7" fmla="*/ 2859716 w 2859716"/>
              <a:gd name="connsiteY7" fmla="*/ 87953 h 3022220"/>
              <a:gd name="connsiteX0" fmla="*/ 7334 w 2873364"/>
              <a:gd name="connsiteY0" fmla="*/ 3018734 h 3018734"/>
              <a:gd name="connsiteX1" fmla="*/ 20980 w 2873364"/>
              <a:gd name="connsiteY1" fmla="*/ 1558423 h 3018734"/>
              <a:gd name="connsiteX2" fmla="*/ 184754 w 2873364"/>
              <a:gd name="connsiteY2" fmla="*/ 616729 h 3018734"/>
              <a:gd name="connsiteX3" fmla="*/ 607835 w 2873364"/>
              <a:gd name="connsiteY3" fmla="*/ 152705 h 3018734"/>
              <a:gd name="connsiteX4" fmla="*/ 1181041 w 2873364"/>
              <a:gd name="connsiteY4" fmla="*/ 16227 h 3018734"/>
              <a:gd name="connsiteX5" fmla="*/ 1945316 w 2873364"/>
              <a:gd name="connsiteY5" fmla="*/ 2579 h 3018734"/>
              <a:gd name="connsiteX6" fmla="*/ 2559465 w 2873364"/>
              <a:gd name="connsiteY6" fmla="*/ 2579 h 3018734"/>
              <a:gd name="connsiteX7" fmla="*/ 2873364 w 2873364"/>
              <a:gd name="connsiteY7" fmla="*/ 29876 h 301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73364" h="3018734">
                <a:moveTo>
                  <a:pt x="7334" y="3018734"/>
                </a:moveTo>
                <a:cubicBezTo>
                  <a:pt x="-628" y="2487608"/>
                  <a:pt x="-8590" y="1958757"/>
                  <a:pt x="20980" y="1558423"/>
                </a:cubicBezTo>
                <a:cubicBezTo>
                  <a:pt x="50550" y="1158089"/>
                  <a:pt x="86945" y="851015"/>
                  <a:pt x="184754" y="616729"/>
                </a:cubicBezTo>
                <a:cubicBezTo>
                  <a:pt x="282563" y="382443"/>
                  <a:pt x="441787" y="252789"/>
                  <a:pt x="607835" y="152705"/>
                </a:cubicBezTo>
                <a:cubicBezTo>
                  <a:pt x="773883" y="52621"/>
                  <a:pt x="958128" y="41248"/>
                  <a:pt x="1181041" y="16227"/>
                </a:cubicBezTo>
                <a:cubicBezTo>
                  <a:pt x="1403954" y="-8794"/>
                  <a:pt x="1945316" y="2579"/>
                  <a:pt x="1945316" y="2579"/>
                </a:cubicBezTo>
                <a:lnTo>
                  <a:pt x="2559465" y="2579"/>
                </a:lnTo>
                <a:cubicBezTo>
                  <a:pt x="2714140" y="7128"/>
                  <a:pt x="2822184" y="35562"/>
                  <a:pt x="2873364" y="29876"/>
                </a:cubicBezTo>
              </a:path>
            </a:pathLst>
          </a:custGeom>
          <a:noFill/>
          <a:ln w="762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536795" y="6460800"/>
            <a:ext cx="3893962" cy="805362"/>
          </a:xfrm>
          <a:prstGeom prst="rect">
            <a:avLst/>
          </a:prstGeom>
          <a:noFill/>
          <a:ln w="57150">
            <a:solidFill>
              <a:srgbClr val="FFFF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ular Callout 22"/>
          <p:cNvSpPr/>
          <p:nvPr/>
        </p:nvSpPr>
        <p:spPr>
          <a:xfrm>
            <a:off x="9517882" y="5632759"/>
            <a:ext cx="4984496" cy="1447800"/>
          </a:xfrm>
          <a:prstGeom prst="wedgeRoundRectCallout">
            <a:avLst>
              <a:gd name="adj1" fmla="val -73605"/>
              <a:gd name="adj2" fmla="val 36106"/>
              <a:gd name="adj3" fmla="val 16667"/>
            </a:avLst>
          </a:prstGeom>
          <a:solidFill>
            <a:srgbClr val="A1BCDD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99" b="1" dirty="0" err="1">
                <a:solidFill>
                  <a:schemeClr val="tx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Giảm</a:t>
            </a:r>
            <a:r>
              <a:rPr lang="en-US" sz="5499" b="1" dirty="0">
                <a:solidFill>
                  <a:schemeClr val="tx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499" b="1" dirty="0" err="1">
                <a:solidFill>
                  <a:schemeClr val="tx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đi</a:t>
            </a:r>
            <a:r>
              <a:rPr lang="en-US" sz="5499" b="1" dirty="0">
                <a:solidFill>
                  <a:schemeClr val="tx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15%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9635426" y="7266162"/>
            <a:ext cx="4984496" cy="1447800"/>
          </a:xfrm>
          <a:prstGeom prst="wedgeRoundRectCallout">
            <a:avLst>
              <a:gd name="adj1" fmla="val -74700"/>
              <a:gd name="adj2" fmla="val 33278"/>
              <a:gd name="adj3" fmla="val 16667"/>
            </a:avLst>
          </a:prstGeom>
          <a:solidFill>
            <a:schemeClr val="bg1"/>
          </a:solidFill>
          <a:ln w="76200">
            <a:solidFill>
              <a:srgbClr val="A1BC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99" b="1" dirty="0" err="1">
                <a:solidFill>
                  <a:srgbClr val="C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Còn</a:t>
            </a:r>
            <a:r>
              <a:rPr lang="en-US" sz="5499" b="1" dirty="0">
                <a:solidFill>
                  <a:srgbClr val="C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499" b="1" dirty="0" err="1">
                <a:solidFill>
                  <a:srgbClr val="C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lại</a:t>
            </a:r>
            <a:r>
              <a:rPr lang="en-US" sz="5499" b="1" dirty="0">
                <a:solidFill>
                  <a:srgbClr val="C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85%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499049" y="7293388"/>
            <a:ext cx="3893962" cy="2033562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7551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41098" y="3043874"/>
            <a:ext cx="7136097" cy="7913010"/>
          </a:xfrm>
          <a:custGeom>
            <a:avLst/>
            <a:gdLst/>
            <a:ahLst/>
            <a:cxnLst/>
            <a:rect l="l" t="t" r="r" b="b"/>
            <a:pathLst>
              <a:path w="7136097" h="7913010">
                <a:moveTo>
                  <a:pt x="0" y="0"/>
                </a:moveTo>
                <a:lnTo>
                  <a:pt x="7136096" y="0"/>
                </a:lnTo>
                <a:lnTo>
                  <a:pt x="7136096" y="7913011"/>
                </a:lnTo>
                <a:lnTo>
                  <a:pt x="0" y="7913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731150" y="3295454"/>
            <a:ext cx="7136097" cy="7913010"/>
          </a:xfrm>
          <a:custGeom>
            <a:avLst/>
            <a:gdLst/>
            <a:ahLst/>
            <a:cxnLst/>
            <a:rect l="l" t="t" r="r" b="b"/>
            <a:pathLst>
              <a:path w="7136097" h="7913010">
                <a:moveTo>
                  <a:pt x="7136096" y="0"/>
                </a:moveTo>
                <a:lnTo>
                  <a:pt x="0" y="0"/>
                </a:lnTo>
                <a:lnTo>
                  <a:pt x="0" y="7913010"/>
                </a:lnTo>
                <a:lnTo>
                  <a:pt x="7136096" y="7913010"/>
                </a:lnTo>
                <a:lnTo>
                  <a:pt x="713609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63507" y="314594"/>
            <a:ext cx="15760986" cy="9972406"/>
          </a:xfrm>
          <a:custGeom>
            <a:avLst/>
            <a:gdLst/>
            <a:ahLst/>
            <a:cxnLst/>
            <a:rect l="l" t="t" r="r" b="b"/>
            <a:pathLst>
              <a:path w="15760986" h="9972406">
                <a:moveTo>
                  <a:pt x="0" y="0"/>
                </a:moveTo>
                <a:lnTo>
                  <a:pt x="15760986" y="0"/>
                </a:lnTo>
                <a:lnTo>
                  <a:pt x="15760986" y="9972406"/>
                </a:lnTo>
                <a:lnTo>
                  <a:pt x="0" y="99724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4475081" y="4440583"/>
            <a:ext cx="7315200" cy="3830505"/>
          </a:xfrm>
          <a:custGeom>
            <a:avLst/>
            <a:gdLst/>
            <a:ahLst/>
            <a:cxnLst/>
            <a:rect l="l" t="t" r="r" b="b"/>
            <a:pathLst>
              <a:path w="7315200" h="3830505">
                <a:moveTo>
                  <a:pt x="0" y="0"/>
                </a:moveTo>
                <a:lnTo>
                  <a:pt x="7315200" y="0"/>
                </a:lnTo>
                <a:lnTo>
                  <a:pt x="7315200" y="3830505"/>
                </a:lnTo>
                <a:lnTo>
                  <a:pt x="0" y="38305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929753" y="7907313"/>
            <a:ext cx="4558147" cy="3416711"/>
          </a:xfrm>
          <a:custGeom>
            <a:avLst/>
            <a:gdLst/>
            <a:ahLst/>
            <a:cxnLst/>
            <a:rect l="l" t="t" r="r" b="b"/>
            <a:pathLst>
              <a:path w="4558147" h="3416711">
                <a:moveTo>
                  <a:pt x="4558148" y="0"/>
                </a:moveTo>
                <a:lnTo>
                  <a:pt x="0" y="0"/>
                </a:lnTo>
                <a:lnTo>
                  <a:pt x="0" y="3416711"/>
                </a:lnTo>
                <a:lnTo>
                  <a:pt x="4558148" y="3416711"/>
                </a:lnTo>
                <a:lnTo>
                  <a:pt x="455814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7400" y="2105657"/>
            <a:ext cx="7981728" cy="37694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160713" y="6545035"/>
                <a:ext cx="13917930" cy="2355255"/>
              </a:xfrm>
              <a:prstGeom prst="roundRect">
                <a:avLst/>
              </a:prstGeom>
              <a:solidFill>
                <a:schemeClr val="bg1"/>
              </a:solidFill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ts val="8304"/>
                  </a:lnSpc>
                </a:pPr>
                <a:r>
                  <a:rPr lang="en-US" sz="5499" b="1" dirty="0" err="1">
                    <a:solidFill>
                      <a:srgbClr val="C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Trong</a:t>
                </a:r>
                <a:r>
                  <a:rPr lang="en-US" sz="5499" b="1" dirty="0">
                    <a:solidFill>
                      <a:srgbClr val="C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499" b="1" dirty="0" err="1">
                    <a:solidFill>
                      <a:srgbClr val="C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bể</a:t>
                </a:r>
                <a:r>
                  <a:rPr lang="en-US" sz="5499" b="1" dirty="0">
                    <a:solidFill>
                      <a:srgbClr val="C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499" b="1" dirty="0" err="1">
                    <a:solidFill>
                      <a:srgbClr val="C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còn</a:t>
                </a:r>
                <a:r>
                  <a:rPr lang="en-US" sz="5499" b="1" dirty="0">
                    <a:solidFill>
                      <a:srgbClr val="C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499" b="1" dirty="0" err="1">
                    <a:solidFill>
                      <a:srgbClr val="C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lại</a:t>
                </a:r>
                <a:r>
                  <a:rPr lang="en-US" sz="5499" b="1" dirty="0">
                    <a:solidFill>
                      <a:srgbClr val="C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499" b="1" dirty="0" err="1">
                    <a:solidFill>
                      <a:srgbClr val="C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số</a:t>
                </a:r>
                <a:r>
                  <a:rPr lang="en-US" sz="5499" b="1" dirty="0">
                    <a:solidFill>
                      <a:srgbClr val="C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499" b="1" dirty="0" err="1">
                    <a:solidFill>
                      <a:srgbClr val="C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mét</a:t>
                </a:r>
                <a:r>
                  <a:rPr lang="en-US" sz="5499" b="1" dirty="0">
                    <a:solidFill>
                      <a:srgbClr val="C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499" b="1" dirty="0" err="1">
                    <a:solidFill>
                      <a:srgbClr val="C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khối</a:t>
                </a:r>
                <a:r>
                  <a:rPr lang="en-US" sz="5499" b="1" dirty="0">
                    <a:solidFill>
                      <a:srgbClr val="C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499" b="1" dirty="0" err="1">
                    <a:solidFill>
                      <a:srgbClr val="C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nước</a:t>
                </a:r>
                <a:r>
                  <a:rPr lang="en-US" sz="5499" b="1" dirty="0">
                    <a:solidFill>
                      <a:srgbClr val="C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5499" b="1" dirty="0" err="1">
                    <a:solidFill>
                      <a:srgbClr val="C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là</a:t>
                </a:r>
                <a:r>
                  <a:rPr lang="en-US" sz="5499" b="1" dirty="0">
                    <a:solidFill>
                      <a:srgbClr val="C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:</a:t>
                </a:r>
              </a:p>
              <a:p>
                <a:pPr algn="just">
                  <a:lnSpc>
                    <a:spcPts val="8304"/>
                  </a:lnSpc>
                </a:pPr>
                <a:r>
                  <a:rPr lang="en-US" sz="5499" b="1" dirty="0">
                    <a:solidFill>
                      <a:srgbClr val="C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		240 x 85 : 100 = 204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</m:ctrlPr>
                      </m:sSupPr>
                      <m:e>
                        <m:r>
                          <a:rPr lang="en-US" sz="5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 </m:t>
                        </m:r>
                        <m:r>
                          <a:rPr lang="en-US" sz="5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𝒎</m:t>
                        </m:r>
                      </m:e>
                      <m:sup>
                        <m:r>
                          <a:rPr lang="en-US" sz="5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5499" b="1" dirty="0">
                    <a:solidFill>
                      <a:srgbClr val="C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)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713" y="6545035"/>
                <a:ext cx="13917930" cy="2355255"/>
              </a:xfrm>
              <a:prstGeom prst="roundRect">
                <a:avLst/>
              </a:prstGeom>
              <a:blipFill>
                <a:blip r:embed="rId11"/>
                <a:stretch>
                  <a:fillRect l="-2189" b="-9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2109" y="314594"/>
            <a:ext cx="15263782" cy="9657811"/>
          </a:xfrm>
          <a:custGeom>
            <a:avLst/>
            <a:gdLst/>
            <a:ahLst/>
            <a:cxnLst/>
            <a:rect l="l" t="t" r="r" b="b"/>
            <a:pathLst>
              <a:path w="15263782" h="9657811">
                <a:moveTo>
                  <a:pt x="0" y="0"/>
                </a:moveTo>
                <a:lnTo>
                  <a:pt x="15263782" y="0"/>
                </a:lnTo>
                <a:lnTo>
                  <a:pt x="15263782" y="9657812"/>
                </a:lnTo>
                <a:lnTo>
                  <a:pt x="0" y="96578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flipH="1">
            <a:off x="6646922" y="6913333"/>
            <a:ext cx="1082720" cy="1719740"/>
          </a:xfrm>
          <a:custGeom>
            <a:avLst/>
            <a:gdLst/>
            <a:ahLst/>
            <a:cxnLst/>
            <a:rect l="l" t="t" r="r" b="b"/>
            <a:pathLst>
              <a:path w="1082720" h="1719740">
                <a:moveTo>
                  <a:pt x="1082720" y="0"/>
                </a:moveTo>
                <a:lnTo>
                  <a:pt x="0" y="0"/>
                </a:lnTo>
                <a:lnTo>
                  <a:pt x="0" y="1719740"/>
                </a:lnTo>
                <a:lnTo>
                  <a:pt x="1082720" y="1719740"/>
                </a:lnTo>
                <a:lnTo>
                  <a:pt x="108272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021681" y="3068657"/>
            <a:ext cx="1080560" cy="1716309"/>
          </a:xfrm>
          <a:custGeom>
            <a:avLst/>
            <a:gdLst/>
            <a:ahLst/>
            <a:cxnLst/>
            <a:rect l="l" t="t" r="r" b="b"/>
            <a:pathLst>
              <a:path w="1080560" h="1716309">
                <a:moveTo>
                  <a:pt x="0" y="0"/>
                </a:moveTo>
                <a:lnTo>
                  <a:pt x="1080560" y="0"/>
                </a:lnTo>
                <a:lnTo>
                  <a:pt x="1080560" y="1716309"/>
                </a:lnTo>
                <a:lnTo>
                  <a:pt x="0" y="17163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8084130" y="4207669"/>
            <a:ext cx="10455818" cy="8229600"/>
          </a:xfrm>
          <a:custGeom>
            <a:avLst/>
            <a:gdLst/>
            <a:ahLst/>
            <a:cxnLst/>
            <a:rect l="l" t="t" r="r" b="b"/>
            <a:pathLst>
              <a:path w="10455818" h="8229600">
                <a:moveTo>
                  <a:pt x="10455818" y="0"/>
                </a:moveTo>
                <a:lnTo>
                  <a:pt x="0" y="0"/>
                </a:lnTo>
                <a:lnTo>
                  <a:pt x="0" y="8229600"/>
                </a:lnTo>
                <a:lnTo>
                  <a:pt x="10455818" y="8229600"/>
                </a:lnTo>
                <a:lnTo>
                  <a:pt x="1045581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9047" y="2171700"/>
            <a:ext cx="7815749" cy="493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3419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41098" y="3043874"/>
            <a:ext cx="7136097" cy="7913010"/>
          </a:xfrm>
          <a:custGeom>
            <a:avLst/>
            <a:gdLst/>
            <a:ahLst/>
            <a:cxnLst/>
            <a:rect l="l" t="t" r="r" b="b"/>
            <a:pathLst>
              <a:path w="7136097" h="7913010">
                <a:moveTo>
                  <a:pt x="0" y="0"/>
                </a:moveTo>
                <a:lnTo>
                  <a:pt x="7136096" y="0"/>
                </a:lnTo>
                <a:lnTo>
                  <a:pt x="7136096" y="7913011"/>
                </a:lnTo>
                <a:lnTo>
                  <a:pt x="0" y="7913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731150" y="3295454"/>
            <a:ext cx="7136097" cy="7913010"/>
          </a:xfrm>
          <a:custGeom>
            <a:avLst/>
            <a:gdLst/>
            <a:ahLst/>
            <a:cxnLst/>
            <a:rect l="l" t="t" r="r" b="b"/>
            <a:pathLst>
              <a:path w="7136097" h="7913010">
                <a:moveTo>
                  <a:pt x="7136096" y="0"/>
                </a:moveTo>
                <a:lnTo>
                  <a:pt x="0" y="0"/>
                </a:lnTo>
                <a:lnTo>
                  <a:pt x="0" y="7913010"/>
                </a:lnTo>
                <a:lnTo>
                  <a:pt x="7136096" y="7913010"/>
                </a:lnTo>
                <a:lnTo>
                  <a:pt x="713609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63507" y="314594"/>
            <a:ext cx="15760986" cy="9972406"/>
          </a:xfrm>
          <a:custGeom>
            <a:avLst/>
            <a:gdLst/>
            <a:ahLst/>
            <a:cxnLst/>
            <a:rect l="l" t="t" r="r" b="b"/>
            <a:pathLst>
              <a:path w="15760986" h="9972406">
                <a:moveTo>
                  <a:pt x="0" y="0"/>
                </a:moveTo>
                <a:lnTo>
                  <a:pt x="15760986" y="0"/>
                </a:lnTo>
                <a:lnTo>
                  <a:pt x="15760986" y="9972406"/>
                </a:lnTo>
                <a:lnTo>
                  <a:pt x="0" y="99724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1604554" y="232614"/>
            <a:ext cx="7315200" cy="3830505"/>
          </a:xfrm>
          <a:custGeom>
            <a:avLst/>
            <a:gdLst/>
            <a:ahLst/>
            <a:cxnLst/>
            <a:rect l="l" t="t" r="r" b="b"/>
            <a:pathLst>
              <a:path w="7315200" h="3830505">
                <a:moveTo>
                  <a:pt x="0" y="0"/>
                </a:moveTo>
                <a:lnTo>
                  <a:pt x="7315200" y="0"/>
                </a:lnTo>
                <a:lnTo>
                  <a:pt x="7315200" y="3830505"/>
                </a:lnTo>
                <a:lnTo>
                  <a:pt x="0" y="38305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929753" y="7907313"/>
            <a:ext cx="4558147" cy="3416711"/>
          </a:xfrm>
          <a:custGeom>
            <a:avLst/>
            <a:gdLst/>
            <a:ahLst/>
            <a:cxnLst/>
            <a:rect l="l" t="t" r="r" b="b"/>
            <a:pathLst>
              <a:path w="4558147" h="3416711">
                <a:moveTo>
                  <a:pt x="4558148" y="0"/>
                </a:moveTo>
                <a:lnTo>
                  <a:pt x="0" y="0"/>
                </a:lnTo>
                <a:lnTo>
                  <a:pt x="0" y="3416711"/>
                </a:lnTo>
                <a:lnTo>
                  <a:pt x="4558148" y="3416711"/>
                </a:lnTo>
                <a:lnTo>
                  <a:pt x="455814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6"/>
          <p:cNvSpPr/>
          <p:nvPr/>
        </p:nvSpPr>
        <p:spPr>
          <a:xfrm>
            <a:off x="12361977" y="3324936"/>
            <a:ext cx="7991400" cy="7112346"/>
          </a:xfrm>
          <a:custGeom>
            <a:avLst/>
            <a:gdLst/>
            <a:ahLst/>
            <a:cxnLst/>
            <a:rect l="l" t="t" r="r" b="b"/>
            <a:pathLst>
              <a:path w="7991400" h="7112346">
                <a:moveTo>
                  <a:pt x="0" y="0"/>
                </a:moveTo>
                <a:lnTo>
                  <a:pt x="7991400" y="0"/>
                </a:lnTo>
                <a:lnTo>
                  <a:pt x="7991400" y="7112346"/>
                </a:lnTo>
                <a:lnTo>
                  <a:pt x="0" y="71123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8"/>
          <p:cNvSpPr/>
          <p:nvPr/>
        </p:nvSpPr>
        <p:spPr>
          <a:xfrm rot="322554">
            <a:off x="10235055" y="7607644"/>
            <a:ext cx="1865781" cy="1380678"/>
          </a:xfrm>
          <a:custGeom>
            <a:avLst/>
            <a:gdLst/>
            <a:ahLst/>
            <a:cxnLst/>
            <a:rect l="l" t="t" r="r" b="b"/>
            <a:pathLst>
              <a:path w="1865781" h="1380678">
                <a:moveTo>
                  <a:pt x="0" y="0"/>
                </a:moveTo>
                <a:lnTo>
                  <a:pt x="1865781" y="0"/>
                </a:lnTo>
                <a:lnTo>
                  <a:pt x="1865781" y="1380678"/>
                </a:lnTo>
                <a:lnTo>
                  <a:pt x="0" y="13806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28394" y="2550596"/>
            <a:ext cx="7815749" cy="520643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36105" y="-7236605"/>
            <a:ext cx="24760210" cy="24760210"/>
          </a:xfrm>
          <a:custGeom>
            <a:avLst/>
            <a:gdLst/>
            <a:ahLst/>
            <a:cxnLst/>
            <a:rect l="l" t="t" r="r" b="b"/>
            <a:pathLst>
              <a:path w="24760210" h="24760210">
                <a:moveTo>
                  <a:pt x="0" y="0"/>
                </a:moveTo>
                <a:lnTo>
                  <a:pt x="24760210" y="0"/>
                </a:lnTo>
                <a:lnTo>
                  <a:pt x="24760210" y="24760210"/>
                </a:lnTo>
                <a:lnTo>
                  <a:pt x="0" y="247602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8824">
            <a:off x="12872497" y="5340597"/>
            <a:ext cx="5285337" cy="7835405"/>
          </a:xfrm>
          <a:custGeom>
            <a:avLst/>
            <a:gdLst/>
            <a:ahLst/>
            <a:cxnLst/>
            <a:rect l="l" t="t" r="r" b="b"/>
            <a:pathLst>
              <a:path w="5285337" h="7835405">
                <a:moveTo>
                  <a:pt x="0" y="0"/>
                </a:moveTo>
                <a:lnTo>
                  <a:pt x="5285337" y="0"/>
                </a:lnTo>
                <a:lnTo>
                  <a:pt x="5285337" y="7835406"/>
                </a:lnTo>
                <a:lnTo>
                  <a:pt x="0" y="78354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88718">
            <a:off x="11336254" y="530704"/>
            <a:ext cx="3767342" cy="5312918"/>
          </a:xfrm>
          <a:custGeom>
            <a:avLst/>
            <a:gdLst/>
            <a:ahLst/>
            <a:cxnLst/>
            <a:rect l="l" t="t" r="r" b="b"/>
            <a:pathLst>
              <a:path w="3767342" h="5312918">
                <a:moveTo>
                  <a:pt x="0" y="0"/>
                </a:moveTo>
                <a:lnTo>
                  <a:pt x="3767342" y="0"/>
                </a:lnTo>
                <a:lnTo>
                  <a:pt x="3767342" y="5312918"/>
                </a:lnTo>
                <a:lnTo>
                  <a:pt x="0" y="53129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876457">
            <a:off x="-314341" y="-3213404"/>
            <a:ext cx="4766861" cy="5854527"/>
          </a:xfrm>
          <a:custGeom>
            <a:avLst/>
            <a:gdLst/>
            <a:ahLst/>
            <a:cxnLst/>
            <a:rect l="l" t="t" r="r" b="b"/>
            <a:pathLst>
              <a:path w="4766861" h="5854527">
                <a:moveTo>
                  <a:pt x="0" y="0"/>
                </a:moveTo>
                <a:lnTo>
                  <a:pt x="4766861" y="0"/>
                </a:lnTo>
                <a:lnTo>
                  <a:pt x="4766861" y="5854527"/>
                </a:lnTo>
                <a:lnTo>
                  <a:pt x="0" y="58545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520869">
            <a:off x="-2502111" y="7463202"/>
            <a:ext cx="5004222" cy="4114800"/>
          </a:xfrm>
          <a:custGeom>
            <a:avLst/>
            <a:gdLst/>
            <a:ahLst/>
            <a:cxnLst/>
            <a:rect l="l" t="t" r="r" b="b"/>
            <a:pathLst>
              <a:path w="5004222" h="4114800">
                <a:moveTo>
                  <a:pt x="0" y="0"/>
                </a:moveTo>
                <a:lnTo>
                  <a:pt x="5004222" y="0"/>
                </a:lnTo>
                <a:lnTo>
                  <a:pt x="50042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287574" y="627027"/>
            <a:ext cx="1430022" cy="1430022"/>
          </a:xfrm>
          <a:custGeom>
            <a:avLst/>
            <a:gdLst/>
            <a:ahLst/>
            <a:cxnLst/>
            <a:rect l="l" t="t" r="r" b="b"/>
            <a:pathLst>
              <a:path w="1430022" h="1430022">
                <a:moveTo>
                  <a:pt x="0" y="0"/>
                </a:moveTo>
                <a:lnTo>
                  <a:pt x="1430022" y="0"/>
                </a:lnTo>
                <a:lnTo>
                  <a:pt x="1430022" y="1430022"/>
                </a:lnTo>
                <a:lnTo>
                  <a:pt x="0" y="14300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717596" y="8480191"/>
            <a:ext cx="4114997" cy="1556217"/>
          </a:xfrm>
          <a:custGeom>
            <a:avLst/>
            <a:gdLst/>
            <a:ahLst/>
            <a:cxnLst/>
            <a:rect l="l" t="t" r="r" b="b"/>
            <a:pathLst>
              <a:path w="4114997" h="1556217">
                <a:moveTo>
                  <a:pt x="0" y="0"/>
                </a:moveTo>
                <a:lnTo>
                  <a:pt x="4114997" y="0"/>
                </a:lnTo>
                <a:lnTo>
                  <a:pt x="4114997" y="1556218"/>
                </a:lnTo>
                <a:lnTo>
                  <a:pt x="0" y="15562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515887" y="496499"/>
            <a:ext cx="10731302" cy="8389709"/>
            <a:chOff x="0" y="0"/>
            <a:chExt cx="2826351" cy="220963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826351" cy="2209635"/>
            </a:xfrm>
            <a:custGeom>
              <a:avLst/>
              <a:gdLst/>
              <a:ahLst/>
              <a:cxnLst/>
              <a:rect l="l" t="t" r="r" b="b"/>
              <a:pathLst>
                <a:path w="2826351" h="2209635">
                  <a:moveTo>
                    <a:pt x="72143" y="0"/>
                  </a:moveTo>
                  <a:lnTo>
                    <a:pt x="2754208" y="0"/>
                  </a:lnTo>
                  <a:cubicBezTo>
                    <a:pt x="2773342" y="0"/>
                    <a:pt x="2791692" y="7601"/>
                    <a:pt x="2805221" y="21130"/>
                  </a:cubicBezTo>
                  <a:cubicBezTo>
                    <a:pt x="2818751" y="34660"/>
                    <a:pt x="2826351" y="53010"/>
                    <a:pt x="2826351" y="72143"/>
                  </a:cubicBezTo>
                  <a:lnTo>
                    <a:pt x="2826351" y="2137492"/>
                  </a:lnTo>
                  <a:cubicBezTo>
                    <a:pt x="2826351" y="2156626"/>
                    <a:pt x="2818751" y="2174976"/>
                    <a:pt x="2805221" y="2188505"/>
                  </a:cubicBezTo>
                  <a:cubicBezTo>
                    <a:pt x="2791692" y="2202035"/>
                    <a:pt x="2773342" y="2209635"/>
                    <a:pt x="2754208" y="2209635"/>
                  </a:cubicBezTo>
                  <a:lnTo>
                    <a:pt x="72143" y="2209635"/>
                  </a:lnTo>
                  <a:cubicBezTo>
                    <a:pt x="53010" y="2209635"/>
                    <a:pt x="34660" y="2202035"/>
                    <a:pt x="21130" y="2188505"/>
                  </a:cubicBezTo>
                  <a:cubicBezTo>
                    <a:pt x="7601" y="2174976"/>
                    <a:pt x="0" y="2156626"/>
                    <a:pt x="0" y="2137492"/>
                  </a:cubicBezTo>
                  <a:lnTo>
                    <a:pt x="0" y="72143"/>
                  </a:lnTo>
                  <a:cubicBezTo>
                    <a:pt x="0" y="53010"/>
                    <a:pt x="7601" y="34660"/>
                    <a:pt x="21130" y="21130"/>
                  </a:cubicBezTo>
                  <a:cubicBezTo>
                    <a:pt x="34660" y="7601"/>
                    <a:pt x="53010" y="0"/>
                    <a:pt x="7214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BA254F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826351" cy="22477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849491" y="3785511"/>
            <a:ext cx="7659682" cy="4833780"/>
          </a:xfrm>
          <a:custGeom>
            <a:avLst/>
            <a:gdLst/>
            <a:ahLst/>
            <a:cxnLst/>
            <a:rect l="l" t="t" r="r" b="b"/>
            <a:pathLst>
              <a:path w="7659682" h="4833780">
                <a:moveTo>
                  <a:pt x="0" y="0"/>
                </a:moveTo>
                <a:lnTo>
                  <a:pt x="7659682" y="0"/>
                </a:lnTo>
                <a:lnTo>
                  <a:pt x="7659682" y="4833780"/>
                </a:lnTo>
                <a:lnTo>
                  <a:pt x="0" y="483378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3"/>
              <p:cNvSpPr txBox="1"/>
              <p:nvPr/>
            </p:nvSpPr>
            <p:spPr>
              <a:xfrm>
                <a:off x="805120" y="992994"/>
                <a:ext cx="10152836" cy="261610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6795"/>
                  </a:lnSpc>
                </a:pPr>
                <a:r>
                  <a:rPr lang="en-US" sz="4500" b="1" dirty="0">
                    <a:solidFill>
                      <a:srgbClr val="0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Hình </a:t>
                </a:r>
                <a:r>
                  <a:rPr lang="en-US" sz="4500" b="1" dirty="0" err="1">
                    <a:solidFill>
                      <a:srgbClr val="0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dưới</a:t>
                </a:r>
                <a:r>
                  <a:rPr lang="en-US" sz="4500" b="1" dirty="0">
                    <a:solidFill>
                      <a:srgbClr val="0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4500" b="1" dirty="0" err="1">
                    <a:solidFill>
                      <a:srgbClr val="0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đây</a:t>
                </a:r>
                <a:r>
                  <a:rPr lang="en-US" sz="4500" b="1" dirty="0">
                    <a:solidFill>
                      <a:srgbClr val="0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4500" b="1" dirty="0" err="1">
                    <a:solidFill>
                      <a:srgbClr val="0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có</a:t>
                </a:r>
                <a:r>
                  <a:rPr lang="en-US" sz="4500" b="1" dirty="0">
                    <a:solidFill>
                      <a:srgbClr val="0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4500" b="1" dirty="0" err="1">
                    <a:solidFill>
                      <a:srgbClr val="0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thể</a:t>
                </a:r>
                <a:r>
                  <a:rPr lang="en-US" sz="4500" b="1" dirty="0">
                    <a:solidFill>
                      <a:srgbClr val="0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4500" b="1" dirty="0" err="1">
                    <a:solidFill>
                      <a:srgbClr val="0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tích</a:t>
                </a:r>
                <a:r>
                  <a:rPr lang="en-US" sz="4500" b="1" dirty="0">
                    <a:solidFill>
                      <a:srgbClr val="0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4500" b="1" dirty="0" err="1">
                    <a:solidFill>
                      <a:srgbClr val="0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là</a:t>
                </a:r>
                <a:r>
                  <a:rPr lang="en-US" sz="4500" b="1" dirty="0">
                    <a:solidFill>
                      <a:srgbClr val="0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4500" b="1" dirty="0" err="1">
                    <a:solidFill>
                      <a:srgbClr val="0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bao</a:t>
                </a:r>
                <a:r>
                  <a:rPr lang="en-US" sz="4500" b="1" dirty="0">
                    <a:solidFill>
                      <a:srgbClr val="0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4500" b="1" dirty="0" err="1">
                    <a:solidFill>
                      <a:srgbClr val="0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nhiêu</a:t>
                </a:r>
                <a:r>
                  <a:rPr lang="en-US" sz="4500" b="1" dirty="0">
                    <a:solidFill>
                      <a:srgbClr val="0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? ( </a:t>
                </a:r>
                <a:r>
                  <a:rPr lang="en-US" sz="4500" b="1" dirty="0" err="1">
                    <a:solidFill>
                      <a:srgbClr val="0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biết</a:t>
                </a:r>
                <a:r>
                  <a:rPr lang="en-US" sz="4500" b="1" dirty="0">
                    <a:solidFill>
                      <a:srgbClr val="0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1 </a:t>
                </a:r>
                <a:r>
                  <a:rPr lang="en-US" sz="4500" b="1" dirty="0" err="1">
                    <a:solidFill>
                      <a:srgbClr val="0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khối</a:t>
                </a:r>
                <a:r>
                  <a:rPr lang="en-US" sz="4500" b="1" dirty="0">
                    <a:solidFill>
                      <a:srgbClr val="0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4500" b="1" dirty="0" err="1">
                    <a:solidFill>
                      <a:srgbClr val="0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lập</a:t>
                </a:r>
                <a:r>
                  <a:rPr lang="en-US" sz="4500" b="1" dirty="0">
                    <a:solidFill>
                      <a:srgbClr val="0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4500" b="1" dirty="0" err="1">
                    <a:solidFill>
                      <a:srgbClr val="0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phương</a:t>
                </a:r>
                <a:r>
                  <a:rPr lang="en-US" sz="4500" b="1" dirty="0">
                    <a:solidFill>
                      <a:srgbClr val="0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4500" b="1" dirty="0" err="1">
                    <a:solidFill>
                      <a:srgbClr val="0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nhỏ</a:t>
                </a:r>
                <a:r>
                  <a:rPr lang="en-US" sz="4500" b="1" dirty="0">
                    <a:solidFill>
                      <a:srgbClr val="0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4500" b="1" dirty="0" err="1">
                    <a:solidFill>
                      <a:srgbClr val="0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có</a:t>
                </a:r>
                <a:r>
                  <a:rPr lang="en-US" sz="4500" b="1" dirty="0">
                    <a:solidFill>
                      <a:srgbClr val="0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4500" b="1" dirty="0" err="1">
                    <a:solidFill>
                      <a:srgbClr val="0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thể</a:t>
                </a:r>
                <a:r>
                  <a:rPr lang="en-US" sz="4500" b="1" dirty="0">
                    <a:solidFill>
                      <a:srgbClr val="0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4500" b="1" dirty="0" err="1">
                    <a:solidFill>
                      <a:srgbClr val="0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tích</a:t>
                </a:r>
                <a:r>
                  <a:rPr lang="en-US" sz="4500" b="1" dirty="0">
                    <a:solidFill>
                      <a:srgbClr val="0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4500" b="1" dirty="0" err="1">
                    <a:solidFill>
                      <a:srgbClr val="0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là</a:t>
                </a:r>
                <a:r>
                  <a:rPr lang="en-US" sz="4500" b="1" dirty="0">
                    <a:solidFill>
                      <a:srgbClr val="0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500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</m:ctrlPr>
                      </m:sSupPr>
                      <m:e>
                        <m:r>
                          <a:rPr lang="en-US" sz="4500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𝒄𝒎</m:t>
                        </m:r>
                      </m:e>
                      <m:sup>
                        <m:r>
                          <a:rPr lang="en-US" sz="4500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4500" b="1" dirty="0">
                    <a:solidFill>
                      <a:srgbClr val="0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)</a:t>
                </a:r>
              </a:p>
            </p:txBody>
          </p:sp>
        </mc:Choice>
        <mc:Fallback xmlns="">
          <p:sp>
            <p:nvSpPr>
              <p:cNvPr id="13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120" y="992994"/>
                <a:ext cx="10152836" cy="2616101"/>
              </a:xfrm>
              <a:prstGeom prst="rect">
                <a:avLst/>
              </a:prstGeom>
              <a:blipFill>
                <a:blip r:embed="rId16"/>
                <a:stretch>
                  <a:fillRect l="-3421" t="-2564" r="-3001" b="-100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36105" y="-7236605"/>
            <a:ext cx="24760210" cy="24760210"/>
          </a:xfrm>
          <a:custGeom>
            <a:avLst/>
            <a:gdLst/>
            <a:ahLst/>
            <a:cxnLst/>
            <a:rect l="l" t="t" r="r" b="b"/>
            <a:pathLst>
              <a:path w="24760210" h="24760210">
                <a:moveTo>
                  <a:pt x="0" y="0"/>
                </a:moveTo>
                <a:lnTo>
                  <a:pt x="24760210" y="0"/>
                </a:lnTo>
                <a:lnTo>
                  <a:pt x="24760210" y="24760210"/>
                </a:lnTo>
                <a:lnTo>
                  <a:pt x="0" y="247602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66823" y="2866416"/>
            <a:ext cx="8692898" cy="4338860"/>
            <a:chOff x="0" y="0"/>
            <a:chExt cx="2289488" cy="11427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89488" cy="1142745"/>
            </a:xfrm>
            <a:custGeom>
              <a:avLst/>
              <a:gdLst/>
              <a:ahLst/>
              <a:cxnLst/>
              <a:rect l="l" t="t" r="r" b="b"/>
              <a:pathLst>
                <a:path w="2289488" h="1142745">
                  <a:moveTo>
                    <a:pt x="34734" y="0"/>
                  </a:moveTo>
                  <a:lnTo>
                    <a:pt x="2254754" y="0"/>
                  </a:lnTo>
                  <a:cubicBezTo>
                    <a:pt x="2273937" y="0"/>
                    <a:pt x="2289488" y="15551"/>
                    <a:pt x="2289488" y="34734"/>
                  </a:cubicBezTo>
                  <a:lnTo>
                    <a:pt x="2289488" y="1108011"/>
                  </a:lnTo>
                  <a:cubicBezTo>
                    <a:pt x="2289488" y="1127194"/>
                    <a:pt x="2273937" y="1142745"/>
                    <a:pt x="2254754" y="1142745"/>
                  </a:cubicBezTo>
                  <a:lnTo>
                    <a:pt x="34734" y="1142745"/>
                  </a:lnTo>
                  <a:cubicBezTo>
                    <a:pt x="15551" y="1142745"/>
                    <a:pt x="0" y="1127194"/>
                    <a:pt x="0" y="1108011"/>
                  </a:cubicBezTo>
                  <a:lnTo>
                    <a:pt x="0" y="34734"/>
                  </a:lnTo>
                  <a:cubicBezTo>
                    <a:pt x="0" y="15551"/>
                    <a:pt x="15551" y="0"/>
                    <a:pt x="34734" y="0"/>
                  </a:cubicBezTo>
                  <a:close/>
                </a:path>
              </a:pathLst>
            </a:custGeom>
            <a:solidFill>
              <a:srgbClr val="BA254F"/>
            </a:solidFill>
            <a:ln w="38100" cap="rnd">
              <a:solidFill>
                <a:srgbClr val="D78F28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289488" cy="11808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953523" y="1873169"/>
            <a:ext cx="6305777" cy="6734325"/>
          </a:xfrm>
          <a:custGeom>
            <a:avLst/>
            <a:gdLst/>
            <a:ahLst/>
            <a:cxnLst/>
            <a:rect l="l" t="t" r="r" b="b"/>
            <a:pathLst>
              <a:path w="6305777" h="6734325">
                <a:moveTo>
                  <a:pt x="0" y="0"/>
                </a:moveTo>
                <a:lnTo>
                  <a:pt x="6305777" y="0"/>
                </a:lnTo>
                <a:lnTo>
                  <a:pt x="6305777" y="6734326"/>
                </a:lnTo>
                <a:lnTo>
                  <a:pt x="0" y="6734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32250">
            <a:off x="-658605" y="8607495"/>
            <a:ext cx="7315200" cy="3107668"/>
          </a:xfrm>
          <a:custGeom>
            <a:avLst/>
            <a:gdLst/>
            <a:ahLst/>
            <a:cxnLst/>
            <a:rect l="l" t="t" r="r" b="b"/>
            <a:pathLst>
              <a:path w="7315200" h="3107668">
                <a:moveTo>
                  <a:pt x="0" y="0"/>
                </a:moveTo>
                <a:lnTo>
                  <a:pt x="7315200" y="0"/>
                </a:lnTo>
                <a:lnTo>
                  <a:pt x="7315200" y="3107668"/>
                </a:lnTo>
                <a:lnTo>
                  <a:pt x="0" y="31076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327199">
            <a:off x="-1310969" y="-557883"/>
            <a:ext cx="5395925" cy="4114800"/>
          </a:xfrm>
          <a:custGeom>
            <a:avLst/>
            <a:gdLst/>
            <a:ahLst/>
            <a:cxnLst/>
            <a:rect l="l" t="t" r="r" b="b"/>
            <a:pathLst>
              <a:path w="5395925" h="4114800">
                <a:moveTo>
                  <a:pt x="0" y="0"/>
                </a:moveTo>
                <a:lnTo>
                  <a:pt x="5395925" y="0"/>
                </a:lnTo>
                <a:lnTo>
                  <a:pt x="53959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309629" y="8543289"/>
            <a:ext cx="1430022" cy="1430022"/>
          </a:xfrm>
          <a:custGeom>
            <a:avLst/>
            <a:gdLst/>
            <a:ahLst/>
            <a:cxnLst/>
            <a:rect l="l" t="t" r="r" b="b"/>
            <a:pathLst>
              <a:path w="1430022" h="1430022">
                <a:moveTo>
                  <a:pt x="0" y="0"/>
                </a:moveTo>
                <a:lnTo>
                  <a:pt x="1430022" y="0"/>
                </a:lnTo>
                <a:lnTo>
                  <a:pt x="1430022" y="1430022"/>
                </a:lnTo>
                <a:lnTo>
                  <a:pt x="0" y="14300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998995" y="528997"/>
            <a:ext cx="2580625" cy="999406"/>
          </a:xfrm>
          <a:custGeom>
            <a:avLst/>
            <a:gdLst/>
            <a:ahLst/>
            <a:cxnLst/>
            <a:rect l="l" t="t" r="r" b="b"/>
            <a:pathLst>
              <a:path w="2580625" h="999406">
                <a:moveTo>
                  <a:pt x="0" y="0"/>
                </a:moveTo>
                <a:lnTo>
                  <a:pt x="2580625" y="0"/>
                </a:lnTo>
                <a:lnTo>
                  <a:pt x="2580625" y="999406"/>
                </a:lnTo>
                <a:lnTo>
                  <a:pt x="0" y="9994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904483" y="4161981"/>
                <a:ext cx="4211217" cy="16030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9600" b="1" dirty="0">
                    <a:solidFill>
                      <a:schemeClr val="bg1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24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96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</m:ctrlPr>
                      </m:sSupPr>
                      <m:e>
                        <m:r>
                          <a:rPr lang="en-US" sz="96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 </m:t>
                        </m:r>
                        <m:r>
                          <a:rPr lang="en-US" sz="96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𝒄𝒎</m:t>
                        </m:r>
                      </m:e>
                      <m:sup>
                        <m:r>
                          <a:rPr lang="en-US" sz="96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𝟑</m:t>
                        </m:r>
                      </m:sup>
                    </m:sSup>
                  </m:oMath>
                </a14:m>
                <a:endParaRPr lang="en-US" sz="4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4483" y="4161981"/>
                <a:ext cx="4211217" cy="1603068"/>
              </a:xfrm>
              <a:prstGeom prst="rect">
                <a:avLst/>
              </a:prstGeom>
              <a:blipFill>
                <a:blip r:embed="rId13"/>
                <a:stretch>
                  <a:fillRect l="-15195" t="-17871" b="-42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36105" y="-7236605"/>
            <a:ext cx="24760210" cy="24760210"/>
          </a:xfrm>
          <a:custGeom>
            <a:avLst/>
            <a:gdLst/>
            <a:ahLst/>
            <a:cxnLst/>
            <a:rect l="l" t="t" r="r" b="b"/>
            <a:pathLst>
              <a:path w="24760210" h="24760210">
                <a:moveTo>
                  <a:pt x="0" y="0"/>
                </a:moveTo>
                <a:lnTo>
                  <a:pt x="24760210" y="0"/>
                </a:lnTo>
                <a:lnTo>
                  <a:pt x="24760210" y="24760210"/>
                </a:lnTo>
                <a:lnTo>
                  <a:pt x="0" y="247602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270589">
            <a:off x="13742017" y="-62512"/>
            <a:ext cx="4511527" cy="4544579"/>
          </a:xfrm>
          <a:custGeom>
            <a:avLst/>
            <a:gdLst/>
            <a:ahLst/>
            <a:cxnLst/>
            <a:rect l="l" t="t" r="r" b="b"/>
            <a:pathLst>
              <a:path w="4511527" h="4544579">
                <a:moveTo>
                  <a:pt x="0" y="0"/>
                </a:moveTo>
                <a:lnTo>
                  <a:pt x="4511527" y="0"/>
                </a:lnTo>
                <a:lnTo>
                  <a:pt x="4511527" y="4544578"/>
                </a:lnTo>
                <a:lnTo>
                  <a:pt x="0" y="45445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673711" y="4216792"/>
            <a:ext cx="6749064" cy="8052029"/>
          </a:xfrm>
          <a:custGeom>
            <a:avLst/>
            <a:gdLst/>
            <a:ahLst/>
            <a:cxnLst/>
            <a:rect l="l" t="t" r="r" b="b"/>
            <a:pathLst>
              <a:path w="6749064" h="8052029">
                <a:moveTo>
                  <a:pt x="0" y="0"/>
                </a:moveTo>
                <a:lnTo>
                  <a:pt x="6749064" y="0"/>
                </a:lnTo>
                <a:lnTo>
                  <a:pt x="6749064" y="8052028"/>
                </a:lnTo>
                <a:lnTo>
                  <a:pt x="0" y="80520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598116">
            <a:off x="-801749" y="-771532"/>
            <a:ext cx="7315200" cy="3107668"/>
          </a:xfrm>
          <a:custGeom>
            <a:avLst/>
            <a:gdLst/>
            <a:ahLst/>
            <a:cxnLst/>
            <a:rect l="l" t="t" r="r" b="b"/>
            <a:pathLst>
              <a:path w="7315200" h="3107668">
                <a:moveTo>
                  <a:pt x="0" y="0"/>
                </a:moveTo>
                <a:lnTo>
                  <a:pt x="7315200" y="0"/>
                </a:lnTo>
                <a:lnTo>
                  <a:pt x="7315200" y="3107668"/>
                </a:lnTo>
                <a:lnTo>
                  <a:pt x="0" y="31076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274661">
            <a:off x="-1473411" y="7879174"/>
            <a:ext cx="5004222" cy="4114800"/>
          </a:xfrm>
          <a:custGeom>
            <a:avLst/>
            <a:gdLst/>
            <a:ahLst/>
            <a:cxnLst/>
            <a:rect l="l" t="t" r="r" b="b"/>
            <a:pathLst>
              <a:path w="5004222" h="4114800">
                <a:moveTo>
                  <a:pt x="0" y="0"/>
                </a:moveTo>
                <a:lnTo>
                  <a:pt x="5004222" y="0"/>
                </a:lnTo>
                <a:lnTo>
                  <a:pt x="50042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420906" y="8051307"/>
            <a:ext cx="2124789" cy="1885267"/>
          </a:xfrm>
          <a:custGeom>
            <a:avLst/>
            <a:gdLst/>
            <a:ahLst/>
            <a:cxnLst/>
            <a:rect l="l" t="t" r="r" b="b"/>
            <a:pathLst>
              <a:path w="2124789" h="1885267">
                <a:moveTo>
                  <a:pt x="0" y="0"/>
                </a:moveTo>
                <a:lnTo>
                  <a:pt x="2124789" y="0"/>
                </a:lnTo>
                <a:lnTo>
                  <a:pt x="2124789" y="1885267"/>
                </a:lnTo>
                <a:lnTo>
                  <a:pt x="0" y="18852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823878" y="250591"/>
            <a:ext cx="4114997" cy="1556217"/>
          </a:xfrm>
          <a:custGeom>
            <a:avLst/>
            <a:gdLst/>
            <a:ahLst/>
            <a:cxnLst/>
            <a:rect l="l" t="t" r="r" b="b"/>
            <a:pathLst>
              <a:path w="4114997" h="1556217">
                <a:moveTo>
                  <a:pt x="0" y="0"/>
                </a:moveTo>
                <a:lnTo>
                  <a:pt x="4114997" y="0"/>
                </a:lnTo>
                <a:lnTo>
                  <a:pt x="4114997" y="1556218"/>
                </a:lnTo>
                <a:lnTo>
                  <a:pt x="0" y="15562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72781" y="736914"/>
            <a:ext cx="10731302" cy="7104897"/>
            <a:chOff x="0" y="0"/>
            <a:chExt cx="2826351" cy="187124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826351" cy="1871249"/>
            </a:xfrm>
            <a:custGeom>
              <a:avLst/>
              <a:gdLst/>
              <a:ahLst/>
              <a:cxnLst/>
              <a:rect l="l" t="t" r="r" b="b"/>
              <a:pathLst>
                <a:path w="2826351" h="1871249">
                  <a:moveTo>
                    <a:pt x="72143" y="0"/>
                  </a:moveTo>
                  <a:lnTo>
                    <a:pt x="2754208" y="0"/>
                  </a:lnTo>
                  <a:cubicBezTo>
                    <a:pt x="2773342" y="0"/>
                    <a:pt x="2791692" y="7601"/>
                    <a:pt x="2805221" y="21130"/>
                  </a:cubicBezTo>
                  <a:cubicBezTo>
                    <a:pt x="2818751" y="34660"/>
                    <a:pt x="2826351" y="53010"/>
                    <a:pt x="2826351" y="72143"/>
                  </a:cubicBezTo>
                  <a:lnTo>
                    <a:pt x="2826351" y="1799105"/>
                  </a:lnTo>
                  <a:cubicBezTo>
                    <a:pt x="2826351" y="1818239"/>
                    <a:pt x="2818751" y="1836589"/>
                    <a:pt x="2805221" y="1850118"/>
                  </a:cubicBezTo>
                  <a:cubicBezTo>
                    <a:pt x="2791692" y="1863648"/>
                    <a:pt x="2773342" y="1871249"/>
                    <a:pt x="2754208" y="1871249"/>
                  </a:cubicBezTo>
                  <a:lnTo>
                    <a:pt x="72143" y="1871249"/>
                  </a:lnTo>
                  <a:cubicBezTo>
                    <a:pt x="53010" y="1871249"/>
                    <a:pt x="34660" y="1863648"/>
                    <a:pt x="21130" y="1850118"/>
                  </a:cubicBezTo>
                  <a:cubicBezTo>
                    <a:pt x="7601" y="1836589"/>
                    <a:pt x="0" y="1818239"/>
                    <a:pt x="0" y="1799105"/>
                  </a:cubicBezTo>
                  <a:lnTo>
                    <a:pt x="0" y="72143"/>
                  </a:lnTo>
                  <a:cubicBezTo>
                    <a:pt x="0" y="53010"/>
                    <a:pt x="7601" y="34660"/>
                    <a:pt x="21130" y="21130"/>
                  </a:cubicBezTo>
                  <a:cubicBezTo>
                    <a:pt x="34660" y="7601"/>
                    <a:pt x="53010" y="0"/>
                    <a:pt x="7214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826351" cy="19093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3671470" y="3414081"/>
            <a:ext cx="4209907" cy="4221728"/>
          </a:xfrm>
          <a:custGeom>
            <a:avLst/>
            <a:gdLst/>
            <a:ahLst/>
            <a:cxnLst/>
            <a:rect l="l" t="t" r="r" b="b"/>
            <a:pathLst>
              <a:path w="4209907" h="4221728">
                <a:moveTo>
                  <a:pt x="0" y="0"/>
                </a:moveTo>
                <a:lnTo>
                  <a:pt x="4209906" y="0"/>
                </a:lnTo>
                <a:lnTo>
                  <a:pt x="4209906" y="4221728"/>
                </a:lnTo>
                <a:lnTo>
                  <a:pt x="0" y="422172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3071" b="-4084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28700" y="766355"/>
            <a:ext cx="10175384" cy="2518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95"/>
              </a:lnSpc>
            </a:pPr>
            <a:r>
              <a:rPr lang="en-US" sz="45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Hình dưới đây có thể tích là bao nhiêu? ( biết 1 khối lập phương nhỏ có thể tích là 1cm3)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36105" y="-7236605"/>
            <a:ext cx="24760210" cy="24760210"/>
          </a:xfrm>
          <a:custGeom>
            <a:avLst/>
            <a:gdLst/>
            <a:ahLst/>
            <a:cxnLst/>
            <a:rect l="l" t="t" r="r" b="b"/>
            <a:pathLst>
              <a:path w="24760210" h="24760210">
                <a:moveTo>
                  <a:pt x="0" y="0"/>
                </a:moveTo>
                <a:lnTo>
                  <a:pt x="24760210" y="0"/>
                </a:lnTo>
                <a:lnTo>
                  <a:pt x="24760210" y="24760210"/>
                </a:lnTo>
                <a:lnTo>
                  <a:pt x="0" y="247602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259646" y="1856331"/>
            <a:ext cx="6359178" cy="6574339"/>
          </a:xfrm>
          <a:custGeom>
            <a:avLst/>
            <a:gdLst/>
            <a:ahLst/>
            <a:cxnLst/>
            <a:rect l="l" t="t" r="r" b="b"/>
            <a:pathLst>
              <a:path w="6359178" h="6574339">
                <a:moveTo>
                  <a:pt x="0" y="0"/>
                </a:moveTo>
                <a:lnTo>
                  <a:pt x="6359179" y="0"/>
                </a:lnTo>
                <a:lnTo>
                  <a:pt x="6359179" y="6574338"/>
                </a:lnTo>
                <a:lnTo>
                  <a:pt x="0" y="65743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955857" y="4730275"/>
            <a:ext cx="3303443" cy="3700395"/>
          </a:xfrm>
          <a:custGeom>
            <a:avLst/>
            <a:gdLst/>
            <a:ahLst/>
            <a:cxnLst/>
            <a:rect l="l" t="t" r="r" b="b"/>
            <a:pathLst>
              <a:path w="3303443" h="3700395">
                <a:moveTo>
                  <a:pt x="0" y="0"/>
                </a:moveTo>
                <a:lnTo>
                  <a:pt x="3303443" y="0"/>
                </a:lnTo>
                <a:lnTo>
                  <a:pt x="3303443" y="3700394"/>
                </a:lnTo>
                <a:lnTo>
                  <a:pt x="0" y="37003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008801">
            <a:off x="-690644" y="6869475"/>
            <a:ext cx="4766861" cy="5854527"/>
          </a:xfrm>
          <a:custGeom>
            <a:avLst/>
            <a:gdLst/>
            <a:ahLst/>
            <a:cxnLst/>
            <a:rect l="l" t="t" r="r" b="b"/>
            <a:pathLst>
              <a:path w="4766861" h="5854527">
                <a:moveTo>
                  <a:pt x="0" y="0"/>
                </a:moveTo>
                <a:lnTo>
                  <a:pt x="4766861" y="0"/>
                </a:lnTo>
                <a:lnTo>
                  <a:pt x="4766861" y="5854527"/>
                </a:lnTo>
                <a:lnTo>
                  <a:pt x="0" y="58545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036440" y="-1827572"/>
            <a:ext cx="4394447" cy="4114800"/>
          </a:xfrm>
          <a:custGeom>
            <a:avLst/>
            <a:gdLst/>
            <a:ahLst/>
            <a:cxnLst/>
            <a:rect l="l" t="t" r="r" b="b"/>
            <a:pathLst>
              <a:path w="4394447" h="4114800">
                <a:moveTo>
                  <a:pt x="0" y="0"/>
                </a:moveTo>
                <a:lnTo>
                  <a:pt x="4394447" y="0"/>
                </a:lnTo>
                <a:lnTo>
                  <a:pt x="43944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016971" y="670011"/>
            <a:ext cx="2056797" cy="2203950"/>
          </a:xfrm>
          <a:custGeom>
            <a:avLst/>
            <a:gdLst/>
            <a:ahLst/>
            <a:cxnLst/>
            <a:rect l="l" t="t" r="r" b="b"/>
            <a:pathLst>
              <a:path w="2056797" h="2203950">
                <a:moveTo>
                  <a:pt x="0" y="0"/>
                </a:moveTo>
                <a:lnTo>
                  <a:pt x="2056796" y="0"/>
                </a:lnTo>
                <a:lnTo>
                  <a:pt x="2056796" y="2203950"/>
                </a:lnTo>
                <a:lnTo>
                  <a:pt x="0" y="22039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637969" y="8258894"/>
            <a:ext cx="2580625" cy="999406"/>
          </a:xfrm>
          <a:custGeom>
            <a:avLst/>
            <a:gdLst/>
            <a:ahLst/>
            <a:cxnLst/>
            <a:rect l="l" t="t" r="r" b="b"/>
            <a:pathLst>
              <a:path w="2580625" h="999406">
                <a:moveTo>
                  <a:pt x="0" y="0"/>
                </a:moveTo>
                <a:lnTo>
                  <a:pt x="2580626" y="0"/>
                </a:lnTo>
                <a:lnTo>
                  <a:pt x="2580626" y="999406"/>
                </a:lnTo>
                <a:lnTo>
                  <a:pt x="0" y="9994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928282" y="875239"/>
            <a:ext cx="2740062" cy="896748"/>
          </a:xfrm>
          <a:custGeom>
            <a:avLst/>
            <a:gdLst/>
            <a:ahLst/>
            <a:cxnLst/>
            <a:rect l="l" t="t" r="r" b="b"/>
            <a:pathLst>
              <a:path w="2740062" h="896748">
                <a:moveTo>
                  <a:pt x="0" y="0"/>
                </a:moveTo>
                <a:lnTo>
                  <a:pt x="2740062" y="0"/>
                </a:lnTo>
                <a:lnTo>
                  <a:pt x="2740062" y="896747"/>
                </a:lnTo>
                <a:lnTo>
                  <a:pt x="0" y="89674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627470" y="3103631"/>
            <a:ext cx="7632176" cy="4338860"/>
            <a:chOff x="0" y="0"/>
            <a:chExt cx="2010120" cy="114274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10121" cy="1142745"/>
            </a:xfrm>
            <a:custGeom>
              <a:avLst/>
              <a:gdLst/>
              <a:ahLst/>
              <a:cxnLst/>
              <a:rect l="l" t="t" r="r" b="b"/>
              <a:pathLst>
                <a:path w="2010121" h="1142745">
                  <a:moveTo>
                    <a:pt x="39561" y="0"/>
                  </a:moveTo>
                  <a:lnTo>
                    <a:pt x="1970560" y="0"/>
                  </a:lnTo>
                  <a:cubicBezTo>
                    <a:pt x="1981052" y="0"/>
                    <a:pt x="1991114" y="4168"/>
                    <a:pt x="1998533" y="11587"/>
                  </a:cubicBezTo>
                  <a:cubicBezTo>
                    <a:pt x="2005953" y="19006"/>
                    <a:pt x="2010121" y="29069"/>
                    <a:pt x="2010121" y="39561"/>
                  </a:cubicBezTo>
                  <a:lnTo>
                    <a:pt x="2010121" y="1103184"/>
                  </a:lnTo>
                  <a:cubicBezTo>
                    <a:pt x="2010121" y="1125033"/>
                    <a:pt x="1992409" y="1142745"/>
                    <a:pt x="1970560" y="1142745"/>
                  </a:cubicBezTo>
                  <a:lnTo>
                    <a:pt x="39561" y="1142745"/>
                  </a:lnTo>
                  <a:cubicBezTo>
                    <a:pt x="29069" y="1142745"/>
                    <a:pt x="19006" y="1138577"/>
                    <a:pt x="11587" y="1131158"/>
                  </a:cubicBezTo>
                  <a:cubicBezTo>
                    <a:pt x="4168" y="1123739"/>
                    <a:pt x="0" y="1113676"/>
                    <a:pt x="0" y="1103184"/>
                  </a:cubicBezTo>
                  <a:lnTo>
                    <a:pt x="0" y="39561"/>
                  </a:lnTo>
                  <a:cubicBezTo>
                    <a:pt x="0" y="29069"/>
                    <a:pt x="4168" y="19006"/>
                    <a:pt x="11587" y="11587"/>
                  </a:cubicBezTo>
                  <a:cubicBezTo>
                    <a:pt x="19006" y="4168"/>
                    <a:pt x="29069" y="0"/>
                    <a:pt x="39561" y="0"/>
                  </a:cubicBezTo>
                  <a:close/>
                </a:path>
              </a:pathLst>
            </a:custGeom>
            <a:solidFill>
              <a:srgbClr val="BA254F"/>
            </a:solidFill>
            <a:ln w="38100" cap="rnd">
              <a:solidFill>
                <a:srgbClr val="D78F28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010120" cy="11808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297206" y="4515614"/>
                <a:ext cx="4211217" cy="16030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9600" b="1" dirty="0">
                    <a:solidFill>
                      <a:schemeClr val="bg1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27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96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</m:ctrlPr>
                      </m:sSupPr>
                      <m:e>
                        <m:r>
                          <a:rPr lang="en-US" sz="96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 </m:t>
                        </m:r>
                        <m:r>
                          <a:rPr lang="en-US" sz="96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𝒄𝒎</m:t>
                        </m:r>
                      </m:e>
                      <m:sup>
                        <m:r>
                          <a:rPr lang="en-US" sz="96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𝟑</m:t>
                        </m:r>
                      </m:sup>
                    </m:sSup>
                  </m:oMath>
                </a14:m>
                <a:endParaRPr lang="en-US" sz="4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7206" y="4515614"/>
                <a:ext cx="4211217" cy="1603068"/>
              </a:xfrm>
              <a:prstGeom prst="rect">
                <a:avLst/>
              </a:prstGeom>
              <a:blipFill>
                <a:blip r:embed="rId17"/>
                <a:stretch>
                  <a:fillRect l="-15340" t="-17871" b="-42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36105" y="-7236605"/>
            <a:ext cx="24760210" cy="24760210"/>
          </a:xfrm>
          <a:custGeom>
            <a:avLst/>
            <a:gdLst/>
            <a:ahLst/>
            <a:cxnLst/>
            <a:rect l="l" t="t" r="r" b="b"/>
            <a:pathLst>
              <a:path w="24760210" h="24760210">
                <a:moveTo>
                  <a:pt x="0" y="0"/>
                </a:moveTo>
                <a:lnTo>
                  <a:pt x="24760210" y="0"/>
                </a:lnTo>
                <a:lnTo>
                  <a:pt x="24760210" y="24760210"/>
                </a:lnTo>
                <a:lnTo>
                  <a:pt x="0" y="247602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691067">
            <a:off x="12848318" y="472929"/>
            <a:ext cx="5236338" cy="4950719"/>
          </a:xfrm>
          <a:custGeom>
            <a:avLst/>
            <a:gdLst/>
            <a:ahLst/>
            <a:cxnLst/>
            <a:rect l="l" t="t" r="r" b="b"/>
            <a:pathLst>
              <a:path w="5236338" h="4950719">
                <a:moveTo>
                  <a:pt x="0" y="0"/>
                </a:moveTo>
                <a:lnTo>
                  <a:pt x="5236337" y="0"/>
                </a:lnTo>
                <a:lnTo>
                  <a:pt x="5236337" y="4950719"/>
                </a:lnTo>
                <a:lnTo>
                  <a:pt x="0" y="49507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487871" y="-1937410"/>
            <a:ext cx="5033142" cy="5005688"/>
          </a:xfrm>
          <a:custGeom>
            <a:avLst/>
            <a:gdLst/>
            <a:ahLst/>
            <a:cxnLst/>
            <a:rect l="l" t="t" r="r" b="b"/>
            <a:pathLst>
              <a:path w="5033142" h="5005688">
                <a:moveTo>
                  <a:pt x="0" y="0"/>
                </a:moveTo>
                <a:lnTo>
                  <a:pt x="5033142" y="0"/>
                </a:lnTo>
                <a:lnTo>
                  <a:pt x="5033142" y="5005688"/>
                </a:lnTo>
                <a:lnTo>
                  <a:pt x="0" y="50056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372377">
            <a:off x="5701447" y="381276"/>
            <a:ext cx="1028141" cy="2356156"/>
          </a:xfrm>
          <a:custGeom>
            <a:avLst/>
            <a:gdLst/>
            <a:ahLst/>
            <a:cxnLst/>
            <a:rect l="l" t="t" r="r" b="b"/>
            <a:pathLst>
              <a:path w="1028141" h="2356156">
                <a:moveTo>
                  <a:pt x="0" y="0"/>
                </a:moveTo>
                <a:lnTo>
                  <a:pt x="1028141" y="0"/>
                </a:lnTo>
                <a:lnTo>
                  <a:pt x="1028141" y="2356156"/>
                </a:lnTo>
                <a:lnTo>
                  <a:pt x="0" y="23561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404879">
            <a:off x="-763108" y="7200900"/>
            <a:ext cx="3583617" cy="4114800"/>
          </a:xfrm>
          <a:custGeom>
            <a:avLst/>
            <a:gdLst/>
            <a:ahLst/>
            <a:cxnLst/>
            <a:rect l="l" t="t" r="r" b="b"/>
            <a:pathLst>
              <a:path w="3583617" h="4114800">
                <a:moveTo>
                  <a:pt x="0" y="0"/>
                </a:moveTo>
                <a:lnTo>
                  <a:pt x="3583616" y="0"/>
                </a:lnTo>
                <a:lnTo>
                  <a:pt x="35836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386717" y="7841811"/>
            <a:ext cx="3657600" cy="1416489"/>
          </a:xfrm>
          <a:custGeom>
            <a:avLst/>
            <a:gdLst/>
            <a:ahLst/>
            <a:cxnLst/>
            <a:rect l="l" t="t" r="r" b="b"/>
            <a:pathLst>
              <a:path w="3657600" h="1416489">
                <a:moveTo>
                  <a:pt x="0" y="0"/>
                </a:moveTo>
                <a:lnTo>
                  <a:pt x="3657600" y="0"/>
                </a:lnTo>
                <a:lnTo>
                  <a:pt x="3657600" y="1416489"/>
                </a:lnTo>
                <a:lnTo>
                  <a:pt x="0" y="14164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472781" y="736914"/>
            <a:ext cx="10731302" cy="7104897"/>
            <a:chOff x="0" y="0"/>
            <a:chExt cx="2826351" cy="187124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826351" cy="1871249"/>
            </a:xfrm>
            <a:custGeom>
              <a:avLst/>
              <a:gdLst/>
              <a:ahLst/>
              <a:cxnLst/>
              <a:rect l="l" t="t" r="r" b="b"/>
              <a:pathLst>
                <a:path w="2826351" h="1871249">
                  <a:moveTo>
                    <a:pt x="72143" y="0"/>
                  </a:moveTo>
                  <a:lnTo>
                    <a:pt x="2754208" y="0"/>
                  </a:lnTo>
                  <a:cubicBezTo>
                    <a:pt x="2773342" y="0"/>
                    <a:pt x="2791692" y="7601"/>
                    <a:pt x="2805221" y="21130"/>
                  </a:cubicBezTo>
                  <a:cubicBezTo>
                    <a:pt x="2818751" y="34660"/>
                    <a:pt x="2826351" y="53010"/>
                    <a:pt x="2826351" y="72143"/>
                  </a:cubicBezTo>
                  <a:lnTo>
                    <a:pt x="2826351" y="1799105"/>
                  </a:lnTo>
                  <a:cubicBezTo>
                    <a:pt x="2826351" y="1818239"/>
                    <a:pt x="2818751" y="1836589"/>
                    <a:pt x="2805221" y="1850118"/>
                  </a:cubicBezTo>
                  <a:cubicBezTo>
                    <a:pt x="2791692" y="1863648"/>
                    <a:pt x="2773342" y="1871249"/>
                    <a:pt x="2754208" y="1871249"/>
                  </a:cubicBezTo>
                  <a:lnTo>
                    <a:pt x="72143" y="1871249"/>
                  </a:lnTo>
                  <a:cubicBezTo>
                    <a:pt x="53010" y="1871249"/>
                    <a:pt x="34660" y="1863648"/>
                    <a:pt x="21130" y="1850118"/>
                  </a:cubicBezTo>
                  <a:cubicBezTo>
                    <a:pt x="7601" y="1836589"/>
                    <a:pt x="0" y="1818239"/>
                    <a:pt x="0" y="1799105"/>
                  </a:cubicBezTo>
                  <a:lnTo>
                    <a:pt x="0" y="72143"/>
                  </a:lnTo>
                  <a:cubicBezTo>
                    <a:pt x="0" y="53010"/>
                    <a:pt x="7601" y="34660"/>
                    <a:pt x="21130" y="21130"/>
                  </a:cubicBezTo>
                  <a:cubicBezTo>
                    <a:pt x="34660" y="7601"/>
                    <a:pt x="53010" y="0"/>
                    <a:pt x="72143" y="0"/>
                  </a:cubicBezTo>
                  <a:close/>
                </a:path>
              </a:pathLst>
            </a:custGeom>
            <a:solidFill>
              <a:srgbClr val="E4844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826351" cy="19093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9906041" y="4416858"/>
            <a:ext cx="5333893" cy="4441678"/>
          </a:xfrm>
          <a:custGeom>
            <a:avLst/>
            <a:gdLst/>
            <a:ahLst/>
            <a:cxnLst/>
            <a:rect l="l" t="t" r="r" b="b"/>
            <a:pathLst>
              <a:path w="5333893" h="4441678">
                <a:moveTo>
                  <a:pt x="0" y="0"/>
                </a:moveTo>
                <a:lnTo>
                  <a:pt x="5333893" y="0"/>
                </a:lnTo>
                <a:lnTo>
                  <a:pt x="5333893" y="4441678"/>
                </a:lnTo>
                <a:lnTo>
                  <a:pt x="0" y="444167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238830" y="3284765"/>
            <a:ext cx="4383957" cy="4148261"/>
          </a:xfrm>
          <a:custGeom>
            <a:avLst/>
            <a:gdLst/>
            <a:ahLst/>
            <a:cxnLst/>
            <a:rect l="l" t="t" r="r" b="b"/>
            <a:pathLst>
              <a:path w="4383957" h="4148261">
                <a:moveTo>
                  <a:pt x="0" y="0"/>
                </a:moveTo>
                <a:lnTo>
                  <a:pt x="4383957" y="0"/>
                </a:lnTo>
                <a:lnTo>
                  <a:pt x="4383957" y="4148261"/>
                </a:lnTo>
                <a:lnTo>
                  <a:pt x="0" y="414826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28700" y="766355"/>
            <a:ext cx="10175384" cy="2518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95"/>
              </a:lnSpc>
            </a:pPr>
            <a:r>
              <a:rPr lang="en-US" sz="45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Hình dưới đây có thể tích là bao nhiêu? ( biết 1 khối lập phương nhỏ có thể tích là 1cm3)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36105" y="-7236605"/>
            <a:ext cx="24760210" cy="24760210"/>
          </a:xfrm>
          <a:custGeom>
            <a:avLst/>
            <a:gdLst/>
            <a:ahLst/>
            <a:cxnLst/>
            <a:rect l="l" t="t" r="r" b="b"/>
            <a:pathLst>
              <a:path w="24760210" h="24760210">
                <a:moveTo>
                  <a:pt x="0" y="0"/>
                </a:moveTo>
                <a:lnTo>
                  <a:pt x="24760210" y="0"/>
                </a:lnTo>
                <a:lnTo>
                  <a:pt x="24760210" y="24760210"/>
                </a:lnTo>
                <a:lnTo>
                  <a:pt x="0" y="247602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172700" y="4547270"/>
            <a:ext cx="8115300" cy="5739730"/>
          </a:xfrm>
          <a:custGeom>
            <a:avLst/>
            <a:gdLst/>
            <a:ahLst/>
            <a:cxnLst/>
            <a:rect l="l" t="t" r="r" b="b"/>
            <a:pathLst>
              <a:path w="8115300" h="5739730">
                <a:moveTo>
                  <a:pt x="0" y="0"/>
                </a:moveTo>
                <a:lnTo>
                  <a:pt x="8115300" y="0"/>
                </a:lnTo>
                <a:lnTo>
                  <a:pt x="8115300" y="5739730"/>
                </a:lnTo>
                <a:lnTo>
                  <a:pt x="0" y="57397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550270" y="6776095"/>
            <a:ext cx="4134899" cy="3510905"/>
          </a:xfrm>
          <a:custGeom>
            <a:avLst/>
            <a:gdLst/>
            <a:ahLst/>
            <a:cxnLst/>
            <a:rect l="l" t="t" r="r" b="b"/>
            <a:pathLst>
              <a:path w="4134899" h="3510905">
                <a:moveTo>
                  <a:pt x="0" y="0"/>
                </a:moveTo>
                <a:lnTo>
                  <a:pt x="4134899" y="0"/>
                </a:lnTo>
                <a:lnTo>
                  <a:pt x="4134899" y="3510905"/>
                </a:lnTo>
                <a:lnTo>
                  <a:pt x="0" y="35109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556523">
            <a:off x="12345961" y="-3349645"/>
            <a:ext cx="7356127" cy="7550153"/>
          </a:xfrm>
          <a:custGeom>
            <a:avLst/>
            <a:gdLst/>
            <a:ahLst/>
            <a:cxnLst/>
            <a:rect l="l" t="t" r="r" b="b"/>
            <a:pathLst>
              <a:path w="7356127" h="7550153">
                <a:moveTo>
                  <a:pt x="0" y="0"/>
                </a:moveTo>
                <a:lnTo>
                  <a:pt x="7356127" y="0"/>
                </a:lnTo>
                <a:lnTo>
                  <a:pt x="7356127" y="7550153"/>
                </a:lnTo>
                <a:lnTo>
                  <a:pt x="0" y="75501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685169" y="1989163"/>
            <a:ext cx="2740062" cy="896748"/>
          </a:xfrm>
          <a:custGeom>
            <a:avLst/>
            <a:gdLst/>
            <a:ahLst/>
            <a:cxnLst/>
            <a:rect l="l" t="t" r="r" b="b"/>
            <a:pathLst>
              <a:path w="2740062" h="896748">
                <a:moveTo>
                  <a:pt x="0" y="0"/>
                </a:moveTo>
                <a:lnTo>
                  <a:pt x="2740062" y="0"/>
                </a:lnTo>
                <a:lnTo>
                  <a:pt x="2740062" y="896747"/>
                </a:lnTo>
                <a:lnTo>
                  <a:pt x="0" y="8967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69116" y="559141"/>
            <a:ext cx="1430022" cy="1430022"/>
          </a:xfrm>
          <a:custGeom>
            <a:avLst/>
            <a:gdLst/>
            <a:ahLst/>
            <a:cxnLst/>
            <a:rect l="l" t="t" r="r" b="b"/>
            <a:pathLst>
              <a:path w="1430022" h="1430022">
                <a:moveTo>
                  <a:pt x="0" y="0"/>
                </a:moveTo>
                <a:lnTo>
                  <a:pt x="1430021" y="0"/>
                </a:lnTo>
                <a:lnTo>
                  <a:pt x="1430021" y="1430022"/>
                </a:lnTo>
                <a:lnTo>
                  <a:pt x="0" y="14300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7929269"/>
            <a:ext cx="2995766" cy="2658062"/>
          </a:xfrm>
          <a:custGeom>
            <a:avLst/>
            <a:gdLst/>
            <a:ahLst/>
            <a:cxnLst/>
            <a:rect l="l" t="t" r="r" b="b"/>
            <a:pathLst>
              <a:path w="2995766" h="2658062">
                <a:moveTo>
                  <a:pt x="0" y="0"/>
                </a:moveTo>
                <a:lnTo>
                  <a:pt x="2995766" y="0"/>
                </a:lnTo>
                <a:lnTo>
                  <a:pt x="2995766" y="2658062"/>
                </a:lnTo>
                <a:lnTo>
                  <a:pt x="0" y="26580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07525" y="2789786"/>
            <a:ext cx="7632176" cy="4338860"/>
            <a:chOff x="0" y="0"/>
            <a:chExt cx="2010120" cy="114274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10121" cy="1142745"/>
            </a:xfrm>
            <a:custGeom>
              <a:avLst/>
              <a:gdLst/>
              <a:ahLst/>
              <a:cxnLst/>
              <a:rect l="l" t="t" r="r" b="b"/>
              <a:pathLst>
                <a:path w="2010121" h="1142745">
                  <a:moveTo>
                    <a:pt x="39561" y="0"/>
                  </a:moveTo>
                  <a:lnTo>
                    <a:pt x="1970560" y="0"/>
                  </a:lnTo>
                  <a:cubicBezTo>
                    <a:pt x="1981052" y="0"/>
                    <a:pt x="1991114" y="4168"/>
                    <a:pt x="1998533" y="11587"/>
                  </a:cubicBezTo>
                  <a:cubicBezTo>
                    <a:pt x="2005953" y="19006"/>
                    <a:pt x="2010121" y="29069"/>
                    <a:pt x="2010121" y="39561"/>
                  </a:cubicBezTo>
                  <a:lnTo>
                    <a:pt x="2010121" y="1103184"/>
                  </a:lnTo>
                  <a:cubicBezTo>
                    <a:pt x="2010121" y="1125033"/>
                    <a:pt x="1992409" y="1142745"/>
                    <a:pt x="1970560" y="1142745"/>
                  </a:cubicBezTo>
                  <a:lnTo>
                    <a:pt x="39561" y="1142745"/>
                  </a:lnTo>
                  <a:cubicBezTo>
                    <a:pt x="29069" y="1142745"/>
                    <a:pt x="19006" y="1138577"/>
                    <a:pt x="11587" y="1131158"/>
                  </a:cubicBezTo>
                  <a:cubicBezTo>
                    <a:pt x="4168" y="1123739"/>
                    <a:pt x="0" y="1113676"/>
                    <a:pt x="0" y="1103184"/>
                  </a:cubicBezTo>
                  <a:lnTo>
                    <a:pt x="0" y="39561"/>
                  </a:lnTo>
                  <a:cubicBezTo>
                    <a:pt x="0" y="29069"/>
                    <a:pt x="4168" y="19006"/>
                    <a:pt x="11587" y="11587"/>
                  </a:cubicBezTo>
                  <a:cubicBezTo>
                    <a:pt x="19006" y="4168"/>
                    <a:pt x="29069" y="0"/>
                    <a:pt x="39561" y="0"/>
                  </a:cubicBezTo>
                  <a:close/>
                </a:path>
              </a:pathLst>
            </a:custGeom>
            <a:solidFill>
              <a:srgbClr val="BA254F"/>
            </a:solidFill>
            <a:ln w="38100" cap="rnd">
              <a:solidFill>
                <a:srgbClr val="D78F28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010120" cy="11808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375382" y="4157682"/>
                <a:ext cx="4211217" cy="16030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9600" b="1" dirty="0">
                    <a:solidFill>
                      <a:schemeClr val="bg1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20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96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</m:ctrlPr>
                      </m:sSupPr>
                      <m:e>
                        <m:r>
                          <a:rPr lang="en-US" sz="96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 </m:t>
                        </m:r>
                        <m:r>
                          <a:rPr lang="en-US" sz="96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𝒄𝒎</m:t>
                        </m:r>
                      </m:e>
                      <m:sup>
                        <m:r>
                          <a:rPr lang="en-US" sz="96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𝟑</m:t>
                        </m:r>
                      </m:sup>
                    </m:sSup>
                  </m:oMath>
                </a14:m>
                <a:endParaRPr lang="en-US" sz="4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382" y="4157682"/>
                <a:ext cx="4211217" cy="1603068"/>
              </a:xfrm>
              <a:prstGeom prst="rect">
                <a:avLst/>
              </a:prstGeom>
              <a:blipFill>
                <a:blip r:embed="rId15"/>
                <a:stretch>
                  <a:fillRect l="-15362" t="-17871" b="-42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47</TotalTime>
  <Words>415</Words>
  <Application>Microsoft Office PowerPoint</Application>
  <PresentationFormat>Custom</PresentationFormat>
  <Paragraphs>54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Bungee</vt:lpstr>
      <vt:lpstr>#9Slide07 Crocante</vt:lpstr>
      <vt:lpstr>Open Sans Bold</vt:lpstr>
      <vt:lpstr>Arial</vt:lpstr>
      <vt:lpstr>Calibri</vt:lpstr>
      <vt:lpstr>Open Sans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T23_B48(Tr.39)</dc:title>
  <dc:subject>9Slide.vn</dc:subject>
  <dc:creator>Admin</dc:creator>
  <dc:description>9Slide.vn</dc:description>
  <cp:lastModifiedBy>9Slide</cp:lastModifiedBy>
  <cp:revision>47</cp:revision>
  <dcterms:created xsi:type="dcterms:W3CDTF">2006-08-16T00:00:00Z</dcterms:created>
  <dcterms:modified xsi:type="dcterms:W3CDTF">2025-02-23T14:10:08Z</dcterms:modified>
  <cp:category>9Slide.vn</cp:category>
  <dc:identifier>DAGagPQaw_A</dc:identifier>
</cp:coreProperties>
</file>