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5" r:id="rId2"/>
    <p:sldMasterId id="2147483701" r:id="rId3"/>
  </p:sldMasterIdLst>
  <p:notesMasterIdLst>
    <p:notesMasterId r:id="rId25"/>
  </p:notesMasterIdLst>
  <p:sldIdLst>
    <p:sldId id="257" r:id="rId4"/>
    <p:sldId id="271" r:id="rId5"/>
    <p:sldId id="328" r:id="rId6"/>
    <p:sldId id="308" r:id="rId7"/>
    <p:sldId id="329" r:id="rId8"/>
    <p:sldId id="311" r:id="rId9"/>
    <p:sldId id="310" r:id="rId10"/>
    <p:sldId id="258" r:id="rId11"/>
    <p:sldId id="274" r:id="rId12"/>
    <p:sldId id="281" r:id="rId13"/>
    <p:sldId id="290" r:id="rId14"/>
    <p:sldId id="291" r:id="rId15"/>
    <p:sldId id="285" r:id="rId16"/>
    <p:sldId id="283" r:id="rId17"/>
    <p:sldId id="288" r:id="rId18"/>
    <p:sldId id="289" r:id="rId19"/>
    <p:sldId id="284" r:id="rId20"/>
    <p:sldId id="292" r:id="rId21"/>
    <p:sldId id="293" r:id="rId22"/>
    <p:sldId id="287" r:id="rId23"/>
    <p:sldId id="269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  <p:embeddedFont>
      <p:font typeface="#9Slide07 HoneyCream" pitchFamily="2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0EC5B-6D64-4CCE-8C0F-2E3D7AB34B9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72E7B-7502-4E52-816F-3C7774F0A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4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A6871-E730-4953-83B6-2D3579E34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B1EB88-51C0-4133-9DC5-62B7EBBF0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A65093-E2AD-4398-92E7-55CF4F3E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4C2D06-AA54-4FA0-93A2-FFE70C90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3F6D67-E1DF-4993-9E62-5F8D80F0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58845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435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9841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5039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42758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7414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9229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022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5651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378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225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0C5F05-3A80-B139-88B8-557446D581F5}"/>
              </a:ext>
            </a:extLst>
          </p:cNvPr>
          <p:cNvSpPr/>
          <p:nvPr userDrawn="1"/>
        </p:nvSpPr>
        <p:spPr>
          <a:xfrm>
            <a:off x="304800" y="365125"/>
            <a:ext cx="11612880" cy="6294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6621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47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2236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3111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1041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420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3753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788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0479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7196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57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180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6885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5288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5216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4219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7660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7124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3874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32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5951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26834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723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6892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83638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94552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3130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F669D44-A795-48C1-DEF3-2252B7E33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568780A-43A6-43EB-A845-B59FF9C5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299EB-FD05-4596-A0FB-247243817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3968A8-04BC-4AB4-A1A4-914083E17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3D2B-98B1-496A-8030-CCF2D5215B8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893D22-5BD5-47C4-96C4-30F93B418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79A27A-5FC8-4C2B-B506-4A2AB9365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237" y="-11981"/>
            <a:ext cx="12201237" cy="688196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464948E-F1FB-FADD-3935-0B61BBDA97F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FD08B-937E-EB31-527A-7A64DCDA7F3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28F19F-EE08-A941-4053-24AD13D5E8F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5EC3B-39B5-3AF4-9F8D-889745FA475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7822-A696-05B2-BEE5-368F66FEC58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324111-DC25-66AA-D2A9-D8B5C81E002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C2A62C-3FE1-B23C-EB06-FD3C5A2D891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3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0" r:id="rId1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278A2214-A762-8E3D-C40F-1FE34D2825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320766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462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99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78859E81-58D3-DB1F-F678-58E8562196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1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1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1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2"/>
            <a:ext cx="2186248" cy="787400"/>
          </a:xfrm>
          <a:prstGeom prst="rect">
            <a:avLst/>
          </a:prstGeom>
        </p:spPr>
        <p:txBody>
          <a:bodyPr vert="horz" lIns="72384" tIns="36192" rIns="72384" bIns="3619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39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4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34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8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8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40"/>
            <a:ext cx="2186248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40"/>
            <a:ext cx="2186248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7.xml"/><Relationship Id="rId18" Type="http://schemas.microsoft.com/office/2007/relationships/hdphoto" Target="../media/hdphoto4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279FFE-B493-B837-849C-912A0DFB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30" y="3541286"/>
            <a:ext cx="5941583" cy="3531800"/>
          </a:xfrm>
          <a:prstGeom prst="rect">
            <a:avLst/>
          </a:prstGeom>
        </p:spPr>
      </p:pic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 descr="A green and white logo&#10;&#10;Description automatically generated">
            <a:extLst>
              <a:ext uri="{FF2B5EF4-FFF2-40B4-BE49-F238E27FC236}">
                <a16:creationId xmlns:a16="http://schemas.microsoft.com/office/drawing/2014/main" id="{33BF7452-E999-B4D5-D1C9-016C0A171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1" y="-155379"/>
            <a:ext cx="1875660" cy="1875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C05D46-A1DF-0F42-158E-6909D3466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118" y="168719"/>
            <a:ext cx="3394041" cy="15515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2F9580-AB44-0CB3-736E-C3EDC2C91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047" y="1370923"/>
            <a:ext cx="8801903" cy="16536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65AF34-8B22-C245-84E0-9A386B98F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701" y="5853120"/>
            <a:ext cx="2816596" cy="128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FF6BC7-A4FC-726A-569F-A11F368E32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2052" y="2898102"/>
            <a:ext cx="2158171" cy="1286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FBC7B3-E22D-D018-C740-1A71BE9D3C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00302">
            <a:off x="-144403" y="1640331"/>
            <a:ext cx="3303808" cy="20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F24054-FDF7-8CB2-03EE-0789A5751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9" t="6591" r="5981" b="70682"/>
          <a:stretch/>
        </p:blipFill>
        <p:spPr>
          <a:xfrm>
            <a:off x="2489546" y="1802078"/>
            <a:ext cx="6948744" cy="1540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46BAD2-BA8D-0612-78F4-B7EBCFB7D9C9}"/>
              </a:ext>
            </a:extLst>
          </p:cNvPr>
          <p:cNvSpPr txBox="1"/>
          <p:nvPr/>
        </p:nvSpPr>
        <p:spPr>
          <a:xfrm>
            <a:off x="1749797" y="715999"/>
            <a:ext cx="8823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khai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909A6A-F344-746E-005F-F2E28C0CB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90" y="715999"/>
            <a:ext cx="1246707" cy="88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69C69D-6991-8793-791A-A04ADAB666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487"/>
          <a:stretch/>
        </p:blipFill>
        <p:spPr>
          <a:xfrm>
            <a:off x="6325825" y="3666833"/>
            <a:ext cx="4937062" cy="2563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99C939-6A92-36AC-0FB8-AF1A5D508807}"/>
              </a:ext>
            </a:extLst>
          </p:cNvPr>
          <p:cNvSpPr txBox="1"/>
          <p:nvPr/>
        </p:nvSpPr>
        <p:spPr>
          <a:xfrm>
            <a:off x="578068" y="3666833"/>
            <a:ext cx="5288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khai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32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7DA6520B-B96C-450F-2F1C-FC18044CC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" y="1992970"/>
            <a:ext cx="7876715" cy="4865030"/>
          </a:xfrm>
          <a:prstGeom prst="rect">
            <a:avLst/>
          </a:prstGeom>
        </p:spPr>
      </p:pic>
      <p:pic>
        <p:nvPicPr>
          <p:cNvPr id="4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D0A8D8DB-05F6-DC91-D7CA-7EC33AA02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272" y="2482702"/>
            <a:ext cx="3679196" cy="20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40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BBAD4DC-CB8F-7B65-D892-459C6AFE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6"/>
          <a:stretch/>
        </p:blipFill>
        <p:spPr>
          <a:xfrm>
            <a:off x="3352799" y="1530798"/>
            <a:ext cx="4974767" cy="893425"/>
          </a:xfrm>
          <a:prstGeom prst="rect">
            <a:avLst/>
          </a:prstGeom>
        </p:spPr>
      </p:pic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6C528D2-1C52-E001-DB58-86347448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2"/>
          <a:stretch/>
        </p:blipFill>
        <p:spPr>
          <a:xfrm>
            <a:off x="2427767" y="2746858"/>
            <a:ext cx="7102456" cy="37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7821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F0132-66A5-5E03-28D2-2A5BB4053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97722-82D3-3BB7-FC16-1A62EC10C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9" t="6591" r="5981" b="70682"/>
          <a:stretch/>
        </p:blipFill>
        <p:spPr>
          <a:xfrm>
            <a:off x="503090" y="2876822"/>
            <a:ext cx="11185819" cy="2479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FAE46-13A7-2B77-D214-1689F9AA7853}"/>
              </a:ext>
            </a:extLst>
          </p:cNvPr>
          <p:cNvSpPr txBox="1"/>
          <p:nvPr/>
        </p:nvSpPr>
        <p:spPr>
          <a:xfrm>
            <a:off x="2865120" y="1315933"/>
            <a:ext cx="8823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D69943-B188-8050-2FEB-987F435A4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00" y="1181465"/>
            <a:ext cx="2072820" cy="14692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C0EA239-1B41-0C19-A381-0AF7E963B34B}"/>
              </a:ext>
            </a:extLst>
          </p:cNvPr>
          <p:cNvSpPr/>
          <p:nvPr/>
        </p:nvSpPr>
        <p:spPr>
          <a:xfrm>
            <a:off x="3253654" y="2554937"/>
            <a:ext cx="2682240" cy="35736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6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D241C-570F-DD0B-A622-58072E695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37" t="15122" r="7982"/>
          <a:stretch/>
        </p:blipFill>
        <p:spPr>
          <a:xfrm>
            <a:off x="3566160" y="2409988"/>
            <a:ext cx="5059680" cy="3891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9E2F1-EE2E-950D-0C78-406462AD58ED}"/>
              </a:ext>
            </a:extLst>
          </p:cNvPr>
          <p:cNvSpPr txBox="1"/>
          <p:nvPr/>
        </p:nvSpPr>
        <p:spPr>
          <a:xfrm>
            <a:off x="503091" y="556831"/>
            <a:ext cx="11185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kiểm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khai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503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7DA6520B-B96C-450F-2F1C-FC18044CC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" y="1992970"/>
            <a:ext cx="7876715" cy="4865030"/>
          </a:xfrm>
          <a:prstGeom prst="rect">
            <a:avLst/>
          </a:prstGeom>
        </p:spPr>
      </p:pic>
      <p:pic>
        <p:nvPicPr>
          <p:cNvPr id="4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D0A8D8DB-05F6-DC91-D7CA-7EC33AA02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272" y="2482702"/>
            <a:ext cx="3679196" cy="20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36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BBAD4DC-CB8F-7B65-D892-459C6AFE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6"/>
          <a:stretch/>
        </p:blipFill>
        <p:spPr>
          <a:xfrm>
            <a:off x="3352799" y="1530798"/>
            <a:ext cx="4974767" cy="893425"/>
          </a:xfrm>
          <a:prstGeom prst="rect">
            <a:avLst/>
          </a:prstGeom>
        </p:spPr>
      </p:pic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6C528D2-1C52-E001-DB58-86347448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2"/>
          <a:stretch/>
        </p:blipFill>
        <p:spPr>
          <a:xfrm>
            <a:off x="2427767" y="2746858"/>
            <a:ext cx="7102456" cy="37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831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89F3D-C4BF-E89A-6097-436D09D93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96" b="1960"/>
          <a:stretch/>
        </p:blipFill>
        <p:spPr>
          <a:xfrm>
            <a:off x="2223547" y="2443724"/>
            <a:ext cx="7744906" cy="4048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1CB33-A005-2951-D790-741BC7391828}"/>
              </a:ext>
            </a:extLst>
          </p:cNvPr>
          <p:cNvSpPr txBox="1"/>
          <p:nvPr/>
        </p:nvSpPr>
        <p:spPr>
          <a:xfrm>
            <a:off x="503091" y="587311"/>
            <a:ext cx="11185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cắt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khai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2528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D0A8D8DB-05F6-DC91-D7CA-7EC33AA02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272" y="2482702"/>
            <a:ext cx="3679196" cy="2068033"/>
          </a:xfrm>
          <a:prstGeom prst="rect">
            <a:avLst/>
          </a:prstGeom>
        </p:spPr>
      </p:pic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F3CABD8B-E797-2EDA-2EB5-FE0F5789C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2" y="798366"/>
            <a:ext cx="7102456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94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BBAD4DC-CB8F-7B65-D892-459C6AFE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6"/>
          <a:stretch/>
        </p:blipFill>
        <p:spPr>
          <a:xfrm>
            <a:off x="3352799" y="1530798"/>
            <a:ext cx="4974767" cy="893425"/>
          </a:xfrm>
          <a:prstGeom prst="rect">
            <a:avLst/>
          </a:prstGeom>
        </p:spPr>
      </p:pic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6C528D2-1C52-E001-DB58-86347448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2"/>
          <a:stretch/>
        </p:blipFill>
        <p:spPr>
          <a:xfrm>
            <a:off x="2427767" y="2746858"/>
            <a:ext cx="7102456" cy="37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1366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C5B5A0-0B62-4F32-74BA-C93144EB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232" y="1370072"/>
            <a:ext cx="616359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155A9-E0D2-2EBE-BA04-D00414332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15259F-EC06-C4DF-09F3-256406EC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96" r="-9032" b="1960"/>
          <a:stretch/>
        </p:blipFill>
        <p:spPr>
          <a:xfrm>
            <a:off x="1163660" y="1140542"/>
            <a:ext cx="10526893" cy="504689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C58FF2-8159-47A9-0DED-C05AA03D29D1}"/>
              </a:ext>
            </a:extLst>
          </p:cNvPr>
          <p:cNvCxnSpPr/>
          <p:nvPr/>
        </p:nvCxnSpPr>
        <p:spPr>
          <a:xfrm>
            <a:off x="7486773" y="2545080"/>
            <a:ext cx="0" cy="176784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660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C3B91-E59F-7BB7-8DDA-155B7A74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99" y="3429000"/>
            <a:ext cx="5941583" cy="35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6C205D-0307-72DE-E6EB-C2427F20F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70" y="347153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1476" y="34909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latin typeface="UTM Colossalis" panose="02040603050506020204" pitchFamily="18" charset="0"/>
                </a:rPr>
                <a:t>GIÚP MẸ </a:t>
              </a:r>
            </a:p>
            <a:p>
              <a:r>
                <a:rPr lang="vi-VN" sz="8000" dirty="0"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latin typeface="UTM Colossalis" panose="02040603050506020204" pitchFamily="18" charset="0"/>
                </a:rPr>
                <a:t>              DỌN NHÀ</a:t>
              </a:r>
              <a:endParaRPr lang="en-US" sz="8000" dirty="0"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latin typeface="UTM Colossalis" panose="02040603050506020204" pitchFamily="18" charset="0"/>
                </a:rPr>
                <a:t>GIÚP MẸ</a:t>
              </a:r>
            </a:p>
            <a:p>
              <a:pPr algn="ctr"/>
              <a:r>
                <a:rPr lang="vi-VN" sz="800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latin typeface="UTM Colossalis" panose="02040603050506020204" pitchFamily="18" charset="0"/>
                </a:rPr>
                <a:t>                             DỌN NHÀ</a:t>
              </a:r>
              <a:endParaRPr lang="en-US" sz="800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7856" y="2416736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trụ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321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21" y="2476675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70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3516" y="3810001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lập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phương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96" y="3886955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5405" y="258290"/>
            <a:ext cx="8347599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1: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triển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khối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D94E9-D5E7-ECA1-431B-F09B218A9E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1073"/>
          <a:stretch/>
        </p:blipFill>
        <p:spPr>
          <a:xfrm>
            <a:off x="9354957" y="32744"/>
            <a:ext cx="2561638" cy="21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7856" y="2416736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1, 2, 4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321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2, 3, 4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21" y="2476675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70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3516" y="3810001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1, 3, 4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96" y="3886955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457" y="65788"/>
            <a:ext cx="7315200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2: Những hình nào là hình khai triển của hình lập phương?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EC943-5470-E215-C8F4-505A484482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4678" y="0"/>
            <a:ext cx="4677595" cy="22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1200" y="3810001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4521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lập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phương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65" y="3869940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70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8716" y="2320916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err="1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trụ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96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843" y="435444"/>
            <a:ext cx="8272753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3: Hình dưới đây là hình khai triển của hình gì?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19FFE-22B4-543E-5DB7-3243F172EB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0789" y="370890"/>
            <a:ext cx="3570368" cy="18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A4328E-B98F-7E44-9F6F-FEECF723C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61" y="0"/>
            <a:ext cx="1010804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BB6E17-4033-6861-98E9-F09DE9DBA52C}"/>
              </a:ext>
            </a:extLst>
          </p:cNvPr>
          <p:cNvSpPr txBox="1"/>
          <p:nvPr/>
        </p:nvSpPr>
        <p:spPr>
          <a:xfrm>
            <a:off x="1768182" y="830738"/>
            <a:ext cx="6271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endParaRPr lang="en-US" sz="36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957BE8-605B-A4A8-5199-71D6DBA2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44" y="437399"/>
            <a:ext cx="1828959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576B4-D18F-F581-DB48-0DB3F988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14" t="50882" r="24530" b="5174"/>
          <a:stretch/>
        </p:blipFill>
        <p:spPr>
          <a:xfrm>
            <a:off x="609520" y="3312645"/>
            <a:ext cx="10483162" cy="2942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9540A-8306-3DBB-40D8-417C908104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512" t="12469" r="6704" b="46854"/>
          <a:stretch/>
        </p:blipFill>
        <p:spPr>
          <a:xfrm>
            <a:off x="8129211" y="437399"/>
            <a:ext cx="2963471" cy="248190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4AB68A-4648-470F-3EC9-C19349EB6B1D}"/>
              </a:ext>
            </a:extLst>
          </p:cNvPr>
          <p:cNvSpPr/>
          <p:nvPr/>
        </p:nvSpPr>
        <p:spPr>
          <a:xfrm>
            <a:off x="4145280" y="5278412"/>
            <a:ext cx="1002555" cy="9459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79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</TotalTime>
  <Words>274</Words>
  <Application>Microsoft Office PowerPoint</Application>
  <PresentationFormat>Widescreen</PresentationFormat>
  <Paragraphs>30</Paragraphs>
  <Slides>21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#9Slide07 HoneyCream</vt:lpstr>
      <vt:lpstr>Times New Roman</vt:lpstr>
      <vt:lpstr>Calibri Light</vt:lpstr>
      <vt:lpstr>等线</vt:lpstr>
      <vt:lpstr>Aptos</vt:lpstr>
      <vt:lpstr>Arial</vt:lpstr>
      <vt:lpstr>Arial-Rounded</vt:lpstr>
      <vt:lpstr>UTM Avo</vt:lpstr>
      <vt:lpstr>Cambria</vt:lpstr>
      <vt:lpstr>UTM Colossalis</vt:lpstr>
      <vt:lpstr>SVN-Newton</vt:lpstr>
      <vt:lpstr>等线 Light</vt:lpstr>
      <vt:lpstr>SVN-Good Dog</vt:lpstr>
      <vt:lpstr>Calibri</vt:lpstr>
      <vt:lpstr>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thaom</dc:creator>
  <cp:keywords>mangnon</cp:keywords>
  <dc:description>9Slide.vn</dc:description>
  <cp:lastModifiedBy>Thao Dao Thi Thu</cp:lastModifiedBy>
  <cp:revision>4</cp:revision>
  <dcterms:created xsi:type="dcterms:W3CDTF">2025-01-03T14:41:03Z</dcterms:created>
  <dcterms:modified xsi:type="dcterms:W3CDTF">2025-03-02T17:51:30Z</dcterms:modified>
  <cp:category>9Slide.vn</cp:category>
</cp:coreProperties>
</file>