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mbria" panose="02040503050406030204" pitchFamily="18"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Open Sans Bold" panose="020B0806030504020204" charset="0"/>
      <p:regular r:id="rId25"/>
      <p:bold r:id="rId26"/>
    </p:embeddedFont>
    <p:embeddedFont>
      <p:font typeface="Open Sans Bold Italics" panose="020B0604020202020204" charset="0"/>
      <p:regular r:id="rId27"/>
      <p:bold r:id="rId28"/>
      <p:italic r:id="rId29"/>
      <p:boldItalic r:id="rId30"/>
    </p:embeddedFont>
    <p:embeddedFont>
      <p:font typeface="Open Sans Ultra-Bold"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2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97" autoAdjust="0"/>
    <p:restoredTop sz="94689" autoAdjust="0"/>
  </p:normalViewPr>
  <p:slideViewPr>
    <p:cSldViewPr>
      <p:cViewPr varScale="1">
        <p:scale>
          <a:sx n="51" d="100"/>
          <a:sy n="51" d="100"/>
        </p:scale>
        <p:origin x="47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B87DB766-C9C4-0458-82C8-31078C88E6AC}"/>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C22CBE9F-F9B3-994C-92C0-156C4B99FD4D}"/>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97EB69F8-901A-B847-90F4-3027B09D80B8}"/>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CDB011B8-AF34-9948-B96E-2B0A648061F0}"/>
              </a:ext>
            </a:extLst>
          </p:cNvPr>
          <p:cNvGrpSpPr/>
          <p:nvPr/>
        </p:nvGrpSpPr>
        <p:grpSpPr>
          <a:xfrm>
            <a:off x="-717197" y="-497614"/>
            <a:ext cx="19200398" cy="13622896"/>
            <a:chOff x="17528773" y="2765259"/>
            <a:chExt cx="17772824" cy="13622896"/>
          </a:xfrm>
        </p:grpSpPr>
        <p:grpSp>
          <p:nvGrpSpPr>
            <p:cNvPr id="2" name="Group 2"/>
            <p:cNvGrpSpPr/>
            <p:nvPr/>
          </p:nvGrpSpPr>
          <p:grpSpPr>
            <a:xfrm>
              <a:off x="17559529" y="7222291"/>
              <a:ext cx="4465951" cy="4609300"/>
              <a:chOff x="504306" y="907864"/>
              <a:chExt cx="10476600" cy="5893088"/>
            </a:xfrm>
          </p:grpSpPr>
          <p:sp>
            <p:nvSpPr>
              <p:cNvPr id="3" name="Freeform 3"/>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9FCE4CD3-34CF-114D-B3FD-615DB288B1F3}"/>
                </a:ext>
              </a:extLst>
            </p:cNvPr>
            <p:cNvGrpSpPr/>
            <p:nvPr/>
          </p:nvGrpSpPr>
          <p:grpSpPr>
            <a:xfrm>
              <a:off x="21971151" y="2778258"/>
              <a:ext cx="4465951" cy="4609300"/>
              <a:chOff x="55942" y="950589"/>
              <a:chExt cx="10476600" cy="5893088"/>
            </a:xfrm>
          </p:grpSpPr>
          <p:sp>
            <p:nvSpPr>
              <p:cNvPr id="20" name="Freeform 3">
                <a:extLst>
                  <a:ext uri="{FF2B5EF4-FFF2-40B4-BE49-F238E27FC236}">
                    <a16:creationId xmlns:a16="http://schemas.microsoft.com/office/drawing/2014/main" id="{B55F7337-AC1C-D048-8429-E0DFD6B7616E}"/>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A7C56EAA-32D4-864C-B70F-D4794A192034}"/>
                </a:ext>
              </a:extLst>
            </p:cNvPr>
            <p:cNvGrpSpPr/>
            <p:nvPr/>
          </p:nvGrpSpPr>
          <p:grpSpPr>
            <a:xfrm>
              <a:off x="17528773" y="11771059"/>
              <a:ext cx="4465951" cy="4609300"/>
              <a:chOff x="438863" y="830472"/>
              <a:chExt cx="10476600" cy="5893088"/>
            </a:xfrm>
          </p:grpSpPr>
          <p:sp>
            <p:nvSpPr>
              <p:cNvPr id="22" name="Freeform 3">
                <a:extLst>
                  <a:ext uri="{FF2B5EF4-FFF2-40B4-BE49-F238E27FC236}">
                    <a16:creationId xmlns:a16="http://schemas.microsoft.com/office/drawing/2014/main" id="{7C5D5102-CDAB-9E48-B282-E5A7942BDA6D}"/>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5" name="Group 2">
              <a:extLst>
                <a:ext uri="{FF2B5EF4-FFF2-40B4-BE49-F238E27FC236}">
                  <a16:creationId xmlns:a16="http://schemas.microsoft.com/office/drawing/2014/main" id="{C8F4DB77-CA1B-134E-9337-B164EBB26A33}"/>
                </a:ext>
              </a:extLst>
            </p:cNvPr>
            <p:cNvGrpSpPr/>
            <p:nvPr/>
          </p:nvGrpSpPr>
          <p:grpSpPr>
            <a:xfrm>
              <a:off x="17558892" y="2765259"/>
              <a:ext cx="4465951" cy="4609300"/>
              <a:chOff x="516767" y="940438"/>
              <a:chExt cx="10476600" cy="5893088"/>
            </a:xfrm>
          </p:grpSpPr>
          <p:sp>
            <p:nvSpPr>
              <p:cNvPr id="26" name="Freeform 3">
                <a:extLst>
                  <a:ext uri="{FF2B5EF4-FFF2-40B4-BE49-F238E27FC236}">
                    <a16:creationId xmlns:a16="http://schemas.microsoft.com/office/drawing/2014/main" id="{4E4F7EF1-916F-1741-8F5B-22C56F4C9BF2}"/>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9" name="Group 2">
              <a:extLst>
                <a:ext uri="{FF2B5EF4-FFF2-40B4-BE49-F238E27FC236}">
                  <a16:creationId xmlns:a16="http://schemas.microsoft.com/office/drawing/2014/main" id="{E53ECDA3-6B35-6E4C-85B3-FAA52A90F9D5}"/>
                </a:ext>
              </a:extLst>
            </p:cNvPr>
            <p:cNvGrpSpPr/>
            <p:nvPr/>
          </p:nvGrpSpPr>
          <p:grpSpPr>
            <a:xfrm>
              <a:off x="26412893" y="2772049"/>
              <a:ext cx="4465951" cy="4609300"/>
              <a:chOff x="64786" y="949119"/>
              <a:chExt cx="10476600" cy="5893088"/>
            </a:xfrm>
          </p:grpSpPr>
          <p:sp>
            <p:nvSpPr>
              <p:cNvPr id="30" name="Freeform 3">
                <a:extLst>
                  <a:ext uri="{FF2B5EF4-FFF2-40B4-BE49-F238E27FC236}">
                    <a16:creationId xmlns:a16="http://schemas.microsoft.com/office/drawing/2014/main" id="{BEBAD834-2F6F-F649-9A8C-DDD3615375C9}"/>
                  </a:ext>
                </a:extLst>
              </p:cNvPr>
              <p:cNvSpPr/>
              <p:nvPr/>
            </p:nvSpPr>
            <p:spPr>
              <a:xfrm>
                <a:off x="64786" y="94911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31" name="Group 2">
              <a:extLst>
                <a:ext uri="{FF2B5EF4-FFF2-40B4-BE49-F238E27FC236}">
                  <a16:creationId xmlns:a16="http://schemas.microsoft.com/office/drawing/2014/main" id="{835987C4-ED91-094F-8BAB-C570D304C4E5}"/>
                </a:ext>
              </a:extLst>
            </p:cNvPr>
            <p:cNvGrpSpPr/>
            <p:nvPr/>
          </p:nvGrpSpPr>
          <p:grpSpPr>
            <a:xfrm>
              <a:off x="30816277" y="2772049"/>
              <a:ext cx="4465951" cy="4609300"/>
              <a:chOff x="-24257" y="993558"/>
              <a:chExt cx="10476600" cy="5893088"/>
            </a:xfrm>
          </p:grpSpPr>
          <p:sp>
            <p:nvSpPr>
              <p:cNvPr id="32" name="Freeform 3">
                <a:extLst>
                  <a:ext uri="{FF2B5EF4-FFF2-40B4-BE49-F238E27FC236}">
                    <a16:creationId xmlns:a16="http://schemas.microsoft.com/office/drawing/2014/main" id="{1E110D2C-76DF-D543-B05F-B4B06BEEE67C}"/>
                  </a:ext>
                </a:extLst>
              </p:cNvPr>
              <p:cNvSpPr/>
              <p:nvPr/>
            </p:nvSpPr>
            <p:spPr>
              <a:xfrm>
                <a:off x="-24257" y="99355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33" name="Group 2">
              <a:extLst>
                <a:ext uri="{FF2B5EF4-FFF2-40B4-BE49-F238E27FC236}">
                  <a16:creationId xmlns:a16="http://schemas.microsoft.com/office/drawing/2014/main" id="{7B90AFEF-4FDA-4C4E-B22A-4AB1D9E8C086}"/>
                </a:ext>
              </a:extLst>
            </p:cNvPr>
            <p:cNvGrpSpPr/>
            <p:nvPr/>
          </p:nvGrpSpPr>
          <p:grpSpPr>
            <a:xfrm>
              <a:off x="21938068" y="7222291"/>
              <a:ext cx="8960180" cy="4632287"/>
              <a:chOff x="212210" y="790199"/>
              <a:chExt cx="21019534" cy="5922477"/>
            </a:xfrm>
          </p:grpSpPr>
          <p:sp>
            <p:nvSpPr>
              <p:cNvPr id="34" name="Freeform 3">
                <a:extLst>
                  <a:ext uri="{FF2B5EF4-FFF2-40B4-BE49-F238E27FC236}">
                    <a16:creationId xmlns:a16="http://schemas.microsoft.com/office/drawing/2014/main" id="{AEFED580-D898-164B-AA7F-C7083985A89E}"/>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48" name="Freeform 3">
                <a:extLst>
                  <a:ext uri="{FF2B5EF4-FFF2-40B4-BE49-F238E27FC236}">
                    <a16:creationId xmlns:a16="http://schemas.microsoft.com/office/drawing/2014/main" id="{51338090-EF5C-8141-BA93-2E26285A3978}"/>
                  </a:ext>
                </a:extLst>
              </p:cNvPr>
              <p:cNvSpPr/>
              <p:nvPr/>
            </p:nvSpPr>
            <p:spPr>
              <a:xfrm>
                <a:off x="10755144" y="81958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37" name="Group 2">
              <a:extLst>
                <a:ext uri="{FF2B5EF4-FFF2-40B4-BE49-F238E27FC236}">
                  <a16:creationId xmlns:a16="http://schemas.microsoft.com/office/drawing/2014/main" id="{F5695479-1353-BC4B-A5AE-2CD02D6BD703}"/>
                </a:ext>
              </a:extLst>
            </p:cNvPr>
            <p:cNvGrpSpPr/>
            <p:nvPr/>
          </p:nvGrpSpPr>
          <p:grpSpPr>
            <a:xfrm>
              <a:off x="30816277" y="7222291"/>
              <a:ext cx="4465951" cy="4609300"/>
              <a:chOff x="-10301" y="856057"/>
              <a:chExt cx="10476600" cy="5893088"/>
            </a:xfrm>
          </p:grpSpPr>
          <p:sp>
            <p:nvSpPr>
              <p:cNvPr id="38" name="Freeform 3">
                <a:extLst>
                  <a:ext uri="{FF2B5EF4-FFF2-40B4-BE49-F238E27FC236}">
                    <a16:creationId xmlns:a16="http://schemas.microsoft.com/office/drawing/2014/main" id="{51377CB8-B1CD-EF40-BBD2-B3644AD2CCB4}"/>
                  </a:ext>
                </a:extLst>
              </p:cNvPr>
              <p:cNvSpPr/>
              <p:nvPr/>
            </p:nvSpPr>
            <p:spPr>
              <a:xfrm>
                <a:off x="-10301" y="856057"/>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39" name="Group 2">
              <a:extLst>
                <a:ext uri="{FF2B5EF4-FFF2-40B4-BE49-F238E27FC236}">
                  <a16:creationId xmlns:a16="http://schemas.microsoft.com/office/drawing/2014/main" id="{55CC60DD-B0DC-9049-B2E4-67B9513B7F28}"/>
                </a:ext>
              </a:extLst>
            </p:cNvPr>
            <p:cNvGrpSpPr/>
            <p:nvPr/>
          </p:nvGrpSpPr>
          <p:grpSpPr>
            <a:xfrm>
              <a:off x="21964612" y="11778855"/>
              <a:ext cx="4465951" cy="4609300"/>
              <a:chOff x="289724" y="910774"/>
              <a:chExt cx="10476600" cy="5893088"/>
            </a:xfrm>
          </p:grpSpPr>
          <p:sp>
            <p:nvSpPr>
              <p:cNvPr id="40" name="Freeform 3">
                <a:extLst>
                  <a:ext uri="{FF2B5EF4-FFF2-40B4-BE49-F238E27FC236}">
                    <a16:creationId xmlns:a16="http://schemas.microsoft.com/office/drawing/2014/main" id="{0AACE1F4-2BA6-414D-9F73-BE73A36A1F6B}"/>
                  </a:ext>
                </a:extLst>
              </p:cNvPr>
              <p:cNvSpPr/>
              <p:nvPr/>
            </p:nvSpPr>
            <p:spPr>
              <a:xfrm>
                <a:off x="289724" y="91077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41" name="Group 2">
              <a:extLst>
                <a:ext uri="{FF2B5EF4-FFF2-40B4-BE49-F238E27FC236}">
                  <a16:creationId xmlns:a16="http://schemas.microsoft.com/office/drawing/2014/main" id="{D1FC16B9-8540-8343-99F0-EF183CB8BFB0}"/>
                </a:ext>
              </a:extLst>
            </p:cNvPr>
            <p:cNvGrpSpPr/>
            <p:nvPr/>
          </p:nvGrpSpPr>
          <p:grpSpPr>
            <a:xfrm>
              <a:off x="26432298" y="11778855"/>
              <a:ext cx="4465951" cy="4609300"/>
              <a:chOff x="136557" y="868781"/>
              <a:chExt cx="10476600" cy="5893088"/>
            </a:xfrm>
          </p:grpSpPr>
          <p:sp>
            <p:nvSpPr>
              <p:cNvPr id="42" name="Freeform 3">
                <a:extLst>
                  <a:ext uri="{FF2B5EF4-FFF2-40B4-BE49-F238E27FC236}">
                    <a16:creationId xmlns:a16="http://schemas.microsoft.com/office/drawing/2014/main" id="{2568882F-A1BF-2349-8DBB-B9A644329852}"/>
                  </a:ext>
                </a:extLst>
              </p:cNvPr>
              <p:cNvSpPr/>
              <p:nvPr/>
            </p:nvSpPr>
            <p:spPr>
              <a:xfrm>
                <a:off x="136557" y="8687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43" name="Group 2">
              <a:extLst>
                <a:ext uri="{FF2B5EF4-FFF2-40B4-BE49-F238E27FC236}">
                  <a16:creationId xmlns:a16="http://schemas.microsoft.com/office/drawing/2014/main" id="{511C3110-D029-044C-833C-B294C0EDC295}"/>
                </a:ext>
              </a:extLst>
            </p:cNvPr>
            <p:cNvGrpSpPr/>
            <p:nvPr/>
          </p:nvGrpSpPr>
          <p:grpSpPr>
            <a:xfrm>
              <a:off x="30835646" y="11771059"/>
              <a:ext cx="4465951" cy="4609300"/>
              <a:chOff x="-167537" y="816820"/>
              <a:chExt cx="10476600" cy="5893088"/>
            </a:xfrm>
          </p:grpSpPr>
          <p:sp>
            <p:nvSpPr>
              <p:cNvPr id="44" name="Freeform 3">
                <a:extLst>
                  <a:ext uri="{FF2B5EF4-FFF2-40B4-BE49-F238E27FC236}">
                    <a16:creationId xmlns:a16="http://schemas.microsoft.com/office/drawing/2014/main" id="{A0A3C9C7-E291-114F-BD55-5A5DA46C4671}"/>
                  </a:ext>
                </a:extLst>
              </p:cNvPr>
              <p:cNvSpPr/>
              <p:nvPr/>
            </p:nvSpPr>
            <p:spPr>
              <a:xfrm>
                <a:off x="-167537" y="81682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pic>
        <p:nvPicPr>
          <p:cNvPr id="49" name="Picture 48">
            <a:extLst>
              <a:ext uri="{FF2B5EF4-FFF2-40B4-BE49-F238E27FC236}">
                <a16:creationId xmlns:a16="http://schemas.microsoft.com/office/drawing/2014/main" id="{29DEC12E-9C65-164F-B3F9-301AB6BBCB91}"/>
              </a:ext>
            </a:extLst>
          </p:cNvPr>
          <p:cNvPicPr>
            <a:picLocks noChangeAspect="1"/>
          </p:cNvPicPr>
          <p:nvPr/>
        </p:nvPicPr>
        <p:blipFill>
          <a:blip r:embed="rId2"/>
          <a:stretch>
            <a:fillRect/>
          </a:stretch>
        </p:blipFill>
        <p:spPr>
          <a:xfrm>
            <a:off x="271401" y="507765"/>
            <a:ext cx="18211800" cy="2844800"/>
          </a:xfrm>
          <a:prstGeom prst="rect">
            <a:avLst/>
          </a:prstGeom>
        </p:spPr>
      </p:pic>
      <p:pic>
        <p:nvPicPr>
          <p:cNvPr id="50" name="Picture 49">
            <a:extLst>
              <a:ext uri="{FF2B5EF4-FFF2-40B4-BE49-F238E27FC236}">
                <a16:creationId xmlns:a16="http://schemas.microsoft.com/office/drawing/2014/main" id="{E26517A5-B829-2846-9422-DC2753A9C3C5}"/>
              </a:ext>
            </a:extLst>
          </p:cNvPr>
          <p:cNvPicPr>
            <a:picLocks noChangeAspect="1"/>
          </p:cNvPicPr>
          <p:nvPr/>
        </p:nvPicPr>
        <p:blipFill>
          <a:blip r:embed="rId3"/>
          <a:stretch>
            <a:fillRect/>
          </a:stretch>
        </p:blipFill>
        <p:spPr>
          <a:xfrm>
            <a:off x="1669367" y="3352565"/>
            <a:ext cx="12688822" cy="13008332"/>
          </a:xfrm>
          <a:prstGeom prst="rect">
            <a:avLst/>
          </a:prstGeom>
        </p:spPr>
      </p:pic>
      <p:sp>
        <p:nvSpPr>
          <p:cNvPr id="13" name="Freeform 13"/>
          <p:cNvSpPr/>
          <p:nvPr/>
        </p:nvSpPr>
        <p:spPr>
          <a:xfrm>
            <a:off x="26799" y="6313834"/>
            <a:ext cx="3919347" cy="4114800"/>
          </a:xfrm>
          <a:custGeom>
            <a:avLst/>
            <a:gdLst/>
            <a:ahLst/>
            <a:cxnLst/>
            <a:rect l="l" t="t" r="r" b="b"/>
            <a:pathLst>
              <a:path w="3919347" h="4114800">
                <a:moveTo>
                  <a:pt x="0" y="0"/>
                </a:moveTo>
                <a:lnTo>
                  <a:pt x="3919347" y="0"/>
                </a:lnTo>
                <a:lnTo>
                  <a:pt x="391934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4058900" y="3111535"/>
            <a:ext cx="4023929" cy="7948503"/>
          </a:xfrm>
          <a:custGeom>
            <a:avLst/>
            <a:gdLst/>
            <a:ahLst/>
            <a:cxnLst/>
            <a:rect l="l" t="t" r="r" b="b"/>
            <a:pathLst>
              <a:path w="4023929" h="7948503">
                <a:moveTo>
                  <a:pt x="0" y="0"/>
                </a:moveTo>
                <a:lnTo>
                  <a:pt x="4023929" y="0"/>
                </a:lnTo>
                <a:lnTo>
                  <a:pt x="4023929" y="7948502"/>
                </a:lnTo>
                <a:lnTo>
                  <a:pt x="0" y="7948502"/>
                </a:lnTo>
                <a:lnTo>
                  <a:pt x="0" y="0"/>
                </a:lnTo>
                <a:close/>
              </a:path>
            </a:pathLst>
          </a:custGeom>
          <a:blipFill>
            <a:blip r:embed="rId6"/>
            <a:stretch>
              <a:fillRect/>
            </a:stretch>
          </a:blipFill>
        </p:spPr>
        <p:txBody>
          <a:bodyPr/>
          <a:lstStyle/>
          <a:p>
            <a:endParaRPr lang="en-US"/>
          </a:p>
        </p:txBody>
      </p:sp>
      <p:pic>
        <p:nvPicPr>
          <p:cNvPr id="5" name="Picture 4">
            <a:extLst>
              <a:ext uri="{FF2B5EF4-FFF2-40B4-BE49-F238E27FC236}">
                <a16:creationId xmlns:a16="http://schemas.microsoft.com/office/drawing/2014/main" id="{0DF1E29B-E3B6-1B48-9CB6-0C38A90CD1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1" y="-127895"/>
            <a:ext cx="2461829" cy="2461829"/>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BD8782-62F1-594D-AF50-C8B7FE69490A}"/>
              </a:ext>
            </a:extLst>
          </p:cNvPr>
          <p:cNvGrpSpPr/>
          <p:nvPr/>
        </p:nvGrpSpPr>
        <p:grpSpPr>
          <a:xfrm>
            <a:off x="0" y="-734816"/>
            <a:ext cx="19272809" cy="13654514"/>
            <a:chOff x="17528773" y="2765259"/>
            <a:chExt cx="17839851" cy="13654514"/>
          </a:xfrm>
        </p:grpSpPr>
        <p:grpSp>
          <p:nvGrpSpPr>
            <p:cNvPr id="11" name="Group 2">
              <a:extLst>
                <a:ext uri="{FF2B5EF4-FFF2-40B4-BE49-F238E27FC236}">
                  <a16:creationId xmlns:a16="http://schemas.microsoft.com/office/drawing/2014/main" id="{51B0F6CE-D87E-A440-B656-C2B0A8E48DD9}"/>
                </a:ext>
              </a:extLst>
            </p:cNvPr>
            <p:cNvGrpSpPr/>
            <p:nvPr/>
          </p:nvGrpSpPr>
          <p:grpSpPr>
            <a:xfrm>
              <a:off x="17559529" y="7222291"/>
              <a:ext cx="4465951" cy="4609300"/>
              <a:chOff x="504306" y="907864"/>
              <a:chExt cx="10476600" cy="5893088"/>
            </a:xfrm>
          </p:grpSpPr>
          <p:sp>
            <p:nvSpPr>
              <p:cNvPr id="33" name="Freeform 3">
                <a:extLst>
                  <a:ext uri="{FF2B5EF4-FFF2-40B4-BE49-F238E27FC236}">
                    <a16:creationId xmlns:a16="http://schemas.microsoft.com/office/drawing/2014/main" id="{29F77EFF-C5D6-5F4B-9B4D-E8E5908C7974}"/>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2" name="Group 2">
              <a:extLst>
                <a:ext uri="{FF2B5EF4-FFF2-40B4-BE49-F238E27FC236}">
                  <a16:creationId xmlns:a16="http://schemas.microsoft.com/office/drawing/2014/main" id="{59C9E1F8-35A9-9841-A6E9-E15DB2CFEF7D}"/>
                </a:ext>
              </a:extLst>
            </p:cNvPr>
            <p:cNvGrpSpPr/>
            <p:nvPr/>
          </p:nvGrpSpPr>
          <p:grpSpPr>
            <a:xfrm>
              <a:off x="21971151" y="2778258"/>
              <a:ext cx="4465951" cy="4609300"/>
              <a:chOff x="55942" y="950589"/>
              <a:chExt cx="10476600" cy="5893088"/>
            </a:xfrm>
          </p:grpSpPr>
          <p:sp>
            <p:nvSpPr>
              <p:cNvPr id="32" name="Freeform 3">
                <a:extLst>
                  <a:ext uri="{FF2B5EF4-FFF2-40B4-BE49-F238E27FC236}">
                    <a16:creationId xmlns:a16="http://schemas.microsoft.com/office/drawing/2014/main" id="{08421276-3E0A-7E4F-A9F1-D3C94D43A7D7}"/>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3" name="Group 2">
              <a:extLst>
                <a:ext uri="{FF2B5EF4-FFF2-40B4-BE49-F238E27FC236}">
                  <a16:creationId xmlns:a16="http://schemas.microsoft.com/office/drawing/2014/main" id="{F0A4DD59-BE77-1949-8E90-D696A5591969}"/>
                </a:ext>
              </a:extLst>
            </p:cNvPr>
            <p:cNvGrpSpPr/>
            <p:nvPr/>
          </p:nvGrpSpPr>
          <p:grpSpPr>
            <a:xfrm>
              <a:off x="17528773" y="11771059"/>
              <a:ext cx="4465951" cy="4609300"/>
              <a:chOff x="438863" y="830472"/>
              <a:chExt cx="10476600" cy="5893088"/>
            </a:xfrm>
          </p:grpSpPr>
          <p:sp>
            <p:nvSpPr>
              <p:cNvPr id="31" name="Freeform 3">
                <a:extLst>
                  <a:ext uri="{FF2B5EF4-FFF2-40B4-BE49-F238E27FC236}">
                    <a16:creationId xmlns:a16="http://schemas.microsoft.com/office/drawing/2014/main" id="{EFCB3AF0-B3CE-9E4E-9B54-A33D90098F30}"/>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4" name="Group 2">
              <a:extLst>
                <a:ext uri="{FF2B5EF4-FFF2-40B4-BE49-F238E27FC236}">
                  <a16:creationId xmlns:a16="http://schemas.microsoft.com/office/drawing/2014/main" id="{26475D3D-C5D8-E747-82F3-36572A949CC4}"/>
                </a:ext>
              </a:extLst>
            </p:cNvPr>
            <p:cNvGrpSpPr/>
            <p:nvPr/>
          </p:nvGrpSpPr>
          <p:grpSpPr>
            <a:xfrm>
              <a:off x="17558892" y="2765259"/>
              <a:ext cx="4465951" cy="4609300"/>
              <a:chOff x="516767" y="940438"/>
              <a:chExt cx="10476600" cy="5893088"/>
            </a:xfrm>
          </p:grpSpPr>
          <p:sp>
            <p:nvSpPr>
              <p:cNvPr id="30" name="Freeform 3">
                <a:extLst>
                  <a:ext uri="{FF2B5EF4-FFF2-40B4-BE49-F238E27FC236}">
                    <a16:creationId xmlns:a16="http://schemas.microsoft.com/office/drawing/2014/main" id="{E91F856D-AE4B-ED42-AB3F-80F8B4C71A98}"/>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5" name="Group 2">
              <a:extLst>
                <a:ext uri="{FF2B5EF4-FFF2-40B4-BE49-F238E27FC236}">
                  <a16:creationId xmlns:a16="http://schemas.microsoft.com/office/drawing/2014/main" id="{8129FAB5-B53F-F241-A224-00BF8452EC75}"/>
                </a:ext>
              </a:extLst>
            </p:cNvPr>
            <p:cNvGrpSpPr/>
            <p:nvPr/>
          </p:nvGrpSpPr>
          <p:grpSpPr>
            <a:xfrm>
              <a:off x="26379962" y="2770822"/>
              <a:ext cx="4465951" cy="4609300"/>
              <a:chOff x="-12466" y="947550"/>
              <a:chExt cx="10476600" cy="5893088"/>
            </a:xfrm>
          </p:grpSpPr>
          <p:sp>
            <p:nvSpPr>
              <p:cNvPr id="29" name="Freeform 3">
                <a:extLst>
                  <a:ext uri="{FF2B5EF4-FFF2-40B4-BE49-F238E27FC236}">
                    <a16:creationId xmlns:a16="http://schemas.microsoft.com/office/drawing/2014/main" id="{436D8469-BCF8-B74A-BBB1-79C102C0D323}"/>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975751B1-8CAF-C646-8C33-8E108D499C33}"/>
                </a:ext>
              </a:extLst>
            </p:cNvPr>
            <p:cNvGrpSpPr/>
            <p:nvPr/>
          </p:nvGrpSpPr>
          <p:grpSpPr>
            <a:xfrm>
              <a:off x="30816278" y="2769564"/>
              <a:ext cx="4465951" cy="4609300"/>
              <a:chOff x="-24255" y="990381"/>
              <a:chExt cx="10476600" cy="5893088"/>
            </a:xfrm>
          </p:grpSpPr>
          <p:sp>
            <p:nvSpPr>
              <p:cNvPr id="28" name="Freeform 3">
                <a:extLst>
                  <a:ext uri="{FF2B5EF4-FFF2-40B4-BE49-F238E27FC236}">
                    <a16:creationId xmlns:a16="http://schemas.microsoft.com/office/drawing/2014/main" id="{BB5EB0E8-03B1-0545-8BF5-E65CBD70FDB4}"/>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8C580379-FA22-E34D-8FD3-AF85A48F996E}"/>
                </a:ext>
              </a:extLst>
            </p:cNvPr>
            <p:cNvGrpSpPr/>
            <p:nvPr/>
          </p:nvGrpSpPr>
          <p:grpSpPr>
            <a:xfrm>
              <a:off x="21938068" y="7222291"/>
              <a:ext cx="8897578" cy="4698998"/>
              <a:chOff x="212210" y="790199"/>
              <a:chExt cx="20872678" cy="6007769"/>
            </a:xfrm>
          </p:grpSpPr>
          <p:sp>
            <p:nvSpPr>
              <p:cNvPr id="26" name="Freeform 3">
                <a:extLst>
                  <a:ext uri="{FF2B5EF4-FFF2-40B4-BE49-F238E27FC236}">
                    <a16:creationId xmlns:a16="http://schemas.microsoft.com/office/drawing/2014/main" id="{25BEC5A4-1AEE-F841-8CCA-6CE1465E69A7}"/>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27" name="Freeform 3">
                <a:extLst>
                  <a:ext uri="{FF2B5EF4-FFF2-40B4-BE49-F238E27FC236}">
                    <a16:creationId xmlns:a16="http://schemas.microsoft.com/office/drawing/2014/main" id="{91C6DBDF-8494-2C4B-B39B-DEB8ABCED38C}"/>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8CF78001-E803-BB43-9DAE-551DE5112B93}"/>
                </a:ext>
              </a:extLst>
            </p:cNvPr>
            <p:cNvGrpSpPr/>
            <p:nvPr/>
          </p:nvGrpSpPr>
          <p:grpSpPr>
            <a:xfrm>
              <a:off x="30816278" y="7322502"/>
              <a:ext cx="4465951" cy="4609300"/>
              <a:chOff x="-10299" y="984179"/>
              <a:chExt cx="10476600" cy="5893088"/>
            </a:xfrm>
          </p:grpSpPr>
          <p:sp>
            <p:nvSpPr>
              <p:cNvPr id="25" name="Freeform 3">
                <a:extLst>
                  <a:ext uri="{FF2B5EF4-FFF2-40B4-BE49-F238E27FC236}">
                    <a16:creationId xmlns:a16="http://schemas.microsoft.com/office/drawing/2014/main" id="{781BA0DE-2698-224C-8207-0D2921FE7A40}"/>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C32A9D11-30EE-D14E-A191-645B5D80BA0A}"/>
                </a:ext>
              </a:extLst>
            </p:cNvPr>
            <p:cNvGrpSpPr/>
            <p:nvPr/>
          </p:nvGrpSpPr>
          <p:grpSpPr>
            <a:xfrm>
              <a:off x="21836719" y="11744783"/>
              <a:ext cx="4465951" cy="4609300"/>
              <a:chOff x="-10299" y="867212"/>
              <a:chExt cx="10476600" cy="5893088"/>
            </a:xfrm>
          </p:grpSpPr>
          <p:sp>
            <p:nvSpPr>
              <p:cNvPr id="24" name="Freeform 3">
                <a:extLst>
                  <a:ext uri="{FF2B5EF4-FFF2-40B4-BE49-F238E27FC236}">
                    <a16:creationId xmlns:a16="http://schemas.microsoft.com/office/drawing/2014/main" id="{BFCBD872-69E1-6D4F-B6E6-B24729CC79B7}"/>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F765B1BF-C2AF-E148-9976-2901AEFF0B51}"/>
                </a:ext>
              </a:extLst>
            </p:cNvPr>
            <p:cNvGrpSpPr/>
            <p:nvPr/>
          </p:nvGrpSpPr>
          <p:grpSpPr>
            <a:xfrm>
              <a:off x="26369696" y="11777628"/>
              <a:ext cx="4465951" cy="4609300"/>
              <a:chOff x="-10299" y="867212"/>
              <a:chExt cx="10476600" cy="5893088"/>
            </a:xfrm>
          </p:grpSpPr>
          <p:sp>
            <p:nvSpPr>
              <p:cNvPr id="23" name="Freeform 3">
                <a:extLst>
                  <a:ext uri="{FF2B5EF4-FFF2-40B4-BE49-F238E27FC236}">
                    <a16:creationId xmlns:a16="http://schemas.microsoft.com/office/drawing/2014/main" id="{B518A895-20FD-BF44-87DA-9599CF4AB9A7}"/>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86711990-E73A-F54B-8F6B-7D201C2F0C57}"/>
                </a:ext>
              </a:extLst>
            </p:cNvPr>
            <p:cNvGrpSpPr/>
            <p:nvPr/>
          </p:nvGrpSpPr>
          <p:grpSpPr>
            <a:xfrm>
              <a:off x="30902673" y="11810473"/>
              <a:ext cx="4465951" cy="4609300"/>
              <a:chOff x="-10299" y="867212"/>
              <a:chExt cx="10476600" cy="5893088"/>
            </a:xfrm>
          </p:grpSpPr>
          <p:sp>
            <p:nvSpPr>
              <p:cNvPr id="22" name="Freeform 3">
                <a:extLst>
                  <a:ext uri="{FF2B5EF4-FFF2-40B4-BE49-F238E27FC236}">
                    <a16:creationId xmlns:a16="http://schemas.microsoft.com/office/drawing/2014/main" id="{BB4ED7DF-7082-8349-B1A3-3ADEC3D0D634}"/>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597400"/>
            <a:ext cx="16230600" cy="8210355"/>
            <a:chOff x="0" y="0"/>
            <a:chExt cx="4274726" cy="2162398"/>
          </a:xfrm>
        </p:grpSpPr>
        <p:sp>
          <p:nvSpPr>
            <p:cNvPr id="5" name="Freeform 5"/>
            <p:cNvSpPr/>
            <p:nvPr/>
          </p:nvSpPr>
          <p:spPr>
            <a:xfrm>
              <a:off x="0" y="0"/>
              <a:ext cx="4274726" cy="2162398"/>
            </a:xfrm>
            <a:custGeom>
              <a:avLst/>
              <a:gdLst/>
              <a:ahLst/>
              <a:cxnLst/>
              <a:rect l="l" t="t" r="r" b="b"/>
              <a:pathLst>
                <a:path w="4274726" h="2162398">
                  <a:moveTo>
                    <a:pt x="24327" y="0"/>
                  </a:moveTo>
                  <a:lnTo>
                    <a:pt x="4250399" y="0"/>
                  </a:lnTo>
                  <a:cubicBezTo>
                    <a:pt x="4263834" y="0"/>
                    <a:pt x="4274726" y="10891"/>
                    <a:pt x="4274726" y="24327"/>
                  </a:cubicBezTo>
                  <a:lnTo>
                    <a:pt x="4274726" y="2138071"/>
                  </a:lnTo>
                  <a:cubicBezTo>
                    <a:pt x="4274726" y="2144523"/>
                    <a:pt x="4272163" y="2150711"/>
                    <a:pt x="4267601" y="2155273"/>
                  </a:cubicBezTo>
                  <a:cubicBezTo>
                    <a:pt x="4263039" y="2159835"/>
                    <a:pt x="4256851" y="2162398"/>
                    <a:pt x="4250399" y="2162398"/>
                  </a:cubicBezTo>
                  <a:lnTo>
                    <a:pt x="24327" y="2162398"/>
                  </a:lnTo>
                  <a:cubicBezTo>
                    <a:pt x="10891" y="2162398"/>
                    <a:pt x="0" y="2151507"/>
                    <a:pt x="0" y="2138071"/>
                  </a:cubicBezTo>
                  <a:lnTo>
                    <a:pt x="0" y="24327"/>
                  </a:lnTo>
                  <a:cubicBezTo>
                    <a:pt x="0" y="10891"/>
                    <a:pt x="10891" y="0"/>
                    <a:pt x="24327" y="0"/>
                  </a:cubicBezTo>
                  <a:close/>
                </a:path>
              </a:pathLst>
            </a:custGeom>
            <a:solidFill>
              <a:srgbClr val="F6F4F1"/>
            </a:solidFill>
            <a:ln w="47625" cap="rnd">
              <a:solidFill>
                <a:srgbClr val="40304B"/>
              </a:solidFill>
              <a:prstDash val="solid"/>
              <a:round/>
            </a:ln>
          </p:spPr>
          <p:txBody>
            <a:bodyPr/>
            <a:lstStyle/>
            <a:p>
              <a:endParaRPr lang="en-US"/>
            </a:p>
          </p:txBody>
        </p:sp>
        <p:sp>
          <p:nvSpPr>
            <p:cNvPr id="6" name="TextBox 6"/>
            <p:cNvSpPr txBox="1"/>
            <p:nvPr/>
          </p:nvSpPr>
          <p:spPr>
            <a:xfrm>
              <a:off x="0" y="-38100"/>
              <a:ext cx="4274726" cy="220049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Freeform 7"/>
          <p:cNvSpPr/>
          <p:nvPr/>
        </p:nvSpPr>
        <p:spPr>
          <a:xfrm>
            <a:off x="421033" y="43650"/>
            <a:ext cx="1657944" cy="2244256"/>
          </a:xfrm>
          <a:custGeom>
            <a:avLst/>
            <a:gdLst/>
            <a:ahLst/>
            <a:cxnLst/>
            <a:rect l="l" t="t" r="r" b="b"/>
            <a:pathLst>
              <a:path w="1657944" h="2244256">
                <a:moveTo>
                  <a:pt x="0" y="0"/>
                </a:moveTo>
                <a:lnTo>
                  <a:pt x="1657945" y="0"/>
                </a:lnTo>
                <a:lnTo>
                  <a:pt x="1657945" y="2244257"/>
                </a:lnTo>
                <a:lnTo>
                  <a:pt x="0" y="2244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459990" y="2436773"/>
            <a:ext cx="15368019" cy="6445885"/>
          </a:xfrm>
          <a:prstGeom prst="rect">
            <a:avLst/>
          </a:prstGeom>
        </p:spPr>
        <p:txBody>
          <a:bodyPr lIns="0" tIns="0" rIns="0" bIns="0" rtlCol="0" anchor="t">
            <a:spAutoFit/>
          </a:bodyPr>
          <a:lstStyle/>
          <a:p>
            <a:pPr algn="just">
              <a:lnSpc>
                <a:spcPts val="6440"/>
              </a:lnSpc>
            </a:pPr>
            <a:r>
              <a:rPr lang="en-US" sz="4600" b="1" dirty="0" err="1">
                <a:solidFill>
                  <a:srgbClr val="000000"/>
                </a:solidFill>
                <a:latin typeface="Open Sans Bold"/>
                <a:ea typeface="Open Sans Bold"/>
                <a:cs typeface="Open Sans Bold"/>
                <a:sym typeface="Open Sans Bold"/>
              </a:rPr>
              <a:t>Ý</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nghĩa</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của</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sự</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sinh</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sản</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ở</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người</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đối</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với</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xã</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hội</a:t>
            </a:r>
            <a:r>
              <a:rPr lang="en-US" sz="4600" b="1" dirty="0">
                <a:solidFill>
                  <a:srgbClr val="000000"/>
                </a:solidFill>
                <a:latin typeface="Open Sans Bold"/>
                <a:ea typeface="Open Sans Bold"/>
                <a:cs typeface="Open Sans Bold"/>
                <a:sym typeface="Open Sans Bold"/>
              </a:rPr>
              <a:t>:</a:t>
            </a:r>
          </a:p>
          <a:p>
            <a:pPr algn="just">
              <a:lnSpc>
                <a:spcPts val="6440"/>
              </a:lnSpc>
            </a:pPr>
            <a:r>
              <a:rPr lang="en-US" sz="4600" b="1" dirty="0">
                <a:solidFill>
                  <a:srgbClr val="000000"/>
                </a:solidFill>
                <a:latin typeface="Open Sans Bold"/>
                <a:ea typeface="Open Sans Bold"/>
                <a:cs typeface="Open Sans Bold"/>
                <a:sym typeface="Open Sans Bold"/>
              </a:rPr>
              <a:t>a) </a:t>
            </a:r>
            <a:r>
              <a:rPr lang="en-US" sz="4600" b="1" dirty="0" err="1">
                <a:solidFill>
                  <a:srgbClr val="000000"/>
                </a:solidFill>
                <a:latin typeface="Open Sans Bold"/>
                <a:ea typeface="Open Sans Bold"/>
                <a:cs typeface="Open Sans Bold"/>
                <a:sym typeface="Open Sans Bold"/>
              </a:rPr>
              <a:t>Trẻ</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em</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đi</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học</a:t>
            </a:r>
            <a:r>
              <a:rPr lang="en-US" sz="4600" b="1" dirty="0">
                <a:solidFill>
                  <a:srgbClr val="000000"/>
                </a:solidFill>
                <a:latin typeface="Open Sans Bold"/>
                <a:ea typeface="Open Sans Bold"/>
                <a:cs typeface="Open Sans Bold"/>
                <a:sym typeface="Open Sans Bold"/>
              </a:rPr>
              <a:t>:</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Sự</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sinh</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sản</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ở</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người</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sẽ</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sinh</a:t>
            </a:r>
            <a:r>
              <a:rPr lang="en-US" sz="4600" dirty="0">
                <a:solidFill>
                  <a:srgbClr val="000000"/>
                </a:solidFill>
                <a:latin typeface="Open Sans"/>
                <a:ea typeface="Open Sans"/>
                <a:cs typeface="Open Sans"/>
                <a:sym typeface="Open Sans"/>
              </a:rPr>
              <a:t> ra </a:t>
            </a:r>
            <a:r>
              <a:rPr lang="en-US" sz="4600" dirty="0" err="1">
                <a:solidFill>
                  <a:srgbClr val="000000"/>
                </a:solidFill>
                <a:latin typeface="Open Sans"/>
                <a:ea typeface="Open Sans"/>
                <a:cs typeface="Open Sans"/>
                <a:sym typeface="Open Sans"/>
              </a:rPr>
              <a:t>các</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thế</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hệ</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tương</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lai</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của</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đất</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nước</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là</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trẻ</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em</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Trẻ</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em</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đi</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học</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sẽ</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góp</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phần</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xây</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dựng</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đất</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nước</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hiện</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tại</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và</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trong</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tương</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lai</a:t>
            </a:r>
            <a:r>
              <a:rPr lang="en-US" sz="4600" dirty="0">
                <a:solidFill>
                  <a:srgbClr val="000000"/>
                </a:solidFill>
                <a:latin typeface="Open Sans"/>
                <a:ea typeface="Open Sans"/>
                <a:cs typeface="Open Sans"/>
                <a:sym typeface="Open Sans"/>
              </a:rPr>
              <a:t>.</a:t>
            </a:r>
          </a:p>
          <a:p>
            <a:pPr algn="just">
              <a:lnSpc>
                <a:spcPts val="6440"/>
              </a:lnSpc>
              <a:spcBef>
                <a:spcPct val="0"/>
              </a:spcBef>
            </a:pPr>
            <a:r>
              <a:rPr lang="en-US" sz="4600" b="1" dirty="0">
                <a:solidFill>
                  <a:srgbClr val="000000"/>
                </a:solidFill>
                <a:latin typeface="Open Sans Bold"/>
                <a:ea typeface="Open Sans Bold"/>
                <a:cs typeface="Open Sans Bold"/>
                <a:sym typeface="Open Sans Bold"/>
              </a:rPr>
              <a:t>b) </a:t>
            </a:r>
            <a:r>
              <a:rPr lang="en-US" sz="4600" b="1" dirty="0" err="1">
                <a:solidFill>
                  <a:srgbClr val="000000"/>
                </a:solidFill>
                <a:latin typeface="Open Sans Bold"/>
                <a:ea typeface="Open Sans Bold"/>
                <a:cs typeface="Open Sans Bold"/>
                <a:sym typeface="Open Sans Bold"/>
              </a:rPr>
              <a:t>Người</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trưởng</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thành</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tham</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gia</a:t>
            </a:r>
            <a:r>
              <a:rPr lang="en-US" sz="4600" b="1" dirty="0">
                <a:solidFill>
                  <a:srgbClr val="000000"/>
                </a:solidFill>
                <a:latin typeface="Open Sans Bold"/>
                <a:ea typeface="Open Sans Bold"/>
                <a:cs typeface="Open Sans Bold"/>
                <a:sym typeface="Open Sans Bold"/>
              </a:rPr>
              <a:t> lao </a:t>
            </a:r>
            <a:r>
              <a:rPr lang="en-US" sz="4600" b="1" dirty="0" err="1">
                <a:solidFill>
                  <a:srgbClr val="000000"/>
                </a:solidFill>
                <a:latin typeface="Open Sans Bold"/>
                <a:ea typeface="Open Sans Bold"/>
                <a:cs typeface="Open Sans Bold"/>
                <a:sym typeface="Open Sans Bold"/>
              </a:rPr>
              <a:t>động</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sản</a:t>
            </a:r>
            <a:r>
              <a:rPr lang="en-US" sz="4600" b="1" dirty="0">
                <a:solidFill>
                  <a:srgbClr val="000000"/>
                </a:solidFill>
                <a:latin typeface="Open Sans Bold"/>
                <a:ea typeface="Open Sans Bold"/>
                <a:cs typeface="Open Sans Bold"/>
                <a:sym typeface="Open Sans Bold"/>
              </a:rPr>
              <a:t> </a:t>
            </a:r>
            <a:r>
              <a:rPr lang="en-US" sz="4600" b="1" dirty="0" err="1">
                <a:solidFill>
                  <a:srgbClr val="000000"/>
                </a:solidFill>
                <a:latin typeface="Open Sans Bold"/>
                <a:ea typeface="Open Sans Bold"/>
                <a:cs typeface="Open Sans Bold"/>
                <a:sym typeface="Open Sans Bold"/>
              </a:rPr>
              <a:t>xuất</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Sinh</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sản</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ở</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người</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tạo</a:t>
            </a:r>
            <a:r>
              <a:rPr lang="en-US" sz="4600" dirty="0">
                <a:solidFill>
                  <a:srgbClr val="000000"/>
                </a:solidFill>
                <a:latin typeface="Open Sans"/>
                <a:ea typeface="Open Sans"/>
                <a:cs typeface="Open Sans"/>
                <a:sym typeface="Open Sans"/>
              </a:rPr>
              <a:t> ra </a:t>
            </a:r>
            <a:r>
              <a:rPr lang="en-US" sz="4600" dirty="0" err="1">
                <a:solidFill>
                  <a:srgbClr val="000000"/>
                </a:solidFill>
                <a:latin typeface="Open Sans"/>
                <a:ea typeface="Open Sans"/>
                <a:cs typeface="Open Sans"/>
                <a:sym typeface="Open Sans"/>
              </a:rPr>
              <a:t>nguồn</a:t>
            </a:r>
            <a:r>
              <a:rPr lang="en-US" sz="4600" dirty="0">
                <a:solidFill>
                  <a:srgbClr val="000000"/>
                </a:solidFill>
                <a:latin typeface="Open Sans"/>
                <a:ea typeface="Open Sans"/>
                <a:cs typeface="Open Sans"/>
                <a:sym typeface="Open Sans"/>
              </a:rPr>
              <a:t> lao </a:t>
            </a:r>
            <a:r>
              <a:rPr lang="en-US" sz="4600" dirty="0" err="1">
                <a:solidFill>
                  <a:srgbClr val="000000"/>
                </a:solidFill>
                <a:latin typeface="Open Sans"/>
                <a:ea typeface="Open Sans"/>
                <a:cs typeface="Open Sans"/>
                <a:sym typeface="Open Sans"/>
              </a:rPr>
              <a:t>động</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từ</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người</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trưởng</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thành</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tham</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gia</a:t>
            </a:r>
            <a:r>
              <a:rPr lang="en-US" sz="4600" dirty="0">
                <a:solidFill>
                  <a:srgbClr val="000000"/>
                </a:solidFill>
                <a:latin typeface="Open Sans"/>
                <a:ea typeface="Open Sans"/>
                <a:cs typeface="Open Sans"/>
                <a:sym typeface="Open Sans"/>
              </a:rPr>
              <a:t> lao </a:t>
            </a:r>
            <a:r>
              <a:rPr lang="en-US" sz="4600" dirty="0" err="1">
                <a:solidFill>
                  <a:srgbClr val="000000"/>
                </a:solidFill>
                <a:latin typeface="Open Sans"/>
                <a:ea typeface="Open Sans"/>
                <a:cs typeface="Open Sans"/>
                <a:sym typeface="Open Sans"/>
              </a:rPr>
              <a:t>động</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sản</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xuất</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phát</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triển</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kinh</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tế</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địa</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phương</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đất</a:t>
            </a:r>
            <a:r>
              <a:rPr lang="en-US" sz="4600" dirty="0">
                <a:solidFill>
                  <a:srgbClr val="000000"/>
                </a:solidFill>
                <a:latin typeface="Open Sans"/>
                <a:ea typeface="Open Sans"/>
                <a:cs typeface="Open Sans"/>
                <a:sym typeface="Open Sans"/>
              </a:rPr>
              <a:t> </a:t>
            </a:r>
            <a:r>
              <a:rPr lang="en-US" sz="4600" dirty="0" err="1">
                <a:solidFill>
                  <a:srgbClr val="000000"/>
                </a:solidFill>
                <a:latin typeface="Open Sans"/>
                <a:ea typeface="Open Sans"/>
                <a:cs typeface="Open Sans"/>
                <a:sym typeface="Open Sans"/>
              </a:rPr>
              <a:t>nước</a:t>
            </a:r>
            <a:r>
              <a:rPr lang="en-US" sz="4600" dirty="0">
                <a:solidFill>
                  <a:srgbClr val="000000"/>
                </a:solidFill>
                <a:latin typeface="Open Sans"/>
                <a:ea typeface="Open Sans"/>
                <a:cs typeface="Open Sans"/>
                <a:sym typeface="Open Sans"/>
              </a:rPr>
              <a:t>.</a:t>
            </a:r>
          </a:p>
        </p:txBody>
      </p:sp>
      <p:pic>
        <p:nvPicPr>
          <p:cNvPr id="34" name="Picture 33">
            <a:extLst>
              <a:ext uri="{FF2B5EF4-FFF2-40B4-BE49-F238E27FC236}">
                <a16:creationId xmlns:a16="http://schemas.microsoft.com/office/drawing/2014/main" id="{71C9462C-2CC3-8D4E-9E07-A78D4265B434}"/>
              </a:ext>
            </a:extLst>
          </p:cNvPr>
          <p:cNvPicPr>
            <a:picLocks noChangeAspect="1"/>
          </p:cNvPicPr>
          <p:nvPr/>
        </p:nvPicPr>
        <p:blipFill>
          <a:blip r:embed="rId4"/>
          <a:stretch>
            <a:fillRect/>
          </a:stretch>
        </p:blipFill>
        <p:spPr>
          <a:xfrm>
            <a:off x="1671218" y="14215"/>
            <a:ext cx="14744700" cy="25019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7897CFB-002A-874D-999F-4E6011A0E619}"/>
              </a:ext>
            </a:extLst>
          </p:cNvPr>
          <p:cNvGrpSpPr/>
          <p:nvPr/>
        </p:nvGrpSpPr>
        <p:grpSpPr>
          <a:xfrm>
            <a:off x="0" y="-734816"/>
            <a:ext cx="19272809" cy="13654514"/>
            <a:chOff x="17528773" y="2765259"/>
            <a:chExt cx="17839851" cy="13654514"/>
          </a:xfrm>
        </p:grpSpPr>
        <p:grpSp>
          <p:nvGrpSpPr>
            <p:cNvPr id="15" name="Group 2">
              <a:extLst>
                <a:ext uri="{FF2B5EF4-FFF2-40B4-BE49-F238E27FC236}">
                  <a16:creationId xmlns:a16="http://schemas.microsoft.com/office/drawing/2014/main" id="{B0DC2991-D97B-7A42-B76D-16B7469989AB}"/>
                </a:ext>
              </a:extLst>
            </p:cNvPr>
            <p:cNvGrpSpPr/>
            <p:nvPr/>
          </p:nvGrpSpPr>
          <p:grpSpPr>
            <a:xfrm>
              <a:off x="17559529" y="7222291"/>
              <a:ext cx="4465951" cy="4609300"/>
              <a:chOff x="504306" y="907864"/>
              <a:chExt cx="10476600" cy="5893088"/>
            </a:xfrm>
          </p:grpSpPr>
          <p:sp>
            <p:nvSpPr>
              <p:cNvPr id="37" name="Freeform 3">
                <a:extLst>
                  <a:ext uri="{FF2B5EF4-FFF2-40B4-BE49-F238E27FC236}">
                    <a16:creationId xmlns:a16="http://schemas.microsoft.com/office/drawing/2014/main" id="{58814B69-C094-4C43-8B50-8E4FC862C8D0}"/>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5D5A5E2E-A932-B44D-883C-E96E009A513B}"/>
                </a:ext>
              </a:extLst>
            </p:cNvPr>
            <p:cNvGrpSpPr/>
            <p:nvPr/>
          </p:nvGrpSpPr>
          <p:grpSpPr>
            <a:xfrm>
              <a:off x="21971151" y="2778258"/>
              <a:ext cx="4465951" cy="4609300"/>
              <a:chOff x="55942" y="950589"/>
              <a:chExt cx="10476600" cy="5893088"/>
            </a:xfrm>
          </p:grpSpPr>
          <p:sp>
            <p:nvSpPr>
              <p:cNvPr id="36" name="Freeform 3">
                <a:extLst>
                  <a:ext uri="{FF2B5EF4-FFF2-40B4-BE49-F238E27FC236}">
                    <a16:creationId xmlns:a16="http://schemas.microsoft.com/office/drawing/2014/main" id="{F525BB5D-5FC4-454D-9A84-CE5E2F107B7C}"/>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424965DC-1820-524C-8EC4-E24C4D6F4BFE}"/>
                </a:ext>
              </a:extLst>
            </p:cNvPr>
            <p:cNvGrpSpPr/>
            <p:nvPr/>
          </p:nvGrpSpPr>
          <p:grpSpPr>
            <a:xfrm>
              <a:off x="17528773" y="11771059"/>
              <a:ext cx="4465951" cy="4609300"/>
              <a:chOff x="438863" y="830472"/>
              <a:chExt cx="10476600" cy="5893088"/>
            </a:xfrm>
          </p:grpSpPr>
          <p:sp>
            <p:nvSpPr>
              <p:cNvPr id="35" name="Freeform 3">
                <a:extLst>
                  <a:ext uri="{FF2B5EF4-FFF2-40B4-BE49-F238E27FC236}">
                    <a16:creationId xmlns:a16="http://schemas.microsoft.com/office/drawing/2014/main" id="{2C74DB2C-4CFB-0B4D-8CB1-509C571C4941}"/>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BA6C26CE-D5E1-6642-AFD9-E00B77425993}"/>
                </a:ext>
              </a:extLst>
            </p:cNvPr>
            <p:cNvGrpSpPr/>
            <p:nvPr/>
          </p:nvGrpSpPr>
          <p:grpSpPr>
            <a:xfrm>
              <a:off x="17558892" y="2765259"/>
              <a:ext cx="4465951" cy="4609300"/>
              <a:chOff x="516767" y="940438"/>
              <a:chExt cx="10476600" cy="5893088"/>
            </a:xfrm>
          </p:grpSpPr>
          <p:sp>
            <p:nvSpPr>
              <p:cNvPr id="34" name="Freeform 3">
                <a:extLst>
                  <a:ext uri="{FF2B5EF4-FFF2-40B4-BE49-F238E27FC236}">
                    <a16:creationId xmlns:a16="http://schemas.microsoft.com/office/drawing/2014/main" id="{6D391614-1D4A-1C4F-A22A-DAB10584ACFE}"/>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DD089A2D-8F28-0A4F-9F7C-82636D34E86A}"/>
                </a:ext>
              </a:extLst>
            </p:cNvPr>
            <p:cNvGrpSpPr/>
            <p:nvPr/>
          </p:nvGrpSpPr>
          <p:grpSpPr>
            <a:xfrm>
              <a:off x="26379962" y="2770822"/>
              <a:ext cx="4465951" cy="4609300"/>
              <a:chOff x="-12466" y="947550"/>
              <a:chExt cx="10476600" cy="5893088"/>
            </a:xfrm>
          </p:grpSpPr>
          <p:sp>
            <p:nvSpPr>
              <p:cNvPr id="33" name="Freeform 3">
                <a:extLst>
                  <a:ext uri="{FF2B5EF4-FFF2-40B4-BE49-F238E27FC236}">
                    <a16:creationId xmlns:a16="http://schemas.microsoft.com/office/drawing/2014/main" id="{D9AC178A-D604-9343-8955-1D20539AF82E}"/>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331D478A-1975-C048-ACCF-3B2CD3AB4B65}"/>
                </a:ext>
              </a:extLst>
            </p:cNvPr>
            <p:cNvGrpSpPr/>
            <p:nvPr/>
          </p:nvGrpSpPr>
          <p:grpSpPr>
            <a:xfrm>
              <a:off x="30816278" y="2769564"/>
              <a:ext cx="4465951" cy="4609300"/>
              <a:chOff x="-24255" y="990381"/>
              <a:chExt cx="10476600" cy="5893088"/>
            </a:xfrm>
          </p:grpSpPr>
          <p:sp>
            <p:nvSpPr>
              <p:cNvPr id="32" name="Freeform 3">
                <a:extLst>
                  <a:ext uri="{FF2B5EF4-FFF2-40B4-BE49-F238E27FC236}">
                    <a16:creationId xmlns:a16="http://schemas.microsoft.com/office/drawing/2014/main" id="{85E74D6B-D620-0D4D-91C3-476B4D9E5DF6}"/>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73D27BB3-D373-3044-A980-4145BDF7B38A}"/>
                </a:ext>
              </a:extLst>
            </p:cNvPr>
            <p:cNvGrpSpPr/>
            <p:nvPr/>
          </p:nvGrpSpPr>
          <p:grpSpPr>
            <a:xfrm>
              <a:off x="21938068" y="7222291"/>
              <a:ext cx="8897578" cy="4698998"/>
              <a:chOff x="212210" y="790199"/>
              <a:chExt cx="20872678" cy="6007769"/>
            </a:xfrm>
          </p:grpSpPr>
          <p:sp>
            <p:nvSpPr>
              <p:cNvPr id="30" name="Freeform 3">
                <a:extLst>
                  <a:ext uri="{FF2B5EF4-FFF2-40B4-BE49-F238E27FC236}">
                    <a16:creationId xmlns:a16="http://schemas.microsoft.com/office/drawing/2014/main" id="{5E9CA515-EB60-AE48-916C-37BB247356AE}"/>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31" name="Freeform 3">
                <a:extLst>
                  <a:ext uri="{FF2B5EF4-FFF2-40B4-BE49-F238E27FC236}">
                    <a16:creationId xmlns:a16="http://schemas.microsoft.com/office/drawing/2014/main" id="{7FBA1947-DE9A-8D4C-85A6-76E9A3B5CCDB}"/>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4FC19456-FD65-9D49-91EB-5859153B33D1}"/>
                </a:ext>
              </a:extLst>
            </p:cNvPr>
            <p:cNvGrpSpPr/>
            <p:nvPr/>
          </p:nvGrpSpPr>
          <p:grpSpPr>
            <a:xfrm>
              <a:off x="30816278" y="7322502"/>
              <a:ext cx="4465951" cy="4609300"/>
              <a:chOff x="-10299" y="984179"/>
              <a:chExt cx="10476600" cy="5893088"/>
            </a:xfrm>
          </p:grpSpPr>
          <p:sp>
            <p:nvSpPr>
              <p:cNvPr id="29" name="Freeform 3">
                <a:extLst>
                  <a:ext uri="{FF2B5EF4-FFF2-40B4-BE49-F238E27FC236}">
                    <a16:creationId xmlns:a16="http://schemas.microsoft.com/office/drawing/2014/main" id="{247DA13D-ACB9-0548-B097-116F613B0376}"/>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24E964FF-0FE0-AA40-9ECC-D11987E60081}"/>
                </a:ext>
              </a:extLst>
            </p:cNvPr>
            <p:cNvGrpSpPr/>
            <p:nvPr/>
          </p:nvGrpSpPr>
          <p:grpSpPr>
            <a:xfrm>
              <a:off x="21836719" y="11744783"/>
              <a:ext cx="4465951" cy="4609300"/>
              <a:chOff x="-10299" y="867212"/>
              <a:chExt cx="10476600" cy="5893088"/>
            </a:xfrm>
          </p:grpSpPr>
          <p:sp>
            <p:nvSpPr>
              <p:cNvPr id="28" name="Freeform 3">
                <a:extLst>
                  <a:ext uri="{FF2B5EF4-FFF2-40B4-BE49-F238E27FC236}">
                    <a16:creationId xmlns:a16="http://schemas.microsoft.com/office/drawing/2014/main" id="{C6E5E4BB-6D31-6047-8DEA-B51E673CB6B0}"/>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4" name="Group 2">
              <a:extLst>
                <a:ext uri="{FF2B5EF4-FFF2-40B4-BE49-F238E27FC236}">
                  <a16:creationId xmlns:a16="http://schemas.microsoft.com/office/drawing/2014/main" id="{8DAAB6C6-100D-5143-83AA-A3ED11FC6215}"/>
                </a:ext>
              </a:extLst>
            </p:cNvPr>
            <p:cNvGrpSpPr/>
            <p:nvPr/>
          </p:nvGrpSpPr>
          <p:grpSpPr>
            <a:xfrm>
              <a:off x="26369696" y="11777628"/>
              <a:ext cx="4465951" cy="4609300"/>
              <a:chOff x="-10299" y="867212"/>
              <a:chExt cx="10476600" cy="5893088"/>
            </a:xfrm>
          </p:grpSpPr>
          <p:sp>
            <p:nvSpPr>
              <p:cNvPr id="27" name="Freeform 3">
                <a:extLst>
                  <a:ext uri="{FF2B5EF4-FFF2-40B4-BE49-F238E27FC236}">
                    <a16:creationId xmlns:a16="http://schemas.microsoft.com/office/drawing/2014/main" id="{9F59F6E8-E5BA-3B44-8224-24242206E575}"/>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5" name="Group 2">
              <a:extLst>
                <a:ext uri="{FF2B5EF4-FFF2-40B4-BE49-F238E27FC236}">
                  <a16:creationId xmlns:a16="http://schemas.microsoft.com/office/drawing/2014/main" id="{3173A5EC-FE84-7D41-9B68-C2B5A9967687}"/>
                </a:ext>
              </a:extLst>
            </p:cNvPr>
            <p:cNvGrpSpPr/>
            <p:nvPr/>
          </p:nvGrpSpPr>
          <p:grpSpPr>
            <a:xfrm>
              <a:off x="30902673" y="11810473"/>
              <a:ext cx="4465951" cy="4609300"/>
              <a:chOff x="-10299" y="867212"/>
              <a:chExt cx="10476600" cy="5893088"/>
            </a:xfrm>
          </p:grpSpPr>
          <p:sp>
            <p:nvSpPr>
              <p:cNvPr id="26" name="Freeform 3">
                <a:extLst>
                  <a:ext uri="{FF2B5EF4-FFF2-40B4-BE49-F238E27FC236}">
                    <a16:creationId xmlns:a16="http://schemas.microsoft.com/office/drawing/2014/main" id="{7A3123C1-3D16-9242-BED4-D30CFCCC1CDA}"/>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60032" y="1343345"/>
            <a:ext cx="10355305" cy="7240757"/>
            <a:chOff x="0" y="0"/>
            <a:chExt cx="2839584" cy="1985527"/>
          </a:xfrm>
        </p:grpSpPr>
        <p:sp>
          <p:nvSpPr>
            <p:cNvPr id="5" name="Freeform 5"/>
            <p:cNvSpPr/>
            <p:nvPr/>
          </p:nvSpPr>
          <p:spPr>
            <a:xfrm>
              <a:off x="0" y="0"/>
              <a:ext cx="2839584" cy="1985527"/>
            </a:xfrm>
            <a:custGeom>
              <a:avLst/>
              <a:gdLst/>
              <a:ahLst/>
              <a:cxnLst/>
              <a:rect l="l" t="t" r="r" b="b"/>
              <a:pathLst>
                <a:path w="2839584" h="1985527">
                  <a:moveTo>
                    <a:pt x="38129" y="0"/>
                  </a:moveTo>
                  <a:lnTo>
                    <a:pt x="2801455" y="0"/>
                  </a:lnTo>
                  <a:cubicBezTo>
                    <a:pt x="2822513" y="0"/>
                    <a:pt x="2839584" y="17071"/>
                    <a:pt x="2839584" y="38129"/>
                  </a:cubicBezTo>
                  <a:lnTo>
                    <a:pt x="2839584" y="1947398"/>
                  </a:lnTo>
                  <a:cubicBezTo>
                    <a:pt x="2839584" y="1957511"/>
                    <a:pt x="2835567" y="1967209"/>
                    <a:pt x="2828417" y="1974360"/>
                  </a:cubicBezTo>
                  <a:cubicBezTo>
                    <a:pt x="2821266" y="1981510"/>
                    <a:pt x="2811568" y="1985527"/>
                    <a:pt x="2801455" y="1985527"/>
                  </a:cubicBezTo>
                  <a:lnTo>
                    <a:pt x="38129" y="1985527"/>
                  </a:lnTo>
                  <a:cubicBezTo>
                    <a:pt x="28017" y="1985527"/>
                    <a:pt x="18318" y="1981510"/>
                    <a:pt x="11168" y="1974360"/>
                  </a:cubicBezTo>
                  <a:cubicBezTo>
                    <a:pt x="4017" y="1967209"/>
                    <a:pt x="0" y="1957511"/>
                    <a:pt x="0" y="1947398"/>
                  </a:cubicBezTo>
                  <a:lnTo>
                    <a:pt x="0" y="38129"/>
                  </a:lnTo>
                  <a:cubicBezTo>
                    <a:pt x="0" y="28017"/>
                    <a:pt x="4017" y="18318"/>
                    <a:pt x="11168" y="11168"/>
                  </a:cubicBezTo>
                  <a:cubicBezTo>
                    <a:pt x="18318" y="4017"/>
                    <a:pt x="28017" y="0"/>
                    <a:pt x="38129" y="0"/>
                  </a:cubicBezTo>
                  <a:close/>
                </a:path>
              </a:pathLst>
            </a:custGeom>
            <a:solidFill>
              <a:srgbClr val="5E6B7E"/>
            </a:solidFill>
            <a:ln w="47625" cap="rnd">
              <a:solidFill>
                <a:srgbClr val="40304B"/>
              </a:solidFill>
              <a:prstDash val="solid"/>
              <a:round/>
            </a:ln>
          </p:spPr>
          <p:txBody>
            <a:bodyPr/>
            <a:lstStyle/>
            <a:p>
              <a:endParaRPr lang="en-US"/>
            </a:p>
          </p:txBody>
        </p:sp>
        <p:sp>
          <p:nvSpPr>
            <p:cNvPr id="6" name="TextBox 6"/>
            <p:cNvSpPr txBox="1"/>
            <p:nvPr/>
          </p:nvSpPr>
          <p:spPr>
            <a:xfrm>
              <a:off x="0" y="-38100"/>
              <a:ext cx="2839584" cy="2023627"/>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rot="-135169">
            <a:off x="2733861" y="813401"/>
            <a:ext cx="7007647" cy="1059888"/>
            <a:chOff x="0" y="0"/>
            <a:chExt cx="9343530" cy="1413184"/>
          </a:xfrm>
        </p:grpSpPr>
        <p:grpSp>
          <p:nvGrpSpPr>
            <p:cNvPr id="8" name="Group 8"/>
            <p:cNvGrpSpPr/>
            <p:nvPr/>
          </p:nvGrpSpPr>
          <p:grpSpPr>
            <a:xfrm>
              <a:off x="0" y="0"/>
              <a:ext cx="9343530" cy="1413184"/>
              <a:chOff x="0" y="0"/>
              <a:chExt cx="2502370" cy="378477"/>
            </a:xfrm>
          </p:grpSpPr>
          <p:sp>
            <p:nvSpPr>
              <p:cNvPr id="9" name="Freeform 9"/>
              <p:cNvSpPr/>
              <p:nvPr/>
            </p:nvSpPr>
            <p:spPr>
              <a:xfrm>
                <a:off x="0" y="0"/>
                <a:ext cx="2502370" cy="378477"/>
              </a:xfrm>
              <a:custGeom>
                <a:avLst/>
                <a:gdLst/>
                <a:ahLst/>
                <a:cxnLst/>
                <a:rect l="l" t="t" r="r" b="b"/>
                <a:pathLst>
                  <a:path w="2502370" h="378477">
                    <a:moveTo>
                      <a:pt x="0" y="0"/>
                    </a:moveTo>
                    <a:lnTo>
                      <a:pt x="2502370" y="0"/>
                    </a:lnTo>
                    <a:lnTo>
                      <a:pt x="2502370" y="378477"/>
                    </a:lnTo>
                    <a:lnTo>
                      <a:pt x="0" y="378477"/>
                    </a:lnTo>
                    <a:close/>
                  </a:path>
                </a:pathLst>
              </a:custGeom>
              <a:solidFill>
                <a:srgbClr val="DE7555"/>
              </a:solidFill>
              <a:ln w="47625" cap="sq">
                <a:solidFill>
                  <a:srgbClr val="40304B"/>
                </a:solidFill>
                <a:prstDash val="solid"/>
                <a:miter/>
              </a:ln>
            </p:spPr>
            <p:txBody>
              <a:bodyPr/>
              <a:lstStyle/>
              <a:p>
                <a:endParaRPr lang="en-US"/>
              </a:p>
            </p:txBody>
          </p:sp>
          <p:sp>
            <p:nvSpPr>
              <p:cNvPr id="10" name="TextBox 10"/>
              <p:cNvSpPr txBox="1"/>
              <p:nvPr/>
            </p:nvSpPr>
            <p:spPr>
              <a:xfrm>
                <a:off x="0" y="-38100"/>
                <a:ext cx="2502370" cy="416577"/>
              </a:xfrm>
              <a:prstGeom prst="rect">
                <a:avLst/>
              </a:prstGeom>
            </p:spPr>
            <p:txBody>
              <a:bodyPr lIns="33494" tIns="33494" rIns="33494" bIns="33494" rtlCol="0" anchor="ctr"/>
              <a:lstStyle/>
              <a:p>
                <a:pPr marL="0" lvl="0" indent="0" algn="ctr">
                  <a:lnSpc>
                    <a:spcPts val="2659"/>
                  </a:lnSpc>
                  <a:spcBef>
                    <a:spcPct val="0"/>
                  </a:spcBef>
                </a:pPr>
                <a:endParaRPr/>
              </a:p>
            </p:txBody>
          </p:sp>
        </p:grpSp>
        <p:sp>
          <p:nvSpPr>
            <p:cNvPr id="11" name="TextBox 11"/>
            <p:cNvSpPr txBox="1"/>
            <p:nvPr/>
          </p:nvSpPr>
          <p:spPr>
            <a:xfrm>
              <a:off x="328616" y="277345"/>
              <a:ext cx="8686299" cy="870723"/>
            </a:xfrm>
            <a:prstGeom prst="rect">
              <a:avLst/>
            </a:prstGeom>
          </p:spPr>
          <p:txBody>
            <a:bodyPr lIns="0" tIns="0" rIns="0" bIns="0" rtlCol="0" anchor="t">
              <a:spAutoFit/>
            </a:bodyPr>
            <a:lstStyle/>
            <a:p>
              <a:pPr algn="ctr">
                <a:lnSpc>
                  <a:spcPts val="4499"/>
                </a:lnSpc>
              </a:pPr>
              <a:endParaRPr/>
            </a:p>
          </p:txBody>
        </p:sp>
      </p:grpSp>
      <p:sp>
        <p:nvSpPr>
          <p:cNvPr id="12" name="Freeform 12"/>
          <p:cNvSpPr/>
          <p:nvPr/>
        </p:nvSpPr>
        <p:spPr>
          <a:xfrm>
            <a:off x="9759632" y="2057400"/>
            <a:ext cx="7663815" cy="8229600"/>
          </a:xfrm>
          <a:custGeom>
            <a:avLst/>
            <a:gdLst/>
            <a:ahLst/>
            <a:cxnLst/>
            <a:rect l="l" t="t" r="r" b="b"/>
            <a:pathLst>
              <a:path w="7663815" h="8229600">
                <a:moveTo>
                  <a:pt x="0" y="0"/>
                </a:moveTo>
                <a:lnTo>
                  <a:pt x="7663815" y="0"/>
                </a:lnTo>
                <a:lnTo>
                  <a:pt x="7663815" y="8229600"/>
                </a:lnTo>
                <a:lnTo>
                  <a:pt x="0" y="8229600"/>
                </a:lnTo>
                <a:lnTo>
                  <a:pt x="0" y="0"/>
                </a:lnTo>
                <a:close/>
              </a:path>
            </a:pathLst>
          </a:custGeom>
          <a:blipFill>
            <a:blip r:embed="rId2"/>
            <a:stretch>
              <a:fillRect/>
            </a:stretch>
          </a:blipFill>
        </p:spPr>
        <p:txBody>
          <a:bodyPr/>
          <a:lstStyle/>
          <a:p>
            <a:endParaRPr lang="en-US"/>
          </a:p>
        </p:txBody>
      </p:sp>
      <p:pic>
        <p:nvPicPr>
          <p:cNvPr id="38" name="Picture 37">
            <a:extLst>
              <a:ext uri="{FF2B5EF4-FFF2-40B4-BE49-F238E27FC236}">
                <a16:creationId xmlns:a16="http://schemas.microsoft.com/office/drawing/2014/main" id="{3ADA0E1F-C8CA-9146-9BA0-6EF23410A08E}"/>
              </a:ext>
            </a:extLst>
          </p:cNvPr>
          <p:cNvPicPr>
            <a:picLocks noChangeAspect="1"/>
          </p:cNvPicPr>
          <p:nvPr/>
        </p:nvPicPr>
        <p:blipFill>
          <a:blip r:embed="rId3"/>
          <a:stretch>
            <a:fillRect/>
          </a:stretch>
        </p:blipFill>
        <p:spPr>
          <a:xfrm>
            <a:off x="1378074" y="2138546"/>
            <a:ext cx="9994900" cy="584200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93B9D0F-E2A1-2E45-9E20-B5DFBA591F21}"/>
              </a:ext>
            </a:extLst>
          </p:cNvPr>
          <p:cNvGrpSpPr/>
          <p:nvPr/>
        </p:nvGrpSpPr>
        <p:grpSpPr>
          <a:xfrm>
            <a:off x="0" y="-734816"/>
            <a:ext cx="19272809" cy="13654514"/>
            <a:chOff x="17528773" y="2765259"/>
            <a:chExt cx="17839851" cy="13654514"/>
          </a:xfrm>
        </p:grpSpPr>
        <p:grpSp>
          <p:nvGrpSpPr>
            <p:cNvPr id="13" name="Group 2">
              <a:extLst>
                <a:ext uri="{FF2B5EF4-FFF2-40B4-BE49-F238E27FC236}">
                  <a16:creationId xmlns:a16="http://schemas.microsoft.com/office/drawing/2014/main" id="{8A149152-3969-864C-982F-F15A026DFB88}"/>
                </a:ext>
              </a:extLst>
            </p:cNvPr>
            <p:cNvGrpSpPr/>
            <p:nvPr/>
          </p:nvGrpSpPr>
          <p:grpSpPr>
            <a:xfrm>
              <a:off x="17559529" y="7222291"/>
              <a:ext cx="4465951" cy="4609300"/>
              <a:chOff x="504306" y="907864"/>
              <a:chExt cx="10476600" cy="5893088"/>
            </a:xfrm>
          </p:grpSpPr>
          <p:sp>
            <p:nvSpPr>
              <p:cNvPr id="35" name="Freeform 3">
                <a:extLst>
                  <a:ext uri="{FF2B5EF4-FFF2-40B4-BE49-F238E27FC236}">
                    <a16:creationId xmlns:a16="http://schemas.microsoft.com/office/drawing/2014/main" id="{DDFBD297-770C-C149-8F71-30B8F952A5C3}"/>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4" name="Group 2">
              <a:extLst>
                <a:ext uri="{FF2B5EF4-FFF2-40B4-BE49-F238E27FC236}">
                  <a16:creationId xmlns:a16="http://schemas.microsoft.com/office/drawing/2014/main" id="{425A1F8E-0A78-0C49-B19E-5C18EF405B76}"/>
                </a:ext>
              </a:extLst>
            </p:cNvPr>
            <p:cNvGrpSpPr/>
            <p:nvPr/>
          </p:nvGrpSpPr>
          <p:grpSpPr>
            <a:xfrm>
              <a:off x="21971151" y="2778258"/>
              <a:ext cx="4465951" cy="4609300"/>
              <a:chOff x="55942" y="950589"/>
              <a:chExt cx="10476600" cy="5893088"/>
            </a:xfrm>
          </p:grpSpPr>
          <p:sp>
            <p:nvSpPr>
              <p:cNvPr id="34" name="Freeform 3">
                <a:extLst>
                  <a:ext uri="{FF2B5EF4-FFF2-40B4-BE49-F238E27FC236}">
                    <a16:creationId xmlns:a16="http://schemas.microsoft.com/office/drawing/2014/main" id="{D0162CCE-ECA4-A141-BAD9-F4B05314C8AC}"/>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5" name="Group 2">
              <a:extLst>
                <a:ext uri="{FF2B5EF4-FFF2-40B4-BE49-F238E27FC236}">
                  <a16:creationId xmlns:a16="http://schemas.microsoft.com/office/drawing/2014/main" id="{F8D0BDA8-14EA-CC49-8D96-F7C228CF0069}"/>
                </a:ext>
              </a:extLst>
            </p:cNvPr>
            <p:cNvGrpSpPr/>
            <p:nvPr/>
          </p:nvGrpSpPr>
          <p:grpSpPr>
            <a:xfrm>
              <a:off x="17528773" y="11771059"/>
              <a:ext cx="4465951" cy="4609300"/>
              <a:chOff x="438863" y="830472"/>
              <a:chExt cx="10476600" cy="5893088"/>
            </a:xfrm>
          </p:grpSpPr>
          <p:sp>
            <p:nvSpPr>
              <p:cNvPr id="33" name="Freeform 3">
                <a:extLst>
                  <a:ext uri="{FF2B5EF4-FFF2-40B4-BE49-F238E27FC236}">
                    <a16:creationId xmlns:a16="http://schemas.microsoft.com/office/drawing/2014/main" id="{7BE13BDC-6806-C642-B541-4DBCADCD905D}"/>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7DC09CDB-A321-9740-A729-CA4329F1874A}"/>
                </a:ext>
              </a:extLst>
            </p:cNvPr>
            <p:cNvGrpSpPr/>
            <p:nvPr/>
          </p:nvGrpSpPr>
          <p:grpSpPr>
            <a:xfrm>
              <a:off x="17558892" y="2765259"/>
              <a:ext cx="4465951" cy="4609300"/>
              <a:chOff x="516767" y="940438"/>
              <a:chExt cx="10476600" cy="5893088"/>
            </a:xfrm>
          </p:grpSpPr>
          <p:sp>
            <p:nvSpPr>
              <p:cNvPr id="32" name="Freeform 3">
                <a:extLst>
                  <a:ext uri="{FF2B5EF4-FFF2-40B4-BE49-F238E27FC236}">
                    <a16:creationId xmlns:a16="http://schemas.microsoft.com/office/drawing/2014/main" id="{FB7E4783-4E43-3546-9706-0FFC91C3785C}"/>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5629A254-D002-0D42-A36E-AEB6FB1F414A}"/>
                </a:ext>
              </a:extLst>
            </p:cNvPr>
            <p:cNvGrpSpPr/>
            <p:nvPr/>
          </p:nvGrpSpPr>
          <p:grpSpPr>
            <a:xfrm>
              <a:off x="26379962" y="2770822"/>
              <a:ext cx="4465951" cy="4609300"/>
              <a:chOff x="-12466" y="947550"/>
              <a:chExt cx="10476600" cy="5893088"/>
            </a:xfrm>
          </p:grpSpPr>
          <p:sp>
            <p:nvSpPr>
              <p:cNvPr id="31" name="Freeform 3">
                <a:extLst>
                  <a:ext uri="{FF2B5EF4-FFF2-40B4-BE49-F238E27FC236}">
                    <a16:creationId xmlns:a16="http://schemas.microsoft.com/office/drawing/2014/main" id="{83350FDF-A53A-5242-BC42-26FB2BC44C84}"/>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19547140-D5D0-8843-B6FA-98DCBCFA3901}"/>
                </a:ext>
              </a:extLst>
            </p:cNvPr>
            <p:cNvGrpSpPr/>
            <p:nvPr/>
          </p:nvGrpSpPr>
          <p:grpSpPr>
            <a:xfrm>
              <a:off x="30816278" y="2769564"/>
              <a:ext cx="4465951" cy="4609300"/>
              <a:chOff x="-24255" y="990381"/>
              <a:chExt cx="10476600" cy="5893088"/>
            </a:xfrm>
          </p:grpSpPr>
          <p:sp>
            <p:nvSpPr>
              <p:cNvPr id="30" name="Freeform 3">
                <a:extLst>
                  <a:ext uri="{FF2B5EF4-FFF2-40B4-BE49-F238E27FC236}">
                    <a16:creationId xmlns:a16="http://schemas.microsoft.com/office/drawing/2014/main" id="{B7875048-238D-6046-96B2-4552AA743EA8}"/>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2686B7D6-9079-F343-8AFB-429502D81D27}"/>
                </a:ext>
              </a:extLst>
            </p:cNvPr>
            <p:cNvGrpSpPr/>
            <p:nvPr/>
          </p:nvGrpSpPr>
          <p:grpSpPr>
            <a:xfrm>
              <a:off x="21938068" y="7222291"/>
              <a:ext cx="8897578" cy="4698998"/>
              <a:chOff x="212210" y="790199"/>
              <a:chExt cx="20872678" cy="6007769"/>
            </a:xfrm>
          </p:grpSpPr>
          <p:sp>
            <p:nvSpPr>
              <p:cNvPr id="28" name="Freeform 3">
                <a:extLst>
                  <a:ext uri="{FF2B5EF4-FFF2-40B4-BE49-F238E27FC236}">
                    <a16:creationId xmlns:a16="http://schemas.microsoft.com/office/drawing/2014/main" id="{8FB11F7C-4D09-9448-98A3-AD8546304955}"/>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29" name="Freeform 3">
                <a:extLst>
                  <a:ext uri="{FF2B5EF4-FFF2-40B4-BE49-F238E27FC236}">
                    <a16:creationId xmlns:a16="http://schemas.microsoft.com/office/drawing/2014/main" id="{E28420D0-AB25-BA40-9C10-6D6BFD5B5189}"/>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9C5362AE-82D7-5C47-BE22-F83BAB1CB305}"/>
                </a:ext>
              </a:extLst>
            </p:cNvPr>
            <p:cNvGrpSpPr/>
            <p:nvPr/>
          </p:nvGrpSpPr>
          <p:grpSpPr>
            <a:xfrm>
              <a:off x="30816278" y="7322502"/>
              <a:ext cx="4465951" cy="4609300"/>
              <a:chOff x="-10299" y="984179"/>
              <a:chExt cx="10476600" cy="5893088"/>
            </a:xfrm>
          </p:grpSpPr>
          <p:sp>
            <p:nvSpPr>
              <p:cNvPr id="27" name="Freeform 3">
                <a:extLst>
                  <a:ext uri="{FF2B5EF4-FFF2-40B4-BE49-F238E27FC236}">
                    <a16:creationId xmlns:a16="http://schemas.microsoft.com/office/drawing/2014/main" id="{4A867F8D-10AB-EF46-B8F7-11DC44EE5FF3}"/>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9D037FD8-07B1-F240-BF38-9E8745D4EDEB}"/>
                </a:ext>
              </a:extLst>
            </p:cNvPr>
            <p:cNvGrpSpPr/>
            <p:nvPr/>
          </p:nvGrpSpPr>
          <p:grpSpPr>
            <a:xfrm>
              <a:off x="21836719" y="11744783"/>
              <a:ext cx="4465951" cy="4609300"/>
              <a:chOff x="-10299" y="867212"/>
              <a:chExt cx="10476600" cy="5893088"/>
            </a:xfrm>
          </p:grpSpPr>
          <p:sp>
            <p:nvSpPr>
              <p:cNvPr id="26" name="Freeform 3">
                <a:extLst>
                  <a:ext uri="{FF2B5EF4-FFF2-40B4-BE49-F238E27FC236}">
                    <a16:creationId xmlns:a16="http://schemas.microsoft.com/office/drawing/2014/main" id="{FFED5C06-C36B-8F45-A774-D8E892BE1726}"/>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04888555-357F-E84F-AF5A-EB8CFC997A70}"/>
                </a:ext>
              </a:extLst>
            </p:cNvPr>
            <p:cNvGrpSpPr/>
            <p:nvPr/>
          </p:nvGrpSpPr>
          <p:grpSpPr>
            <a:xfrm>
              <a:off x="26369696" y="11777628"/>
              <a:ext cx="4465951" cy="4609300"/>
              <a:chOff x="-10299" y="867212"/>
              <a:chExt cx="10476600" cy="5893088"/>
            </a:xfrm>
          </p:grpSpPr>
          <p:sp>
            <p:nvSpPr>
              <p:cNvPr id="25" name="Freeform 3">
                <a:extLst>
                  <a:ext uri="{FF2B5EF4-FFF2-40B4-BE49-F238E27FC236}">
                    <a16:creationId xmlns:a16="http://schemas.microsoft.com/office/drawing/2014/main" id="{975BC8D5-4DE7-B248-9E16-A923EF89BED7}"/>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87EBE033-AFD3-7947-AD6E-10F4BE84C5A5}"/>
                </a:ext>
              </a:extLst>
            </p:cNvPr>
            <p:cNvGrpSpPr/>
            <p:nvPr/>
          </p:nvGrpSpPr>
          <p:grpSpPr>
            <a:xfrm>
              <a:off x="30902673" y="11810473"/>
              <a:ext cx="4465951" cy="4609300"/>
              <a:chOff x="-10299" y="867212"/>
              <a:chExt cx="10476600" cy="5893088"/>
            </a:xfrm>
          </p:grpSpPr>
          <p:sp>
            <p:nvSpPr>
              <p:cNvPr id="24" name="Freeform 3">
                <a:extLst>
                  <a:ext uri="{FF2B5EF4-FFF2-40B4-BE49-F238E27FC236}">
                    <a16:creationId xmlns:a16="http://schemas.microsoft.com/office/drawing/2014/main" id="{22E12496-60FD-9643-8AF7-A8922E0E9CBD}"/>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597400"/>
            <a:ext cx="16230600" cy="8210355"/>
            <a:chOff x="0" y="0"/>
            <a:chExt cx="4274726" cy="2162398"/>
          </a:xfrm>
        </p:grpSpPr>
        <p:sp>
          <p:nvSpPr>
            <p:cNvPr id="5" name="Freeform 5"/>
            <p:cNvSpPr/>
            <p:nvPr/>
          </p:nvSpPr>
          <p:spPr>
            <a:xfrm>
              <a:off x="0" y="0"/>
              <a:ext cx="4274726" cy="2162398"/>
            </a:xfrm>
            <a:custGeom>
              <a:avLst/>
              <a:gdLst/>
              <a:ahLst/>
              <a:cxnLst/>
              <a:rect l="l" t="t" r="r" b="b"/>
              <a:pathLst>
                <a:path w="4274726" h="2162398">
                  <a:moveTo>
                    <a:pt x="24327" y="0"/>
                  </a:moveTo>
                  <a:lnTo>
                    <a:pt x="4250399" y="0"/>
                  </a:lnTo>
                  <a:cubicBezTo>
                    <a:pt x="4263834" y="0"/>
                    <a:pt x="4274726" y="10891"/>
                    <a:pt x="4274726" y="24327"/>
                  </a:cubicBezTo>
                  <a:lnTo>
                    <a:pt x="4274726" y="2138071"/>
                  </a:lnTo>
                  <a:cubicBezTo>
                    <a:pt x="4274726" y="2144523"/>
                    <a:pt x="4272163" y="2150711"/>
                    <a:pt x="4267601" y="2155273"/>
                  </a:cubicBezTo>
                  <a:cubicBezTo>
                    <a:pt x="4263039" y="2159835"/>
                    <a:pt x="4256851" y="2162398"/>
                    <a:pt x="4250399" y="2162398"/>
                  </a:cubicBezTo>
                  <a:lnTo>
                    <a:pt x="24327" y="2162398"/>
                  </a:lnTo>
                  <a:cubicBezTo>
                    <a:pt x="10891" y="2162398"/>
                    <a:pt x="0" y="2151507"/>
                    <a:pt x="0" y="2138071"/>
                  </a:cubicBezTo>
                  <a:lnTo>
                    <a:pt x="0" y="24327"/>
                  </a:lnTo>
                  <a:cubicBezTo>
                    <a:pt x="0" y="10891"/>
                    <a:pt x="10891" y="0"/>
                    <a:pt x="24327" y="0"/>
                  </a:cubicBezTo>
                  <a:close/>
                </a:path>
              </a:pathLst>
            </a:custGeom>
            <a:solidFill>
              <a:srgbClr val="F6F4F1"/>
            </a:solidFill>
            <a:ln w="47625" cap="rnd">
              <a:solidFill>
                <a:srgbClr val="40304B"/>
              </a:solidFill>
              <a:prstDash val="solid"/>
              <a:round/>
            </a:ln>
          </p:spPr>
          <p:txBody>
            <a:bodyPr/>
            <a:lstStyle/>
            <a:p>
              <a:endParaRPr lang="en-US"/>
            </a:p>
          </p:txBody>
        </p:sp>
        <p:sp>
          <p:nvSpPr>
            <p:cNvPr id="6" name="TextBox 6"/>
            <p:cNvSpPr txBox="1"/>
            <p:nvPr/>
          </p:nvSpPr>
          <p:spPr>
            <a:xfrm>
              <a:off x="0" y="-38100"/>
              <a:ext cx="4274726" cy="220049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Freeform 7"/>
          <p:cNvSpPr/>
          <p:nvPr/>
        </p:nvSpPr>
        <p:spPr>
          <a:xfrm>
            <a:off x="421033" y="43650"/>
            <a:ext cx="1657944" cy="2244256"/>
          </a:xfrm>
          <a:custGeom>
            <a:avLst/>
            <a:gdLst/>
            <a:ahLst/>
            <a:cxnLst/>
            <a:rect l="l" t="t" r="r" b="b"/>
            <a:pathLst>
              <a:path w="1657944" h="2244256">
                <a:moveTo>
                  <a:pt x="0" y="0"/>
                </a:moveTo>
                <a:lnTo>
                  <a:pt x="1657945" y="0"/>
                </a:lnTo>
                <a:lnTo>
                  <a:pt x="1657945" y="2244257"/>
                </a:lnTo>
                <a:lnTo>
                  <a:pt x="0" y="2244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959196" y="4220849"/>
            <a:ext cx="9965039" cy="5404485"/>
          </a:xfrm>
          <a:prstGeom prst="rect">
            <a:avLst/>
          </a:prstGeom>
        </p:spPr>
        <p:txBody>
          <a:bodyPr lIns="0" tIns="0" rIns="0" bIns="0" rtlCol="0" anchor="t">
            <a:spAutoFit/>
          </a:bodyPr>
          <a:lstStyle/>
          <a:p>
            <a:pPr marL="1101088" lvl="1" indent="-550544" algn="just">
              <a:lnSpc>
                <a:spcPts val="7139"/>
              </a:lnSpc>
              <a:buFont typeface="Arial"/>
              <a:buChar char="•"/>
            </a:pPr>
            <a:r>
              <a:rPr lang="en-US" sz="5099" b="1" dirty="0" err="1">
                <a:solidFill>
                  <a:srgbClr val="000000"/>
                </a:solidFill>
                <a:latin typeface="Open Sans Bold"/>
                <a:ea typeface="Open Sans Bold"/>
                <a:cs typeface="Open Sans Bold"/>
                <a:sym typeface="Open Sans Bold"/>
              </a:rPr>
              <a:t>Trong</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mỗi</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gia</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đình</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sự</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sinh</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sản</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có</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ý</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nghĩa</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gì</a:t>
            </a:r>
            <a:r>
              <a:rPr lang="en-US" sz="5099" b="1" dirty="0">
                <a:solidFill>
                  <a:srgbClr val="000000"/>
                </a:solidFill>
                <a:latin typeface="Open Sans Bold"/>
                <a:ea typeface="Open Sans Bold"/>
                <a:cs typeface="Open Sans Bold"/>
                <a:sym typeface="Open Sans Bold"/>
              </a:rPr>
              <a:t>?</a:t>
            </a:r>
          </a:p>
          <a:p>
            <a:pPr marL="1101088" lvl="1" indent="-550544" algn="just">
              <a:lnSpc>
                <a:spcPts val="7139"/>
              </a:lnSpc>
              <a:buFont typeface="Arial"/>
              <a:buChar char="•"/>
            </a:pPr>
            <a:r>
              <a:rPr lang="en-US" sz="5099" b="1" dirty="0" err="1">
                <a:solidFill>
                  <a:srgbClr val="000000"/>
                </a:solidFill>
                <a:latin typeface="Open Sans Bold"/>
                <a:ea typeface="Open Sans Bold"/>
                <a:cs typeface="Open Sans Bold"/>
                <a:sym typeface="Open Sans Bold"/>
              </a:rPr>
              <a:t>Điều</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gì</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sẽ</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xảy</a:t>
            </a:r>
            <a:r>
              <a:rPr lang="en-US" sz="5099" b="1" dirty="0">
                <a:solidFill>
                  <a:srgbClr val="000000"/>
                </a:solidFill>
                <a:latin typeface="Open Sans Bold"/>
                <a:ea typeface="Open Sans Bold"/>
                <a:cs typeface="Open Sans Bold"/>
                <a:sym typeface="Open Sans Bold"/>
              </a:rPr>
              <a:t> ra </a:t>
            </a:r>
            <a:r>
              <a:rPr lang="en-US" sz="5099" b="1" dirty="0" err="1">
                <a:solidFill>
                  <a:srgbClr val="000000"/>
                </a:solidFill>
                <a:latin typeface="Open Sans Bold"/>
                <a:ea typeface="Open Sans Bold"/>
                <a:cs typeface="Open Sans Bold"/>
                <a:sym typeface="Open Sans Bold"/>
              </a:rPr>
              <a:t>với</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mỗi</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gia</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đình</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và</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xã</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hội</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nếu</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không</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có</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sự</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sinh</a:t>
            </a:r>
            <a:r>
              <a:rPr lang="en-US" sz="5099" b="1" dirty="0">
                <a:solidFill>
                  <a:srgbClr val="000000"/>
                </a:solidFill>
                <a:latin typeface="Open Sans Bold"/>
                <a:ea typeface="Open Sans Bold"/>
                <a:cs typeface="Open Sans Bold"/>
                <a:sym typeface="Open Sans Bold"/>
              </a:rPr>
              <a:t> </a:t>
            </a:r>
            <a:r>
              <a:rPr lang="en-US" sz="5099" b="1" dirty="0" err="1">
                <a:solidFill>
                  <a:srgbClr val="000000"/>
                </a:solidFill>
                <a:latin typeface="Open Sans Bold"/>
                <a:ea typeface="Open Sans Bold"/>
                <a:cs typeface="Open Sans Bold"/>
                <a:sym typeface="Open Sans Bold"/>
              </a:rPr>
              <a:t>sản</a:t>
            </a:r>
            <a:r>
              <a:rPr lang="en-US" sz="5099" b="1" dirty="0">
                <a:solidFill>
                  <a:srgbClr val="000000"/>
                </a:solidFill>
                <a:latin typeface="Open Sans Bold"/>
                <a:ea typeface="Open Sans Bold"/>
                <a:cs typeface="Open Sans Bold"/>
                <a:sym typeface="Open Sans Bold"/>
              </a:rPr>
              <a:t>?</a:t>
            </a:r>
          </a:p>
          <a:p>
            <a:pPr algn="just">
              <a:lnSpc>
                <a:spcPts val="7139"/>
              </a:lnSpc>
              <a:spcBef>
                <a:spcPct val="0"/>
              </a:spcBef>
            </a:pPr>
            <a:endParaRPr lang="en-US" sz="5099" b="1" dirty="0">
              <a:solidFill>
                <a:srgbClr val="000000"/>
              </a:solidFill>
              <a:latin typeface="Open Sans Bold"/>
              <a:ea typeface="Open Sans Bold"/>
              <a:cs typeface="Open Sans Bold"/>
              <a:sym typeface="Open Sans Bold"/>
            </a:endParaRPr>
          </a:p>
        </p:txBody>
      </p:sp>
      <p:sp>
        <p:nvSpPr>
          <p:cNvPr id="9" name="Freeform 9"/>
          <p:cNvSpPr/>
          <p:nvPr/>
        </p:nvSpPr>
        <p:spPr>
          <a:xfrm>
            <a:off x="10924235" y="5510534"/>
            <a:ext cx="6051176" cy="4114800"/>
          </a:xfrm>
          <a:custGeom>
            <a:avLst/>
            <a:gdLst/>
            <a:ahLst/>
            <a:cxnLst/>
            <a:rect l="l" t="t" r="r" b="b"/>
            <a:pathLst>
              <a:path w="6051176" h="4114800">
                <a:moveTo>
                  <a:pt x="0" y="0"/>
                </a:moveTo>
                <a:lnTo>
                  <a:pt x="6051177" y="0"/>
                </a:lnTo>
                <a:lnTo>
                  <a:pt x="60511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597354" y="2750911"/>
            <a:ext cx="14543836" cy="1160781"/>
          </a:xfrm>
          <a:prstGeom prst="rect">
            <a:avLst/>
          </a:prstGeom>
        </p:spPr>
        <p:txBody>
          <a:bodyPr lIns="0" tIns="0" rIns="0" bIns="0" rtlCol="0" anchor="t">
            <a:spAutoFit/>
          </a:bodyPr>
          <a:lstStyle/>
          <a:p>
            <a:pPr algn="l">
              <a:lnSpc>
                <a:spcPts val="9519"/>
              </a:lnSpc>
              <a:spcBef>
                <a:spcPct val="0"/>
              </a:spcBef>
            </a:pPr>
            <a:r>
              <a:rPr lang="en-US" sz="6799" b="1" i="1" dirty="0" err="1">
                <a:solidFill>
                  <a:srgbClr val="D1584B"/>
                </a:solidFill>
                <a:latin typeface="Open Sans Bold Italics"/>
                <a:ea typeface="Open Sans Bold Italics"/>
                <a:cs typeface="Open Sans Bold Italics"/>
                <a:sym typeface="Open Sans Bold Italics"/>
              </a:rPr>
              <a:t>Thảo</a:t>
            </a:r>
            <a:r>
              <a:rPr lang="en-US" sz="6799" b="1" i="1" dirty="0">
                <a:solidFill>
                  <a:srgbClr val="D1584B"/>
                </a:solidFill>
                <a:latin typeface="Open Sans Bold Italics"/>
                <a:ea typeface="Open Sans Bold Italics"/>
                <a:cs typeface="Open Sans Bold Italics"/>
                <a:sym typeface="Open Sans Bold Italics"/>
              </a:rPr>
              <a:t> </a:t>
            </a:r>
            <a:r>
              <a:rPr lang="en-US" sz="6799" b="1" i="1" dirty="0" err="1">
                <a:solidFill>
                  <a:srgbClr val="D1584B"/>
                </a:solidFill>
                <a:latin typeface="Open Sans Bold Italics"/>
                <a:ea typeface="Open Sans Bold Italics"/>
                <a:cs typeface="Open Sans Bold Italics"/>
                <a:sym typeface="Open Sans Bold Italics"/>
              </a:rPr>
              <a:t>luận</a:t>
            </a:r>
            <a:r>
              <a:rPr lang="en-US" sz="6799" b="1" i="1" dirty="0">
                <a:solidFill>
                  <a:srgbClr val="D1584B"/>
                </a:solidFill>
                <a:latin typeface="Open Sans Bold Italics"/>
                <a:ea typeface="Open Sans Bold Italics"/>
                <a:cs typeface="Open Sans Bold Italics"/>
                <a:sym typeface="Open Sans Bold Italics"/>
              </a:rPr>
              <a:t> </a:t>
            </a:r>
            <a:r>
              <a:rPr lang="en-US" sz="6799" b="1" i="1" dirty="0" err="1">
                <a:solidFill>
                  <a:srgbClr val="D1584B"/>
                </a:solidFill>
                <a:latin typeface="Open Sans Bold Italics"/>
                <a:ea typeface="Open Sans Bold Italics"/>
                <a:cs typeface="Open Sans Bold Italics"/>
                <a:sym typeface="Open Sans Bold Italics"/>
              </a:rPr>
              <a:t>và</a:t>
            </a:r>
            <a:r>
              <a:rPr lang="en-US" sz="6799" b="1" i="1" dirty="0">
                <a:solidFill>
                  <a:srgbClr val="D1584B"/>
                </a:solidFill>
                <a:latin typeface="Open Sans Bold Italics"/>
                <a:ea typeface="Open Sans Bold Italics"/>
                <a:cs typeface="Open Sans Bold Italics"/>
                <a:sym typeface="Open Sans Bold Italics"/>
              </a:rPr>
              <a:t> </a:t>
            </a:r>
            <a:r>
              <a:rPr lang="en-US" sz="6799" b="1" i="1" dirty="0" err="1">
                <a:solidFill>
                  <a:srgbClr val="D1584B"/>
                </a:solidFill>
                <a:latin typeface="Open Sans Bold Italics"/>
                <a:ea typeface="Open Sans Bold Italics"/>
                <a:cs typeface="Open Sans Bold Italics"/>
                <a:sym typeface="Open Sans Bold Italics"/>
              </a:rPr>
              <a:t>trả</a:t>
            </a:r>
            <a:r>
              <a:rPr lang="en-US" sz="6799" b="1" i="1" dirty="0">
                <a:solidFill>
                  <a:srgbClr val="D1584B"/>
                </a:solidFill>
                <a:latin typeface="Open Sans Bold Italics"/>
                <a:ea typeface="Open Sans Bold Italics"/>
                <a:cs typeface="Open Sans Bold Italics"/>
                <a:sym typeface="Open Sans Bold Italics"/>
              </a:rPr>
              <a:t> </a:t>
            </a:r>
            <a:r>
              <a:rPr lang="en-US" sz="6799" b="1" i="1" dirty="0" err="1">
                <a:solidFill>
                  <a:srgbClr val="D1584B"/>
                </a:solidFill>
                <a:latin typeface="Open Sans Bold Italics"/>
                <a:ea typeface="Open Sans Bold Italics"/>
                <a:cs typeface="Open Sans Bold Italics"/>
                <a:sym typeface="Open Sans Bold Italics"/>
              </a:rPr>
              <a:t>lời</a:t>
            </a:r>
            <a:r>
              <a:rPr lang="en-US" sz="6799" b="1" i="1" dirty="0">
                <a:solidFill>
                  <a:srgbClr val="D1584B"/>
                </a:solidFill>
                <a:latin typeface="Open Sans Bold Italics"/>
                <a:ea typeface="Open Sans Bold Italics"/>
                <a:cs typeface="Open Sans Bold Italics"/>
                <a:sym typeface="Open Sans Bold Italics"/>
              </a:rPr>
              <a:t> </a:t>
            </a:r>
            <a:r>
              <a:rPr lang="en-US" sz="6799" b="1" i="1" dirty="0" err="1">
                <a:solidFill>
                  <a:srgbClr val="D1584B"/>
                </a:solidFill>
                <a:latin typeface="Open Sans Bold Italics"/>
                <a:ea typeface="Open Sans Bold Italics"/>
                <a:cs typeface="Open Sans Bold Italics"/>
                <a:sym typeface="Open Sans Bold Italics"/>
              </a:rPr>
              <a:t>câu</a:t>
            </a:r>
            <a:r>
              <a:rPr lang="en-US" sz="6799" b="1" i="1" dirty="0">
                <a:solidFill>
                  <a:srgbClr val="D1584B"/>
                </a:solidFill>
                <a:latin typeface="Open Sans Bold Italics"/>
                <a:ea typeface="Open Sans Bold Italics"/>
                <a:cs typeface="Open Sans Bold Italics"/>
                <a:sym typeface="Open Sans Bold Italics"/>
              </a:rPr>
              <a:t> </a:t>
            </a:r>
            <a:r>
              <a:rPr lang="en-US" sz="6799" b="1" i="1" dirty="0" err="1">
                <a:solidFill>
                  <a:srgbClr val="D1584B"/>
                </a:solidFill>
                <a:latin typeface="Open Sans Bold Italics"/>
                <a:ea typeface="Open Sans Bold Italics"/>
                <a:cs typeface="Open Sans Bold Italics"/>
                <a:sym typeface="Open Sans Bold Italics"/>
              </a:rPr>
              <a:t>hỏi</a:t>
            </a:r>
            <a:r>
              <a:rPr lang="en-US" sz="6799" b="1" i="1" dirty="0">
                <a:solidFill>
                  <a:srgbClr val="D1584B"/>
                </a:solidFill>
                <a:latin typeface="Open Sans Bold Italics"/>
                <a:ea typeface="Open Sans Bold Italics"/>
                <a:cs typeface="Open Sans Bold Italics"/>
                <a:sym typeface="Open Sans Bold Italics"/>
              </a:rPr>
              <a:t>:</a:t>
            </a:r>
          </a:p>
        </p:txBody>
      </p:sp>
      <p:pic>
        <p:nvPicPr>
          <p:cNvPr id="36" name="Picture 35">
            <a:extLst>
              <a:ext uri="{FF2B5EF4-FFF2-40B4-BE49-F238E27FC236}">
                <a16:creationId xmlns:a16="http://schemas.microsoft.com/office/drawing/2014/main" id="{D0DB6462-5293-144D-87C3-4744FD8E9C03}"/>
              </a:ext>
            </a:extLst>
          </p:cNvPr>
          <p:cNvPicPr>
            <a:picLocks noChangeAspect="1"/>
          </p:cNvPicPr>
          <p:nvPr/>
        </p:nvPicPr>
        <p:blipFill>
          <a:blip r:embed="rId6"/>
          <a:stretch>
            <a:fillRect/>
          </a:stretch>
        </p:blipFill>
        <p:spPr>
          <a:xfrm>
            <a:off x="1671218" y="14215"/>
            <a:ext cx="14744700" cy="2501900"/>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FF242EE-F915-9342-89B1-B90B70BAA5BE}"/>
              </a:ext>
            </a:extLst>
          </p:cNvPr>
          <p:cNvGrpSpPr/>
          <p:nvPr/>
        </p:nvGrpSpPr>
        <p:grpSpPr>
          <a:xfrm>
            <a:off x="0" y="-734816"/>
            <a:ext cx="19272809" cy="13654514"/>
            <a:chOff x="17528773" y="2765259"/>
            <a:chExt cx="17839851" cy="13654514"/>
          </a:xfrm>
        </p:grpSpPr>
        <p:grpSp>
          <p:nvGrpSpPr>
            <p:cNvPr id="15" name="Group 2">
              <a:extLst>
                <a:ext uri="{FF2B5EF4-FFF2-40B4-BE49-F238E27FC236}">
                  <a16:creationId xmlns:a16="http://schemas.microsoft.com/office/drawing/2014/main" id="{1BFB06CA-0BB1-1B42-BEEE-8083280F2495}"/>
                </a:ext>
              </a:extLst>
            </p:cNvPr>
            <p:cNvGrpSpPr/>
            <p:nvPr/>
          </p:nvGrpSpPr>
          <p:grpSpPr>
            <a:xfrm>
              <a:off x="17559529" y="7222291"/>
              <a:ext cx="4465951" cy="4609300"/>
              <a:chOff x="504306" y="907864"/>
              <a:chExt cx="10476600" cy="5893088"/>
            </a:xfrm>
          </p:grpSpPr>
          <p:sp>
            <p:nvSpPr>
              <p:cNvPr id="37" name="Freeform 3">
                <a:extLst>
                  <a:ext uri="{FF2B5EF4-FFF2-40B4-BE49-F238E27FC236}">
                    <a16:creationId xmlns:a16="http://schemas.microsoft.com/office/drawing/2014/main" id="{4A60AF5C-E1B8-0240-A6E2-ED01C71AEB0D}"/>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C749CEAA-33CA-4647-A1D5-CFA9567616D2}"/>
                </a:ext>
              </a:extLst>
            </p:cNvPr>
            <p:cNvGrpSpPr/>
            <p:nvPr/>
          </p:nvGrpSpPr>
          <p:grpSpPr>
            <a:xfrm>
              <a:off x="21971151" y="2778258"/>
              <a:ext cx="4465951" cy="4609300"/>
              <a:chOff x="55942" y="950589"/>
              <a:chExt cx="10476600" cy="5893088"/>
            </a:xfrm>
          </p:grpSpPr>
          <p:sp>
            <p:nvSpPr>
              <p:cNvPr id="36" name="Freeform 3">
                <a:extLst>
                  <a:ext uri="{FF2B5EF4-FFF2-40B4-BE49-F238E27FC236}">
                    <a16:creationId xmlns:a16="http://schemas.microsoft.com/office/drawing/2014/main" id="{A0573BCD-C931-3140-B0D6-B7EB20ADD80A}"/>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C52AEEBC-2F02-F041-9625-53DFA20FDB47}"/>
                </a:ext>
              </a:extLst>
            </p:cNvPr>
            <p:cNvGrpSpPr/>
            <p:nvPr/>
          </p:nvGrpSpPr>
          <p:grpSpPr>
            <a:xfrm>
              <a:off x="17528773" y="11771059"/>
              <a:ext cx="4465951" cy="4609300"/>
              <a:chOff x="438863" y="830472"/>
              <a:chExt cx="10476600" cy="5893088"/>
            </a:xfrm>
          </p:grpSpPr>
          <p:sp>
            <p:nvSpPr>
              <p:cNvPr id="35" name="Freeform 3">
                <a:extLst>
                  <a:ext uri="{FF2B5EF4-FFF2-40B4-BE49-F238E27FC236}">
                    <a16:creationId xmlns:a16="http://schemas.microsoft.com/office/drawing/2014/main" id="{AC6876D0-F58C-5D49-AB84-E60F84AA422E}"/>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75743B7E-AA5E-8049-8853-FBB732AB2190}"/>
                </a:ext>
              </a:extLst>
            </p:cNvPr>
            <p:cNvGrpSpPr/>
            <p:nvPr/>
          </p:nvGrpSpPr>
          <p:grpSpPr>
            <a:xfrm>
              <a:off x="17558892" y="2765259"/>
              <a:ext cx="4465951" cy="4609300"/>
              <a:chOff x="516767" y="940438"/>
              <a:chExt cx="10476600" cy="5893088"/>
            </a:xfrm>
          </p:grpSpPr>
          <p:sp>
            <p:nvSpPr>
              <p:cNvPr id="34" name="Freeform 3">
                <a:extLst>
                  <a:ext uri="{FF2B5EF4-FFF2-40B4-BE49-F238E27FC236}">
                    <a16:creationId xmlns:a16="http://schemas.microsoft.com/office/drawing/2014/main" id="{82D8218D-056B-6848-9224-D45C08E40FFC}"/>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488849F3-D280-594F-B515-CEA4C85BF6B7}"/>
                </a:ext>
              </a:extLst>
            </p:cNvPr>
            <p:cNvGrpSpPr/>
            <p:nvPr/>
          </p:nvGrpSpPr>
          <p:grpSpPr>
            <a:xfrm>
              <a:off x="26379962" y="2770822"/>
              <a:ext cx="4465951" cy="4609300"/>
              <a:chOff x="-12466" y="947550"/>
              <a:chExt cx="10476600" cy="5893088"/>
            </a:xfrm>
          </p:grpSpPr>
          <p:sp>
            <p:nvSpPr>
              <p:cNvPr id="33" name="Freeform 3">
                <a:extLst>
                  <a:ext uri="{FF2B5EF4-FFF2-40B4-BE49-F238E27FC236}">
                    <a16:creationId xmlns:a16="http://schemas.microsoft.com/office/drawing/2014/main" id="{F4FCDE45-5A8E-2146-91B7-41A8961E5057}"/>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DA5E2D15-FD40-EB4B-AC7A-1B5435F6C77F}"/>
                </a:ext>
              </a:extLst>
            </p:cNvPr>
            <p:cNvGrpSpPr/>
            <p:nvPr/>
          </p:nvGrpSpPr>
          <p:grpSpPr>
            <a:xfrm>
              <a:off x="30816278" y="2769564"/>
              <a:ext cx="4465951" cy="4609300"/>
              <a:chOff x="-24255" y="990381"/>
              <a:chExt cx="10476600" cy="5893088"/>
            </a:xfrm>
          </p:grpSpPr>
          <p:sp>
            <p:nvSpPr>
              <p:cNvPr id="32" name="Freeform 3">
                <a:extLst>
                  <a:ext uri="{FF2B5EF4-FFF2-40B4-BE49-F238E27FC236}">
                    <a16:creationId xmlns:a16="http://schemas.microsoft.com/office/drawing/2014/main" id="{F4299D50-6B2A-FA4C-B538-7F817EF894E3}"/>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9129990D-EC9F-D24E-B1E4-F80E757B5413}"/>
                </a:ext>
              </a:extLst>
            </p:cNvPr>
            <p:cNvGrpSpPr/>
            <p:nvPr/>
          </p:nvGrpSpPr>
          <p:grpSpPr>
            <a:xfrm>
              <a:off x="21938068" y="7222291"/>
              <a:ext cx="8897578" cy="4698998"/>
              <a:chOff x="212210" y="790199"/>
              <a:chExt cx="20872678" cy="6007769"/>
            </a:xfrm>
          </p:grpSpPr>
          <p:sp>
            <p:nvSpPr>
              <p:cNvPr id="30" name="Freeform 3">
                <a:extLst>
                  <a:ext uri="{FF2B5EF4-FFF2-40B4-BE49-F238E27FC236}">
                    <a16:creationId xmlns:a16="http://schemas.microsoft.com/office/drawing/2014/main" id="{22B778E5-0957-D04D-8EDD-3C3C209884AD}"/>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31" name="Freeform 3">
                <a:extLst>
                  <a:ext uri="{FF2B5EF4-FFF2-40B4-BE49-F238E27FC236}">
                    <a16:creationId xmlns:a16="http://schemas.microsoft.com/office/drawing/2014/main" id="{2F39EF1A-515A-7A4E-9A0F-9D29D34C4C07}"/>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E43F589E-1137-C146-9F48-231922A9E09D}"/>
                </a:ext>
              </a:extLst>
            </p:cNvPr>
            <p:cNvGrpSpPr/>
            <p:nvPr/>
          </p:nvGrpSpPr>
          <p:grpSpPr>
            <a:xfrm>
              <a:off x="30816278" y="7322502"/>
              <a:ext cx="4465951" cy="4609300"/>
              <a:chOff x="-10299" y="984179"/>
              <a:chExt cx="10476600" cy="5893088"/>
            </a:xfrm>
          </p:grpSpPr>
          <p:sp>
            <p:nvSpPr>
              <p:cNvPr id="29" name="Freeform 3">
                <a:extLst>
                  <a:ext uri="{FF2B5EF4-FFF2-40B4-BE49-F238E27FC236}">
                    <a16:creationId xmlns:a16="http://schemas.microsoft.com/office/drawing/2014/main" id="{B2D7586B-9495-6542-9684-DE4147B3B3AE}"/>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4DF98673-2F12-8147-A395-6E7BE90BC19C}"/>
                </a:ext>
              </a:extLst>
            </p:cNvPr>
            <p:cNvGrpSpPr/>
            <p:nvPr/>
          </p:nvGrpSpPr>
          <p:grpSpPr>
            <a:xfrm>
              <a:off x="21836719" y="11744783"/>
              <a:ext cx="4465951" cy="4609300"/>
              <a:chOff x="-10299" y="867212"/>
              <a:chExt cx="10476600" cy="5893088"/>
            </a:xfrm>
          </p:grpSpPr>
          <p:sp>
            <p:nvSpPr>
              <p:cNvPr id="28" name="Freeform 3">
                <a:extLst>
                  <a:ext uri="{FF2B5EF4-FFF2-40B4-BE49-F238E27FC236}">
                    <a16:creationId xmlns:a16="http://schemas.microsoft.com/office/drawing/2014/main" id="{AB3FF141-2480-164A-AF5E-D4EFEF83E4B5}"/>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4" name="Group 2">
              <a:extLst>
                <a:ext uri="{FF2B5EF4-FFF2-40B4-BE49-F238E27FC236}">
                  <a16:creationId xmlns:a16="http://schemas.microsoft.com/office/drawing/2014/main" id="{DEE34F63-5E59-1F4D-B9EE-7B48EAE4C4AC}"/>
                </a:ext>
              </a:extLst>
            </p:cNvPr>
            <p:cNvGrpSpPr/>
            <p:nvPr/>
          </p:nvGrpSpPr>
          <p:grpSpPr>
            <a:xfrm>
              <a:off x="26369696" y="11777628"/>
              <a:ext cx="4465951" cy="4609300"/>
              <a:chOff x="-10299" y="867212"/>
              <a:chExt cx="10476600" cy="5893088"/>
            </a:xfrm>
          </p:grpSpPr>
          <p:sp>
            <p:nvSpPr>
              <p:cNvPr id="27" name="Freeform 3">
                <a:extLst>
                  <a:ext uri="{FF2B5EF4-FFF2-40B4-BE49-F238E27FC236}">
                    <a16:creationId xmlns:a16="http://schemas.microsoft.com/office/drawing/2014/main" id="{90BAA46B-4545-824D-ADA0-29758CC3BB40}"/>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5" name="Group 2">
              <a:extLst>
                <a:ext uri="{FF2B5EF4-FFF2-40B4-BE49-F238E27FC236}">
                  <a16:creationId xmlns:a16="http://schemas.microsoft.com/office/drawing/2014/main" id="{17759D93-368E-C041-ADB6-156C7F0611A6}"/>
                </a:ext>
              </a:extLst>
            </p:cNvPr>
            <p:cNvGrpSpPr/>
            <p:nvPr/>
          </p:nvGrpSpPr>
          <p:grpSpPr>
            <a:xfrm>
              <a:off x="30902673" y="11810473"/>
              <a:ext cx="4465951" cy="4609300"/>
              <a:chOff x="-10299" y="867212"/>
              <a:chExt cx="10476600" cy="5893088"/>
            </a:xfrm>
          </p:grpSpPr>
          <p:sp>
            <p:nvSpPr>
              <p:cNvPr id="26" name="Freeform 3">
                <a:extLst>
                  <a:ext uri="{FF2B5EF4-FFF2-40B4-BE49-F238E27FC236}">
                    <a16:creationId xmlns:a16="http://schemas.microsoft.com/office/drawing/2014/main" id="{B0C13107-10D7-3C42-9076-E010C5FE48D1}"/>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047945"/>
            <a:ext cx="16230600" cy="8210355"/>
            <a:chOff x="0" y="0"/>
            <a:chExt cx="4274726" cy="2162398"/>
          </a:xfrm>
        </p:grpSpPr>
        <p:sp>
          <p:nvSpPr>
            <p:cNvPr id="5" name="Freeform 5"/>
            <p:cNvSpPr/>
            <p:nvPr/>
          </p:nvSpPr>
          <p:spPr>
            <a:xfrm>
              <a:off x="0" y="0"/>
              <a:ext cx="4274726" cy="2162398"/>
            </a:xfrm>
            <a:custGeom>
              <a:avLst/>
              <a:gdLst/>
              <a:ahLst/>
              <a:cxnLst/>
              <a:rect l="l" t="t" r="r" b="b"/>
              <a:pathLst>
                <a:path w="4274726" h="2162398">
                  <a:moveTo>
                    <a:pt x="24327" y="0"/>
                  </a:moveTo>
                  <a:lnTo>
                    <a:pt x="4250399" y="0"/>
                  </a:lnTo>
                  <a:cubicBezTo>
                    <a:pt x="4263834" y="0"/>
                    <a:pt x="4274726" y="10891"/>
                    <a:pt x="4274726" y="24327"/>
                  </a:cubicBezTo>
                  <a:lnTo>
                    <a:pt x="4274726" y="2138071"/>
                  </a:lnTo>
                  <a:cubicBezTo>
                    <a:pt x="4274726" y="2144523"/>
                    <a:pt x="4272163" y="2150711"/>
                    <a:pt x="4267601" y="2155273"/>
                  </a:cubicBezTo>
                  <a:cubicBezTo>
                    <a:pt x="4263039" y="2159835"/>
                    <a:pt x="4256851" y="2162398"/>
                    <a:pt x="4250399" y="2162398"/>
                  </a:cubicBezTo>
                  <a:lnTo>
                    <a:pt x="24327" y="2162398"/>
                  </a:lnTo>
                  <a:cubicBezTo>
                    <a:pt x="10891" y="2162398"/>
                    <a:pt x="0" y="2151507"/>
                    <a:pt x="0" y="2138071"/>
                  </a:cubicBezTo>
                  <a:lnTo>
                    <a:pt x="0" y="24327"/>
                  </a:lnTo>
                  <a:cubicBezTo>
                    <a:pt x="0" y="10891"/>
                    <a:pt x="10891" y="0"/>
                    <a:pt x="24327" y="0"/>
                  </a:cubicBezTo>
                  <a:close/>
                </a:path>
              </a:pathLst>
            </a:custGeom>
            <a:solidFill>
              <a:srgbClr val="5E6B7E"/>
            </a:solidFill>
            <a:ln w="47625" cap="rnd">
              <a:solidFill>
                <a:srgbClr val="40304B"/>
              </a:solidFill>
              <a:prstDash val="solid"/>
              <a:round/>
            </a:ln>
          </p:spPr>
          <p:txBody>
            <a:bodyPr/>
            <a:lstStyle/>
            <a:p>
              <a:endParaRPr lang="en-US"/>
            </a:p>
          </p:txBody>
        </p:sp>
        <p:sp>
          <p:nvSpPr>
            <p:cNvPr id="6" name="TextBox 6"/>
            <p:cNvSpPr txBox="1"/>
            <p:nvPr/>
          </p:nvSpPr>
          <p:spPr>
            <a:xfrm>
              <a:off x="0" y="-38100"/>
              <a:ext cx="4274726" cy="220049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TextBox 7"/>
          <p:cNvSpPr txBox="1"/>
          <p:nvPr/>
        </p:nvSpPr>
        <p:spPr>
          <a:xfrm>
            <a:off x="1417558" y="2043806"/>
            <a:ext cx="15452884" cy="2689860"/>
          </a:xfrm>
          <a:prstGeom prst="rect">
            <a:avLst/>
          </a:prstGeom>
        </p:spPr>
        <p:txBody>
          <a:bodyPr lIns="0" tIns="0" rIns="0" bIns="0" rtlCol="0" anchor="t">
            <a:spAutoFit/>
          </a:bodyPr>
          <a:lstStyle/>
          <a:p>
            <a:pPr algn="just">
              <a:lnSpc>
                <a:spcPts val="7139"/>
              </a:lnSpc>
              <a:spcBef>
                <a:spcPct val="0"/>
              </a:spcBef>
            </a:pPr>
            <a:r>
              <a:rPr lang="en-US" sz="5099" dirty="0" err="1">
                <a:solidFill>
                  <a:srgbClr val="FFFFFF"/>
                </a:solidFill>
                <a:latin typeface="Open Sans"/>
                <a:ea typeface="Open Sans"/>
                <a:cs typeface="Open Sans"/>
                <a:sym typeface="Open Sans"/>
              </a:rPr>
              <a:t>Trong</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mỗi</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gia</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đình</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sự</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sinh</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sản</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sẽ</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tăng</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thành</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viên</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trong</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gia</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đình</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gắn</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kết</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các</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thế</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hệ</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tạo</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động</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lực</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để</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phát</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triển</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kinh</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tế</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xây</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dựng</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tổ</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ấm</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gia</a:t>
            </a:r>
            <a:r>
              <a:rPr lang="en-US" sz="5099" dirty="0">
                <a:solidFill>
                  <a:srgbClr val="FFFFFF"/>
                </a:solidFill>
                <a:latin typeface="Open Sans"/>
                <a:ea typeface="Open Sans"/>
                <a:cs typeface="Open Sans"/>
                <a:sym typeface="Open Sans"/>
              </a:rPr>
              <a:t> </a:t>
            </a:r>
            <a:r>
              <a:rPr lang="en-US" sz="5099" dirty="0" err="1">
                <a:solidFill>
                  <a:srgbClr val="FFFFFF"/>
                </a:solidFill>
                <a:latin typeface="Open Sans"/>
                <a:ea typeface="Open Sans"/>
                <a:cs typeface="Open Sans"/>
                <a:sym typeface="Open Sans"/>
              </a:rPr>
              <a:t>đình</a:t>
            </a:r>
            <a:r>
              <a:rPr lang="en-US" sz="5099" dirty="0">
                <a:solidFill>
                  <a:srgbClr val="FFFFFF"/>
                </a:solidFill>
                <a:latin typeface="Open Sans"/>
                <a:ea typeface="Open Sans"/>
                <a:cs typeface="Open Sans"/>
                <a:sym typeface="Open Sans"/>
              </a:rPr>
              <a:t>,…</a:t>
            </a:r>
          </a:p>
        </p:txBody>
      </p:sp>
      <p:sp>
        <p:nvSpPr>
          <p:cNvPr id="8" name="TextBox 8"/>
          <p:cNvSpPr txBox="1"/>
          <p:nvPr/>
        </p:nvSpPr>
        <p:spPr>
          <a:xfrm>
            <a:off x="1417558" y="5038725"/>
            <a:ext cx="15452884" cy="2689860"/>
          </a:xfrm>
          <a:prstGeom prst="rect">
            <a:avLst/>
          </a:prstGeom>
        </p:spPr>
        <p:txBody>
          <a:bodyPr lIns="0" tIns="0" rIns="0" bIns="0" rtlCol="0" anchor="t">
            <a:spAutoFit/>
          </a:bodyPr>
          <a:lstStyle/>
          <a:p>
            <a:pPr algn="just">
              <a:lnSpc>
                <a:spcPts val="7139"/>
              </a:lnSpc>
              <a:spcBef>
                <a:spcPct val="0"/>
              </a:spcBef>
            </a:pPr>
            <a:r>
              <a:rPr lang="en-US" sz="5099">
                <a:solidFill>
                  <a:srgbClr val="FFFFFF"/>
                </a:solidFill>
                <a:latin typeface="Open Sans"/>
                <a:ea typeface="Open Sans"/>
                <a:cs typeface="Open Sans"/>
                <a:sym typeface="Open Sans"/>
              </a:rPr>
              <a:t>Với mỗi gia đình và xã hội nếu không có sự sinh sản thì dân số sẽ bị già hoá, không có thế hệ để lao động, xây dựng và phát triển xã hội.</a:t>
            </a:r>
          </a:p>
        </p:txBody>
      </p:sp>
      <p:grpSp>
        <p:nvGrpSpPr>
          <p:cNvPr id="9" name="Group 9"/>
          <p:cNvGrpSpPr/>
          <p:nvPr/>
        </p:nvGrpSpPr>
        <p:grpSpPr>
          <a:xfrm>
            <a:off x="4101376" y="499484"/>
            <a:ext cx="10085247" cy="1239522"/>
            <a:chOff x="0" y="0"/>
            <a:chExt cx="13446996" cy="1652696"/>
          </a:xfrm>
        </p:grpSpPr>
        <p:grpSp>
          <p:nvGrpSpPr>
            <p:cNvPr id="10" name="Group 10"/>
            <p:cNvGrpSpPr/>
            <p:nvPr/>
          </p:nvGrpSpPr>
          <p:grpSpPr>
            <a:xfrm>
              <a:off x="0" y="0"/>
              <a:ext cx="13446996" cy="1652696"/>
              <a:chOff x="0" y="0"/>
              <a:chExt cx="3458976" cy="425124"/>
            </a:xfrm>
          </p:grpSpPr>
          <p:sp>
            <p:nvSpPr>
              <p:cNvPr id="11" name="Freeform 11"/>
              <p:cNvSpPr/>
              <p:nvPr/>
            </p:nvSpPr>
            <p:spPr>
              <a:xfrm>
                <a:off x="0" y="0"/>
                <a:ext cx="3458976" cy="425124"/>
              </a:xfrm>
              <a:custGeom>
                <a:avLst/>
                <a:gdLst/>
                <a:ahLst/>
                <a:cxnLst/>
                <a:rect l="l" t="t" r="r" b="b"/>
                <a:pathLst>
                  <a:path w="3458976" h="425124">
                    <a:moveTo>
                      <a:pt x="0" y="0"/>
                    </a:moveTo>
                    <a:lnTo>
                      <a:pt x="3458976" y="0"/>
                    </a:lnTo>
                    <a:lnTo>
                      <a:pt x="3458976" y="425124"/>
                    </a:lnTo>
                    <a:lnTo>
                      <a:pt x="0" y="425124"/>
                    </a:lnTo>
                    <a:close/>
                  </a:path>
                </a:pathLst>
              </a:custGeom>
              <a:solidFill>
                <a:srgbClr val="DE7555"/>
              </a:solidFill>
              <a:ln w="47625" cap="sq">
                <a:solidFill>
                  <a:srgbClr val="40304B"/>
                </a:solidFill>
                <a:prstDash val="solid"/>
                <a:miter/>
              </a:ln>
            </p:spPr>
            <p:txBody>
              <a:bodyPr/>
              <a:lstStyle/>
              <a:p>
                <a:endParaRPr lang="en-US"/>
              </a:p>
            </p:txBody>
          </p:sp>
          <p:sp>
            <p:nvSpPr>
              <p:cNvPr id="12" name="TextBox 12"/>
              <p:cNvSpPr txBox="1"/>
              <p:nvPr/>
            </p:nvSpPr>
            <p:spPr>
              <a:xfrm>
                <a:off x="0" y="-38100"/>
                <a:ext cx="3458976" cy="463224"/>
              </a:xfrm>
              <a:prstGeom prst="rect">
                <a:avLst/>
              </a:prstGeom>
            </p:spPr>
            <p:txBody>
              <a:bodyPr lIns="33494" tIns="33494" rIns="33494" bIns="33494" rtlCol="0" anchor="ctr"/>
              <a:lstStyle/>
              <a:p>
                <a:pPr marL="0" lvl="0" indent="0" algn="ctr">
                  <a:lnSpc>
                    <a:spcPts val="2659"/>
                  </a:lnSpc>
                  <a:spcBef>
                    <a:spcPct val="0"/>
                  </a:spcBef>
                </a:pPr>
                <a:endParaRPr/>
              </a:p>
            </p:txBody>
          </p:sp>
        </p:grpSp>
        <p:sp>
          <p:nvSpPr>
            <p:cNvPr id="13" name="TextBox 13"/>
            <p:cNvSpPr txBox="1"/>
            <p:nvPr/>
          </p:nvSpPr>
          <p:spPr>
            <a:xfrm>
              <a:off x="472936" y="397065"/>
              <a:ext cx="12501124" cy="979602"/>
            </a:xfrm>
            <a:prstGeom prst="rect">
              <a:avLst/>
            </a:prstGeom>
          </p:spPr>
          <p:txBody>
            <a:bodyPr lIns="0" tIns="0" rIns="0" bIns="0" rtlCol="0" anchor="t">
              <a:spAutoFit/>
            </a:bodyPr>
            <a:lstStyle/>
            <a:p>
              <a:pPr algn="ctr">
                <a:lnSpc>
                  <a:spcPts val="5729"/>
                </a:lnSpc>
              </a:pPr>
              <a:r>
                <a:rPr lang="en-US" sz="4938" b="1" dirty="0" err="1">
                  <a:solidFill>
                    <a:srgbClr val="FFFFFF"/>
                  </a:solidFill>
                  <a:latin typeface="Open Sans Ultra-Bold"/>
                  <a:ea typeface="Open Sans Ultra-Bold"/>
                  <a:cs typeface="Open Sans Ultra-Bold"/>
                  <a:sym typeface="Open Sans Ultra-Bold"/>
                </a:rPr>
                <a:t>Ý</a:t>
              </a:r>
              <a:r>
                <a:rPr lang="en-US" sz="4938" b="1" dirty="0">
                  <a:solidFill>
                    <a:srgbClr val="FFFFFF"/>
                  </a:solidFill>
                  <a:latin typeface="Open Sans Ultra-Bold"/>
                  <a:ea typeface="Open Sans Ultra-Bold"/>
                  <a:cs typeface="Open Sans Ultra-Bold"/>
                  <a:sym typeface="Open Sans Ultra-Bold"/>
                </a:rPr>
                <a:t> NGHĨA CỦA SỰ SINH SẢN</a:t>
              </a:r>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44BD4DE-1BD8-734D-9FF5-A53FFE9AE8F5}"/>
              </a:ext>
            </a:extLst>
          </p:cNvPr>
          <p:cNvGrpSpPr/>
          <p:nvPr/>
        </p:nvGrpSpPr>
        <p:grpSpPr>
          <a:xfrm>
            <a:off x="0" y="-734816"/>
            <a:ext cx="19272809" cy="13654514"/>
            <a:chOff x="17528773" y="2765259"/>
            <a:chExt cx="17839851" cy="13654514"/>
          </a:xfrm>
        </p:grpSpPr>
        <p:grpSp>
          <p:nvGrpSpPr>
            <p:cNvPr id="17" name="Group 2">
              <a:extLst>
                <a:ext uri="{FF2B5EF4-FFF2-40B4-BE49-F238E27FC236}">
                  <a16:creationId xmlns:a16="http://schemas.microsoft.com/office/drawing/2014/main" id="{A7400873-6E1D-2C44-A82A-C6AE7A2CC11B}"/>
                </a:ext>
              </a:extLst>
            </p:cNvPr>
            <p:cNvGrpSpPr/>
            <p:nvPr/>
          </p:nvGrpSpPr>
          <p:grpSpPr>
            <a:xfrm>
              <a:off x="17559529" y="7222291"/>
              <a:ext cx="4465951" cy="4609300"/>
              <a:chOff x="504306" y="907864"/>
              <a:chExt cx="10476600" cy="5893088"/>
            </a:xfrm>
          </p:grpSpPr>
          <p:sp>
            <p:nvSpPr>
              <p:cNvPr id="39" name="Freeform 3">
                <a:extLst>
                  <a:ext uri="{FF2B5EF4-FFF2-40B4-BE49-F238E27FC236}">
                    <a16:creationId xmlns:a16="http://schemas.microsoft.com/office/drawing/2014/main" id="{902DE03E-E14D-324D-BD3F-31DA6C70A01C}"/>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EDC932CE-D8B2-6A4D-ADA7-6499DEA0471A}"/>
                </a:ext>
              </a:extLst>
            </p:cNvPr>
            <p:cNvGrpSpPr/>
            <p:nvPr/>
          </p:nvGrpSpPr>
          <p:grpSpPr>
            <a:xfrm>
              <a:off x="21971151" y="2778258"/>
              <a:ext cx="4465951" cy="4609300"/>
              <a:chOff x="55942" y="950589"/>
              <a:chExt cx="10476600" cy="5893088"/>
            </a:xfrm>
          </p:grpSpPr>
          <p:sp>
            <p:nvSpPr>
              <p:cNvPr id="38" name="Freeform 3">
                <a:extLst>
                  <a:ext uri="{FF2B5EF4-FFF2-40B4-BE49-F238E27FC236}">
                    <a16:creationId xmlns:a16="http://schemas.microsoft.com/office/drawing/2014/main" id="{DA0273FD-C709-6D45-A5EB-4A1C032F00B3}"/>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8FADC71C-A4AB-FE4A-BBA3-47E04589F1C7}"/>
                </a:ext>
              </a:extLst>
            </p:cNvPr>
            <p:cNvGrpSpPr/>
            <p:nvPr/>
          </p:nvGrpSpPr>
          <p:grpSpPr>
            <a:xfrm>
              <a:off x="17528773" y="11771059"/>
              <a:ext cx="4465951" cy="4609300"/>
              <a:chOff x="438863" y="830472"/>
              <a:chExt cx="10476600" cy="5893088"/>
            </a:xfrm>
          </p:grpSpPr>
          <p:sp>
            <p:nvSpPr>
              <p:cNvPr id="37" name="Freeform 3">
                <a:extLst>
                  <a:ext uri="{FF2B5EF4-FFF2-40B4-BE49-F238E27FC236}">
                    <a16:creationId xmlns:a16="http://schemas.microsoft.com/office/drawing/2014/main" id="{3A145D27-9E92-6F46-B9CA-34D99896A80F}"/>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5E5227AD-EE9B-874E-B41C-5982ABBA17F3}"/>
                </a:ext>
              </a:extLst>
            </p:cNvPr>
            <p:cNvGrpSpPr/>
            <p:nvPr/>
          </p:nvGrpSpPr>
          <p:grpSpPr>
            <a:xfrm>
              <a:off x="17558892" y="2765259"/>
              <a:ext cx="4465951" cy="4609300"/>
              <a:chOff x="516767" y="940438"/>
              <a:chExt cx="10476600" cy="5893088"/>
            </a:xfrm>
          </p:grpSpPr>
          <p:sp>
            <p:nvSpPr>
              <p:cNvPr id="36" name="Freeform 3">
                <a:extLst>
                  <a:ext uri="{FF2B5EF4-FFF2-40B4-BE49-F238E27FC236}">
                    <a16:creationId xmlns:a16="http://schemas.microsoft.com/office/drawing/2014/main" id="{28D1CD52-C384-8442-A6F8-59B27B7C658E}"/>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B7FC2D66-42E6-7549-9712-873AD1488AE1}"/>
                </a:ext>
              </a:extLst>
            </p:cNvPr>
            <p:cNvGrpSpPr/>
            <p:nvPr/>
          </p:nvGrpSpPr>
          <p:grpSpPr>
            <a:xfrm>
              <a:off x="26379962" y="2770822"/>
              <a:ext cx="4465951" cy="4609300"/>
              <a:chOff x="-12466" y="947550"/>
              <a:chExt cx="10476600" cy="5893088"/>
            </a:xfrm>
          </p:grpSpPr>
          <p:sp>
            <p:nvSpPr>
              <p:cNvPr id="35" name="Freeform 3">
                <a:extLst>
                  <a:ext uri="{FF2B5EF4-FFF2-40B4-BE49-F238E27FC236}">
                    <a16:creationId xmlns:a16="http://schemas.microsoft.com/office/drawing/2014/main" id="{692D98D6-C5A3-8144-BF3E-3C2F3F6F9AE7}"/>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DEF1B532-FBFD-FB46-8C2A-98BEFE17A019}"/>
                </a:ext>
              </a:extLst>
            </p:cNvPr>
            <p:cNvGrpSpPr/>
            <p:nvPr/>
          </p:nvGrpSpPr>
          <p:grpSpPr>
            <a:xfrm>
              <a:off x="30816278" y="2769564"/>
              <a:ext cx="4465951" cy="4609300"/>
              <a:chOff x="-24255" y="990381"/>
              <a:chExt cx="10476600" cy="5893088"/>
            </a:xfrm>
          </p:grpSpPr>
          <p:sp>
            <p:nvSpPr>
              <p:cNvPr id="34" name="Freeform 3">
                <a:extLst>
                  <a:ext uri="{FF2B5EF4-FFF2-40B4-BE49-F238E27FC236}">
                    <a16:creationId xmlns:a16="http://schemas.microsoft.com/office/drawing/2014/main" id="{454B4C87-DAB9-D74E-BC85-A6498056307E}"/>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D6B04982-8A3F-6144-BB04-B0FEA0D0DE2B}"/>
                </a:ext>
              </a:extLst>
            </p:cNvPr>
            <p:cNvGrpSpPr/>
            <p:nvPr/>
          </p:nvGrpSpPr>
          <p:grpSpPr>
            <a:xfrm>
              <a:off x="21938068" y="7222291"/>
              <a:ext cx="8897578" cy="4698998"/>
              <a:chOff x="212210" y="790199"/>
              <a:chExt cx="20872678" cy="6007769"/>
            </a:xfrm>
          </p:grpSpPr>
          <p:sp>
            <p:nvSpPr>
              <p:cNvPr id="32" name="Freeform 3">
                <a:extLst>
                  <a:ext uri="{FF2B5EF4-FFF2-40B4-BE49-F238E27FC236}">
                    <a16:creationId xmlns:a16="http://schemas.microsoft.com/office/drawing/2014/main" id="{3767BACD-48E2-2F41-8C68-73118D409101}"/>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33" name="Freeform 3">
                <a:extLst>
                  <a:ext uri="{FF2B5EF4-FFF2-40B4-BE49-F238E27FC236}">
                    <a16:creationId xmlns:a16="http://schemas.microsoft.com/office/drawing/2014/main" id="{51E22605-02D2-4542-8A29-736A1D5FC689}"/>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4" name="Group 2">
              <a:extLst>
                <a:ext uri="{FF2B5EF4-FFF2-40B4-BE49-F238E27FC236}">
                  <a16:creationId xmlns:a16="http://schemas.microsoft.com/office/drawing/2014/main" id="{9D08F0B8-AF0A-954D-AF5E-3619D358CF59}"/>
                </a:ext>
              </a:extLst>
            </p:cNvPr>
            <p:cNvGrpSpPr/>
            <p:nvPr/>
          </p:nvGrpSpPr>
          <p:grpSpPr>
            <a:xfrm>
              <a:off x="30816278" y="7322502"/>
              <a:ext cx="4465951" cy="4609300"/>
              <a:chOff x="-10299" y="984179"/>
              <a:chExt cx="10476600" cy="5893088"/>
            </a:xfrm>
          </p:grpSpPr>
          <p:sp>
            <p:nvSpPr>
              <p:cNvPr id="31" name="Freeform 3">
                <a:extLst>
                  <a:ext uri="{FF2B5EF4-FFF2-40B4-BE49-F238E27FC236}">
                    <a16:creationId xmlns:a16="http://schemas.microsoft.com/office/drawing/2014/main" id="{E87970AE-A8F1-8449-8C5E-39FECB6CBA23}"/>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5" name="Group 2">
              <a:extLst>
                <a:ext uri="{FF2B5EF4-FFF2-40B4-BE49-F238E27FC236}">
                  <a16:creationId xmlns:a16="http://schemas.microsoft.com/office/drawing/2014/main" id="{2CB06B14-4EC0-114D-BAC4-C424619EFCE1}"/>
                </a:ext>
              </a:extLst>
            </p:cNvPr>
            <p:cNvGrpSpPr/>
            <p:nvPr/>
          </p:nvGrpSpPr>
          <p:grpSpPr>
            <a:xfrm>
              <a:off x="21836719" y="11744783"/>
              <a:ext cx="4465951" cy="4609300"/>
              <a:chOff x="-10299" y="867212"/>
              <a:chExt cx="10476600" cy="5893088"/>
            </a:xfrm>
          </p:grpSpPr>
          <p:sp>
            <p:nvSpPr>
              <p:cNvPr id="30" name="Freeform 3">
                <a:extLst>
                  <a:ext uri="{FF2B5EF4-FFF2-40B4-BE49-F238E27FC236}">
                    <a16:creationId xmlns:a16="http://schemas.microsoft.com/office/drawing/2014/main" id="{CD04BF43-7F8F-2145-9AA5-56D973A7BE03}"/>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6" name="Group 2">
              <a:extLst>
                <a:ext uri="{FF2B5EF4-FFF2-40B4-BE49-F238E27FC236}">
                  <a16:creationId xmlns:a16="http://schemas.microsoft.com/office/drawing/2014/main" id="{36595A26-F4F0-134F-8C46-F4CD3F2900A4}"/>
                </a:ext>
              </a:extLst>
            </p:cNvPr>
            <p:cNvGrpSpPr/>
            <p:nvPr/>
          </p:nvGrpSpPr>
          <p:grpSpPr>
            <a:xfrm>
              <a:off x="26369696" y="11777628"/>
              <a:ext cx="4465951" cy="4609300"/>
              <a:chOff x="-10299" y="867212"/>
              <a:chExt cx="10476600" cy="5893088"/>
            </a:xfrm>
          </p:grpSpPr>
          <p:sp>
            <p:nvSpPr>
              <p:cNvPr id="29" name="Freeform 3">
                <a:extLst>
                  <a:ext uri="{FF2B5EF4-FFF2-40B4-BE49-F238E27FC236}">
                    <a16:creationId xmlns:a16="http://schemas.microsoft.com/office/drawing/2014/main" id="{1158B665-0128-724D-9743-DCD615F78ABD}"/>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7" name="Group 2">
              <a:extLst>
                <a:ext uri="{FF2B5EF4-FFF2-40B4-BE49-F238E27FC236}">
                  <a16:creationId xmlns:a16="http://schemas.microsoft.com/office/drawing/2014/main" id="{5DC66B92-F77D-B84F-B90D-6945039B0520}"/>
                </a:ext>
              </a:extLst>
            </p:cNvPr>
            <p:cNvGrpSpPr/>
            <p:nvPr/>
          </p:nvGrpSpPr>
          <p:grpSpPr>
            <a:xfrm>
              <a:off x="30902673" y="11810473"/>
              <a:ext cx="4465951" cy="4609300"/>
              <a:chOff x="-10299" y="867212"/>
              <a:chExt cx="10476600" cy="5893088"/>
            </a:xfrm>
          </p:grpSpPr>
          <p:sp>
            <p:nvSpPr>
              <p:cNvPr id="28" name="Freeform 3">
                <a:extLst>
                  <a:ext uri="{FF2B5EF4-FFF2-40B4-BE49-F238E27FC236}">
                    <a16:creationId xmlns:a16="http://schemas.microsoft.com/office/drawing/2014/main" id="{3CF2E433-94FD-9A43-A8DF-689700C7BCCD}"/>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5027516" y="4608293"/>
            <a:ext cx="12842507" cy="4996065"/>
            <a:chOff x="0" y="0"/>
            <a:chExt cx="17123343" cy="6661420"/>
          </a:xfrm>
        </p:grpSpPr>
        <p:grpSp>
          <p:nvGrpSpPr>
            <p:cNvPr id="5" name="Group 5"/>
            <p:cNvGrpSpPr/>
            <p:nvPr/>
          </p:nvGrpSpPr>
          <p:grpSpPr>
            <a:xfrm>
              <a:off x="0" y="0"/>
              <a:ext cx="17123343" cy="6661420"/>
              <a:chOff x="0" y="0"/>
              <a:chExt cx="3962628" cy="1541564"/>
            </a:xfrm>
          </p:grpSpPr>
          <p:sp>
            <p:nvSpPr>
              <p:cNvPr id="6" name="Freeform 6"/>
              <p:cNvSpPr/>
              <p:nvPr/>
            </p:nvSpPr>
            <p:spPr>
              <a:xfrm>
                <a:off x="0" y="0"/>
                <a:ext cx="3962628" cy="1541564"/>
              </a:xfrm>
              <a:custGeom>
                <a:avLst/>
                <a:gdLst/>
                <a:ahLst/>
                <a:cxnLst/>
                <a:rect l="l" t="t" r="r" b="b"/>
                <a:pathLst>
                  <a:path w="3962628" h="1541564">
                    <a:moveTo>
                      <a:pt x="26243" y="0"/>
                    </a:moveTo>
                    <a:lnTo>
                      <a:pt x="3936385" y="0"/>
                    </a:lnTo>
                    <a:cubicBezTo>
                      <a:pt x="3943345" y="0"/>
                      <a:pt x="3950020" y="2765"/>
                      <a:pt x="3954942" y="7686"/>
                    </a:cubicBezTo>
                    <a:cubicBezTo>
                      <a:pt x="3959863" y="12608"/>
                      <a:pt x="3962628" y="19283"/>
                      <a:pt x="3962628" y="26243"/>
                    </a:cubicBezTo>
                    <a:lnTo>
                      <a:pt x="3962628" y="1515321"/>
                    </a:lnTo>
                    <a:cubicBezTo>
                      <a:pt x="3962628" y="1522281"/>
                      <a:pt x="3959863" y="1528956"/>
                      <a:pt x="3954942" y="1533878"/>
                    </a:cubicBezTo>
                    <a:cubicBezTo>
                      <a:pt x="3950020" y="1538799"/>
                      <a:pt x="3943345" y="1541564"/>
                      <a:pt x="3936385" y="1541564"/>
                    </a:cubicBezTo>
                    <a:lnTo>
                      <a:pt x="26243" y="1541564"/>
                    </a:lnTo>
                    <a:cubicBezTo>
                      <a:pt x="19283" y="1541564"/>
                      <a:pt x="12608" y="1538799"/>
                      <a:pt x="7686" y="1533878"/>
                    </a:cubicBezTo>
                    <a:cubicBezTo>
                      <a:pt x="2765" y="1528956"/>
                      <a:pt x="0" y="1522281"/>
                      <a:pt x="0" y="1515321"/>
                    </a:cubicBezTo>
                    <a:lnTo>
                      <a:pt x="0" y="26243"/>
                    </a:lnTo>
                    <a:cubicBezTo>
                      <a:pt x="0" y="19283"/>
                      <a:pt x="2765" y="12608"/>
                      <a:pt x="7686" y="7686"/>
                    </a:cubicBezTo>
                    <a:cubicBezTo>
                      <a:pt x="12608" y="2765"/>
                      <a:pt x="19283" y="0"/>
                      <a:pt x="26243" y="0"/>
                    </a:cubicBezTo>
                    <a:close/>
                  </a:path>
                </a:pathLst>
              </a:custGeom>
              <a:solidFill>
                <a:srgbClr val="5E6B7E"/>
              </a:solidFill>
              <a:ln w="47625" cap="rnd">
                <a:solidFill>
                  <a:srgbClr val="40304B"/>
                </a:solidFill>
                <a:prstDash val="solid"/>
                <a:round/>
              </a:ln>
            </p:spPr>
            <p:txBody>
              <a:bodyPr/>
              <a:lstStyle/>
              <a:p>
                <a:endParaRPr lang="en-US"/>
              </a:p>
            </p:txBody>
          </p:sp>
          <p:sp>
            <p:nvSpPr>
              <p:cNvPr id="7" name="TextBox 7"/>
              <p:cNvSpPr txBox="1"/>
              <p:nvPr/>
            </p:nvSpPr>
            <p:spPr>
              <a:xfrm>
                <a:off x="0" y="-38100"/>
                <a:ext cx="3962628" cy="157966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412217" y="263384"/>
              <a:ext cx="16298906" cy="6104235"/>
            </a:xfrm>
            <a:prstGeom prst="rect">
              <a:avLst/>
            </a:prstGeom>
          </p:spPr>
          <p:txBody>
            <a:bodyPr lIns="0" tIns="0" rIns="0" bIns="0" rtlCol="0" anchor="t">
              <a:spAutoFit/>
            </a:bodyPr>
            <a:lstStyle/>
            <a:p>
              <a:pPr algn="ctr">
                <a:lnSpc>
                  <a:spcPts val="5059"/>
                </a:lnSpc>
                <a:spcBef>
                  <a:spcPct val="0"/>
                </a:spcBef>
              </a:pPr>
              <a:r>
                <a:rPr lang="en-US" sz="4400" dirty="0">
                  <a:solidFill>
                    <a:srgbClr val="FFFFFF"/>
                  </a:solidFill>
                  <a:latin typeface="Cambria" panose="02040503050406030204" pitchFamily="18" charset="0"/>
                  <a:ea typeface="Canva Sans"/>
                  <a:cs typeface="Canva Sans"/>
                  <a:sym typeface="Canva Sans"/>
                </a:rPr>
                <a:t>Theo </a:t>
              </a:r>
              <a:r>
                <a:rPr lang="en-US" sz="4400" dirty="0" err="1">
                  <a:solidFill>
                    <a:srgbClr val="FFFFFF"/>
                  </a:solidFill>
                  <a:latin typeface="Cambria" panose="02040503050406030204" pitchFamily="18" charset="0"/>
                  <a:ea typeface="Canva Sans"/>
                  <a:cs typeface="Canva Sans"/>
                  <a:sym typeface="Canva Sans"/>
                </a:rPr>
                <a:t>báo</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cáo</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của</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Liên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hợp</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quốc</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tính</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đến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tháng</a:t>
              </a:r>
              <a:r>
                <a:rPr lang="en-US" sz="4400" dirty="0">
                  <a:solidFill>
                    <a:srgbClr val="FFFFFF"/>
                  </a:solidFill>
                  <a:latin typeface="Cambria" panose="02040503050406030204" pitchFamily="18" charset="0"/>
                  <a:ea typeface="Canva Sans"/>
                  <a:cs typeface="Canva Sans"/>
                  <a:sym typeface="Canva Sans"/>
                </a:rPr>
                <a:t> 4 </a:t>
              </a:r>
              <a:r>
                <a:rPr lang="en-US" sz="4400" dirty="0" err="1">
                  <a:solidFill>
                    <a:srgbClr val="FFFFFF"/>
                  </a:solidFill>
                  <a:latin typeface="Cambria" panose="02040503050406030204" pitchFamily="18" charset="0"/>
                  <a:ea typeface="Canva Sans"/>
                  <a:cs typeface="Canva Sans"/>
                  <a:sym typeface="Canva Sans"/>
                </a:rPr>
                <a:t>năm</a:t>
              </a:r>
              <a:r>
                <a:rPr lang="en-US" sz="4400" dirty="0">
                  <a:solidFill>
                    <a:srgbClr val="FFFFFF"/>
                  </a:solidFill>
                  <a:latin typeface="Cambria" panose="02040503050406030204" pitchFamily="18" charset="0"/>
                  <a:ea typeface="Canva Sans"/>
                  <a:cs typeface="Canva Sans"/>
                  <a:sym typeface="Canva Sans"/>
                </a:rPr>
                <a:t> 2023, </a:t>
              </a:r>
              <a:r>
                <a:rPr lang="en-US" sz="4400" dirty="0" err="1">
                  <a:solidFill>
                    <a:srgbClr val="FFFFFF"/>
                  </a:solidFill>
                  <a:latin typeface="Cambria" panose="02040503050406030204" pitchFamily="18" charset="0"/>
                  <a:ea typeface="Canva Sans"/>
                  <a:cs typeface="Canva Sans"/>
                  <a:sym typeface="Canva Sans"/>
                </a:rPr>
                <a:t>dân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số</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Việt</a:t>
              </a:r>
              <a:r>
                <a:rPr lang="en-US" sz="4400" dirty="0">
                  <a:solidFill>
                    <a:srgbClr val="FFFFFF"/>
                  </a:solidFill>
                  <a:latin typeface="Cambria" panose="02040503050406030204" pitchFamily="18" charset="0"/>
                  <a:ea typeface="Canva Sans"/>
                  <a:cs typeface="Canva Sans"/>
                  <a:sym typeface="Canva Sans"/>
                </a:rPr>
                <a:t> Nam </a:t>
              </a:r>
              <a:r>
                <a:rPr lang="en-US" sz="4400" dirty="0" err="1">
                  <a:solidFill>
                    <a:srgbClr val="FFFFFF"/>
                  </a:solidFill>
                  <a:latin typeface="Cambria" panose="02040503050406030204" pitchFamily="18" charset="0"/>
                  <a:ea typeface="Canva Sans"/>
                  <a:cs typeface="Canva Sans"/>
                  <a:sym typeface="Canva Sans"/>
                </a:rPr>
                <a:t>đạt</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khoảng</a:t>
              </a:r>
              <a:r>
                <a:rPr lang="en-US" sz="4400" dirty="0">
                  <a:solidFill>
                    <a:srgbClr val="FFFFFF"/>
                  </a:solidFill>
                  <a:latin typeface="Cambria" panose="02040503050406030204" pitchFamily="18" charset="0"/>
                  <a:ea typeface="Canva Sans"/>
                  <a:cs typeface="Canva Sans"/>
                  <a:sym typeface="Canva Sans"/>
                </a:rPr>
                <a:t> 100 </a:t>
              </a:r>
              <a:r>
                <a:rPr lang="en-US" sz="4400" dirty="0" err="1">
                  <a:solidFill>
                    <a:srgbClr val="FFFFFF"/>
                  </a:solidFill>
                  <a:latin typeface="Cambria" panose="02040503050406030204" pitchFamily="18" charset="0"/>
                  <a:ea typeface="Canva Sans"/>
                  <a:cs typeface="Canva Sans"/>
                  <a:sym typeface="Canva Sans"/>
                </a:rPr>
                <a:t>triệu</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người</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đứng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thứ</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mười</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lăm</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trên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thế</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giới</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trong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bảng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xếp</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hạng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dân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số</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các</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nước</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và</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vùng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lãnh</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thổ</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với</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độ</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tuổi</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trung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bình</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vào</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khoảng</a:t>
              </a:r>
              <a:r>
                <a:rPr lang="en-US" sz="4400" dirty="0">
                  <a:solidFill>
                    <a:srgbClr val="FFFFFF"/>
                  </a:solidFill>
                  <a:latin typeface="Cambria" panose="02040503050406030204" pitchFamily="18" charset="0"/>
                  <a:ea typeface="Canva Sans"/>
                  <a:cs typeface="Canva Sans"/>
                  <a:sym typeface="Canva Sans"/>
                </a:rPr>
                <a:t> 34 </a:t>
              </a:r>
              <a:r>
                <a:rPr lang="en-US" sz="4400" dirty="0" err="1">
                  <a:solidFill>
                    <a:srgbClr val="FFFFFF"/>
                  </a:solidFill>
                  <a:latin typeface="Cambria" panose="02040503050406030204" pitchFamily="18" charset="0"/>
                  <a:ea typeface="Canva Sans"/>
                  <a:cs typeface="Canva Sans"/>
                  <a:sym typeface="Canva Sans"/>
                </a:rPr>
                <a:t>tuổi</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Vì</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vậy</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Việt</a:t>
              </a:r>
              <a:r>
                <a:rPr lang="en-US" sz="4400" dirty="0">
                  <a:solidFill>
                    <a:srgbClr val="FFFFFF"/>
                  </a:solidFill>
                  <a:latin typeface="Cambria" panose="02040503050406030204" pitchFamily="18" charset="0"/>
                  <a:ea typeface="Canva Sans"/>
                  <a:cs typeface="Canva Sans"/>
                  <a:sym typeface="Canva Sans"/>
                </a:rPr>
                <a:t> Nam </a:t>
              </a:r>
              <a:r>
                <a:rPr lang="en-US" sz="4400" dirty="0" err="1">
                  <a:solidFill>
                    <a:srgbClr val="FFFFFF"/>
                  </a:solidFill>
                  <a:latin typeface="Cambria" panose="02040503050406030204" pitchFamily="18" charset="0"/>
                  <a:ea typeface="Canva Sans"/>
                  <a:cs typeface="Canva Sans"/>
                  <a:sym typeface="Canva Sans"/>
                </a:rPr>
                <a:t>có</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lực</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lượng</a:t>
              </a:r>
              <a:r>
                <a:rPr lang="en-US" sz="4400" dirty="0">
                  <a:solidFill>
                    <a:srgbClr val="FFFFFF"/>
                  </a:solidFill>
                  <a:latin typeface="Cambria" panose="02040503050406030204" pitchFamily="18" charset="0"/>
                  <a:ea typeface="Canva Sans"/>
                  <a:cs typeface="Canva Sans"/>
                  <a:sym typeface="Canva Sans"/>
                </a:rPr>
                <a:t> lao </a:t>
              </a:r>
              <a:r>
                <a:rPr lang="en-US" sz="4400" dirty="0" err="1">
                  <a:solidFill>
                    <a:srgbClr val="FFFFFF"/>
                  </a:solidFill>
                  <a:latin typeface="Cambria" panose="02040503050406030204" pitchFamily="18" charset="0"/>
                  <a:ea typeface="Canva Sans"/>
                  <a:cs typeface="Canva Sans"/>
                  <a:sym typeface="Canva Sans"/>
                </a:rPr>
                <a:t>động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trẻ</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và</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dồi</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dào</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góp</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phần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quan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trọng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xây</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dựng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phát</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triển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đất</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nước</a:t>
              </a:r>
              <a:r>
                <a:rPr lang="en-US" sz="4400" dirty="0">
                  <a:solidFill>
                    <a:srgbClr val="FFFFFF"/>
                  </a:solidFill>
                  <a:latin typeface="Cambria" panose="02040503050406030204" pitchFamily="18" charset="0"/>
                  <a:ea typeface="Canva Sans"/>
                  <a:cs typeface="Canva Sans"/>
                  <a:sym typeface="Canva Sans"/>
                </a:rPr>
                <a:t>.</a:t>
              </a:r>
            </a:p>
          </p:txBody>
        </p:sp>
      </p:grpSp>
      <p:sp>
        <p:nvSpPr>
          <p:cNvPr id="9" name="Freeform 9"/>
          <p:cNvSpPr/>
          <p:nvPr/>
        </p:nvSpPr>
        <p:spPr>
          <a:xfrm>
            <a:off x="531368" y="1738687"/>
            <a:ext cx="5503545" cy="8229600"/>
          </a:xfrm>
          <a:custGeom>
            <a:avLst/>
            <a:gdLst/>
            <a:ahLst/>
            <a:cxnLst/>
            <a:rect l="l" t="t" r="r" b="b"/>
            <a:pathLst>
              <a:path w="5503545" h="8229600">
                <a:moveTo>
                  <a:pt x="0" y="0"/>
                </a:moveTo>
                <a:lnTo>
                  <a:pt x="5503545" y="0"/>
                </a:lnTo>
                <a:lnTo>
                  <a:pt x="5503545" y="8229600"/>
                </a:lnTo>
                <a:lnTo>
                  <a:pt x="0" y="8229600"/>
                </a:lnTo>
                <a:lnTo>
                  <a:pt x="0" y="0"/>
                </a:lnTo>
                <a:close/>
              </a:path>
            </a:pathLst>
          </a:custGeom>
          <a:blipFill>
            <a:blip r:embed="rId2"/>
            <a:stretch>
              <a:fillRect/>
            </a:stretch>
          </a:blipFill>
        </p:spPr>
        <p:txBody>
          <a:bodyPr/>
          <a:lstStyle/>
          <a:p>
            <a:endParaRPr lang="en-US"/>
          </a:p>
        </p:txBody>
      </p:sp>
      <p:grpSp>
        <p:nvGrpSpPr>
          <p:cNvPr id="11" name="Group 11"/>
          <p:cNvGrpSpPr/>
          <p:nvPr/>
        </p:nvGrpSpPr>
        <p:grpSpPr>
          <a:xfrm>
            <a:off x="6278827" y="1738687"/>
            <a:ext cx="11591196" cy="2443365"/>
            <a:chOff x="0" y="0"/>
            <a:chExt cx="15454928" cy="3257820"/>
          </a:xfrm>
        </p:grpSpPr>
        <p:grpSp>
          <p:nvGrpSpPr>
            <p:cNvPr id="12" name="Group 12"/>
            <p:cNvGrpSpPr/>
            <p:nvPr/>
          </p:nvGrpSpPr>
          <p:grpSpPr>
            <a:xfrm>
              <a:off x="0" y="0"/>
              <a:ext cx="15454928" cy="3257820"/>
              <a:chOff x="0" y="0"/>
              <a:chExt cx="3576529" cy="753914"/>
            </a:xfrm>
          </p:grpSpPr>
          <p:sp>
            <p:nvSpPr>
              <p:cNvPr id="13" name="Freeform 13"/>
              <p:cNvSpPr/>
              <p:nvPr/>
            </p:nvSpPr>
            <p:spPr>
              <a:xfrm>
                <a:off x="0" y="0"/>
                <a:ext cx="3576529" cy="753914"/>
              </a:xfrm>
              <a:custGeom>
                <a:avLst/>
                <a:gdLst/>
                <a:ahLst/>
                <a:cxnLst/>
                <a:rect l="l" t="t" r="r" b="b"/>
                <a:pathLst>
                  <a:path w="3576529" h="753914">
                    <a:moveTo>
                      <a:pt x="29076" y="0"/>
                    </a:moveTo>
                    <a:lnTo>
                      <a:pt x="3547453" y="0"/>
                    </a:lnTo>
                    <a:cubicBezTo>
                      <a:pt x="3555165" y="0"/>
                      <a:pt x="3562560" y="3063"/>
                      <a:pt x="3568013" y="8516"/>
                    </a:cubicBezTo>
                    <a:cubicBezTo>
                      <a:pt x="3573466" y="13969"/>
                      <a:pt x="3576529" y="21364"/>
                      <a:pt x="3576529" y="29076"/>
                    </a:cubicBezTo>
                    <a:lnTo>
                      <a:pt x="3576529" y="724838"/>
                    </a:lnTo>
                    <a:cubicBezTo>
                      <a:pt x="3576529" y="740896"/>
                      <a:pt x="3563511" y="753914"/>
                      <a:pt x="3547453" y="753914"/>
                    </a:cubicBezTo>
                    <a:lnTo>
                      <a:pt x="29076" y="753914"/>
                    </a:lnTo>
                    <a:cubicBezTo>
                      <a:pt x="21364" y="753914"/>
                      <a:pt x="13969" y="750851"/>
                      <a:pt x="8516" y="745398"/>
                    </a:cubicBezTo>
                    <a:cubicBezTo>
                      <a:pt x="3063" y="739945"/>
                      <a:pt x="0" y="732550"/>
                      <a:pt x="0" y="724838"/>
                    </a:cubicBezTo>
                    <a:lnTo>
                      <a:pt x="0" y="29076"/>
                    </a:lnTo>
                    <a:cubicBezTo>
                      <a:pt x="0" y="13018"/>
                      <a:pt x="13018" y="0"/>
                      <a:pt x="29076" y="0"/>
                    </a:cubicBezTo>
                    <a:close/>
                  </a:path>
                </a:pathLst>
              </a:custGeom>
              <a:solidFill>
                <a:srgbClr val="5E6B7E"/>
              </a:solidFill>
              <a:ln w="47625" cap="rnd">
                <a:solidFill>
                  <a:srgbClr val="40304B"/>
                </a:solidFill>
                <a:prstDash val="solid"/>
                <a:round/>
              </a:ln>
            </p:spPr>
            <p:txBody>
              <a:bodyPr/>
              <a:lstStyle/>
              <a:p>
                <a:endParaRPr lang="en-US"/>
              </a:p>
            </p:txBody>
          </p:sp>
          <p:sp>
            <p:nvSpPr>
              <p:cNvPr id="14" name="TextBox 14"/>
              <p:cNvSpPr txBox="1"/>
              <p:nvPr/>
            </p:nvSpPr>
            <p:spPr>
              <a:xfrm>
                <a:off x="0" y="-38100"/>
                <a:ext cx="3576529" cy="79201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TextBox 15"/>
            <p:cNvSpPr txBox="1"/>
            <p:nvPr/>
          </p:nvSpPr>
          <p:spPr>
            <a:xfrm>
              <a:off x="372055" y="263384"/>
              <a:ext cx="14710821" cy="2616101"/>
            </a:xfrm>
            <a:prstGeom prst="rect">
              <a:avLst/>
            </a:prstGeom>
          </p:spPr>
          <p:txBody>
            <a:bodyPr lIns="0" tIns="0" rIns="0" bIns="0" rtlCol="0" anchor="t">
              <a:spAutoFit/>
            </a:bodyPr>
            <a:lstStyle/>
            <a:p>
              <a:pPr algn="ctr">
                <a:lnSpc>
                  <a:spcPts val="5059"/>
                </a:lnSpc>
                <a:spcBef>
                  <a:spcPct val="0"/>
                </a:spcBef>
              </a:pPr>
              <a:r>
                <a:rPr lang="en-US" sz="4400" dirty="0" err="1">
                  <a:solidFill>
                    <a:srgbClr val="FFFFFF"/>
                  </a:solidFill>
                  <a:latin typeface="Cambria" panose="02040503050406030204" pitchFamily="18" charset="0"/>
                  <a:ea typeface="Canva Sans"/>
                  <a:cs typeface="Canva Sans"/>
                  <a:sym typeface="Canva Sans"/>
                </a:rPr>
                <a:t>Trẻ</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em</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sinh</a:t>
              </a:r>
              <a:r>
                <a:rPr lang="en-US" sz="4400" dirty="0">
                  <a:solidFill>
                    <a:srgbClr val="FFFFFF"/>
                  </a:solidFill>
                  <a:latin typeface="Cambria" panose="02040503050406030204" pitchFamily="18" charset="0"/>
                  <a:ea typeface="Canva Sans"/>
                  <a:cs typeface="Canva Sans"/>
                  <a:sym typeface="Canva Sans"/>
                </a:rPr>
                <a:t> ra </a:t>
              </a:r>
              <a:r>
                <a:rPr lang="en-US" sz="4400" dirty="0" err="1">
                  <a:solidFill>
                    <a:srgbClr val="FFFFFF"/>
                  </a:solidFill>
                  <a:latin typeface="Cambria" panose="02040503050406030204" pitchFamily="18" charset="0"/>
                  <a:ea typeface="Canva Sans"/>
                  <a:cs typeface="Canva Sans"/>
                  <a:sym typeface="Canva Sans"/>
                </a:rPr>
                <a:t>có</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những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đặc</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điểm</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giống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với</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bố</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mẹ</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của</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mình</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Ví</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dụ</a:t>
              </a:r>
              <a:r>
                <a:rPr lang="en-US" sz="4400" dirty="0">
                  <a:solidFill>
                    <a:srgbClr val="FFFFFF"/>
                  </a:solidFill>
                  <a:latin typeface="Cambria" panose="02040503050406030204" pitchFamily="18" charset="0"/>
                  <a:ea typeface="Canva Sans"/>
                  <a:cs typeface="Canva Sans"/>
                  <a:sym typeface="Canva Sans"/>
                </a:rPr>
                <a:t>, con </a:t>
              </a:r>
              <a:r>
                <a:rPr lang="en-US" sz="4400" dirty="0" err="1">
                  <a:solidFill>
                    <a:srgbClr val="FFFFFF"/>
                  </a:solidFill>
                  <a:latin typeface="Cambria" panose="02040503050406030204" pitchFamily="18" charset="0"/>
                  <a:ea typeface="Canva Sans"/>
                  <a:cs typeface="Canva Sans"/>
                  <a:sym typeface="Canva Sans"/>
                </a:rPr>
                <a:t>có</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miệng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rộng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giống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bố</a:t>
              </a:r>
              <a:r>
                <a:rPr lang="en-US" sz="4400" dirty="0">
                  <a:solidFill>
                    <a:srgbClr val="FFFFFF"/>
                  </a:solidFill>
                  <a:latin typeface="Cambria" panose="02040503050406030204" pitchFamily="18" charset="0"/>
                  <a:ea typeface="Canva Sans"/>
                  <a:cs typeface="Canva Sans"/>
                  <a:sym typeface="Canva Sans"/>
                </a:rPr>
                <a:t> hay </a:t>
              </a:r>
              <a:r>
                <a:rPr lang="en-US" sz="4400" dirty="0" err="1">
                  <a:solidFill>
                    <a:srgbClr val="FFFFFF"/>
                  </a:solidFill>
                  <a:latin typeface="Cambria" panose="02040503050406030204" pitchFamily="18" charset="0"/>
                  <a:ea typeface="Canva Sans"/>
                  <a:cs typeface="Canva Sans"/>
                  <a:sym typeface="Canva Sans"/>
                </a:rPr>
                <a:t>có</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má</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lúm</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đồng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tiền</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giống</a:t>
              </a:r>
              <a:r>
                <a:rPr lang="en-US" sz="4400" dirty="0">
                  <a:solidFill>
                    <a:srgbClr val="FFFFFF"/>
                  </a:solidFill>
                  <a:latin typeface="Cambria" panose="02040503050406030204" pitchFamily="18" charset="0"/>
                  <a:ea typeface="Canva Sans"/>
                  <a:cs typeface="Canva Sans"/>
                  <a:sym typeface="Canva Sans"/>
                </a:rPr>
                <a:t> </a:t>
              </a:r>
              <a:r>
                <a:rPr lang="en-US" sz="4400" dirty="0" err="1">
                  <a:solidFill>
                    <a:srgbClr val="FFFFFF"/>
                  </a:solidFill>
                  <a:latin typeface="Cambria" panose="02040503050406030204" pitchFamily="18" charset="0"/>
                  <a:ea typeface="Canva Sans"/>
                  <a:cs typeface="Canva Sans"/>
                  <a:sym typeface="Canva Sans"/>
                </a:rPr>
                <a:t>mẹ</a:t>
              </a:r>
              <a:r>
                <a:rPr lang="en-US" sz="4400" dirty="0">
                  <a:solidFill>
                    <a:srgbClr val="FFFFFF"/>
                  </a:solidFill>
                  <a:latin typeface="Cambria" panose="02040503050406030204" pitchFamily="18" charset="0"/>
                  <a:ea typeface="Canva Sans"/>
                  <a:cs typeface="Canva Sans"/>
                  <a:sym typeface="Canva Sans"/>
                </a:rPr>
                <a:t>,....</a:t>
              </a:r>
            </a:p>
          </p:txBody>
        </p:sp>
      </p:grpSp>
      <p:pic>
        <p:nvPicPr>
          <p:cNvPr id="40" name="Picture 39">
            <a:extLst>
              <a:ext uri="{FF2B5EF4-FFF2-40B4-BE49-F238E27FC236}">
                <a16:creationId xmlns:a16="http://schemas.microsoft.com/office/drawing/2014/main" id="{931EF8E1-813E-F54B-BEB3-D6CB0DA21013}"/>
              </a:ext>
            </a:extLst>
          </p:cNvPr>
          <p:cNvPicPr>
            <a:picLocks noChangeAspect="1"/>
          </p:cNvPicPr>
          <p:nvPr/>
        </p:nvPicPr>
        <p:blipFill>
          <a:blip r:embed="rId3"/>
          <a:stretch>
            <a:fillRect/>
          </a:stretch>
        </p:blipFill>
        <p:spPr>
          <a:xfrm>
            <a:off x="-2499" y="790104"/>
            <a:ext cx="14744700" cy="2489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EB7CCCD-1803-C341-8DBB-4EF2A3199BD4}"/>
              </a:ext>
            </a:extLst>
          </p:cNvPr>
          <p:cNvPicPr>
            <a:picLocks noChangeAspect="1"/>
          </p:cNvPicPr>
          <p:nvPr/>
        </p:nvPicPr>
        <p:blipFill>
          <a:blip r:embed="rId2"/>
          <a:stretch>
            <a:fillRect/>
          </a:stretch>
        </p:blipFill>
        <p:spPr>
          <a:xfrm>
            <a:off x="1255207" y="1122637"/>
            <a:ext cx="15754057" cy="16424125"/>
          </a:xfrm>
          <a:prstGeom prst="rect">
            <a:avLst/>
          </a:prstGeom>
        </p:spPr>
      </p:pic>
      <p:sp>
        <p:nvSpPr>
          <p:cNvPr id="50" name="Freeform 12">
            <a:extLst>
              <a:ext uri="{FF2B5EF4-FFF2-40B4-BE49-F238E27FC236}">
                <a16:creationId xmlns:a16="http://schemas.microsoft.com/office/drawing/2014/main" id="{9FA27A8A-A75E-F14C-9CE4-DC1D75C281D2}"/>
              </a:ext>
            </a:extLst>
          </p:cNvPr>
          <p:cNvSpPr/>
          <p:nvPr/>
        </p:nvSpPr>
        <p:spPr>
          <a:xfrm>
            <a:off x="624283" y="6498624"/>
            <a:ext cx="4846176" cy="3258289"/>
          </a:xfrm>
          <a:custGeom>
            <a:avLst/>
            <a:gdLst/>
            <a:ahLst/>
            <a:cxnLst/>
            <a:rect l="l" t="t" r="r" b="b"/>
            <a:pathLst>
              <a:path w="8674569" h="5313173">
                <a:moveTo>
                  <a:pt x="0" y="0"/>
                </a:moveTo>
                <a:lnTo>
                  <a:pt x="8674569" y="0"/>
                </a:lnTo>
                <a:lnTo>
                  <a:pt x="8674569" y="5313173"/>
                </a:lnTo>
                <a:lnTo>
                  <a:pt x="0" y="53131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1" name="Freeform 12">
            <a:extLst>
              <a:ext uri="{FF2B5EF4-FFF2-40B4-BE49-F238E27FC236}">
                <a16:creationId xmlns:a16="http://schemas.microsoft.com/office/drawing/2014/main" id="{DD6867CB-FC3A-BD4A-A477-11DAAF7C309D}"/>
              </a:ext>
            </a:extLst>
          </p:cNvPr>
          <p:cNvSpPr/>
          <p:nvPr/>
        </p:nvSpPr>
        <p:spPr>
          <a:xfrm>
            <a:off x="12817543" y="5701642"/>
            <a:ext cx="5108055" cy="4167968"/>
          </a:xfrm>
          <a:custGeom>
            <a:avLst/>
            <a:gdLst/>
            <a:ahLst/>
            <a:cxnLst/>
            <a:rect l="l" t="t" r="r" b="b"/>
            <a:pathLst>
              <a:path w="7883167" h="6513466">
                <a:moveTo>
                  <a:pt x="0" y="0"/>
                </a:moveTo>
                <a:lnTo>
                  <a:pt x="7883167" y="0"/>
                </a:lnTo>
                <a:lnTo>
                  <a:pt x="7883167" y="6513466"/>
                </a:lnTo>
                <a:lnTo>
                  <a:pt x="0" y="65134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6967137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E31E89A-D824-C844-9908-36F13DAB533A}"/>
              </a:ext>
            </a:extLst>
          </p:cNvPr>
          <p:cNvGrpSpPr/>
          <p:nvPr/>
        </p:nvGrpSpPr>
        <p:grpSpPr>
          <a:xfrm>
            <a:off x="0" y="-734816"/>
            <a:ext cx="19272809" cy="13654514"/>
            <a:chOff x="17528773" y="2765259"/>
            <a:chExt cx="17839851" cy="13654514"/>
          </a:xfrm>
        </p:grpSpPr>
        <p:grpSp>
          <p:nvGrpSpPr>
            <p:cNvPr id="15" name="Group 2">
              <a:extLst>
                <a:ext uri="{FF2B5EF4-FFF2-40B4-BE49-F238E27FC236}">
                  <a16:creationId xmlns:a16="http://schemas.microsoft.com/office/drawing/2014/main" id="{24E812DA-52C8-D34B-BFAE-3798EEEF5E93}"/>
                </a:ext>
              </a:extLst>
            </p:cNvPr>
            <p:cNvGrpSpPr/>
            <p:nvPr/>
          </p:nvGrpSpPr>
          <p:grpSpPr>
            <a:xfrm>
              <a:off x="17559529" y="7222291"/>
              <a:ext cx="4465951" cy="4609300"/>
              <a:chOff x="504306" y="907864"/>
              <a:chExt cx="10476600" cy="5893088"/>
            </a:xfrm>
          </p:grpSpPr>
          <p:sp>
            <p:nvSpPr>
              <p:cNvPr id="37" name="Freeform 3">
                <a:extLst>
                  <a:ext uri="{FF2B5EF4-FFF2-40B4-BE49-F238E27FC236}">
                    <a16:creationId xmlns:a16="http://schemas.microsoft.com/office/drawing/2014/main" id="{13487C34-95FF-EA40-AFBA-5D658CD72DDA}"/>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C9D8157C-8690-2744-9712-20994A69F34C}"/>
                </a:ext>
              </a:extLst>
            </p:cNvPr>
            <p:cNvGrpSpPr/>
            <p:nvPr/>
          </p:nvGrpSpPr>
          <p:grpSpPr>
            <a:xfrm>
              <a:off x="21971151" y="2778258"/>
              <a:ext cx="4465951" cy="4609300"/>
              <a:chOff x="55942" y="950589"/>
              <a:chExt cx="10476600" cy="5893088"/>
            </a:xfrm>
          </p:grpSpPr>
          <p:sp>
            <p:nvSpPr>
              <p:cNvPr id="36" name="Freeform 3">
                <a:extLst>
                  <a:ext uri="{FF2B5EF4-FFF2-40B4-BE49-F238E27FC236}">
                    <a16:creationId xmlns:a16="http://schemas.microsoft.com/office/drawing/2014/main" id="{F756EDF2-D037-E143-92F3-A3390725F604}"/>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BA0D4A45-EDAB-E148-BE57-5A922699D8FF}"/>
                </a:ext>
              </a:extLst>
            </p:cNvPr>
            <p:cNvGrpSpPr/>
            <p:nvPr/>
          </p:nvGrpSpPr>
          <p:grpSpPr>
            <a:xfrm>
              <a:off x="17528773" y="11771059"/>
              <a:ext cx="4465951" cy="4609300"/>
              <a:chOff x="438863" y="830472"/>
              <a:chExt cx="10476600" cy="5893088"/>
            </a:xfrm>
          </p:grpSpPr>
          <p:sp>
            <p:nvSpPr>
              <p:cNvPr id="35" name="Freeform 3">
                <a:extLst>
                  <a:ext uri="{FF2B5EF4-FFF2-40B4-BE49-F238E27FC236}">
                    <a16:creationId xmlns:a16="http://schemas.microsoft.com/office/drawing/2014/main" id="{AB7C4785-A127-1841-B061-0E06941AAAF5}"/>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F6B98F66-CA18-D94E-B3BA-B334BA4F41FF}"/>
                </a:ext>
              </a:extLst>
            </p:cNvPr>
            <p:cNvGrpSpPr/>
            <p:nvPr/>
          </p:nvGrpSpPr>
          <p:grpSpPr>
            <a:xfrm>
              <a:off x="17558892" y="2765259"/>
              <a:ext cx="4465951" cy="4609300"/>
              <a:chOff x="516767" y="940438"/>
              <a:chExt cx="10476600" cy="5893088"/>
            </a:xfrm>
          </p:grpSpPr>
          <p:sp>
            <p:nvSpPr>
              <p:cNvPr id="34" name="Freeform 3">
                <a:extLst>
                  <a:ext uri="{FF2B5EF4-FFF2-40B4-BE49-F238E27FC236}">
                    <a16:creationId xmlns:a16="http://schemas.microsoft.com/office/drawing/2014/main" id="{373D351C-F905-254A-A682-2C9A877112C0}"/>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B35F2A44-84CC-6E4B-A561-C8D8AA852011}"/>
                </a:ext>
              </a:extLst>
            </p:cNvPr>
            <p:cNvGrpSpPr/>
            <p:nvPr/>
          </p:nvGrpSpPr>
          <p:grpSpPr>
            <a:xfrm>
              <a:off x="26379962" y="2770822"/>
              <a:ext cx="4465951" cy="4609300"/>
              <a:chOff x="-12466" y="947550"/>
              <a:chExt cx="10476600" cy="5893088"/>
            </a:xfrm>
          </p:grpSpPr>
          <p:sp>
            <p:nvSpPr>
              <p:cNvPr id="33" name="Freeform 3">
                <a:extLst>
                  <a:ext uri="{FF2B5EF4-FFF2-40B4-BE49-F238E27FC236}">
                    <a16:creationId xmlns:a16="http://schemas.microsoft.com/office/drawing/2014/main" id="{6EC7F9B3-1D9F-114E-9C27-41EA6A3CB12E}"/>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0DDB0DE6-195C-BA44-9D0B-4FA066F33AD2}"/>
                </a:ext>
              </a:extLst>
            </p:cNvPr>
            <p:cNvGrpSpPr/>
            <p:nvPr/>
          </p:nvGrpSpPr>
          <p:grpSpPr>
            <a:xfrm>
              <a:off x="30816278" y="2769564"/>
              <a:ext cx="4465951" cy="4609300"/>
              <a:chOff x="-24255" y="990381"/>
              <a:chExt cx="10476600" cy="5893088"/>
            </a:xfrm>
          </p:grpSpPr>
          <p:sp>
            <p:nvSpPr>
              <p:cNvPr id="32" name="Freeform 3">
                <a:extLst>
                  <a:ext uri="{FF2B5EF4-FFF2-40B4-BE49-F238E27FC236}">
                    <a16:creationId xmlns:a16="http://schemas.microsoft.com/office/drawing/2014/main" id="{5B7FDDC1-F580-524C-8FA8-A34FDFA0D0AA}"/>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3D5C5870-BEA1-2445-AEEE-02E2D4CD98A0}"/>
                </a:ext>
              </a:extLst>
            </p:cNvPr>
            <p:cNvGrpSpPr/>
            <p:nvPr/>
          </p:nvGrpSpPr>
          <p:grpSpPr>
            <a:xfrm>
              <a:off x="21938068" y="7222291"/>
              <a:ext cx="8897578" cy="4698998"/>
              <a:chOff x="212210" y="790199"/>
              <a:chExt cx="20872678" cy="6007769"/>
            </a:xfrm>
          </p:grpSpPr>
          <p:sp>
            <p:nvSpPr>
              <p:cNvPr id="30" name="Freeform 3">
                <a:extLst>
                  <a:ext uri="{FF2B5EF4-FFF2-40B4-BE49-F238E27FC236}">
                    <a16:creationId xmlns:a16="http://schemas.microsoft.com/office/drawing/2014/main" id="{98FE69DC-85D5-6F41-998F-13260461AB27}"/>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31" name="Freeform 3">
                <a:extLst>
                  <a:ext uri="{FF2B5EF4-FFF2-40B4-BE49-F238E27FC236}">
                    <a16:creationId xmlns:a16="http://schemas.microsoft.com/office/drawing/2014/main" id="{1CC87183-F2DE-7A42-8852-3755531150D6}"/>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4EB8ED97-86FF-F54D-B48D-C0F99337660E}"/>
                </a:ext>
              </a:extLst>
            </p:cNvPr>
            <p:cNvGrpSpPr/>
            <p:nvPr/>
          </p:nvGrpSpPr>
          <p:grpSpPr>
            <a:xfrm>
              <a:off x="30816278" y="7322502"/>
              <a:ext cx="4465951" cy="4609300"/>
              <a:chOff x="-10299" y="984179"/>
              <a:chExt cx="10476600" cy="5893088"/>
            </a:xfrm>
          </p:grpSpPr>
          <p:sp>
            <p:nvSpPr>
              <p:cNvPr id="29" name="Freeform 3">
                <a:extLst>
                  <a:ext uri="{FF2B5EF4-FFF2-40B4-BE49-F238E27FC236}">
                    <a16:creationId xmlns:a16="http://schemas.microsoft.com/office/drawing/2014/main" id="{C6783ACE-862D-F044-8BAC-F1017CAFEB3E}"/>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91153A75-F3D1-584D-A63A-B397ACCCC4AB}"/>
                </a:ext>
              </a:extLst>
            </p:cNvPr>
            <p:cNvGrpSpPr/>
            <p:nvPr/>
          </p:nvGrpSpPr>
          <p:grpSpPr>
            <a:xfrm>
              <a:off x="21836719" y="11744783"/>
              <a:ext cx="4465951" cy="4609300"/>
              <a:chOff x="-10299" y="867212"/>
              <a:chExt cx="10476600" cy="5893088"/>
            </a:xfrm>
          </p:grpSpPr>
          <p:sp>
            <p:nvSpPr>
              <p:cNvPr id="28" name="Freeform 3">
                <a:extLst>
                  <a:ext uri="{FF2B5EF4-FFF2-40B4-BE49-F238E27FC236}">
                    <a16:creationId xmlns:a16="http://schemas.microsoft.com/office/drawing/2014/main" id="{F2572F1B-1DE6-FF4F-BDCD-FE293482B032}"/>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4" name="Group 2">
              <a:extLst>
                <a:ext uri="{FF2B5EF4-FFF2-40B4-BE49-F238E27FC236}">
                  <a16:creationId xmlns:a16="http://schemas.microsoft.com/office/drawing/2014/main" id="{5E6B5FAC-43C6-1042-BE78-95E4178C6B5E}"/>
                </a:ext>
              </a:extLst>
            </p:cNvPr>
            <p:cNvGrpSpPr/>
            <p:nvPr/>
          </p:nvGrpSpPr>
          <p:grpSpPr>
            <a:xfrm>
              <a:off x="26369696" y="11777628"/>
              <a:ext cx="4465951" cy="4609300"/>
              <a:chOff x="-10299" y="867212"/>
              <a:chExt cx="10476600" cy="5893088"/>
            </a:xfrm>
          </p:grpSpPr>
          <p:sp>
            <p:nvSpPr>
              <p:cNvPr id="27" name="Freeform 3">
                <a:extLst>
                  <a:ext uri="{FF2B5EF4-FFF2-40B4-BE49-F238E27FC236}">
                    <a16:creationId xmlns:a16="http://schemas.microsoft.com/office/drawing/2014/main" id="{1904D5BE-9247-C143-ABF7-9203F9219617}"/>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5" name="Group 2">
              <a:extLst>
                <a:ext uri="{FF2B5EF4-FFF2-40B4-BE49-F238E27FC236}">
                  <a16:creationId xmlns:a16="http://schemas.microsoft.com/office/drawing/2014/main" id="{1EEB7A60-5EC0-9E46-A980-B92F95A3EE3A}"/>
                </a:ext>
              </a:extLst>
            </p:cNvPr>
            <p:cNvGrpSpPr/>
            <p:nvPr/>
          </p:nvGrpSpPr>
          <p:grpSpPr>
            <a:xfrm>
              <a:off x="30902673" y="11810473"/>
              <a:ext cx="4465951" cy="4609300"/>
              <a:chOff x="-10299" y="867212"/>
              <a:chExt cx="10476600" cy="5893088"/>
            </a:xfrm>
          </p:grpSpPr>
          <p:sp>
            <p:nvSpPr>
              <p:cNvPr id="26" name="Freeform 3">
                <a:extLst>
                  <a:ext uri="{FF2B5EF4-FFF2-40B4-BE49-F238E27FC236}">
                    <a16:creationId xmlns:a16="http://schemas.microsoft.com/office/drawing/2014/main" id="{9228EC20-2192-EC46-A4E8-23974F699208}"/>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100076"/>
            <a:ext cx="10563665" cy="7593382"/>
            <a:chOff x="0" y="0"/>
            <a:chExt cx="2762201" cy="1985527"/>
          </a:xfrm>
        </p:grpSpPr>
        <p:sp>
          <p:nvSpPr>
            <p:cNvPr id="5" name="Freeform 5"/>
            <p:cNvSpPr/>
            <p:nvPr/>
          </p:nvSpPr>
          <p:spPr>
            <a:xfrm>
              <a:off x="0" y="0"/>
              <a:ext cx="2762201" cy="1985527"/>
            </a:xfrm>
            <a:custGeom>
              <a:avLst/>
              <a:gdLst/>
              <a:ahLst/>
              <a:cxnLst/>
              <a:rect l="l" t="t" r="r" b="b"/>
              <a:pathLst>
                <a:path w="2762201" h="1985527">
                  <a:moveTo>
                    <a:pt x="37377" y="0"/>
                  </a:moveTo>
                  <a:lnTo>
                    <a:pt x="2724824" y="0"/>
                  </a:lnTo>
                  <a:cubicBezTo>
                    <a:pt x="2745466" y="0"/>
                    <a:pt x="2762201" y="16734"/>
                    <a:pt x="2762201" y="37377"/>
                  </a:cubicBezTo>
                  <a:lnTo>
                    <a:pt x="2762201" y="1948150"/>
                  </a:lnTo>
                  <a:cubicBezTo>
                    <a:pt x="2762201" y="1968793"/>
                    <a:pt x="2745466" y="1985527"/>
                    <a:pt x="2724824" y="1985527"/>
                  </a:cubicBezTo>
                  <a:lnTo>
                    <a:pt x="37377" y="1985527"/>
                  </a:lnTo>
                  <a:cubicBezTo>
                    <a:pt x="16734" y="1985527"/>
                    <a:pt x="0" y="1968793"/>
                    <a:pt x="0" y="1948150"/>
                  </a:cubicBezTo>
                  <a:lnTo>
                    <a:pt x="0" y="37377"/>
                  </a:lnTo>
                  <a:cubicBezTo>
                    <a:pt x="0" y="16734"/>
                    <a:pt x="16734" y="0"/>
                    <a:pt x="37377" y="0"/>
                  </a:cubicBezTo>
                  <a:close/>
                </a:path>
              </a:pathLst>
            </a:custGeom>
            <a:solidFill>
              <a:srgbClr val="5E6B7E"/>
            </a:solidFill>
            <a:ln w="47625" cap="rnd">
              <a:solidFill>
                <a:srgbClr val="40304B"/>
              </a:solidFill>
              <a:prstDash val="solid"/>
              <a:round/>
            </a:ln>
          </p:spPr>
          <p:txBody>
            <a:bodyPr/>
            <a:lstStyle/>
            <a:p>
              <a:endParaRPr lang="en-US"/>
            </a:p>
          </p:txBody>
        </p:sp>
        <p:sp>
          <p:nvSpPr>
            <p:cNvPr id="6" name="TextBox 6"/>
            <p:cNvSpPr txBox="1"/>
            <p:nvPr/>
          </p:nvSpPr>
          <p:spPr>
            <a:xfrm>
              <a:off x="0" y="-38100"/>
              <a:ext cx="2762201" cy="2023627"/>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rot="-135169">
            <a:off x="2736804" y="544323"/>
            <a:ext cx="7147457" cy="1111505"/>
            <a:chOff x="0" y="0"/>
            <a:chExt cx="9529943" cy="1482006"/>
          </a:xfrm>
        </p:grpSpPr>
        <p:grpSp>
          <p:nvGrpSpPr>
            <p:cNvPr id="8" name="Group 8"/>
            <p:cNvGrpSpPr/>
            <p:nvPr/>
          </p:nvGrpSpPr>
          <p:grpSpPr>
            <a:xfrm>
              <a:off x="0" y="0"/>
              <a:ext cx="9529943" cy="1482006"/>
              <a:chOff x="0" y="0"/>
              <a:chExt cx="2433770" cy="378477"/>
            </a:xfrm>
          </p:grpSpPr>
          <p:sp>
            <p:nvSpPr>
              <p:cNvPr id="9" name="Freeform 9"/>
              <p:cNvSpPr/>
              <p:nvPr/>
            </p:nvSpPr>
            <p:spPr>
              <a:xfrm>
                <a:off x="0" y="0"/>
                <a:ext cx="2433770" cy="378477"/>
              </a:xfrm>
              <a:custGeom>
                <a:avLst/>
                <a:gdLst/>
                <a:ahLst/>
                <a:cxnLst/>
                <a:rect l="l" t="t" r="r" b="b"/>
                <a:pathLst>
                  <a:path w="2433770" h="378477">
                    <a:moveTo>
                      <a:pt x="0" y="0"/>
                    </a:moveTo>
                    <a:lnTo>
                      <a:pt x="2433770" y="0"/>
                    </a:lnTo>
                    <a:lnTo>
                      <a:pt x="2433770" y="378477"/>
                    </a:lnTo>
                    <a:lnTo>
                      <a:pt x="0" y="378477"/>
                    </a:lnTo>
                    <a:close/>
                  </a:path>
                </a:pathLst>
              </a:custGeom>
              <a:solidFill>
                <a:srgbClr val="DE7555"/>
              </a:solidFill>
              <a:ln w="47625" cap="sq">
                <a:solidFill>
                  <a:srgbClr val="40304B"/>
                </a:solidFill>
                <a:prstDash val="solid"/>
                <a:miter/>
              </a:ln>
            </p:spPr>
            <p:txBody>
              <a:bodyPr/>
              <a:lstStyle/>
              <a:p>
                <a:endParaRPr lang="en-US"/>
              </a:p>
            </p:txBody>
          </p:sp>
          <p:sp>
            <p:nvSpPr>
              <p:cNvPr id="10" name="TextBox 10"/>
              <p:cNvSpPr txBox="1"/>
              <p:nvPr/>
            </p:nvSpPr>
            <p:spPr>
              <a:xfrm>
                <a:off x="0" y="-38100"/>
                <a:ext cx="2433770" cy="416577"/>
              </a:xfrm>
              <a:prstGeom prst="rect">
                <a:avLst/>
              </a:prstGeom>
            </p:spPr>
            <p:txBody>
              <a:bodyPr lIns="33494" tIns="33494" rIns="33494" bIns="33494" rtlCol="0" anchor="ctr"/>
              <a:lstStyle/>
              <a:p>
                <a:pPr marL="0" lvl="0" indent="0" algn="ctr">
                  <a:lnSpc>
                    <a:spcPts val="2659"/>
                  </a:lnSpc>
                  <a:spcBef>
                    <a:spcPct val="0"/>
                  </a:spcBef>
                </a:pPr>
                <a:endParaRPr/>
              </a:p>
            </p:txBody>
          </p:sp>
        </p:grpSp>
        <p:sp>
          <p:nvSpPr>
            <p:cNvPr id="11" name="TextBox 11"/>
            <p:cNvSpPr txBox="1"/>
            <p:nvPr/>
          </p:nvSpPr>
          <p:spPr>
            <a:xfrm>
              <a:off x="335172" y="275977"/>
              <a:ext cx="8859599" cy="928002"/>
            </a:xfrm>
            <a:prstGeom prst="rect">
              <a:avLst/>
            </a:prstGeom>
          </p:spPr>
          <p:txBody>
            <a:bodyPr lIns="0" tIns="0" rIns="0" bIns="0" rtlCol="0" anchor="t">
              <a:spAutoFit/>
            </a:bodyPr>
            <a:lstStyle/>
            <a:p>
              <a:pPr algn="ctr">
                <a:lnSpc>
                  <a:spcPts val="4718"/>
                </a:lnSpc>
              </a:pPr>
              <a:endParaRPr/>
            </a:p>
          </p:txBody>
        </p:sp>
      </p:grpSp>
      <p:sp>
        <p:nvSpPr>
          <p:cNvPr id="12" name="Freeform 12"/>
          <p:cNvSpPr/>
          <p:nvPr/>
        </p:nvSpPr>
        <p:spPr>
          <a:xfrm>
            <a:off x="9903345" y="3773534"/>
            <a:ext cx="7883167" cy="6513466"/>
          </a:xfrm>
          <a:custGeom>
            <a:avLst/>
            <a:gdLst/>
            <a:ahLst/>
            <a:cxnLst/>
            <a:rect l="l" t="t" r="r" b="b"/>
            <a:pathLst>
              <a:path w="7883167" h="6513466">
                <a:moveTo>
                  <a:pt x="0" y="0"/>
                </a:moveTo>
                <a:lnTo>
                  <a:pt x="7883167" y="0"/>
                </a:lnTo>
                <a:lnTo>
                  <a:pt x="7883167" y="6513466"/>
                </a:lnTo>
                <a:lnTo>
                  <a:pt x="0" y="65134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8" name="Picture 37">
            <a:extLst>
              <a:ext uri="{FF2B5EF4-FFF2-40B4-BE49-F238E27FC236}">
                <a16:creationId xmlns:a16="http://schemas.microsoft.com/office/drawing/2014/main" id="{149D259D-2FDE-F64F-8E37-B8CE774B8C31}"/>
              </a:ext>
            </a:extLst>
          </p:cNvPr>
          <p:cNvPicPr>
            <a:picLocks noChangeAspect="1"/>
          </p:cNvPicPr>
          <p:nvPr/>
        </p:nvPicPr>
        <p:blipFill>
          <a:blip r:embed="rId4"/>
          <a:stretch>
            <a:fillRect/>
          </a:stretch>
        </p:blipFill>
        <p:spPr>
          <a:xfrm>
            <a:off x="1149840" y="1841367"/>
            <a:ext cx="10198100" cy="614680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529CE54-9503-C247-8D4E-F5564E806C5B}"/>
              </a:ext>
            </a:extLst>
          </p:cNvPr>
          <p:cNvGrpSpPr/>
          <p:nvPr/>
        </p:nvGrpSpPr>
        <p:grpSpPr>
          <a:xfrm>
            <a:off x="0" y="-734816"/>
            <a:ext cx="19272809" cy="13654514"/>
            <a:chOff x="17528773" y="2765259"/>
            <a:chExt cx="17839851" cy="13654514"/>
          </a:xfrm>
        </p:grpSpPr>
        <p:grpSp>
          <p:nvGrpSpPr>
            <p:cNvPr id="15" name="Group 2">
              <a:extLst>
                <a:ext uri="{FF2B5EF4-FFF2-40B4-BE49-F238E27FC236}">
                  <a16:creationId xmlns:a16="http://schemas.microsoft.com/office/drawing/2014/main" id="{88B84B09-0619-8047-AE38-9D4E13F3416D}"/>
                </a:ext>
              </a:extLst>
            </p:cNvPr>
            <p:cNvGrpSpPr/>
            <p:nvPr/>
          </p:nvGrpSpPr>
          <p:grpSpPr>
            <a:xfrm>
              <a:off x="17559529" y="7222291"/>
              <a:ext cx="4465951" cy="4609300"/>
              <a:chOff x="504306" y="907864"/>
              <a:chExt cx="10476600" cy="5893088"/>
            </a:xfrm>
          </p:grpSpPr>
          <p:sp>
            <p:nvSpPr>
              <p:cNvPr id="37" name="Freeform 3">
                <a:extLst>
                  <a:ext uri="{FF2B5EF4-FFF2-40B4-BE49-F238E27FC236}">
                    <a16:creationId xmlns:a16="http://schemas.microsoft.com/office/drawing/2014/main" id="{3ABB8D21-4A10-FE45-9A09-1D8F20C6D7B9}"/>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8647760A-E522-864C-BF39-2EC04CE4FE54}"/>
                </a:ext>
              </a:extLst>
            </p:cNvPr>
            <p:cNvGrpSpPr/>
            <p:nvPr/>
          </p:nvGrpSpPr>
          <p:grpSpPr>
            <a:xfrm>
              <a:off x="21971151" y="2778258"/>
              <a:ext cx="4465951" cy="4609300"/>
              <a:chOff x="55942" y="950589"/>
              <a:chExt cx="10476600" cy="5893088"/>
            </a:xfrm>
          </p:grpSpPr>
          <p:sp>
            <p:nvSpPr>
              <p:cNvPr id="36" name="Freeform 3">
                <a:extLst>
                  <a:ext uri="{FF2B5EF4-FFF2-40B4-BE49-F238E27FC236}">
                    <a16:creationId xmlns:a16="http://schemas.microsoft.com/office/drawing/2014/main" id="{AA823C4D-2559-EB48-8C80-9E9D1BA482DA}"/>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5C03ACD7-E56C-AB48-8A74-B6C43A1116B5}"/>
                </a:ext>
              </a:extLst>
            </p:cNvPr>
            <p:cNvGrpSpPr/>
            <p:nvPr/>
          </p:nvGrpSpPr>
          <p:grpSpPr>
            <a:xfrm>
              <a:off x="17528773" y="11771059"/>
              <a:ext cx="4465951" cy="4609300"/>
              <a:chOff x="438863" y="830472"/>
              <a:chExt cx="10476600" cy="5893088"/>
            </a:xfrm>
          </p:grpSpPr>
          <p:sp>
            <p:nvSpPr>
              <p:cNvPr id="35" name="Freeform 3">
                <a:extLst>
                  <a:ext uri="{FF2B5EF4-FFF2-40B4-BE49-F238E27FC236}">
                    <a16:creationId xmlns:a16="http://schemas.microsoft.com/office/drawing/2014/main" id="{026EA8BF-EDC8-F443-9B5D-00ECBD16DD39}"/>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3EBBB3D0-A26E-4743-B8D4-C015316496C2}"/>
                </a:ext>
              </a:extLst>
            </p:cNvPr>
            <p:cNvGrpSpPr/>
            <p:nvPr/>
          </p:nvGrpSpPr>
          <p:grpSpPr>
            <a:xfrm>
              <a:off x="17558892" y="2765259"/>
              <a:ext cx="4465951" cy="4609300"/>
              <a:chOff x="516767" y="940438"/>
              <a:chExt cx="10476600" cy="5893088"/>
            </a:xfrm>
          </p:grpSpPr>
          <p:sp>
            <p:nvSpPr>
              <p:cNvPr id="34" name="Freeform 3">
                <a:extLst>
                  <a:ext uri="{FF2B5EF4-FFF2-40B4-BE49-F238E27FC236}">
                    <a16:creationId xmlns:a16="http://schemas.microsoft.com/office/drawing/2014/main" id="{7915B793-37B3-ED4E-934F-AADBA4BF8F94}"/>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30D01D98-9625-DD43-839F-F3117EB98081}"/>
                </a:ext>
              </a:extLst>
            </p:cNvPr>
            <p:cNvGrpSpPr/>
            <p:nvPr/>
          </p:nvGrpSpPr>
          <p:grpSpPr>
            <a:xfrm>
              <a:off x="26379962" y="2770822"/>
              <a:ext cx="4465951" cy="4609300"/>
              <a:chOff x="-12466" y="947550"/>
              <a:chExt cx="10476600" cy="5893088"/>
            </a:xfrm>
          </p:grpSpPr>
          <p:sp>
            <p:nvSpPr>
              <p:cNvPr id="33" name="Freeform 3">
                <a:extLst>
                  <a:ext uri="{FF2B5EF4-FFF2-40B4-BE49-F238E27FC236}">
                    <a16:creationId xmlns:a16="http://schemas.microsoft.com/office/drawing/2014/main" id="{B44AE083-595D-9F43-B331-D9F06C655055}"/>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63B5E92B-9D37-0C42-9602-C7DB19439725}"/>
                </a:ext>
              </a:extLst>
            </p:cNvPr>
            <p:cNvGrpSpPr/>
            <p:nvPr/>
          </p:nvGrpSpPr>
          <p:grpSpPr>
            <a:xfrm>
              <a:off x="30816278" y="2769564"/>
              <a:ext cx="4465951" cy="4609300"/>
              <a:chOff x="-24255" y="990381"/>
              <a:chExt cx="10476600" cy="5893088"/>
            </a:xfrm>
          </p:grpSpPr>
          <p:sp>
            <p:nvSpPr>
              <p:cNvPr id="32" name="Freeform 3">
                <a:extLst>
                  <a:ext uri="{FF2B5EF4-FFF2-40B4-BE49-F238E27FC236}">
                    <a16:creationId xmlns:a16="http://schemas.microsoft.com/office/drawing/2014/main" id="{56EC2E3F-10D5-6A44-BEB0-FE0A10B97887}"/>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52F99F92-B313-D44E-BC1B-A9EB04B7840B}"/>
                </a:ext>
              </a:extLst>
            </p:cNvPr>
            <p:cNvGrpSpPr/>
            <p:nvPr/>
          </p:nvGrpSpPr>
          <p:grpSpPr>
            <a:xfrm>
              <a:off x="21938068" y="7222291"/>
              <a:ext cx="8897578" cy="4698998"/>
              <a:chOff x="212210" y="790199"/>
              <a:chExt cx="20872678" cy="6007769"/>
            </a:xfrm>
          </p:grpSpPr>
          <p:sp>
            <p:nvSpPr>
              <p:cNvPr id="30" name="Freeform 3">
                <a:extLst>
                  <a:ext uri="{FF2B5EF4-FFF2-40B4-BE49-F238E27FC236}">
                    <a16:creationId xmlns:a16="http://schemas.microsoft.com/office/drawing/2014/main" id="{60DF9304-3253-8845-BDE3-DB4A3B349569}"/>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31" name="Freeform 3">
                <a:extLst>
                  <a:ext uri="{FF2B5EF4-FFF2-40B4-BE49-F238E27FC236}">
                    <a16:creationId xmlns:a16="http://schemas.microsoft.com/office/drawing/2014/main" id="{507522DD-8465-DF44-A1C7-F403E2673E7B}"/>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93527900-3F75-6947-B5C0-900E8DAD53B5}"/>
                </a:ext>
              </a:extLst>
            </p:cNvPr>
            <p:cNvGrpSpPr/>
            <p:nvPr/>
          </p:nvGrpSpPr>
          <p:grpSpPr>
            <a:xfrm>
              <a:off x="30816278" y="7322502"/>
              <a:ext cx="4465951" cy="4609300"/>
              <a:chOff x="-10299" y="984179"/>
              <a:chExt cx="10476600" cy="5893088"/>
            </a:xfrm>
          </p:grpSpPr>
          <p:sp>
            <p:nvSpPr>
              <p:cNvPr id="29" name="Freeform 3">
                <a:extLst>
                  <a:ext uri="{FF2B5EF4-FFF2-40B4-BE49-F238E27FC236}">
                    <a16:creationId xmlns:a16="http://schemas.microsoft.com/office/drawing/2014/main" id="{01CC3282-FB13-8C4A-8F6D-71E6B6CBBBAE}"/>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E4E71363-B7B5-0641-83A3-8561631E7732}"/>
                </a:ext>
              </a:extLst>
            </p:cNvPr>
            <p:cNvGrpSpPr/>
            <p:nvPr/>
          </p:nvGrpSpPr>
          <p:grpSpPr>
            <a:xfrm>
              <a:off x="21836719" y="11744783"/>
              <a:ext cx="4465951" cy="4609300"/>
              <a:chOff x="-10299" y="867212"/>
              <a:chExt cx="10476600" cy="5893088"/>
            </a:xfrm>
          </p:grpSpPr>
          <p:sp>
            <p:nvSpPr>
              <p:cNvPr id="28" name="Freeform 3">
                <a:extLst>
                  <a:ext uri="{FF2B5EF4-FFF2-40B4-BE49-F238E27FC236}">
                    <a16:creationId xmlns:a16="http://schemas.microsoft.com/office/drawing/2014/main" id="{83EDEDB0-36D8-274D-9511-651E0ACA9074}"/>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4" name="Group 2">
              <a:extLst>
                <a:ext uri="{FF2B5EF4-FFF2-40B4-BE49-F238E27FC236}">
                  <a16:creationId xmlns:a16="http://schemas.microsoft.com/office/drawing/2014/main" id="{1F0EA42F-5556-3D42-966E-001B4DE16AF7}"/>
                </a:ext>
              </a:extLst>
            </p:cNvPr>
            <p:cNvGrpSpPr/>
            <p:nvPr/>
          </p:nvGrpSpPr>
          <p:grpSpPr>
            <a:xfrm>
              <a:off x="26369696" y="11777628"/>
              <a:ext cx="4465951" cy="4609300"/>
              <a:chOff x="-10299" y="867212"/>
              <a:chExt cx="10476600" cy="5893088"/>
            </a:xfrm>
          </p:grpSpPr>
          <p:sp>
            <p:nvSpPr>
              <p:cNvPr id="27" name="Freeform 3">
                <a:extLst>
                  <a:ext uri="{FF2B5EF4-FFF2-40B4-BE49-F238E27FC236}">
                    <a16:creationId xmlns:a16="http://schemas.microsoft.com/office/drawing/2014/main" id="{DC8C78F5-BCD4-8C43-9C8D-F8CA7486C2B7}"/>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5" name="Group 2">
              <a:extLst>
                <a:ext uri="{FF2B5EF4-FFF2-40B4-BE49-F238E27FC236}">
                  <a16:creationId xmlns:a16="http://schemas.microsoft.com/office/drawing/2014/main" id="{A333440F-8CCB-B74D-9EF1-17C69F8C8B11}"/>
                </a:ext>
              </a:extLst>
            </p:cNvPr>
            <p:cNvGrpSpPr/>
            <p:nvPr/>
          </p:nvGrpSpPr>
          <p:grpSpPr>
            <a:xfrm>
              <a:off x="30902673" y="11810473"/>
              <a:ext cx="4465951" cy="4609300"/>
              <a:chOff x="-10299" y="867212"/>
              <a:chExt cx="10476600" cy="5893088"/>
            </a:xfrm>
          </p:grpSpPr>
          <p:sp>
            <p:nvSpPr>
              <p:cNvPr id="26" name="Freeform 3">
                <a:extLst>
                  <a:ext uri="{FF2B5EF4-FFF2-40B4-BE49-F238E27FC236}">
                    <a16:creationId xmlns:a16="http://schemas.microsoft.com/office/drawing/2014/main" id="{80F9F15A-89E0-9A42-B8A8-7EDAA4A917AD}"/>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5790649" y="1719502"/>
            <a:ext cx="12140208" cy="7538798"/>
            <a:chOff x="0" y="0"/>
            <a:chExt cx="3197421" cy="1985527"/>
          </a:xfrm>
        </p:grpSpPr>
        <p:sp>
          <p:nvSpPr>
            <p:cNvPr id="5" name="Freeform 5"/>
            <p:cNvSpPr/>
            <p:nvPr/>
          </p:nvSpPr>
          <p:spPr>
            <a:xfrm>
              <a:off x="0" y="0"/>
              <a:ext cx="3197421" cy="1985527"/>
            </a:xfrm>
            <a:custGeom>
              <a:avLst/>
              <a:gdLst/>
              <a:ahLst/>
              <a:cxnLst/>
              <a:rect l="l" t="t" r="r" b="b"/>
              <a:pathLst>
                <a:path w="3197421" h="1985527">
                  <a:moveTo>
                    <a:pt x="32523" y="0"/>
                  </a:moveTo>
                  <a:lnTo>
                    <a:pt x="3164898" y="0"/>
                  </a:lnTo>
                  <a:cubicBezTo>
                    <a:pt x="3173524" y="0"/>
                    <a:pt x="3181796" y="3427"/>
                    <a:pt x="3187895" y="9526"/>
                  </a:cubicBezTo>
                  <a:cubicBezTo>
                    <a:pt x="3193995" y="15625"/>
                    <a:pt x="3197421" y="23897"/>
                    <a:pt x="3197421" y="32523"/>
                  </a:cubicBezTo>
                  <a:lnTo>
                    <a:pt x="3197421" y="1953004"/>
                  </a:lnTo>
                  <a:cubicBezTo>
                    <a:pt x="3197421" y="1961630"/>
                    <a:pt x="3193995" y="1969902"/>
                    <a:pt x="3187895" y="1976001"/>
                  </a:cubicBezTo>
                  <a:cubicBezTo>
                    <a:pt x="3181796" y="1982101"/>
                    <a:pt x="3173524" y="1985527"/>
                    <a:pt x="3164898" y="1985527"/>
                  </a:cubicBezTo>
                  <a:lnTo>
                    <a:pt x="32523" y="1985527"/>
                  </a:lnTo>
                  <a:cubicBezTo>
                    <a:pt x="23897" y="1985527"/>
                    <a:pt x="15625" y="1982101"/>
                    <a:pt x="9526" y="1976001"/>
                  </a:cubicBezTo>
                  <a:cubicBezTo>
                    <a:pt x="3427" y="1969902"/>
                    <a:pt x="0" y="1961630"/>
                    <a:pt x="0" y="1953004"/>
                  </a:cubicBezTo>
                  <a:lnTo>
                    <a:pt x="0" y="32523"/>
                  </a:lnTo>
                  <a:cubicBezTo>
                    <a:pt x="0" y="23897"/>
                    <a:pt x="3427" y="15625"/>
                    <a:pt x="9526" y="9526"/>
                  </a:cubicBezTo>
                  <a:cubicBezTo>
                    <a:pt x="15625" y="3427"/>
                    <a:pt x="23897" y="0"/>
                    <a:pt x="32523" y="0"/>
                  </a:cubicBezTo>
                  <a:close/>
                </a:path>
              </a:pathLst>
            </a:custGeom>
            <a:solidFill>
              <a:srgbClr val="FFFFFF"/>
            </a:solidFill>
            <a:ln w="47625" cap="rnd">
              <a:solidFill>
                <a:srgbClr val="40304B"/>
              </a:solidFill>
              <a:prstDash val="solid"/>
              <a:round/>
            </a:ln>
          </p:spPr>
          <p:txBody>
            <a:bodyPr/>
            <a:lstStyle/>
            <a:p>
              <a:endParaRPr lang="en-US"/>
            </a:p>
          </p:txBody>
        </p:sp>
        <p:sp>
          <p:nvSpPr>
            <p:cNvPr id="6" name="TextBox 6"/>
            <p:cNvSpPr txBox="1"/>
            <p:nvPr/>
          </p:nvSpPr>
          <p:spPr>
            <a:xfrm>
              <a:off x="0" y="-38100"/>
              <a:ext cx="3197421" cy="2023627"/>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a:off x="8567437" y="1028700"/>
            <a:ext cx="6104569" cy="1565365"/>
            <a:chOff x="0" y="0"/>
            <a:chExt cx="8139425" cy="2087154"/>
          </a:xfrm>
        </p:grpSpPr>
        <p:grpSp>
          <p:nvGrpSpPr>
            <p:cNvPr id="8" name="Group 8"/>
            <p:cNvGrpSpPr/>
            <p:nvPr/>
          </p:nvGrpSpPr>
          <p:grpSpPr>
            <a:xfrm rot="-135169">
              <a:off x="31688" y="158047"/>
              <a:ext cx="8076048" cy="1771060"/>
              <a:chOff x="0" y="0"/>
              <a:chExt cx="2077405" cy="455570"/>
            </a:xfrm>
          </p:grpSpPr>
          <p:sp>
            <p:nvSpPr>
              <p:cNvPr id="9" name="Freeform 9"/>
              <p:cNvSpPr/>
              <p:nvPr/>
            </p:nvSpPr>
            <p:spPr>
              <a:xfrm>
                <a:off x="0" y="0"/>
                <a:ext cx="2077405" cy="455570"/>
              </a:xfrm>
              <a:custGeom>
                <a:avLst/>
                <a:gdLst/>
                <a:ahLst/>
                <a:cxnLst/>
                <a:rect l="l" t="t" r="r" b="b"/>
                <a:pathLst>
                  <a:path w="2077405" h="455570">
                    <a:moveTo>
                      <a:pt x="0" y="0"/>
                    </a:moveTo>
                    <a:lnTo>
                      <a:pt x="2077405" y="0"/>
                    </a:lnTo>
                    <a:lnTo>
                      <a:pt x="2077405" y="455570"/>
                    </a:lnTo>
                    <a:lnTo>
                      <a:pt x="0" y="455570"/>
                    </a:lnTo>
                    <a:close/>
                  </a:path>
                </a:pathLst>
              </a:custGeom>
              <a:solidFill>
                <a:srgbClr val="DE7555"/>
              </a:solidFill>
              <a:ln w="47625" cap="sq">
                <a:solidFill>
                  <a:srgbClr val="40304B"/>
                </a:solidFill>
                <a:prstDash val="solid"/>
                <a:miter/>
              </a:ln>
            </p:spPr>
            <p:txBody>
              <a:bodyPr/>
              <a:lstStyle/>
              <a:p>
                <a:endParaRPr lang="en-US"/>
              </a:p>
            </p:txBody>
          </p:sp>
          <p:sp>
            <p:nvSpPr>
              <p:cNvPr id="10" name="TextBox 10"/>
              <p:cNvSpPr txBox="1"/>
              <p:nvPr/>
            </p:nvSpPr>
            <p:spPr>
              <a:xfrm>
                <a:off x="0" y="-38100"/>
                <a:ext cx="2077405" cy="493670"/>
              </a:xfrm>
              <a:prstGeom prst="rect">
                <a:avLst/>
              </a:prstGeom>
            </p:spPr>
            <p:txBody>
              <a:bodyPr lIns="33494" tIns="33494" rIns="33494" bIns="33494" rtlCol="0" anchor="ctr"/>
              <a:lstStyle/>
              <a:p>
                <a:pPr marL="0" lvl="0" indent="0" algn="ctr">
                  <a:lnSpc>
                    <a:spcPts val="2659"/>
                  </a:lnSpc>
                  <a:spcBef>
                    <a:spcPct val="0"/>
                  </a:spcBef>
                </a:pPr>
                <a:endParaRPr/>
              </a:p>
            </p:txBody>
          </p:sp>
        </p:grpSp>
        <p:sp>
          <p:nvSpPr>
            <p:cNvPr id="11" name="TextBox 11"/>
            <p:cNvSpPr txBox="1"/>
            <p:nvPr/>
          </p:nvSpPr>
          <p:spPr>
            <a:xfrm rot="-135169">
              <a:off x="315375" y="408646"/>
              <a:ext cx="7509799" cy="1298414"/>
            </a:xfrm>
            <a:prstGeom prst="rect">
              <a:avLst/>
            </a:prstGeom>
          </p:spPr>
          <p:txBody>
            <a:bodyPr lIns="0" tIns="0" rIns="0" bIns="0" rtlCol="0" anchor="t">
              <a:spAutoFit/>
            </a:bodyPr>
            <a:lstStyle/>
            <a:p>
              <a:pPr algn="ctr">
                <a:lnSpc>
                  <a:spcPts val="7584"/>
                </a:lnSpc>
              </a:pPr>
              <a:r>
                <a:rPr lang="en-US" sz="6538" b="1" dirty="0">
                  <a:solidFill>
                    <a:srgbClr val="FFFFFF"/>
                  </a:solidFill>
                  <a:latin typeface="Open Sans Bold"/>
                  <a:ea typeface="Open Sans Bold"/>
                  <a:cs typeface="Open Sans Bold"/>
                  <a:sym typeface="Open Sans Bold"/>
                </a:rPr>
                <a:t>CHIA SẺ VỀ</a:t>
              </a:r>
            </a:p>
          </p:txBody>
        </p:sp>
      </p:grpSp>
      <p:sp>
        <p:nvSpPr>
          <p:cNvPr id="12" name="Freeform 12"/>
          <p:cNvSpPr/>
          <p:nvPr/>
        </p:nvSpPr>
        <p:spPr>
          <a:xfrm>
            <a:off x="0" y="2695351"/>
            <a:ext cx="7074309" cy="7731485"/>
          </a:xfrm>
          <a:custGeom>
            <a:avLst/>
            <a:gdLst/>
            <a:ahLst/>
            <a:cxnLst/>
            <a:rect l="l" t="t" r="r" b="b"/>
            <a:pathLst>
              <a:path w="7074309" h="7731485">
                <a:moveTo>
                  <a:pt x="0" y="0"/>
                </a:moveTo>
                <a:lnTo>
                  <a:pt x="7074309" y="0"/>
                </a:lnTo>
                <a:lnTo>
                  <a:pt x="7074309" y="7731485"/>
                </a:lnTo>
                <a:lnTo>
                  <a:pt x="0" y="7731485"/>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5790649" y="3262589"/>
            <a:ext cx="11797684" cy="4338323"/>
          </a:xfrm>
          <a:prstGeom prst="rect">
            <a:avLst/>
          </a:prstGeom>
        </p:spPr>
        <p:txBody>
          <a:bodyPr lIns="0" tIns="0" rIns="0" bIns="0" rtlCol="0" anchor="t">
            <a:spAutoFit/>
          </a:bodyPr>
          <a:lstStyle/>
          <a:p>
            <a:pPr marL="1338556" lvl="1" indent="-669278" algn="l">
              <a:lnSpc>
                <a:spcPts val="8679"/>
              </a:lnSpc>
              <a:buFont typeface="Arial"/>
              <a:buChar char="•"/>
            </a:pPr>
            <a:r>
              <a:rPr lang="en-US" sz="6199" dirty="0" err="1">
                <a:solidFill>
                  <a:srgbClr val="000000"/>
                </a:solidFill>
                <a:latin typeface="Open Sans"/>
                <a:ea typeface="Open Sans"/>
                <a:cs typeface="Open Sans"/>
                <a:sym typeface="Open Sans"/>
              </a:rPr>
              <a:t>Số</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lượng</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thành</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viên</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và</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các</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thế</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hệ</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trong</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gia</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đình</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em</a:t>
            </a:r>
            <a:r>
              <a:rPr lang="en-US" sz="6199" dirty="0">
                <a:solidFill>
                  <a:srgbClr val="000000"/>
                </a:solidFill>
                <a:latin typeface="Open Sans"/>
                <a:ea typeface="Open Sans"/>
                <a:cs typeface="Open Sans"/>
                <a:sym typeface="Open Sans"/>
              </a:rPr>
              <a:t>.</a:t>
            </a:r>
          </a:p>
          <a:p>
            <a:pPr marL="1338556" lvl="1" indent="-669278" algn="l">
              <a:lnSpc>
                <a:spcPts val="8679"/>
              </a:lnSpc>
              <a:buFont typeface="Arial"/>
              <a:buChar char="•"/>
            </a:pPr>
            <a:r>
              <a:rPr lang="en-US" sz="6199" dirty="0" err="1">
                <a:solidFill>
                  <a:srgbClr val="000000"/>
                </a:solidFill>
                <a:latin typeface="Open Sans"/>
                <a:ea typeface="Open Sans"/>
                <a:cs typeface="Open Sans"/>
                <a:sym typeface="Open Sans"/>
              </a:rPr>
              <a:t>Em</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có</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đặc</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điểm</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nào</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giống</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bố</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đặc</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điểm</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nào</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giống</a:t>
            </a:r>
            <a:r>
              <a:rPr lang="en-US" sz="6199" dirty="0">
                <a:solidFill>
                  <a:srgbClr val="000000"/>
                </a:solidFill>
                <a:latin typeface="Open Sans"/>
                <a:ea typeface="Open Sans"/>
                <a:cs typeface="Open Sans"/>
                <a:sym typeface="Open Sans"/>
              </a:rPr>
              <a:t> </a:t>
            </a:r>
            <a:r>
              <a:rPr lang="en-US" sz="6199" dirty="0" err="1">
                <a:solidFill>
                  <a:srgbClr val="000000"/>
                </a:solidFill>
                <a:latin typeface="Open Sans"/>
                <a:ea typeface="Open Sans"/>
                <a:cs typeface="Open Sans"/>
                <a:sym typeface="Open Sans"/>
              </a:rPr>
              <a:t>mẹ</a:t>
            </a:r>
            <a:r>
              <a:rPr lang="en-US" sz="6199" dirty="0">
                <a:solidFill>
                  <a:srgbClr val="000000"/>
                </a:solidFill>
                <a:latin typeface="Open Sans"/>
                <a:ea typeface="Open Sans"/>
                <a:cs typeface="Open Sans"/>
                <a:sym typeface="Open Sans"/>
              </a:rPr>
              <a:t>?</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031F36C-E73F-264D-8EA0-9378CDC901B4}"/>
              </a:ext>
            </a:extLst>
          </p:cNvPr>
          <p:cNvGrpSpPr/>
          <p:nvPr/>
        </p:nvGrpSpPr>
        <p:grpSpPr>
          <a:xfrm>
            <a:off x="0" y="-734816"/>
            <a:ext cx="19272809" cy="13654514"/>
            <a:chOff x="17528773" y="2765259"/>
            <a:chExt cx="17839851" cy="13654514"/>
          </a:xfrm>
        </p:grpSpPr>
        <p:grpSp>
          <p:nvGrpSpPr>
            <p:cNvPr id="15" name="Group 2">
              <a:extLst>
                <a:ext uri="{FF2B5EF4-FFF2-40B4-BE49-F238E27FC236}">
                  <a16:creationId xmlns:a16="http://schemas.microsoft.com/office/drawing/2014/main" id="{3E74C1C8-2A09-A345-A639-C0E58A78E884}"/>
                </a:ext>
              </a:extLst>
            </p:cNvPr>
            <p:cNvGrpSpPr/>
            <p:nvPr/>
          </p:nvGrpSpPr>
          <p:grpSpPr>
            <a:xfrm>
              <a:off x="17559529" y="7222291"/>
              <a:ext cx="4465951" cy="4609300"/>
              <a:chOff x="504306" y="907864"/>
              <a:chExt cx="10476600" cy="5893088"/>
            </a:xfrm>
          </p:grpSpPr>
          <p:sp>
            <p:nvSpPr>
              <p:cNvPr id="37" name="Freeform 3">
                <a:extLst>
                  <a:ext uri="{FF2B5EF4-FFF2-40B4-BE49-F238E27FC236}">
                    <a16:creationId xmlns:a16="http://schemas.microsoft.com/office/drawing/2014/main" id="{BB574F01-6E1D-484E-BF78-F72CA7F0E3F2}"/>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86D92FC7-8154-454E-822F-AF5D406D8680}"/>
                </a:ext>
              </a:extLst>
            </p:cNvPr>
            <p:cNvGrpSpPr/>
            <p:nvPr/>
          </p:nvGrpSpPr>
          <p:grpSpPr>
            <a:xfrm>
              <a:off x="21971151" y="2778258"/>
              <a:ext cx="4465951" cy="4609300"/>
              <a:chOff x="55942" y="950589"/>
              <a:chExt cx="10476600" cy="5893088"/>
            </a:xfrm>
          </p:grpSpPr>
          <p:sp>
            <p:nvSpPr>
              <p:cNvPr id="36" name="Freeform 3">
                <a:extLst>
                  <a:ext uri="{FF2B5EF4-FFF2-40B4-BE49-F238E27FC236}">
                    <a16:creationId xmlns:a16="http://schemas.microsoft.com/office/drawing/2014/main" id="{A4C097A0-27A1-0247-80DA-52A2F858BCC6}"/>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7F8CFE6B-6F39-6E4D-BA10-4CA638683AF5}"/>
                </a:ext>
              </a:extLst>
            </p:cNvPr>
            <p:cNvGrpSpPr/>
            <p:nvPr/>
          </p:nvGrpSpPr>
          <p:grpSpPr>
            <a:xfrm>
              <a:off x="17528773" y="11771059"/>
              <a:ext cx="4465951" cy="4609300"/>
              <a:chOff x="438863" y="830472"/>
              <a:chExt cx="10476600" cy="5893088"/>
            </a:xfrm>
          </p:grpSpPr>
          <p:sp>
            <p:nvSpPr>
              <p:cNvPr id="35" name="Freeform 3">
                <a:extLst>
                  <a:ext uri="{FF2B5EF4-FFF2-40B4-BE49-F238E27FC236}">
                    <a16:creationId xmlns:a16="http://schemas.microsoft.com/office/drawing/2014/main" id="{6B28682C-C180-0D48-851D-8418680AA83D}"/>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6734DC19-1158-DB4D-9703-1E57A6E8F293}"/>
                </a:ext>
              </a:extLst>
            </p:cNvPr>
            <p:cNvGrpSpPr/>
            <p:nvPr/>
          </p:nvGrpSpPr>
          <p:grpSpPr>
            <a:xfrm>
              <a:off x="17558892" y="2765259"/>
              <a:ext cx="4465951" cy="4609300"/>
              <a:chOff x="516767" y="940438"/>
              <a:chExt cx="10476600" cy="5893088"/>
            </a:xfrm>
          </p:grpSpPr>
          <p:sp>
            <p:nvSpPr>
              <p:cNvPr id="34" name="Freeform 3">
                <a:extLst>
                  <a:ext uri="{FF2B5EF4-FFF2-40B4-BE49-F238E27FC236}">
                    <a16:creationId xmlns:a16="http://schemas.microsoft.com/office/drawing/2014/main" id="{B0FBC326-2DA9-A444-A16E-08FCFABEA854}"/>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8BFDE725-FC31-6A45-B024-E51CC279C45C}"/>
                </a:ext>
              </a:extLst>
            </p:cNvPr>
            <p:cNvGrpSpPr/>
            <p:nvPr/>
          </p:nvGrpSpPr>
          <p:grpSpPr>
            <a:xfrm>
              <a:off x="26379962" y="2770822"/>
              <a:ext cx="4465951" cy="4609300"/>
              <a:chOff x="-12466" y="947550"/>
              <a:chExt cx="10476600" cy="5893088"/>
            </a:xfrm>
          </p:grpSpPr>
          <p:sp>
            <p:nvSpPr>
              <p:cNvPr id="33" name="Freeform 3">
                <a:extLst>
                  <a:ext uri="{FF2B5EF4-FFF2-40B4-BE49-F238E27FC236}">
                    <a16:creationId xmlns:a16="http://schemas.microsoft.com/office/drawing/2014/main" id="{1AEFF3A8-71DB-3643-8217-8F0E7EDF5505}"/>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2C588227-C3FD-5449-8F11-D2D04813B52C}"/>
                </a:ext>
              </a:extLst>
            </p:cNvPr>
            <p:cNvGrpSpPr/>
            <p:nvPr/>
          </p:nvGrpSpPr>
          <p:grpSpPr>
            <a:xfrm>
              <a:off x="30816278" y="2769564"/>
              <a:ext cx="4465951" cy="4609300"/>
              <a:chOff x="-24255" y="990381"/>
              <a:chExt cx="10476600" cy="5893088"/>
            </a:xfrm>
          </p:grpSpPr>
          <p:sp>
            <p:nvSpPr>
              <p:cNvPr id="32" name="Freeform 3">
                <a:extLst>
                  <a:ext uri="{FF2B5EF4-FFF2-40B4-BE49-F238E27FC236}">
                    <a16:creationId xmlns:a16="http://schemas.microsoft.com/office/drawing/2014/main" id="{A89F9473-A39D-C544-B01F-DCA37E59732F}"/>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D98DC8A4-06ED-8340-A036-599C2E78506B}"/>
                </a:ext>
              </a:extLst>
            </p:cNvPr>
            <p:cNvGrpSpPr/>
            <p:nvPr/>
          </p:nvGrpSpPr>
          <p:grpSpPr>
            <a:xfrm>
              <a:off x="21938068" y="7222291"/>
              <a:ext cx="8897578" cy="4698998"/>
              <a:chOff x="212210" y="790199"/>
              <a:chExt cx="20872678" cy="6007769"/>
            </a:xfrm>
          </p:grpSpPr>
          <p:sp>
            <p:nvSpPr>
              <p:cNvPr id="30" name="Freeform 3">
                <a:extLst>
                  <a:ext uri="{FF2B5EF4-FFF2-40B4-BE49-F238E27FC236}">
                    <a16:creationId xmlns:a16="http://schemas.microsoft.com/office/drawing/2014/main" id="{44500CCD-B469-7043-ADAF-8F88FC9CD14F}"/>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31" name="Freeform 3">
                <a:extLst>
                  <a:ext uri="{FF2B5EF4-FFF2-40B4-BE49-F238E27FC236}">
                    <a16:creationId xmlns:a16="http://schemas.microsoft.com/office/drawing/2014/main" id="{8CD682BB-6648-F14F-90D4-86AD895CD742}"/>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BBD94BCB-00D3-3145-B07D-A5D987F7E91D}"/>
                </a:ext>
              </a:extLst>
            </p:cNvPr>
            <p:cNvGrpSpPr/>
            <p:nvPr/>
          </p:nvGrpSpPr>
          <p:grpSpPr>
            <a:xfrm>
              <a:off x="30816278" y="7322502"/>
              <a:ext cx="4465951" cy="4609300"/>
              <a:chOff x="-10299" y="984179"/>
              <a:chExt cx="10476600" cy="5893088"/>
            </a:xfrm>
          </p:grpSpPr>
          <p:sp>
            <p:nvSpPr>
              <p:cNvPr id="29" name="Freeform 3">
                <a:extLst>
                  <a:ext uri="{FF2B5EF4-FFF2-40B4-BE49-F238E27FC236}">
                    <a16:creationId xmlns:a16="http://schemas.microsoft.com/office/drawing/2014/main" id="{7CBB57A3-F900-7549-9A6D-D552585BD6C6}"/>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DAA116C9-6923-3C48-917B-795E70FCADBB}"/>
                </a:ext>
              </a:extLst>
            </p:cNvPr>
            <p:cNvGrpSpPr/>
            <p:nvPr/>
          </p:nvGrpSpPr>
          <p:grpSpPr>
            <a:xfrm>
              <a:off x="21836719" y="11744783"/>
              <a:ext cx="4465951" cy="4609300"/>
              <a:chOff x="-10299" y="867212"/>
              <a:chExt cx="10476600" cy="5893088"/>
            </a:xfrm>
          </p:grpSpPr>
          <p:sp>
            <p:nvSpPr>
              <p:cNvPr id="28" name="Freeform 3">
                <a:extLst>
                  <a:ext uri="{FF2B5EF4-FFF2-40B4-BE49-F238E27FC236}">
                    <a16:creationId xmlns:a16="http://schemas.microsoft.com/office/drawing/2014/main" id="{98C806E1-A4FB-2D4E-B80F-4B7D5E0BA9B3}"/>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4" name="Group 2">
              <a:extLst>
                <a:ext uri="{FF2B5EF4-FFF2-40B4-BE49-F238E27FC236}">
                  <a16:creationId xmlns:a16="http://schemas.microsoft.com/office/drawing/2014/main" id="{D68882AA-E57B-E942-ABD3-D22703FCB881}"/>
                </a:ext>
              </a:extLst>
            </p:cNvPr>
            <p:cNvGrpSpPr/>
            <p:nvPr/>
          </p:nvGrpSpPr>
          <p:grpSpPr>
            <a:xfrm>
              <a:off x="26369696" y="11777628"/>
              <a:ext cx="4465951" cy="4609300"/>
              <a:chOff x="-10299" y="867212"/>
              <a:chExt cx="10476600" cy="5893088"/>
            </a:xfrm>
          </p:grpSpPr>
          <p:sp>
            <p:nvSpPr>
              <p:cNvPr id="27" name="Freeform 3">
                <a:extLst>
                  <a:ext uri="{FF2B5EF4-FFF2-40B4-BE49-F238E27FC236}">
                    <a16:creationId xmlns:a16="http://schemas.microsoft.com/office/drawing/2014/main" id="{861A63BE-25D1-0A47-8CEA-DE080CFE48FA}"/>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5" name="Group 2">
              <a:extLst>
                <a:ext uri="{FF2B5EF4-FFF2-40B4-BE49-F238E27FC236}">
                  <a16:creationId xmlns:a16="http://schemas.microsoft.com/office/drawing/2014/main" id="{FAE51A45-B860-404D-B7C0-DB28D6CB2989}"/>
                </a:ext>
              </a:extLst>
            </p:cNvPr>
            <p:cNvGrpSpPr/>
            <p:nvPr/>
          </p:nvGrpSpPr>
          <p:grpSpPr>
            <a:xfrm>
              <a:off x="30902673" y="11810473"/>
              <a:ext cx="4465951" cy="4609300"/>
              <a:chOff x="-10299" y="867212"/>
              <a:chExt cx="10476600" cy="5893088"/>
            </a:xfrm>
          </p:grpSpPr>
          <p:sp>
            <p:nvSpPr>
              <p:cNvPr id="26" name="Freeform 3">
                <a:extLst>
                  <a:ext uri="{FF2B5EF4-FFF2-40B4-BE49-F238E27FC236}">
                    <a16:creationId xmlns:a16="http://schemas.microsoft.com/office/drawing/2014/main" id="{C23C60A8-0A32-FB44-9809-F20C434EEABF}"/>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60032" y="1343345"/>
            <a:ext cx="10355305" cy="7240757"/>
            <a:chOff x="0" y="0"/>
            <a:chExt cx="2839584" cy="1985527"/>
          </a:xfrm>
        </p:grpSpPr>
        <p:sp>
          <p:nvSpPr>
            <p:cNvPr id="5" name="Freeform 5"/>
            <p:cNvSpPr/>
            <p:nvPr/>
          </p:nvSpPr>
          <p:spPr>
            <a:xfrm>
              <a:off x="0" y="0"/>
              <a:ext cx="2839584" cy="1985527"/>
            </a:xfrm>
            <a:custGeom>
              <a:avLst/>
              <a:gdLst/>
              <a:ahLst/>
              <a:cxnLst/>
              <a:rect l="l" t="t" r="r" b="b"/>
              <a:pathLst>
                <a:path w="2839584" h="1985527">
                  <a:moveTo>
                    <a:pt x="38129" y="0"/>
                  </a:moveTo>
                  <a:lnTo>
                    <a:pt x="2801455" y="0"/>
                  </a:lnTo>
                  <a:cubicBezTo>
                    <a:pt x="2822513" y="0"/>
                    <a:pt x="2839584" y="17071"/>
                    <a:pt x="2839584" y="38129"/>
                  </a:cubicBezTo>
                  <a:lnTo>
                    <a:pt x="2839584" y="1947398"/>
                  </a:lnTo>
                  <a:cubicBezTo>
                    <a:pt x="2839584" y="1957511"/>
                    <a:pt x="2835567" y="1967209"/>
                    <a:pt x="2828417" y="1974360"/>
                  </a:cubicBezTo>
                  <a:cubicBezTo>
                    <a:pt x="2821266" y="1981510"/>
                    <a:pt x="2811568" y="1985527"/>
                    <a:pt x="2801455" y="1985527"/>
                  </a:cubicBezTo>
                  <a:lnTo>
                    <a:pt x="38129" y="1985527"/>
                  </a:lnTo>
                  <a:cubicBezTo>
                    <a:pt x="28017" y="1985527"/>
                    <a:pt x="18318" y="1981510"/>
                    <a:pt x="11168" y="1974360"/>
                  </a:cubicBezTo>
                  <a:cubicBezTo>
                    <a:pt x="4017" y="1967209"/>
                    <a:pt x="0" y="1957511"/>
                    <a:pt x="0" y="1947398"/>
                  </a:cubicBezTo>
                  <a:lnTo>
                    <a:pt x="0" y="38129"/>
                  </a:lnTo>
                  <a:cubicBezTo>
                    <a:pt x="0" y="28017"/>
                    <a:pt x="4017" y="18318"/>
                    <a:pt x="11168" y="11168"/>
                  </a:cubicBezTo>
                  <a:cubicBezTo>
                    <a:pt x="18318" y="4017"/>
                    <a:pt x="28017" y="0"/>
                    <a:pt x="38129" y="0"/>
                  </a:cubicBezTo>
                  <a:close/>
                </a:path>
              </a:pathLst>
            </a:custGeom>
            <a:solidFill>
              <a:srgbClr val="5E6B7E"/>
            </a:solidFill>
            <a:ln w="47625" cap="rnd">
              <a:solidFill>
                <a:srgbClr val="40304B"/>
              </a:solidFill>
              <a:prstDash val="solid"/>
              <a:round/>
            </a:ln>
          </p:spPr>
          <p:txBody>
            <a:bodyPr/>
            <a:lstStyle/>
            <a:p>
              <a:endParaRPr lang="en-US"/>
            </a:p>
          </p:txBody>
        </p:sp>
        <p:sp>
          <p:nvSpPr>
            <p:cNvPr id="6" name="TextBox 6"/>
            <p:cNvSpPr txBox="1"/>
            <p:nvPr/>
          </p:nvSpPr>
          <p:spPr>
            <a:xfrm>
              <a:off x="0" y="-38100"/>
              <a:ext cx="2839584" cy="2023627"/>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rot="-135169">
            <a:off x="2733861" y="813401"/>
            <a:ext cx="7007647" cy="1059888"/>
            <a:chOff x="0" y="0"/>
            <a:chExt cx="9343530" cy="1413184"/>
          </a:xfrm>
        </p:grpSpPr>
        <p:grpSp>
          <p:nvGrpSpPr>
            <p:cNvPr id="8" name="Group 8"/>
            <p:cNvGrpSpPr/>
            <p:nvPr/>
          </p:nvGrpSpPr>
          <p:grpSpPr>
            <a:xfrm>
              <a:off x="0" y="0"/>
              <a:ext cx="9343530" cy="1413184"/>
              <a:chOff x="0" y="0"/>
              <a:chExt cx="2502370" cy="378477"/>
            </a:xfrm>
          </p:grpSpPr>
          <p:sp>
            <p:nvSpPr>
              <p:cNvPr id="9" name="Freeform 9"/>
              <p:cNvSpPr/>
              <p:nvPr/>
            </p:nvSpPr>
            <p:spPr>
              <a:xfrm>
                <a:off x="0" y="0"/>
                <a:ext cx="2502370" cy="378477"/>
              </a:xfrm>
              <a:custGeom>
                <a:avLst/>
                <a:gdLst/>
                <a:ahLst/>
                <a:cxnLst/>
                <a:rect l="l" t="t" r="r" b="b"/>
                <a:pathLst>
                  <a:path w="2502370" h="378477">
                    <a:moveTo>
                      <a:pt x="0" y="0"/>
                    </a:moveTo>
                    <a:lnTo>
                      <a:pt x="2502370" y="0"/>
                    </a:lnTo>
                    <a:lnTo>
                      <a:pt x="2502370" y="378477"/>
                    </a:lnTo>
                    <a:lnTo>
                      <a:pt x="0" y="378477"/>
                    </a:lnTo>
                    <a:close/>
                  </a:path>
                </a:pathLst>
              </a:custGeom>
              <a:solidFill>
                <a:srgbClr val="DE7555"/>
              </a:solidFill>
              <a:ln w="47625" cap="sq">
                <a:solidFill>
                  <a:srgbClr val="40304B"/>
                </a:solidFill>
                <a:prstDash val="solid"/>
                <a:miter/>
              </a:ln>
            </p:spPr>
            <p:txBody>
              <a:bodyPr/>
              <a:lstStyle/>
              <a:p>
                <a:endParaRPr lang="en-US"/>
              </a:p>
            </p:txBody>
          </p:sp>
          <p:sp>
            <p:nvSpPr>
              <p:cNvPr id="10" name="TextBox 10"/>
              <p:cNvSpPr txBox="1"/>
              <p:nvPr/>
            </p:nvSpPr>
            <p:spPr>
              <a:xfrm>
                <a:off x="0" y="-38100"/>
                <a:ext cx="2502370" cy="416577"/>
              </a:xfrm>
              <a:prstGeom prst="rect">
                <a:avLst/>
              </a:prstGeom>
            </p:spPr>
            <p:txBody>
              <a:bodyPr lIns="33494" tIns="33494" rIns="33494" bIns="33494" rtlCol="0" anchor="ctr"/>
              <a:lstStyle/>
              <a:p>
                <a:pPr marL="0" lvl="0" indent="0" algn="ctr">
                  <a:lnSpc>
                    <a:spcPts val="2659"/>
                  </a:lnSpc>
                  <a:spcBef>
                    <a:spcPct val="0"/>
                  </a:spcBef>
                </a:pPr>
                <a:endParaRPr/>
              </a:p>
            </p:txBody>
          </p:sp>
        </p:grpSp>
        <p:sp>
          <p:nvSpPr>
            <p:cNvPr id="11" name="TextBox 11"/>
            <p:cNvSpPr txBox="1"/>
            <p:nvPr/>
          </p:nvSpPr>
          <p:spPr>
            <a:xfrm>
              <a:off x="328616" y="277345"/>
              <a:ext cx="8686299" cy="870723"/>
            </a:xfrm>
            <a:prstGeom prst="rect">
              <a:avLst/>
            </a:prstGeom>
          </p:spPr>
          <p:txBody>
            <a:bodyPr lIns="0" tIns="0" rIns="0" bIns="0" rtlCol="0" anchor="t">
              <a:spAutoFit/>
            </a:bodyPr>
            <a:lstStyle/>
            <a:p>
              <a:pPr algn="ctr">
                <a:lnSpc>
                  <a:spcPts val="4499"/>
                </a:lnSpc>
              </a:pPr>
              <a:endParaRPr/>
            </a:p>
          </p:txBody>
        </p:sp>
      </p:grpSp>
      <p:sp>
        <p:nvSpPr>
          <p:cNvPr id="12" name="Freeform 12"/>
          <p:cNvSpPr/>
          <p:nvPr/>
        </p:nvSpPr>
        <p:spPr>
          <a:xfrm>
            <a:off x="9298951" y="5067789"/>
            <a:ext cx="8674569" cy="5313173"/>
          </a:xfrm>
          <a:custGeom>
            <a:avLst/>
            <a:gdLst/>
            <a:ahLst/>
            <a:cxnLst/>
            <a:rect l="l" t="t" r="r" b="b"/>
            <a:pathLst>
              <a:path w="8674569" h="5313173">
                <a:moveTo>
                  <a:pt x="0" y="0"/>
                </a:moveTo>
                <a:lnTo>
                  <a:pt x="8674569" y="0"/>
                </a:lnTo>
                <a:lnTo>
                  <a:pt x="8674569" y="5313173"/>
                </a:lnTo>
                <a:lnTo>
                  <a:pt x="0" y="53131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8" name="Picture 37">
            <a:extLst>
              <a:ext uri="{FF2B5EF4-FFF2-40B4-BE49-F238E27FC236}">
                <a16:creationId xmlns:a16="http://schemas.microsoft.com/office/drawing/2014/main" id="{B25D6B81-067A-684C-9FB7-E08F2EE8B629}"/>
              </a:ext>
            </a:extLst>
          </p:cNvPr>
          <p:cNvPicPr>
            <a:picLocks noChangeAspect="1"/>
          </p:cNvPicPr>
          <p:nvPr/>
        </p:nvPicPr>
        <p:blipFill>
          <a:blip r:embed="rId4"/>
          <a:stretch>
            <a:fillRect/>
          </a:stretch>
        </p:blipFill>
        <p:spPr>
          <a:xfrm>
            <a:off x="1163224" y="2150920"/>
            <a:ext cx="10007600" cy="5930900"/>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E0E8018-CD92-4D4E-B82C-4B50AC08F76D}"/>
              </a:ext>
            </a:extLst>
          </p:cNvPr>
          <p:cNvGrpSpPr/>
          <p:nvPr/>
        </p:nvGrpSpPr>
        <p:grpSpPr>
          <a:xfrm>
            <a:off x="0" y="-734816"/>
            <a:ext cx="19272809" cy="13654514"/>
            <a:chOff x="17528773" y="2765259"/>
            <a:chExt cx="17839851" cy="13654514"/>
          </a:xfrm>
        </p:grpSpPr>
        <p:grpSp>
          <p:nvGrpSpPr>
            <p:cNvPr id="13" name="Group 2">
              <a:extLst>
                <a:ext uri="{FF2B5EF4-FFF2-40B4-BE49-F238E27FC236}">
                  <a16:creationId xmlns:a16="http://schemas.microsoft.com/office/drawing/2014/main" id="{383A8ABF-5405-1C43-9200-823CAFA6A5D8}"/>
                </a:ext>
              </a:extLst>
            </p:cNvPr>
            <p:cNvGrpSpPr/>
            <p:nvPr/>
          </p:nvGrpSpPr>
          <p:grpSpPr>
            <a:xfrm>
              <a:off x="17559529" y="7222291"/>
              <a:ext cx="4465951" cy="4609300"/>
              <a:chOff x="504306" y="907864"/>
              <a:chExt cx="10476600" cy="5893088"/>
            </a:xfrm>
          </p:grpSpPr>
          <p:sp>
            <p:nvSpPr>
              <p:cNvPr id="35" name="Freeform 3">
                <a:extLst>
                  <a:ext uri="{FF2B5EF4-FFF2-40B4-BE49-F238E27FC236}">
                    <a16:creationId xmlns:a16="http://schemas.microsoft.com/office/drawing/2014/main" id="{89D3A14B-EC84-044C-8E68-000DA1D6CF45}"/>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4" name="Group 2">
              <a:extLst>
                <a:ext uri="{FF2B5EF4-FFF2-40B4-BE49-F238E27FC236}">
                  <a16:creationId xmlns:a16="http://schemas.microsoft.com/office/drawing/2014/main" id="{9A93BD30-E283-5A45-AE9E-8996A54A4D62}"/>
                </a:ext>
              </a:extLst>
            </p:cNvPr>
            <p:cNvGrpSpPr/>
            <p:nvPr/>
          </p:nvGrpSpPr>
          <p:grpSpPr>
            <a:xfrm>
              <a:off x="21971151" y="2778258"/>
              <a:ext cx="4465951" cy="4609300"/>
              <a:chOff x="55942" y="950589"/>
              <a:chExt cx="10476600" cy="5893088"/>
            </a:xfrm>
          </p:grpSpPr>
          <p:sp>
            <p:nvSpPr>
              <p:cNvPr id="34" name="Freeform 3">
                <a:extLst>
                  <a:ext uri="{FF2B5EF4-FFF2-40B4-BE49-F238E27FC236}">
                    <a16:creationId xmlns:a16="http://schemas.microsoft.com/office/drawing/2014/main" id="{E85083E6-3D2A-454B-B484-0A1A8E27498F}"/>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5" name="Group 2">
              <a:extLst>
                <a:ext uri="{FF2B5EF4-FFF2-40B4-BE49-F238E27FC236}">
                  <a16:creationId xmlns:a16="http://schemas.microsoft.com/office/drawing/2014/main" id="{85F69D38-9DF0-AD43-BCE1-4EB4DDFDEEFE}"/>
                </a:ext>
              </a:extLst>
            </p:cNvPr>
            <p:cNvGrpSpPr/>
            <p:nvPr/>
          </p:nvGrpSpPr>
          <p:grpSpPr>
            <a:xfrm>
              <a:off x="17528773" y="11771059"/>
              <a:ext cx="4465951" cy="4609300"/>
              <a:chOff x="438863" y="830472"/>
              <a:chExt cx="10476600" cy="5893088"/>
            </a:xfrm>
          </p:grpSpPr>
          <p:sp>
            <p:nvSpPr>
              <p:cNvPr id="33" name="Freeform 3">
                <a:extLst>
                  <a:ext uri="{FF2B5EF4-FFF2-40B4-BE49-F238E27FC236}">
                    <a16:creationId xmlns:a16="http://schemas.microsoft.com/office/drawing/2014/main" id="{2544ACEB-CCE2-0A4C-85FF-FD4E4B261CF3}"/>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B1797156-F45B-564C-8FFD-4673F0229CFE}"/>
                </a:ext>
              </a:extLst>
            </p:cNvPr>
            <p:cNvGrpSpPr/>
            <p:nvPr/>
          </p:nvGrpSpPr>
          <p:grpSpPr>
            <a:xfrm>
              <a:off x="17558892" y="2765259"/>
              <a:ext cx="4465951" cy="4609300"/>
              <a:chOff x="516767" y="940438"/>
              <a:chExt cx="10476600" cy="5893088"/>
            </a:xfrm>
          </p:grpSpPr>
          <p:sp>
            <p:nvSpPr>
              <p:cNvPr id="32" name="Freeform 3">
                <a:extLst>
                  <a:ext uri="{FF2B5EF4-FFF2-40B4-BE49-F238E27FC236}">
                    <a16:creationId xmlns:a16="http://schemas.microsoft.com/office/drawing/2014/main" id="{9BCDAF41-7FC3-B84A-A3FE-563C1F7EEBAB}"/>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78A91563-4FC6-D54A-A5BE-BAAFA825D604}"/>
                </a:ext>
              </a:extLst>
            </p:cNvPr>
            <p:cNvGrpSpPr/>
            <p:nvPr/>
          </p:nvGrpSpPr>
          <p:grpSpPr>
            <a:xfrm>
              <a:off x="26379962" y="2770822"/>
              <a:ext cx="4465951" cy="4609300"/>
              <a:chOff x="-12466" y="947550"/>
              <a:chExt cx="10476600" cy="5893088"/>
            </a:xfrm>
          </p:grpSpPr>
          <p:sp>
            <p:nvSpPr>
              <p:cNvPr id="31" name="Freeform 3">
                <a:extLst>
                  <a:ext uri="{FF2B5EF4-FFF2-40B4-BE49-F238E27FC236}">
                    <a16:creationId xmlns:a16="http://schemas.microsoft.com/office/drawing/2014/main" id="{420439BE-C510-F245-932F-2869A8141422}"/>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2BA51FCB-726D-6245-A856-12B48A1D361F}"/>
                </a:ext>
              </a:extLst>
            </p:cNvPr>
            <p:cNvGrpSpPr/>
            <p:nvPr/>
          </p:nvGrpSpPr>
          <p:grpSpPr>
            <a:xfrm>
              <a:off x="30816278" y="2769564"/>
              <a:ext cx="4465951" cy="4609300"/>
              <a:chOff x="-24255" y="990381"/>
              <a:chExt cx="10476600" cy="5893088"/>
            </a:xfrm>
          </p:grpSpPr>
          <p:sp>
            <p:nvSpPr>
              <p:cNvPr id="30" name="Freeform 3">
                <a:extLst>
                  <a:ext uri="{FF2B5EF4-FFF2-40B4-BE49-F238E27FC236}">
                    <a16:creationId xmlns:a16="http://schemas.microsoft.com/office/drawing/2014/main" id="{6191F66C-D646-4540-A486-C5AF7E194AB7}"/>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C6E62A40-8892-864B-A193-7E713ED32759}"/>
                </a:ext>
              </a:extLst>
            </p:cNvPr>
            <p:cNvGrpSpPr/>
            <p:nvPr/>
          </p:nvGrpSpPr>
          <p:grpSpPr>
            <a:xfrm>
              <a:off x="21938068" y="7222291"/>
              <a:ext cx="8897578" cy="4698998"/>
              <a:chOff x="212210" y="790199"/>
              <a:chExt cx="20872678" cy="6007769"/>
            </a:xfrm>
          </p:grpSpPr>
          <p:sp>
            <p:nvSpPr>
              <p:cNvPr id="28" name="Freeform 3">
                <a:extLst>
                  <a:ext uri="{FF2B5EF4-FFF2-40B4-BE49-F238E27FC236}">
                    <a16:creationId xmlns:a16="http://schemas.microsoft.com/office/drawing/2014/main" id="{87DBCE9D-009D-5645-BB5F-45B428D204AF}"/>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29" name="Freeform 3">
                <a:extLst>
                  <a:ext uri="{FF2B5EF4-FFF2-40B4-BE49-F238E27FC236}">
                    <a16:creationId xmlns:a16="http://schemas.microsoft.com/office/drawing/2014/main" id="{272656EF-A242-7648-96A1-D03234AC6279}"/>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9CB9591D-056F-DD4C-9C63-ABED8F80EE26}"/>
                </a:ext>
              </a:extLst>
            </p:cNvPr>
            <p:cNvGrpSpPr/>
            <p:nvPr/>
          </p:nvGrpSpPr>
          <p:grpSpPr>
            <a:xfrm>
              <a:off x="30816278" y="7322502"/>
              <a:ext cx="4465951" cy="4609300"/>
              <a:chOff x="-10299" y="984179"/>
              <a:chExt cx="10476600" cy="5893088"/>
            </a:xfrm>
          </p:grpSpPr>
          <p:sp>
            <p:nvSpPr>
              <p:cNvPr id="27" name="Freeform 3">
                <a:extLst>
                  <a:ext uri="{FF2B5EF4-FFF2-40B4-BE49-F238E27FC236}">
                    <a16:creationId xmlns:a16="http://schemas.microsoft.com/office/drawing/2014/main" id="{E7D91BEE-65B2-ED45-B372-E3962AA8C8C1}"/>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09686102-4AD5-CF4D-A892-162C3DCA7191}"/>
                </a:ext>
              </a:extLst>
            </p:cNvPr>
            <p:cNvGrpSpPr/>
            <p:nvPr/>
          </p:nvGrpSpPr>
          <p:grpSpPr>
            <a:xfrm>
              <a:off x="21836719" y="11744783"/>
              <a:ext cx="4465951" cy="4609300"/>
              <a:chOff x="-10299" y="867212"/>
              <a:chExt cx="10476600" cy="5893088"/>
            </a:xfrm>
          </p:grpSpPr>
          <p:sp>
            <p:nvSpPr>
              <p:cNvPr id="26" name="Freeform 3">
                <a:extLst>
                  <a:ext uri="{FF2B5EF4-FFF2-40B4-BE49-F238E27FC236}">
                    <a16:creationId xmlns:a16="http://schemas.microsoft.com/office/drawing/2014/main" id="{B4EE095A-E05F-7641-A44A-D2453F7E5DDD}"/>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B6E03F34-C9CE-1D49-A4EA-A0F5636300F1}"/>
                </a:ext>
              </a:extLst>
            </p:cNvPr>
            <p:cNvGrpSpPr/>
            <p:nvPr/>
          </p:nvGrpSpPr>
          <p:grpSpPr>
            <a:xfrm>
              <a:off x="26369696" y="11777628"/>
              <a:ext cx="4465951" cy="4609300"/>
              <a:chOff x="-10299" y="867212"/>
              <a:chExt cx="10476600" cy="5893088"/>
            </a:xfrm>
          </p:grpSpPr>
          <p:sp>
            <p:nvSpPr>
              <p:cNvPr id="25" name="Freeform 3">
                <a:extLst>
                  <a:ext uri="{FF2B5EF4-FFF2-40B4-BE49-F238E27FC236}">
                    <a16:creationId xmlns:a16="http://schemas.microsoft.com/office/drawing/2014/main" id="{92F99AA9-355F-8B4C-9632-33BF5A7A256D}"/>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C46FEE89-440E-934B-A921-8194ECB71C6B}"/>
                </a:ext>
              </a:extLst>
            </p:cNvPr>
            <p:cNvGrpSpPr/>
            <p:nvPr/>
          </p:nvGrpSpPr>
          <p:grpSpPr>
            <a:xfrm>
              <a:off x="30902673" y="11810473"/>
              <a:ext cx="4465951" cy="4609300"/>
              <a:chOff x="-10299" y="867212"/>
              <a:chExt cx="10476600" cy="5893088"/>
            </a:xfrm>
          </p:grpSpPr>
          <p:sp>
            <p:nvSpPr>
              <p:cNvPr id="24" name="Freeform 3">
                <a:extLst>
                  <a:ext uri="{FF2B5EF4-FFF2-40B4-BE49-F238E27FC236}">
                    <a16:creationId xmlns:a16="http://schemas.microsoft.com/office/drawing/2014/main" id="{13538150-C79E-5643-8DA3-B2E95ECBF974}"/>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597400"/>
            <a:ext cx="16230600" cy="8210355"/>
            <a:chOff x="0" y="0"/>
            <a:chExt cx="4274726" cy="2162398"/>
          </a:xfrm>
        </p:grpSpPr>
        <p:sp>
          <p:nvSpPr>
            <p:cNvPr id="5" name="Freeform 5"/>
            <p:cNvSpPr/>
            <p:nvPr/>
          </p:nvSpPr>
          <p:spPr>
            <a:xfrm>
              <a:off x="0" y="0"/>
              <a:ext cx="4274726" cy="2162398"/>
            </a:xfrm>
            <a:custGeom>
              <a:avLst/>
              <a:gdLst/>
              <a:ahLst/>
              <a:cxnLst/>
              <a:rect l="l" t="t" r="r" b="b"/>
              <a:pathLst>
                <a:path w="4274726" h="2162398">
                  <a:moveTo>
                    <a:pt x="24327" y="0"/>
                  </a:moveTo>
                  <a:lnTo>
                    <a:pt x="4250399" y="0"/>
                  </a:lnTo>
                  <a:cubicBezTo>
                    <a:pt x="4263834" y="0"/>
                    <a:pt x="4274726" y="10891"/>
                    <a:pt x="4274726" y="24327"/>
                  </a:cubicBezTo>
                  <a:lnTo>
                    <a:pt x="4274726" y="2138071"/>
                  </a:lnTo>
                  <a:cubicBezTo>
                    <a:pt x="4274726" y="2144523"/>
                    <a:pt x="4272163" y="2150711"/>
                    <a:pt x="4267601" y="2155273"/>
                  </a:cubicBezTo>
                  <a:cubicBezTo>
                    <a:pt x="4263039" y="2159835"/>
                    <a:pt x="4256851" y="2162398"/>
                    <a:pt x="4250399" y="2162398"/>
                  </a:cubicBezTo>
                  <a:lnTo>
                    <a:pt x="24327" y="2162398"/>
                  </a:lnTo>
                  <a:cubicBezTo>
                    <a:pt x="10891" y="2162398"/>
                    <a:pt x="0" y="2151507"/>
                    <a:pt x="0" y="2138071"/>
                  </a:cubicBezTo>
                  <a:lnTo>
                    <a:pt x="0" y="24327"/>
                  </a:lnTo>
                  <a:cubicBezTo>
                    <a:pt x="0" y="10891"/>
                    <a:pt x="10891" y="0"/>
                    <a:pt x="24327" y="0"/>
                  </a:cubicBezTo>
                  <a:close/>
                </a:path>
              </a:pathLst>
            </a:custGeom>
            <a:solidFill>
              <a:srgbClr val="F6F4F1"/>
            </a:solidFill>
            <a:ln w="47625" cap="rnd">
              <a:solidFill>
                <a:srgbClr val="40304B"/>
              </a:solidFill>
              <a:prstDash val="solid"/>
              <a:round/>
            </a:ln>
          </p:spPr>
          <p:txBody>
            <a:bodyPr/>
            <a:lstStyle/>
            <a:p>
              <a:endParaRPr lang="en-US"/>
            </a:p>
          </p:txBody>
        </p:sp>
        <p:sp>
          <p:nvSpPr>
            <p:cNvPr id="6" name="TextBox 6"/>
            <p:cNvSpPr txBox="1"/>
            <p:nvPr/>
          </p:nvSpPr>
          <p:spPr>
            <a:xfrm>
              <a:off x="0" y="-38100"/>
              <a:ext cx="4274726" cy="220049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Freeform 7"/>
          <p:cNvSpPr/>
          <p:nvPr/>
        </p:nvSpPr>
        <p:spPr>
          <a:xfrm>
            <a:off x="421033" y="43650"/>
            <a:ext cx="1657944" cy="2244256"/>
          </a:xfrm>
          <a:custGeom>
            <a:avLst/>
            <a:gdLst/>
            <a:ahLst/>
            <a:cxnLst/>
            <a:rect l="l" t="t" r="r" b="b"/>
            <a:pathLst>
              <a:path w="1657944" h="2244256">
                <a:moveTo>
                  <a:pt x="0" y="0"/>
                </a:moveTo>
                <a:lnTo>
                  <a:pt x="1657945" y="0"/>
                </a:lnTo>
                <a:lnTo>
                  <a:pt x="1657945" y="2244257"/>
                </a:lnTo>
                <a:lnTo>
                  <a:pt x="0" y="2244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104423" y="3597698"/>
            <a:ext cx="6867198" cy="5444168"/>
          </a:xfrm>
          <a:custGeom>
            <a:avLst/>
            <a:gdLst/>
            <a:ahLst/>
            <a:cxnLst/>
            <a:rect l="l" t="t" r="r" b="b"/>
            <a:pathLst>
              <a:path w="6867198" h="5444168">
                <a:moveTo>
                  <a:pt x="0" y="0"/>
                </a:moveTo>
                <a:lnTo>
                  <a:pt x="6867197" y="0"/>
                </a:lnTo>
                <a:lnTo>
                  <a:pt x="6867197" y="5444167"/>
                </a:lnTo>
                <a:lnTo>
                  <a:pt x="0" y="5444167"/>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028700" y="4271010"/>
            <a:ext cx="8770470" cy="4770855"/>
          </a:xfrm>
          <a:prstGeom prst="rect">
            <a:avLst/>
          </a:prstGeom>
        </p:spPr>
        <p:txBody>
          <a:bodyPr lIns="0" tIns="0" rIns="0" bIns="0" rtlCol="0" anchor="t">
            <a:spAutoFit/>
          </a:bodyPr>
          <a:lstStyle/>
          <a:p>
            <a:pPr marL="981492" lvl="1" indent="-490746" algn="just">
              <a:lnSpc>
                <a:spcPts val="6364"/>
              </a:lnSpc>
              <a:buFont typeface="Arial"/>
              <a:buChar char="•"/>
            </a:pPr>
            <a:r>
              <a:rPr lang="en-US" sz="4546" dirty="0">
                <a:solidFill>
                  <a:srgbClr val="000000"/>
                </a:solidFill>
                <a:latin typeface="Open Sans"/>
                <a:ea typeface="Open Sans"/>
                <a:cs typeface="Open Sans"/>
                <a:sym typeface="Open Sans"/>
              </a:rPr>
              <a:t>Gia </a:t>
            </a:r>
            <a:r>
              <a:rPr lang="en-US" sz="4546" dirty="0" err="1">
                <a:solidFill>
                  <a:srgbClr val="000000"/>
                </a:solidFill>
                <a:latin typeface="Open Sans"/>
                <a:ea typeface="Open Sans"/>
                <a:cs typeface="Open Sans"/>
                <a:sym typeface="Open Sans"/>
              </a:rPr>
              <a:t>đình</a:t>
            </a:r>
            <a:r>
              <a:rPr lang="en-US" sz="4546" dirty="0">
                <a:solidFill>
                  <a:srgbClr val="000000"/>
                </a:solidFill>
                <a:latin typeface="Open Sans"/>
                <a:ea typeface="Open Sans"/>
                <a:cs typeface="Open Sans"/>
                <a:sym typeface="Open Sans"/>
              </a:rPr>
              <a:t> An </a:t>
            </a:r>
            <a:r>
              <a:rPr lang="en-US" sz="4546" dirty="0" err="1">
                <a:solidFill>
                  <a:srgbClr val="000000"/>
                </a:solidFill>
                <a:latin typeface="Open Sans"/>
                <a:ea typeface="Open Sans"/>
                <a:cs typeface="Open Sans"/>
                <a:sym typeface="Open Sans"/>
              </a:rPr>
              <a:t>có</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mấy</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thế</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hệ</a:t>
            </a:r>
            <a:r>
              <a:rPr lang="en-US" sz="4546" dirty="0">
                <a:solidFill>
                  <a:srgbClr val="000000"/>
                </a:solidFill>
                <a:latin typeface="Open Sans"/>
                <a:ea typeface="Open Sans"/>
                <a:cs typeface="Open Sans"/>
                <a:sym typeface="Open Sans"/>
              </a:rPr>
              <a:t>?</a:t>
            </a:r>
          </a:p>
          <a:p>
            <a:pPr marL="981492" lvl="1" indent="-490746" algn="just">
              <a:lnSpc>
                <a:spcPts val="6364"/>
              </a:lnSpc>
              <a:buFont typeface="Arial"/>
              <a:buChar char="•"/>
            </a:pPr>
            <a:r>
              <a:rPr lang="en-US" sz="4546" dirty="0" err="1">
                <a:solidFill>
                  <a:srgbClr val="000000"/>
                </a:solidFill>
                <a:latin typeface="Open Sans"/>
                <a:ea typeface="Open Sans"/>
                <a:cs typeface="Open Sans"/>
                <a:sym typeface="Open Sans"/>
              </a:rPr>
              <a:t>Sự</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thay</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đổi</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về</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số</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lượng</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thành</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viên</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trong</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gia</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đình</a:t>
            </a:r>
            <a:r>
              <a:rPr lang="en-US" sz="4546" dirty="0">
                <a:solidFill>
                  <a:srgbClr val="000000"/>
                </a:solidFill>
                <a:latin typeface="Open Sans"/>
                <a:ea typeface="Open Sans"/>
                <a:cs typeface="Open Sans"/>
                <a:sym typeface="Open Sans"/>
              </a:rPr>
              <a:t> An so </a:t>
            </a:r>
            <a:r>
              <a:rPr lang="en-US" sz="4546" dirty="0" err="1">
                <a:solidFill>
                  <a:srgbClr val="000000"/>
                </a:solidFill>
                <a:latin typeface="Open Sans"/>
                <a:ea typeface="Open Sans"/>
                <a:cs typeface="Open Sans"/>
                <a:sym typeface="Open Sans"/>
              </a:rPr>
              <a:t>với</a:t>
            </a:r>
            <a:r>
              <a:rPr lang="en-US" sz="4546" dirty="0">
                <a:solidFill>
                  <a:srgbClr val="000000"/>
                </a:solidFill>
                <a:latin typeface="Open Sans"/>
                <a:ea typeface="Open Sans"/>
                <a:cs typeface="Open Sans"/>
                <a:sym typeface="Open Sans"/>
              </a:rPr>
              <a:t> 10 </a:t>
            </a:r>
            <a:r>
              <a:rPr lang="en-US" sz="4546" dirty="0" err="1">
                <a:solidFill>
                  <a:srgbClr val="000000"/>
                </a:solidFill>
                <a:latin typeface="Open Sans"/>
                <a:ea typeface="Open Sans"/>
                <a:cs typeface="Open Sans"/>
                <a:sym typeface="Open Sans"/>
              </a:rPr>
              <a:t>trước</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Sự</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thay</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đổi</a:t>
            </a:r>
            <a:r>
              <a:rPr lang="en-US" sz="4546" dirty="0">
                <a:solidFill>
                  <a:srgbClr val="000000"/>
                </a:solidFill>
                <a:latin typeface="Open Sans"/>
                <a:ea typeface="Open Sans"/>
                <a:cs typeface="Open Sans"/>
                <a:sym typeface="Open Sans"/>
              </a:rPr>
              <a:t> </a:t>
            </a:r>
            <a:r>
              <a:rPr lang="en-US" sz="4546" dirty="0" err="1">
                <a:solidFill>
                  <a:srgbClr val="000000"/>
                </a:solidFill>
                <a:latin typeface="Open Sans"/>
                <a:ea typeface="Open Sans"/>
                <a:cs typeface="Open Sans"/>
                <a:sym typeface="Open Sans"/>
              </a:rPr>
              <a:t>đó</a:t>
            </a:r>
            <a:r>
              <a:rPr lang="en-US" sz="4546" dirty="0">
                <a:solidFill>
                  <a:srgbClr val="000000"/>
                </a:solidFill>
                <a:latin typeface="Open Sans"/>
                <a:ea typeface="Open Sans"/>
                <a:cs typeface="Open Sans"/>
                <a:sym typeface="Open Sans"/>
              </a:rPr>
              <a:t> do </a:t>
            </a:r>
            <a:r>
              <a:rPr lang="en-US" sz="4546" dirty="0" err="1">
                <a:solidFill>
                  <a:srgbClr val="000000"/>
                </a:solidFill>
                <a:latin typeface="Open Sans"/>
                <a:ea typeface="Open Sans"/>
                <a:cs typeface="Open Sans"/>
                <a:sym typeface="Open Sans"/>
              </a:rPr>
              <a:t>đâu</a:t>
            </a:r>
            <a:r>
              <a:rPr lang="en-US" sz="4546" dirty="0">
                <a:solidFill>
                  <a:srgbClr val="000000"/>
                </a:solidFill>
                <a:latin typeface="Open Sans"/>
                <a:ea typeface="Open Sans"/>
                <a:cs typeface="Open Sans"/>
                <a:sym typeface="Open Sans"/>
              </a:rPr>
              <a:t>?</a:t>
            </a:r>
          </a:p>
          <a:p>
            <a:pPr marL="0" lvl="0" indent="0" algn="just">
              <a:lnSpc>
                <a:spcPts val="6364"/>
              </a:lnSpc>
              <a:spcBef>
                <a:spcPct val="0"/>
              </a:spcBef>
            </a:pPr>
            <a:endParaRPr lang="en-US" sz="4546" dirty="0">
              <a:solidFill>
                <a:srgbClr val="000000"/>
              </a:solidFill>
              <a:latin typeface="Open Sans"/>
              <a:ea typeface="Open Sans"/>
              <a:cs typeface="Open Sans"/>
              <a:sym typeface="Open Sans"/>
            </a:endParaRPr>
          </a:p>
        </p:txBody>
      </p:sp>
      <p:sp>
        <p:nvSpPr>
          <p:cNvPr id="10" name="TextBox 10"/>
          <p:cNvSpPr txBox="1"/>
          <p:nvPr/>
        </p:nvSpPr>
        <p:spPr>
          <a:xfrm>
            <a:off x="1872082" y="2192657"/>
            <a:ext cx="14543836" cy="1811020"/>
          </a:xfrm>
          <a:prstGeom prst="rect">
            <a:avLst/>
          </a:prstGeom>
        </p:spPr>
        <p:txBody>
          <a:bodyPr lIns="0" tIns="0" rIns="0" bIns="0" rtlCol="0" anchor="t">
            <a:spAutoFit/>
          </a:bodyPr>
          <a:lstStyle/>
          <a:p>
            <a:pPr algn="l">
              <a:lnSpc>
                <a:spcPts val="7279"/>
              </a:lnSpc>
              <a:spcBef>
                <a:spcPct val="0"/>
              </a:spcBef>
            </a:pPr>
            <a:r>
              <a:rPr lang="en-US" sz="5199" b="1" i="1" dirty="0">
                <a:solidFill>
                  <a:srgbClr val="D1584B"/>
                </a:solidFill>
                <a:latin typeface="Open Sans Bold Italics"/>
                <a:ea typeface="Open Sans Bold Italics"/>
                <a:cs typeface="Open Sans Bold Italics"/>
                <a:sym typeface="Open Sans Bold Italics"/>
              </a:rPr>
              <a:t>Quan </a:t>
            </a:r>
            <a:r>
              <a:rPr lang="en-US" sz="5199" b="1" i="1" dirty="0" err="1">
                <a:solidFill>
                  <a:srgbClr val="D1584B"/>
                </a:solidFill>
                <a:latin typeface="Open Sans Bold Italics"/>
                <a:ea typeface="Open Sans Bold Italics"/>
                <a:cs typeface="Open Sans Bold Italics"/>
                <a:sym typeface="Open Sans Bold Italics"/>
              </a:rPr>
              <a:t>sát</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các</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thế</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hệ</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trong</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gia</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đình</a:t>
            </a:r>
            <a:r>
              <a:rPr lang="en-US" sz="5199" b="1" i="1" dirty="0">
                <a:solidFill>
                  <a:srgbClr val="D1584B"/>
                </a:solidFill>
                <a:latin typeface="Open Sans Bold Italics"/>
                <a:ea typeface="Open Sans Bold Italics"/>
                <a:cs typeface="Open Sans Bold Italics"/>
                <a:sym typeface="Open Sans Bold Italics"/>
              </a:rPr>
              <a:t> An (</a:t>
            </a:r>
            <a:r>
              <a:rPr lang="en-US" sz="5199" b="1" i="1" dirty="0" err="1">
                <a:solidFill>
                  <a:srgbClr val="D1584B"/>
                </a:solidFill>
                <a:latin typeface="Open Sans Bold Italics"/>
                <a:ea typeface="Open Sans Bold Italics"/>
                <a:cs typeface="Open Sans Bold Italics"/>
                <a:sym typeface="Open Sans Bold Italics"/>
              </a:rPr>
              <a:t>hình</a:t>
            </a:r>
            <a:r>
              <a:rPr lang="en-US" sz="5199" b="1" i="1" dirty="0">
                <a:solidFill>
                  <a:srgbClr val="D1584B"/>
                </a:solidFill>
                <a:latin typeface="Open Sans Bold Italics"/>
                <a:ea typeface="Open Sans Bold Italics"/>
                <a:cs typeface="Open Sans Bold Italics"/>
                <a:sym typeface="Open Sans Bold Italics"/>
              </a:rPr>
              <a:t> 1) </a:t>
            </a:r>
          </a:p>
          <a:p>
            <a:pPr algn="l">
              <a:lnSpc>
                <a:spcPts val="7279"/>
              </a:lnSpc>
              <a:spcBef>
                <a:spcPct val="0"/>
              </a:spcBef>
            </a:pPr>
            <a:r>
              <a:rPr lang="en-US" sz="5199" b="1" i="1" dirty="0" err="1">
                <a:solidFill>
                  <a:srgbClr val="D1584B"/>
                </a:solidFill>
                <a:latin typeface="Open Sans Bold Italics"/>
                <a:ea typeface="Open Sans Bold Italics"/>
                <a:cs typeface="Open Sans Bold Italics"/>
                <a:sym typeface="Open Sans Bold Italics"/>
              </a:rPr>
              <a:t>và</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cho</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biết</a:t>
            </a:r>
            <a:r>
              <a:rPr lang="en-US" sz="5199" b="1" i="1" dirty="0">
                <a:solidFill>
                  <a:srgbClr val="D1584B"/>
                </a:solidFill>
                <a:latin typeface="Open Sans Bold Italics"/>
                <a:ea typeface="Open Sans Bold Italics"/>
                <a:cs typeface="Open Sans Bold Italics"/>
                <a:sym typeface="Open Sans Bold Italics"/>
              </a:rPr>
              <a:t>:</a:t>
            </a:r>
          </a:p>
        </p:txBody>
      </p:sp>
      <p:pic>
        <p:nvPicPr>
          <p:cNvPr id="36" name="Picture 35">
            <a:extLst>
              <a:ext uri="{FF2B5EF4-FFF2-40B4-BE49-F238E27FC236}">
                <a16:creationId xmlns:a16="http://schemas.microsoft.com/office/drawing/2014/main" id="{554B4C2A-4479-FC4B-9B9B-607D7D70D29C}"/>
              </a:ext>
            </a:extLst>
          </p:cNvPr>
          <p:cNvPicPr>
            <a:picLocks noChangeAspect="1"/>
          </p:cNvPicPr>
          <p:nvPr/>
        </p:nvPicPr>
        <p:blipFill>
          <a:blip r:embed="rId5"/>
          <a:stretch>
            <a:fillRect/>
          </a:stretch>
        </p:blipFill>
        <p:spPr>
          <a:xfrm>
            <a:off x="1671218" y="14215"/>
            <a:ext cx="14744700" cy="250190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C52EFB8-FC9C-A34C-883F-558134C1B52C}"/>
              </a:ext>
            </a:extLst>
          </p:cNvPr>
          <p:cNvGrpSpPr/>
          <p:nvPr/>
        </p:nvGrpSpPr>
        <p:grpSpPr>
          <a:xfrm>
            <a:off x="0" y="-734816"/>
            <a:ext cx="19272809" cy="13654514"/>
            <a:chOff x="17528773" y="2765259"/>
            <a:chExt cx="17839851" cy="13654514"/>
          </a:xfrm>
        </p:grpSpPr>
        <p:grpSp>
          <p:nvGrpSpPr>
            <p:cNvPr id="14" name="Group 2">
              <a:extLst>
                <a:ext uri="{FF2B5EF4-FFF2-40B4-BE49-F238E27FC236}">
                  <a16:creationId xmlns:a16="http://schemas.microsoft.com/office/drawing/2014/main" id="{64F80B7A-614F-1C41-A14D-1499DA90805C}"/>
                </a:ext>
              </a:extLst>
            </p:cNvPr>
            <p:cNvGrpSpPr/>
            <p:nvPr/>
          </p:nvGrpSpPr>
          <p:grpSpPr>
            <a:xfrm>
              <a:off x="17559529" y="7222291"/>
              <a:ext cx="4465951" cy="4609300"/>
              <a:chOff x="504306" y="907864"/>
              <a:chExt cx="10476600" cy="5893088"/>
            </a:xfrm>
          </p:grpSpPr>
          <p:sp>
            <p:nvSpPr>
              <p:cNvPr id="36" name="Freeform 3">
                <a:extLst>
                  <a:ext uri="{FF2B5EF4-FFF2-40B4-BE49-F238E27FC236}">
                    <a16:creationId xmlns:a16="http://schemas.microsoft.com/office/drawing/2014/main" id="{67153E6B-C73A-9847-A81E-3FC50BEF6DD5}"/>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5" name="Group 2">
              <a:extLst>
                <a:ext uri="{FF2B5EF4-FFF2-40B4-BE49-F238E27FC236}">
                  <a16:creationId xmlns:a16="http://schemas.microsoft.com/office/drawing/2014/main" id="{EEE06243-D03B-0C42-A609-1A30F5802875}"/>
                </a:ext>
              </a:extLst>
            </p:cNvPr>
            <p:cNvGrpSpPr/>
            <p:nvPr/>
          </p:nvGrpSpPr>
          <p:grpSpPr>
            <a:xfrm>
              <a:off x="21971151" y="2778258"/>
              <a:ext cx="4465951" cy="4609300"/>
              <a:chOff x="55942" y="950589"/>
              <a:chExt cx="10476600" cy="5893088"/>
            </a:xfrm>
          </p:grpSpPr>
          <p:sp>
            <p:nvSpPr>
              <p:cNvPr id="35" name="Freeform 3">
                <a:extLst>
                  <a:ext uri="{FF2B5EF4-FFF2-40B4-BE49-F238E27FC236}">
                    <a16:creationId xmlns:a16="http://schemas.microsoft.com/office/drawing/2014/main" id="{4BF63118-3FBE-4E4E-A1A8-16BD92677C03}"/>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F722EA4C-4B89-614C-846B-4ADFDC2E34D2}"/>
                </a:ext>
              </a:extLst>
            </p:cNvPr>
            <p:cNvGrpSpPr/>
            <p:nvPr/>
          </p:nvGrpSpPr>
          <p:grpSpPr>
            <a:xfrm>
              <a:off x="17528773" y="11771059"/>
              <a:ext cx="4465951" cy="4609300"/>
              <a:chOff x="438863" y="830472"/>
              <a:chExt cx="10476600" cy="5893088"/>
            </a:xfrm>
          </p:grpSpPr>
          <p:sp>
            <p:nvSpPr>
              <p:cNvPr id="34" name="Freeform 3">
                <a:extLst>
                  <a:ext uri="{FF2B5EF4-FFF2-40B4-BE49-F238E27FC236}">
                    <a16:creationId xmlns:a16="http://schemas.microsoft.com/office/drawing/2014/main" id="{FD69E93F-0953-E94F-9634-A6723C694FBB}"/>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35E5B018-5D9C-A64A-8740-730A217B4851}"/>
                </a:ext>
              </a:extLst>
            </p:cNvPr>
            <p:cNvGrpSpPr/>
            <p:nvPr/>
          </p:nvGrpSpPr>
          <p:grpSpPr>
            <a:xfrm>
              <a:off x="17558892" y="2765259"/>
              <a:ext cx="4465951" cy="4609300"/>
              <a:chOff x="516767" y="940438"/>
              <a:chExt cx="10476600" cy="5893088"/>
            </a:xfrm>
          </p:grpSpPr>
          <p:sp>
            <p:nvSpPr>
              <p:cNvPr id="33" name="Freeform 3">
                <a:extLst>
                  <a:ext uri="{FF2B5EF4-FFF2-40B4-BE49-F238E27FC236}">
                    <a16:creationId xmlns:a16="http://schemas.microsoft.com/office/drawing/2014/main" id="{E67ECD89-8D76-7743-A0FE-0E3C61F3725A}"/>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AFDA7F1B-779F-C24C-8BE0-4E4AC04D3618}"/>
                </a:ext>
              </a:extLst>
            </p:cNvPr>
            <p:cNvGrpSpPr/>
            <p:nvPr/>
          </p:nvGrpSpPr>
          <p:grpSpPr>
            <a:xfrm>
              <a:off x="26379962" y="2770822"/>
              <a:ext cx="4465951" cy="4609300"/>
              <a:chOff x="-12466" y="947550"/>
              <a:chExt cx="10476600" cy="5893088"/>
            </a:xfrm>
          </p:grpSpPr>
          <p:sp>
            <p:nvSpPr>
              <p:cNvPr id="32" name="Freeform 3">
                <a:extLst>
                  <a:ext uri="{FF2B5EF4-FFF2-40B4-BE49-F238E27FC236}">
                    <a16:creationId xmlns:a16="http://schemas.microsoft.com/office/drawing/2014/main" id="{C657517C-33EC-064A-BDD5-D1EE05FDBDD7}"/>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9B620263-7F16-D54C-BF2C-260512F75555}"/>
                </a:ext>
              </a:extLst>
            </p:cNvPr>
            <p:cNvGrpSpPr/>
            <p:nvPr/>
          </p:nvGrpSpPr>
          <p:grpSpPr>
            <a:xfrm>
              <a:off x="30816278" y="2769564"/>
              <a:ext cx="4465951" cy="4609300"/>
              <a:chOff x="-24255" y="990381"/>
              <a:chExt cx="10476600" cy="5893088"/>
            </a:xfrm>
          </p:grpSpPr>
          <p:sp>
            <p:nvSpPr>
              <p:cNvPr id="31" name="Freeform 3">
                <a:extLst>
                  <a:ext uri="{FF2B5EF4-FFF2-40B4-BE49-F238E27FC236}">
                    <a16:creationId xmlns:a16="http://schemas.microsoft.com/office/drawing/2014/main" id="{B4E8DC06-F71B-384B-AE52-F7F9F143A957}"/>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30B50751-D406-3345-AB60-5EBB4FD2C2E7}"/>
                </a:ext>
              </a:extLst>
            </p:cNvPr>
            <p:cNvGrpSpPr/>
            <p:nvPr/>
          </p:nvGrpSpPr>
          <p:grpSpPr>
            <a:xfrm>
              <a:off x="21938068" y="7222291"/>
              <a:ext cx="8897578" cy="4698998"/>
              <a:chOff x="212210" y="790199"/>
              <a:chExt cx="20872678" cy="6007769"/>
            </a:xfrm>
          </p:grpSpPr>
          <p:sp>
            <p:nvSpPr>
              <p:cNvPr id="29" name="Freeform 3">
                <a:extLst>
                  <a:ext uri="{FF2B5EF4-FFF2-40B4-BE49-F238E27FC236}">
                    <a16:creationId xmlns:a16="http://schemas.microsoft.com/office/drawing/2014/main" id="{1B2B089D-5804-5C4B-921F-478FE8F3FD13}"/>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30" name="Freeform 3">
                <a:extLst>
                  <a:ext uri="{FF2B5EF4-FFF2-40B4-BE49-F238E27FC236}">
                    <a16:creationId xmlns:a16="http://schemas.microsoft.com/office/drawing/2014/main" id="{CA51AFB0-6C13-1B41-8BA5-2350A5CFC52A}"/>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F00FE862-2FC7-7541-8DB1-7B30F87A4A31}"/>
                </a:ext>
              </a:extLst>
            </p:cNvPr>
            <p:cNvGrpSpPr/>
            <p:nvPr/>
          </p:nvGrpSpPr>
          <p:grpSpPr>
            <a:xfrm>
              <a:off x="30816278" y="7322502"/>
              <a:ext cx="4465951" cy="4609300"/>
              <a:chOff x="-10299" y="984179"/>
              <a:chExt cx="10476600" cy="5893088"/>
            </a:xfrm>
          </p:grpSpPr>
          <p:sp>
            <p:nvSpPr>
              <p:cNvPr id="28" name="Freeform 3">
                <a:extLst>
                  <a:ext uri="{FF2B5EF4-FFF2-40B4-BE49-F238E27FC236}">
                    <a16:creationId xmlns:a16="http://schemas.microsoft.com/office/drawing/2014/main" id="{4981A972-19DE-AA46-9C14-F91C363B04FC}"/>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C7AF4470-1111-264E-A770-32B738382616}"/>
                </a:ext>
              </a:extLst>
            </p:cNvPr>
            <p:cNvGrpSpPr/>
            <p:nvPr/>
          </p:nvGrpSpPr>
          <p:grpSpPr>
            <a:xfrm>
              <a:off x="21836719" y="11744783"/>
              <a:ext cx="4465951" cy="4609300"/>
              <a:chOff x="-10299" y="867212"/>
              <a:chExt cx="10476600" cy="5893088"/>
            </a:xfrm>
          </p:grpSpPr>
          <p:sp>
            <p:nvSpPr>
              <p:cNvPr id="27" name="Freeform 3">
                <a:extLst>
                  <a:ext uri="{FF2B5EF4-FFF2-40B4-BE49-F238E27FC236}">
                    <a16:creationId xmlns:a16="http://schemas.microsoft.com/office/drawing/2014/main" id="{3D9C2533-179F-6F4A-BCED-9904E15E3FB6}"/>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1FE40861-0375-5346-9F76-3C880211956A}"/>
                </a:ext>
              </a:extLst>
            </p:cNvPr>
            <p:cNvGrpSpPr/>
            <p:nvPr/>
          </p:nvGrpSpPr>
          <p:grpSpPr>
            <a:xfrm>
              <a:off x="26369696" y="11777628"/>
              <a:ext cx="4465951" cy="4609300"/>
              <a:chOff x="-10299" y="867212"/>
              <a:chExt cx="10476600" cy="5893088"/>
            </a:xfrm>
          </p:grpSpPr>
          <p:sp>
            <p:nvSpPr>
              <p:cNvPr id="26" name="Freeform 3">
                <a:extLst>
                  <a:ext uri="{FF2B5EF4-FFF2-40B4-BE49-F238E27FC236}">
                    <a16:creationId xmlns:a16="http://schemas.microsoft.com/office/drawing/2014/main" id="{D45783F9-8CCD-E64E-9B4B-B8555BB8CBD2}"/>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4" name="Group 2">
              <a:extLst>
                <a:ext uri="{FF2B5EF4-FFF2-40B4-BE49-F238E27FC236}">
                  <a16:creationId xmlns:a16="http://schemas.microsoft.com/office/drawing/2014/main" id="{C1783C01-F0FA-BF44-809E-6AEDC26159E1}"/>
                </a:ext>
              </a:extLst>
            </p:cNvPr>
            <p:cNvGrpSpPr/>
            <p:nvPr/>
          </p:nvGrpSpPr>
          <p:grpSpPr>
            <a:xfrm>
              <a:off x="30902673" y="11810473"/>
              <a:ext cx="4465951" cy="4609300"/>
              <a:chOff x="-10299" y="867212"/>
              <a:chExt cx="10476600" cy="5893088"/>
            </a:xfrm>
          </p:grpSpPr>
          <p:sp>
            <p:nvSpPr>
              <p:cNvPr id="25" name="Freeform 3">
                <a:extLst>
                  <a:ext uri="{FF2B5EF4-FFF2-40B4-BE49-F238E27FC236}">
                    <a16:creationId xmlns:a16="http://schemas.microsoft.com/office/drawing/2014/main" id="{9E43A3BD-BBAB-E043-8FD9-33FCE8D44468}"/>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597400"/>
            <a:ext cx="16230600" cy="8210355"/>
            <a:chOff x="0" y="0"/>
            <a:chExt cx="4274726" cy="2162398"/>
          </a:xfrm>
        </p:grpSpPr>
        <p:sp>
          <p:nvSpPr>
            <p:cNvPr id="5" name="Freeform 5"/>
            <p:cNvSpPr/>
            <p:nvPr/>
          </p:nvSpPr>
          <p:spPr>
            <a:xfrm>
              <a:off x="0" y="0"/>
              <a:ext cx="4274726" cy="2162398"/>
            </a:xfrm>
            <a:custGeom>
              <a:avLst/>
              <a:gdLst/>
              <a:ahLst/>
              <a:cxnLst/>
              <a:rect l="l" t="t" r="r" b="b"/>
              <a:pathLst>
                <a:path w="4274726" h="2162398">
                  <a:moveTo>
                    <a:pt x="24327" y="0"/>
                  </a:moveTo>
                  <a:lnTo>
                    <a:pt x="4250399" y="0"/>
                  </a:lnTo>
                  <a:cubicBezTo>
                    <a:pt x="4263834" y="0"/>
                    <a:pt x="4274726" y="10891"/>
                    <a:pt x="4274726" y="24327"/>
                  </a:cubicBezTo>
                  <a:lnTo>
                    <a:pt x="4274726" y="2138071"/>
                  </a:lnTo>
                  <a:cubicBezTo>
                    <a:pt x="4274726" y="2144523"/>
                    <a:pt x="4272163" y="2150711"/>
                    <a:pt x="4267601" y="2155273"/>
                  </a:cubicBezTo>
                  <a:cubicBezTo>
                    <a:pt x="4263039" y="2159835"/>
                    <a:pt x="4256851" y="2162398"/>
                    <a:pt x="4250399" y="2162398"/>
                  </a:cubicBezTo>
                  <a:lnTo>
                    <a:pt x="24327" y="2162398"/>
                  </a:lnTo>
                  <a:cubicBezTo>
                    <a:pt x="10891" y="2162398"/>
                    <a:pt x="0" y="2151507"/>
                    <a:pt x="0" y="2138071"/>
                  </a:cubicBezTo>
                  <a:lnTo>
                    <a:pt x="0" y="24327"/>
                  </a:lnTo>
                  <a:cubicBezTo>
                    <a:pt x="0" y="10891"/>
                    <a:pt x="10891" y="0"/>
                    <a:pt x="24327" y="0"/>
                  </a:cubicBezTo>
                  <a:close/>
                </a:path>
              </a:pathLst>
            </a:custGeom>
            <a:solidFill>
              <a:srgbClr val="F6F4F1"/>
            </a:solidFill>
            <a:ln w="47625" cap="rnd">
              <a:solidFill>
                <a:srgbClr val="40304B"/>
              </a:solidFill>
              <a:prstDash val="solid"/>
              <a:round/>
            </a:ln>
          </p:spPr>
          <p:txBody>
            <a:bodyPr/>
            <a:lstStyle/>
            <a:p>
              <a:endParaRPr lang="en-US"/>
            </a:p>
          </p:txBody>
        </p:sp>
        <p:sp>
          <p:nvSpPr>
            <p:cNvPr id="6" name="TextBox 6"/>
            <p:cNvSpPr txBox="1"/>
            <p:nvPr/>
          </p:nvSpPr>
          <p:spPr>
            <a:xfrm>
              <a:off x="0" y="-38100"/>
              <a:ext cx="4274726" cy="220049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Freeform 7"/>
          <p:cNvSpPr/>
          <p:nvPr/>
        </p:nvSpPr>
        <p:spPr>
          <a:xfrm>
            <a:off x="421033" y="43650"/>
            <a:ext cx="1657944" cy="2244256"/>
          </a:xfrm>
          <a:custGeom>
            <a:avLst/>
            <a:gdLst/>
            <a:ahLst/>
            <a:cxnLst/>
            <a:rect l="l" t="t" r="r" b="b"/>
            <a:pathLst>
              <a:path w="1657944" h="2244256">
                <a:moveTo>
                  <a:pt x="0" y="0"/>
                </a:moveTo>
                <a:lnTo>
                  <a:pt x="1657945" y="0"/>
                </a:lnTo>
                <a:lnTo>
                  <a:pt x="1657945" y="2244257"/>
                </a:lnTo>
                <a:lnTo>
                  <a:pt x="0" y="2244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872082" y="2192657"/>
            <a:ext cx="14543836" cy="1811020"/>
          </a:xfrm>
          <a:prstGeom prst="rect">
            <a:avLst/>
          </a:prstGeom>
        </p:spPr>
        <p:txBody>
          <a:bodyPr lIns="0" tIns="0" rIns="0" bIns="0" rtlCol="0" anchor="t">
            <a:spAutoFit/>
          </a:bodyPr>
          <a:lstStyle/>
          <a:p>
            <a:pPr algn="l">
              <a:lnSpc>
                <a:spcPts val="7279"/>
              </a:lnSpc>
              <a:spcBef>
                <a:spcPct val="0"/>
              </a:spcBef>
            </a:pPr>
            <a:r>
              <a:rPr lang="en-US" sz="5199" b="1" i="1">
                <a:solidFill>
                  <a:srgbClr val="D1584B"/>
                </a:solidFill>
                <a:latin typeface="Open Sans Bold Italics"/>
                <a:ea typeface="Open Sans Bold Italics"/>
                <a:cs typeface="Open Sans Bold Italics"/>
                <a:sym typeface="Open Sans Bold Italics"/>
              </a:rPr>
              <a:t>Quan sát các thế hệ trong gia đình An (hình 1) </a:t>
            </a:r>
          </a:p>
          <a:p>
            <a:pPr algn="l">
              <a:lnSpc>
                <a:spcPts val="7279"/>
              </a:lnSpc>
              <a:spcBef>
                <a:spcPct val="0"/>
              </a:spcBef>
            </a:pPr>
            <a:r>
              <a:rPr lang="en-US" sz="5199" b="1" i="1">
                <a:solidFill>
                  <a:srgbClr val="D1584B"/>
                </a:solidFill>
                <a:latin typeface="Open Sans Bold Italics"/>
                <a:ea typeface="Open Sans Bold Italics"/>
                <a:cs typeface="Open Sans Bold Italics"/>
                <a:sym typeface="Open Sans Bold Italics"/>
              </a:rPr>
              <a:t>và cho biết:</a:t>
            </a:r>
          </a:p>
        </p:txBody>
      </p:sp>
      <p:sp>
        <p:nvSpPr>
          <p:cNvPr id="12" name="Freeform 12"/>
          <p:cNvSpPr/>
          <p:nvPr/>
        </p:nvSpPr>
        <p:spPr>
          <a:xfrm>
            <a:off x="9738119" y="3567172"/>
            <a:ext cx="6867198" cy="5444168"/>
          </a:xfrm>
          <a:custGeom>
            <a:avLst/>
            <a:gdLst/>
            <a:ahLst/>
            <a:cxnLst/>
            <a:rect l="l" t="t" r="r" b="b"/>
            <a:pathLst>
              <a:path w="6867198" h="5444168">
                <a:moveTo>
                  <a:pt x="0" y="0"/>
                </a:moveTo>
                <a:lnTo>
                  <a:pt x="6867198" y="0"/>
                </a:lnTo>
                <a:lnTo>
                  <a:pt x="6867198" y="5444168"/>
                </a:lnTo>
                <a:lnTo>
                  <a:pt x="0" y="5444168"/>
                </a:lnTo>
                <a:lnTo>
                  <a:pt x="0" y="0"/>
                </a:lnTo>
                <a:close/>
              </a:path>
            </a:pathLst>
          </a:custGeom>
          <a:blipFill>
            <a:blip r:embed="rId4"/>
            <a:stretch>
              <a:fillRect/>
            </a:stretch>
          </a:blipFill>
        </p:spPr>
        <p:txBody>
          <a:bodyPr/>
          <a:lstStyle/>
          <a:p>
            <a:endParaRPr lang="en-US"/>
          </a:p>
        </p:txBody>
      </p:sp>
      <p:pic>
        <p:nvPicPr>
          <p:cNvPr id="37" name="Picture 36">
            <a:extLst>
              <a:ext uri="{FF2B5EF4-FFF2-40B4-BE49-F238E27FC236}">
                <a16:creationId xmlns:a16="http://schemas.microsoft.com/office/drawing/2014/main" id="{C22AF34F-CCF2-EB45-A0E7-7600B2F8F88C}"/>
              </a:ext>
            </a:extLst>
          </p:cNvPr>
          <p:cNvPicPr>
            <a:picLocks noChangeAspect="1"/>
          </p:cNvPicPr>
          <p:nvPr/>
        </p:nvPicPr>
        <p:blipFill>
          <a:blip r:embed="rId5"/>
          <a:stretch>
            <a:fillRect/>
          </a:stretch>
        </p:blipFill>
        <p:spPr>
          <a:xfrm>
            <a:off x="1671218" y="14215"/>
            <a:ext cx="14744700" cy="2501900"/>
          </a:xfrm>
          <a:prstGeom prst="rect">
            <a:avLst/>
          </a:prstGeom>
        </p:spPr>
      </p:pic>
      <p:pic>
        <p:nvPicPr>
          <p:cNvPr id="38" name="Picture 37">
            <a:extLst>
              <a:ext uri="{FF2B5EF4-FFF2-40B4-BE49-F238E27FC236}">
                <a16:creationId xmlns:a16="http://schemas.microsoft.com/office/drawing/2014/main" id="{89819102-95C0-504C-AE33-64F2CEE755B1}"/>
              </a:ext>
            </a:extLst>
          </p:cNvPr>
          <p:cNvPicPr>
            <a:picLocks noChangeAspect="1"/>
          </p:cNvPicPr>
          <p:nvPr/>
        </p:nvPicPr>
        <p:blipFill>
          <a:blip r:embed="rId6"/>
          <a:stretch>
            <a:fillRect/>
          </a:stretch>
        </p:blipFill>
        <p:spPr>
          <a:xfrm>
            <a:off x="-2245416" y="4205622"/>
            <a:ext cx="14541500" cy="563880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90DDBD-D0F4-6F44-9FAA-48EDA2172FB1}"/>
              </a:ext>
            </a:extLst>
          </p:cNvPr>
          <p:cNvGrpSpPr/>
          <p:nvPr/>
        </p:nvGrpSpPr>
        <p:grpSpPr>
          <a:xfrm>
            <a:off x="0" y="-734816"/>
            <a:ext cx="19272809" cy="13654514"/>
            <a:chOff x="17528773" y="2765259"/>
            <a:chExt cx="17839851" cy="13654514"/>
          </a:xfrm>
        </p:grpSpPr>
        <p:grpSp>
          <p:nvGrpSpPr>
            <p:cNvPr id="11" name="Group 2">
              <a:extLst>
                <a:ext uri="{FF2B5EF4-FFF2-40B4-BE49-F238E27FC236}">
                  <a16:creationId xmlns:a16="http://schemas.microsoft.com/office/drawing/2014/main" id="{C081D37E-9BCE-B44C-8FCF-F34CDA9F8B09}"/>
                </a:ext>
              </a:extLst>
            </p:cNvPr>
            <p:cNvGrpSpPr/>
            <p:nvPr/>
          </p:nvGrpSpPr>
          <p:grpSpPr>
            <a:xfrm>
              <a:off x="17559529" y="7222291"/>
              <a:ext cx="4465951" cy="4609300"/>
              <a:chOff x="504306" y="907864"/>
              <a:chExt cx="10476600" cy="5893088"/>
            </a:xfrm>
          </p:grpSpPr>
          <p:sp>
            <p:nvSpPr>
              <p:cNvPr id="33" name="Freeform 3">
                <a:extLst>
                  <a:ext uri="{FF2B5EF4-FFF2-40B4-BE49-F238E27FC236}">
                    <a16:creationId xmlns:a16="http://schemas.microsoft.com/office/drawing/2014/main" id="{4903BAF4-445E-C342-8FAD-71F131C28A63}"/>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2" name="Group 2">
              <a:extLst>
                <a:ext uri="{FF2B5EF4-FFF2-40B4-BE49-F238E27FC236}">
                  <a16:creationId xmlns:a16="http://schemas.microsoft.com/office/drawing/2014/main" id="{CD7799CE-4ED7-EF43-A566-5A3B0898D17B}"/>
                </a:ext>
              </a:extLst>
            </p:cNvPr>
            <p:cNvGrpSpPr/>
            <p:nvPr/>
          </p:nvGrpSpPr>
          <p:grpSpPr>
            <a:xfrm>
              <a:off x="21971151" y="2778258"/>
              <a:ext cx="4465951" cy="4609300"/>
              <a:chOff x="55942" y="950589"/>
              <a:chExt cx="10476600" cy="5893088"/>
            </a:xfrm>
          </p:grpSpPr>
          <p:sp>
            <p:nvSpPr>
              <p:cNvPr id="32" name="Freeform 3">
                <a:extLst>
                  <a:ext uri="{FF2B5EF4-FFF2-40B4-BE49-F238E27FC236}">
                    <a16:creationId xmlns:a16="http://schemas.microsoft.com/office/drawing/2014/main" id="{56211E6C-5386-8440-9431-276213A41FAF}"/>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3" name="Group 2">
              <a:extLst>
                <a:ext uri="{FF2B5EF4-FFF2-40B4-BE49-F238E27FC236}">
                  <a16:creationId xmlns:a16="http://schemas.microsoft.com/office/drawing/2014/main" id="{BB3E2F84-D683-3448-939D-F358B5B69174}"/>
                </a:ext>
              </a:extLst>
            </p:cNvPr>
            <p:cNvGrpSpPr/>
            <p:nvPr/>
          </p:nvGrpSpPr>
          <p:grpSpPr>
            <a:xfrm>
              <a:off x="17528773" y="11771059"/>
              <a:ext cx="4465951" cy="4609300"/>
              <a:chOff x="438863" y="830472"/>
              <a:chExt cx="10476600" cy="5893088"/>
            </a:xfrm>
          </p:grpSpPr>
          <p:sp>
            <p:nvSpPr>
              <p:cNvPr id="31" name="Freeform 3">
                <a:extLst>
                  <a:ext uri="{FF2B5EF4-FFF2-40B4-BE49-F238E27FC236}">
                    <a16:creationId xmlns:a16="http://schemas.microsoft.com/office/drawing/2014/main" id="{EFB20FC1-6841-5942-8092-807A41EE955C}"/>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4" name="Group 2">
              <a:extLst>
                <a:ext uri="{FF2B5EF4-FFF2-40B4-BE49-F238E27FC236}">
                  <a16:creationId xmlns:a16="http://schemas.microsoft.com/office/drawing/2014/main" id="{B8F17D0E-4F05-D24D-AD09-FD2EFB2CE818}"/>
                </a:ext>
              </a:extLst>
            </p:cNvPr>
            <p:cNvGrpSpPr/>
            <p:nvPr/>
          </p:nvGrpSpPr>
          <p:grpSpPr>
            <a:xfrm>
              <a:off x="17558892" y="2765259"/>
              <a:ext cx="4465951" cy="4609300"/>
              <a:chOff x="516767" y="940438"/>
              <a:chExt cx="10476600" cy="5893088"/>
            </a:xfrm>
          </p:grpSpPr>
          <p:sp>
            <p:nvSpPr>
              <p:cNvPr id="30" name="Freeform 3">
                <a:extLst>
                  <a:ext uri="{FF2B5EF4-FFF2-40B4-BE49-F238E27FC236}">
                    <a16:creationId xmlns:a16="http://schemas.microsoft.com/office/drawing/2014/main" id="{030295BE-6BF6-A14C-9E4D-5E48C65D2E7B}"/>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5" name="Group 2">
              <a:extLst>
                <a:ext uri="{FF2B5EF4-FFF2-40B4-BE49-F238E27FC236}">
                  <a16:creationId xmlns:a16="http://schemas.microsoft.com/office/drawing/2014/main" id="{C5460B52-E7B5-7B4F-980A-5C6CB5D4BEAE}"/>
                </a:ext>
              </a:extLst>
            </p:cNvPr>
            <p:cNvGrpSpPr/>
            <p:nvPr/>
          </p:nvGrpSpPr>
          <p:grpSpPr>
            <a:xfrm>
              <a:off x="26379962" y="2770822"/>
              <a:ext cx="4465951" cy="4609300"/>
              <a:chOff x="-12466" y="947550"/>
              <a:chExt cx="10476600" cy="5893088"/>
            </a:xfrm>
          </p:grpSpPr>
          <p:sp>
            <p:nvSpPr>
              <p:cNvPr id="29" name="Freeform 3">
                <a:extLst>
                  <a:ext uri="{FF2B5EF4-FFF2-40B4-BE49-F238E27FC236}">
                    <a16:creationId xmlns:a16="http://schemas.microsoft.com/office/drawing/2014/main" id="{9E504AFB-7E5A-9741-B07B-2A3C1C706B57}"/>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52560CDA-9AEF-464C-8667-933279E7404B}"/>
                </a:ext>
              </a:extLst>
            </p:cNvPr>
            <p:cNvGrpSpPr/>
            <p:nvPr/>
          </p:nvGrpSpPr>
          <p:grpSpPr>
            <a:xfrm>
              <a:off x="30816278" y="2769564"/>
              <a:ext cx="4465951" cy="4609300"/>
              <a:chOff x="-24255" y="990381"/>
              <a:chExt cx="10476600" cy="5893088"/>
            </a:xfrm>
          </p:grpSpPr>
          <p:sp>
            <p:nvSpPr>
              <p:cNvPr id="28" name="Freeform 3">
                <a:extLst>
                  <a:ext uri="{FF2B5EF4-FFF2-40B4-BE49-F238E27FC236}">
                    <a16:creationId xmlns:a16="http://schemas.microsoft.com/office/drawing/2014/main" id="{AD17DAF3-5439-7D4C-B2C5-AA8AA7E91A89}"/>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A6B9C481-1E98-C242-AC22-89580072D447}"/>
                </a:ext>
              </a:extLst>
            </p:cNvPr>
            <p:cNvGrpSpPr/>
            <p:nvPr/>
          </p:nvGrpSpPr>
          <p:grpSpPr>
            <a:xfrm>
              <a:off x="21938068" y="7222291"/>
              <a:ext cx="8897578" cy="4698998"/>
              <a:chOff x="212210" y="790199"/>
              <a:chExt cx="20872678" cy="6007769"/>
            </a:xfrm>
          </p:grpSpPr>
          <p:sp>
            <p:nvSpPr>
              <p:cNvPr id="26" name="Freeform 3">
                <a:extLst>
                  <a:ext uri="{FF2B5EF4-FFF2-40B4-BE49-F238E27FC236}">
                    <a16:creationId xmlns:a16="http://schemas.microsoft.com/office/drawing/2014/main" id="{28E07BF5-AFB4-8846-B3E5-89EFA14124CE}"/>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27" name="Freeform 3">
                <a:extLst>
                  <a:ext uri="{FF2B5EF4-FFF2-40B4-BE49-F238E27FC236}">
                    <a16:creationId xmlns:a16="http://schemas.microsoft.com/office/drawing/2014/main" id="{8385568F-5F9C-1F42-935E-45FC6BFC3078}"/>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EC2B077C-B7DC-E042-BFAC-137C9D897528}"/>
                </a:ext>
              </a:extLst>
            </p:cNvPr>
            <p:cNvGrpSpPr/>
            <p:nvPr/>
          </p:nvGrpSpPr>
          <p:grpSpPr>
            <a:xfrm>
              <a:off x="30816278" y="7322502"/>
              <a:ext cx="4465951" cy="4609300"/>
              <a:chOff x="-10299" y="984179"/>
              <a:chExt cx="10476600" cy="5893088"/>
            </a:xfrm>
          </p:grpSpPr>
          <p:sp>
            <p:nvSpPr>
              <p:cNvPr id="25" name="Freeform 3">
                <a:extLst>
                  <a:ext uri="{FF2B5EF4-FFF2-40B4-BE49-F238E27FC236}">
                    <a16:creationId xmlns:a16="http://schemas.microsoft.com/office/drawing/2014/main" id="{39CB7785-3B74-1546-B12A-1B7101DFF4CE}"/>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CC4B4669-6318-F342-9081-A560D90FE3F0}"/>
                </a:ext>
              </a:extLst>
            </p:cNvPr>
            <p:cNvGrpSpPr/>
            <p:nvPr/>
          </p:nvGrpSpPr>
          <p:grpSpPr>
            <a:xfrm>
              <a:off x="21836719" y="11744783"/>
              <a:ext cx="4465951" cy="4609300"/>
              <a:chOff x="-10299" y="867212"/>
              <a:chExt cx="10476600" cy="5893088"/>
            </a:xfrm>
          </p:grpSpPr>
          <p:sp>
            <p:nvSpPr>
              <p:cNvPr id="24" name="Freeform 3">
                <a:extLst>
                  <a:ext uri="{FF2B5EF4-FFF2-40B4-BE49-F238E27FC236}">
                    <a16:creationId xmlns:a16="http://schemas.microsoft.com/office/drawing/2014/main" id="{71E80886-4535-4C4C-A4AD-B9EB74144E5C}"/>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7CCCBF8A-6F8A-EC48-8B55-04CC090F6CF8}"/>
                </a:ext>
              </a:extLst>
            </p:cNvPr>
            <p:cNvGrpSpPr/>
            <p:nvPr/>
          </p:nvGrpSpPr>
          <p:grpSpPr>
            <a:xfrm>
              <a:off x="26369696" y="11777628"/>
              <a:ext cx="4465951" cy="4609300"/>
              <a:chOff x="-10299" y="867212"/>
              <a:chExt cx="10476600" cy="5893088"/>
            </a:xfrm>
          </p:grpSpPr>
          <p:sp>
            <p:nvSpPr>
              <p:cNvPr id="23" name="Freeform 3">
                <a:extLst>
                  <a:ext uri="{FF2B5EF4-FFF2-40B4-BE49-F238E27FC236}">
                    <a16:creationId xmlns:a16="http://schemas.microsoft.com/office/drawing/2014/main" id="{878909CC-9184-B045-9D83-9A65CC3E53A0}"/>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7F5F3CFF-BB35-EF4E-A02B-1F58BC65AA1D}"/>
                </a:ext>
              </a:extLst>
            </p:cNvPr>
            <p:cNvGrpSpPr/>
            <p:nvPr/>
          </p:nvGrpSpPr>
          <p:grpSpPr>
            <a:xfrm>
              <a:off x="30902673" y="11810473"/>
              <a:ext cx="4465951" cy="4609300"/>
              <a:chOff x="-10299" y="867212"/>
              <a:chExt cx="10476600" cy="5893088"/>
            </a:xfrm>
          </p:grpSpPr>
          <p:sp>
            <p:nvSpPr>
              <p:cNvPr id="22" name="Freeform 3">
                <a:extLst>
                  <a:ext uri="{FF2B5EF4-FFF2-40B4-BE49-F238E27FC236}">
                    <a16:creationId xmlns:a16="http://schemas.microsoft.com/office/drawing/2014/main" id="{02B70154-9AD8-7A44-88CC-EAC80238D7AF}"/>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597400"/>
            <a:ext cx="16230600" cy="8210355"/>
            <a:chOff x="0" y="0"/>
            <a:chExt cx="4274726" cy="2162398"/>
          </a:xfrm>
        </p:grpSpPr>
        <p:sp>
          <p:nvSpPr>
            <p:cNvPr id="5" name="Freeform 5"/>
            <p:cNvSpPr/>
            <p:nvPr/>
          </p:nvSpPr>
          <p:spPr>
            <a:xfrm>
              <a:off x="0" y="0"/>
              <a:ext cx="4274726" cy="2162398"/>
            </a:xfrm>
            <a:custGeom>
              <a:avLst/>
              <a:gdLst/>
              <a:ahLst/>
              <a:cxnLst/>
              <a:rect l="l" t="t" r="r" b="b"/>
              <a:pathLst>
                <a:path w="4274726" h="2162398">
                  <a:moveTo>
                    <a:pt x="24327" y="0"/>
                  </a:moveTo>
                  <a:lnTo>
                    <a:pt x="4250399" y="0"/>
                  </a:lnTo>
                  <a:cubicBezTo>
                    <a:pt x="4263834" y="0"/>
                    <a:pt x="4274726" y="10891"/>
                    <a:pt x="4274726" y="24327"/>
                  </a:cubicBezTo>
                  <a:lnTo>
                    <a:pt x="4274726" y="2138071"/>
                  </a:lnTo>
                  <a:cubicBezTo>
                    <a:pt x="4274726" y="2144523"/>
                    <a:pt x="4272163" y="2150711"/>
                    <a:pt x="4267601" y="2155273"/>
                  </a:cubicBezTo>
                  <a:cubicBezTo>
                    <a:pt x="4263039" y="2159835"/>
                    <a:pt x="4256851" y="2162398"/>
                    <a:pt x="4250399" y="2162398"/>
                  </a:cubicBezTo>
                  <a:lnTo>
                    <a:pt x="24327" y="2162398"/>
                  </a:lnTo>
                  <a:cubicBezTo>
                    <a:pt x="10891" y="2162398"/>
                    <a:pt x="0" y="2151507"/>
                    <a:pt x="0" y="2138071"/>
                  </a:cubicBezTo>
                  <a:lnTo>
                    <a:pt x="0" y="24327"/>
                  </a:lnTo>
                  <a:cubicBezTo>
                    <a:pt x="0" y="10891"/>
                    <a:pt x="10891" y="0"/>
                    <a:pt x="24327" y="0"/>
                  </a:cubicBezTo>
                  <a:close/>
                </a:path>
              </a:pathLst>
            </a:custGeom>
            <a:solidFill>
              <a:srgbClr val="F6F4F1"/>
            </a:solidFill>
            <a:ln w="47625" cap="rnd">
              <a:solidFill>
                <a:srgbClr val="40304B"/>
              </a:solidFill>
              <a:prstDash val="solid"/>
              <a:round/>
            </a:ln>
          </p:spPr>
          <p:txBody>
            <a:bodyPr/>
            <a:lstStyle/>
            <a:p>
              <a:endParaRPr lang="en-US"/>
            </a:p>
          </p:txBody>
        </p:sp>
        <p:sp>
          <p:nvSpPr>
            <p:cNvPr id="6" name="TextBox 6"/>
            <p:cNvSpPr txBox="1"/>
            <p:nvPr/>
          </p:nvSpPr>
          <p:spPr>
            <a:xfrm>
              <a:off x="0" y="-38100"/>
              <a:ext cx="4274726" cy="220049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Freeform 7"/>
          <p:cNvSpPr/>
          <p:nvPr/>
        </p:nvSpPr>
        <p:spPr>
          <a:xfrm>
            <a:off x="421033" y="43650"/>
            <a:ext cx="1657944" cy="2244256"/>
          </a:xfrm>
          <a:custGeom>
            <a:avLst/>
            <a:gdLst/>
            <a:ahLst/>
            <a:cxnLst/>
            <a:rect l="l" t="t" r="r" b="b"/>
            <a:pathLst>
              <a:path w="1657944" h="2244256">
                <a:moveTo>
                  <a:pt x="0" y="0"/>
                </a:moveTo>
                <a:lnTo>
                  <a:pt x="1657945" y="0"/>
                </a:lnTo>
                <a:lnTo>
                  <a:pt x="1657945" y="2244257"/>
                </a:lnTo>
                <a:lnTo>
                  <a:pt x="0" y="2244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248354" y="2440215"/>
            <a:ext cx="15424987" cy="6429476"/>
          </a:xfrm>
          <a:prstGeom prst="rect">
            <a:avLst/>
          </a:prstGeom>
        </p:spPr>
        <p:txBody>
          <a:bodyPr lIns="0" tIns="0" rIns="0" bIns="0" rtlCol="0" anchor="t">
            <a:spAutoFit/>
          </a:bodyPr>
          <a:lstStyle/>
          <a:p>
            <a:pPr marL="1132618" lvl="1" indent="-566309" algn="just">
              <a:lnSpc>
                <a:spcPts val="7344"/>
              </a:lnSpc>
              <a:buFont typeface="Arial"/>
              <a:buChar char="•"/>
            </a:pPr>
            <a:r>
              <a:rPr lang="en-US" sz="5246" dirty="0">
                <a:solidFill>
                  <a:srgbClr val="000000"/>
                </a:solidFill>
                <a:latin typeface="Open Sans"/>
                <a:ea typeface="Open Sans"/>
                <a:cs typeface="Open Sans"/>
                <a:sym typeface="Open Sans"/>
              </a:rPr>
              <a:t>Gia </a:t>
            </a:r>
            <a:r>
              <a:rPr lang="en-US" sz="5246" dirty="0" err="1">
                <a:solidFill>
                  <a:srgbClr val="000000"/>
                </a:solidFill>
                <a:latin typeface="Open Sans"/>
                <a:ea typeface="Open Sans"/>
                <a:cs typeface="Open Sans"/>
                <a:sym typeface="Open Sans"/>
              </a:rPr>
              <a:t>đình</a:t>
            </a:r>
            <a:r>
              <a:rPr lang="en-US" sz="5246" dirty="0">
                <a:solidFill>
                  <a:srgbClr val="000000"/>
                </a:solidFill>
                <a:latin typeface="Open Sans"/>
                <a:ea typeface="Open Sans"/>
                <a:cs typeface="Open Sans"/>
                <a:sym typeface="Open Sans"/>
              </a:rPr>
              <a:t> An </a:t>
            </a:r>
            <a:r>
              <a:rPr lang="en-US" sz="5246" dirty="0" err="1">
                <a:solidFill>
                  <a:srgbClr val="000000"/>
                </a:solidFill>
                <a:latin typeface="Open Sans"/>
                <a:ea typeface="Open Sans"/>
                <a:cs typeface="Open Sans"/>
                <a:sym typeface="Open Sans"/>
              </a:rPr>
              <a:t>có</a:t>
            </a:r>
            <a:r>
              <a:rPr lang="en-US" sz="5246" dirty="0">
                <a:solidFill>
                  <a:srgbClr val="000000"/>
                </a:solidFill>
                <a:latin typeface="Open Sans"/>
                <a:ea typeface="Open Sans"/>
                <a:cs typeface="Open Sans"/>
                <a:sym typeface="Open Sans"/>
              </a:rPr>
              <a:t> 3 </a:t>
            </a:r>
            <a:r>
              <a:rPr lang="en-US" sz="5246" dirty="0" err="1">
                <a:solidFill>
                  <a:srgbClr val="000000"/>
                </a:solidFill>
                <a:latin typeface="Open Sans"/>
                <a:ea typeface="Open Sans"/>
                <a:cs typeface="Open Sans"/>
                <a:sym typeface="Open Sans"/>
              </a:rPr>
              <a:t>thế</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hệ</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Ông</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bà</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bố</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mẹ</a:t>
            </a:r>
            <a:r>
              <a:rPr lang="en-US" sz="5246" dirty="0">
                <a:solidFill>
                  <a:srgbClr val="000000"/>
                </a:solidFill>
                <a:latin typeface="Open Sans"/>
                <a:ea typeface="Open Sans"/>
                <a:cs typeface="Open Sans"/>
                <a:sym typeface="Open Sans"/>
              </a:rPr>
              <a:t>, An </a:t>
            </a:r>
            <a:r>
              <a:rPr lang="en-US" sz="5246" dirty="0" err="1">
                <a:solidFill>
                  <a:srgbClr val="000000"/>
                </a:solidFill>
                <a:latin typeface="Open Sans"/>
                <a:ea typeface="Open Sans"/>
                <a:cs typeface="Open Sans"/>
                <a:sym typeface="Open Sans"/>
              </a:rPr>
              <a:t>và</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em</a:t>
            </a:r>
            <a:r>
              <a:rPr lang="en-US" sz="5246" dirty="0">
                <a:solidFill>
                  <a:srgbClr val="000000"/>
                </a:solidFill>
                <a:latin typeface="Open Sans"/>
                <a:ea typeface="Open Sans"/>
                <a:cs typeface="Open Sans"/>
                <a:sym typeface="Open Sans"/>
              </a:rPr>
              <a:t> An.</a:t>
            </a:r>
          </a:p>
          <a:p>
            <a:pPr marL="1132618" lvl="1" indent="-566309" algn="just">
              <a:lnSpc>
                <a:spcPts val="7344"/>
              </a:lnSpc>
              <a:spcBef>
                <a:spcPct val="0"/>
              </a:spcBef>
              <a:buFont typeface="Arial"/>
              <a:buChar char="•"/>
            </a:pPr>
            <a:r>
              <a:rPr lang="en-US" sz="5246" dirty="0" err="1">
                <a:solidFill>
                  <a:srgbClr val="000000"/>
                </a:solidFill>
                <a:latin typeface="Open Sans"/>
                <a:ea typeface="Open Sans"/>
                <a:cs typeface="Open Sans"/>
                <a:sym typeface="Open Sans"/>
              </a:rPr>
              <a:t>Sự</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thay</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đổi</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về</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số</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lượng</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thành</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viên</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trong</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gia</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đình</a:t>
            </a:r>
            <a:r>
              <a:rPr lang="en-US" sz="5246" dirty="0">
                <a:solidFill>
                  <a:srgbClr val="000000"/>
                </a:solidFill>
                <a:latin typeface="Open Sans"/>
                <a:ea typeface="Open Sans"/>
                <a:cs typeface="Open Sans"/>
                <a:sym typeface="Open Sans"/>
              </a:rPr>
              <a:t> An so </a:t>
            </a:r>
            <a:r>
              <a:rPr lang="en-US" sz="5246" dirty="0" err="1">
                <a:solidFill>
                  <a:srgbClr val="000000"/>
                </a:solidFill>
                <a:latin typeface="Open Sans"/>
                <a:ea typeface="Open Sans"/>
                <a:cs typeface="Open Sans"/>
                <a:sym typeface="Open Sans"/>
              </a:rPr>
              <a:t>với</a:t>
            </a:r>
            <a:r>
              <a:rPr lang="en-US" sz="5246" dirty="0">
                <a:solidFill>
                  <a:srgbClr val="000000"/>
                </a:solidFill>
                <a:latin typeface="Open Sans"/>
                <a:ea typeface="Open Sans"/>
                <a:cs typeface="Open Sans"/>
                <a:sym typeface="Open Sans"/>
              </a:rPr>
              <a:t> 10 </a:t>
            </a:r>
            <a:r>
              <a:rPr lang="en-US" sz="5246" dirty="0" err="1">
                <a:solidFill>
                  <a:srgbClr val="000000"/>
                </a:solidFill>
                <a:latin typeface="Open Sans"/>
                <a:ea typeface="Open Sans"/>
                <a:cs typeface="Open Sans"/>
                <a:sym typeface="Open Sans"/>
              </a:rPr>
              <a:t>trước</a:t>
            </a:r>
            <a:r>
              <a:rPr lang="en-US" sz="5246" dirty="0">
                <a:solidFill>
                  <a:srgbClr val="000000"/>
                </a:solidFill>
                <a:latin typeface="Open Sans"/>
                <a:ea typeface="Open Sans"/>
                <a:cs typeface="Open Sans"/>
                <a:sym typeface="Open Sans"/>
              </a:rPr>
              <a:t>: So </a:t>
            </a:r>
            <a:r>
              <a:rPr lang="en-US" sz="5246" dirty="0" err="1">
                <a:solidFill>
                  <a:srgbClr val="000000"/>
                </a:solidFill>
                <a:latin typeface="Open Sans"/>
                <a:ea typeface="Open Sans"/>
                <a:cs typeface="Open Sans"/>
                <a:sym typeface="Open Sans"/>
              </a:rPr>
              <a:t>với</a:t>
            </a:r>
            <a:r>
              <a:rPr lang="en-US" sz="5246" dirty="0">
                <a:solidFill>
                  <a:srgbClr val="000000"/>
                </a:solidFill>
                <a:latin typeface="Open Sans"/>
                <a:ea typeface="Open Sans"/>
                <a:cs typeface="Open Sans"/>
                <a:sym typeface="Open Sans"/>
              </a:rPr>
              <a:t> 10 </a:t>
            </a:r>
            <a:r>
              <a:rPr lang="en-US" sz="5246" dirty="0" err="1">
                <a:solidFill>
                  <a:srgbClr val="000000"/>
                </a:solidFill>
                <a:latin typeface="Open Sans"/>
                <a:ea typeface="Open Sans"/>
                <a:cs typeface="Open Sans"/>
                <a:sym typeface="Open Sans"/>
              </a:rPr>
              <a:t>năm</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trong</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gia</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đình</a:t>
            </a:r>
            <a:r>
              <a:rPr lang="en-US" sz="5246" dirty="0">
                <a:solidFill>
                  <a:srgbClr val="000000"/>
                </a:solidFill>
                <a:latin typeface="Open Sans"/>
                <a:ea typeface="Open Sans"/>
                <a:cs typeface="Open Sans"/>
                <a:sym typeface="Open Sans"/>
              </a:rPr>
              <a:t> An </a:t>
            </a:r>
            <a:r>
              <a:rPr lang="en-US" sz="5246" dirty="0" err="1">
                <a:solidFill>
                  <a:srgbClr val="000000"/>
                </a:solidFill>
                <a:latin typeface="Open Sans"/>
                <a:ea typeface="Open Sans"/>
                <a:cs typeface="Open Sans"/>
                <a:sym typeface="Open Sans"/>
              </a:rPr>
              <a:t>có</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thêm</a:t>
            </a:r>
            <a:r>
              <a:rPr lang="en-US" sz="5246" dirty="0">
                <a:solidFill>
                  <a:srgbClr val="000000"/>
                </a:solidFill>
                <a:latin typeface="Open Sans"/>
                <a:ea typeface="Open Sans"/>
                <a:cs typeface="Open Sans"/>
                <a:sym typeface="Open Sans"/>
              </a:rPr>
              <a:t> 2 </a:t>
            </a:r>
            <a:r>
              <a:rPr lang="en-US" sz="5246" dirty="0" err="1">
                <a:solidFill>
                  <a:srgbClr val="000000"/>
                </a:solidFill>
                <a:latin typeface="Open Sans"/>
                <a:ea typeface="Open Sans"/>
                <a:cs typeface="Open Sans"/>
                <a:sym typeface="Open Sans"/>
              </a:rPr>
              <a:t>thành</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viên</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là</a:t>
            </a:r>
            <a:r>
              <a:rPr lang="en-US" sz="5246" dirty="0">
                <a:solidFill>
                  <a:srgbClr val="000000"/>
                </a:solidFill>
                <a:latin typeface="Open Sans"/>
                <a:ea typeface="Open Sans"/>
                <a:cs typeface="Open Sans"/>
                <a:sym typeface="Open Sans"/>
              </a:rPr>
              <a:t> An </a:t>
            </a:r>
            <a:r>
              <a:rPr lang="en-US" sz="5246" dirty="0" err="1">
                <a:solidFill>
                  <a:srgbClr val="000000"/>
                </a:solidFill>
                <a:latin typeface="Open Sans"/>
                <a:ea typeface="Open Sans"/>
                <a:cs typeface="Open Sans"/>
                <a:sym typeface="Open Sans"/>
              </a:rPr>
              <a:t>và</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em</a:t>
            </a:r>
            <a:r>
              <a:rPr lang="en-US" sz="5246" dirty="0">
                <a:solidFill>
                  <a:srgbClr val="000000"/>
                </a:solidFill>
                <a:latin typeface="Open Sans"/>
                <a:ea typeface="Open Sans"/>
                <a:cs typeface="Open Sans"/>
                <a:sym typeface="Open Sans"/>
              </a:rPr>
              <a:t> An. </a:t>
            </a:r>
            <a:r>
              <a:rPr lang="en-US" sz="5246" dirty="0" err="1">
                <a:solidFill>
                  <a:srgbClr val="000000"/>
                </a:solidFill>
                <a:latin typeface="Open Sans"/>
                <a:ea typeface="Open Sans"/>
                <a:cs typeface="Open Sans"/>
                <a:sym typeface="Open Sans"/>
              </a:rPr>
              <a:t>Sự</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thay</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đổi</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đó</a:t>
            </a:r>
            <a:r>
              <a:rPr lang="en-US" sz="5246" dirty="0">
                <a:solidFill>
                  <a:srgbClr val="000000"/>
                </a:solidFill>
                <a:latin typeface="Open Sans"/>
                <a:ea typeface="Open Sans"/>
                <a:cs typeface="Open Sans"/>
                <a:sym typeface="Open Sans"/>
              </a:rPr>
              <a:t> do </a:t>
            </a:r>
            <a:r>
              <a:rPr lang="en-US" sz="5246" dirty="0" err="1">
                <a:solidFill>
                  <a:srgbClr val="000000"/>
                </a:solidFill>
                <a:latin typeface="Open Sans"/>
                <a:ea typeface="Open Sans"/>
                <a:cs typeface="Open Sans"/>
                <a:sym typeface="Open Sans"/>
              </a:rPr>
              <a:t>bố</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mẹ</a:t>
            </a:r>
            <a:r>
              <a:rPr lang="en-US" sz="5246" dirty="0">
                <a:solidFill>
                  <a:srgbClr val="000000"/>
                </a:solidFill>
                <a:latin typeface="Open Sans"/>
                <a:ea typeface="Open Sans"/>
                <a:cs typeface="Open Sans"/>
                <a:sym typeface="Open Sans"/>
              </a:rPr>
              <a:t> An </a:t>
            </a:r>
            <a:r>
              <a:rPr lang="en-US" sz="5246" dirty="0" err="1">
                <a:solidFill>
                  <a:srgbClr val="000000"/>
                </a:solidFill>
                <a:latin typeface="Open Sans"/>
                <a:ea typeface="Open Sans"/>
                <a:cs typeface="Open Sans"/>
                <a:sym typeface="Open Sans"/>
              </a:rPr>
              <a:t>đã</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sinh</a:t>
            </a:r>
            <a:r>
              <a:rPr lang="en-US" sz="5246" dirty="0">
                <a:solidFill>
                  <a:srgbClr val="000000"/>
                </a:solidFill>
                <a:latin typeface="Open Sans"/>
                <a:ea typeface="Open Sans"/>
                <a:cs typeface="Open Sans"/>
                <a:sym typeface="Open Sans"/>
              </a:rPr>
              <a:t> An </a:t>
            </a:r>
            <a:r>
              <a:rPr lang="en-US" sz="5246" dirty="0" err="1">
                <a:solidFill>
                  <a:srgbClr val="000000"/>
                </a:solidFill>
                <a:latin typeface="Open Sans"/>
                <a:ea typeface="Open Sans"/>
                <a:cs typeface="Open Sans"/>
                <a:sym typeface="Open Sans"/>
              </a:rPr>
              <a:t>và</a:t>
            </a:r>
            <a:r>
              <a:rPr lang="en-US" sz="5246" dirty="0">
                <a:solidFill>
                  <a:srgbClr val="000000"/>
                </a:solidFill>
                <a:latin typeface="Open Sans"/>
                <a:ea typeface="Open Sans"/>
                <a:cs typeface="Open Sans"/>
                <a:sym typeface="Open Sans"/>
              </a:rPr>
              <a:t> </a:t>
            </a:r>
            <a:r>
              <a:rPr lang="en-US" sz="5246" dirty="0" err="1">
                <a:solidFill>
                  <a:srgbClr val="000000"/>
                </a:solidFill>
                <a:latin typeface="Open Sans"/>
                <a:ea typeface="Open Sans"/>
                <a:cs typeface="Open Sans"/>
                <a:sym typeface="Open Sans"/>
              </a:rPr>
              <a:t>em</a:t>
            </a:r>
            <a:r>
              <a:rPr lang="en-US" sz="5246" dirty="0">
                <a:solidFill>
                  <a:srgbClr val="000000"/>
                </a:solidFill>
                <a:latin typeface="Open Sans"/>
                <a:ea typeface="Open Sans"/>
                <a:cs typeface="Open Sans"/>
                <a:sym typeface="Open Sans"/>
              </a:rPr>
              <a:t> An.</a:t>
            </a:r>
          </a:p>
        </p:txBody>
      </p:sp>
      <p:pic>
        <p:nvPicPr>
          <p:cNvPr id="34" name="Picture 33">
            <a:extLst>
              <a:ext uri="{FF2B5EF4-FFF2-40B4-BE49-F238E27FC236}">
                <a16:creationId xmlns:a16="http://schemas.microsoft.com/office/drawing/2014/main" id="{ADCAB4B4-97F6-9140-9B50-EA125D7853D5}"/>
              </a:ext>
            </a:extLst>
          </p:cNvPr>
          <p:cNvPicPr>
            <a:picLocks noChangeAspect="1"/>
          </p:cNvPicPr>
          <p:nvPr/>
        </p:nvPicPr>
        <p:blipFill>
          <a:blip r:embed="rId4"/>
          <a:stretch>
            <a:fillRect/>
          </a:stretch>
        </p:blipFill>
        <p:spPr>
          <a:xfrm>
            <a:off x="1671218" y="14215"/>
            <a:ext cx="14744700" cy="25019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A65807F-DEC5-2F4C-8F13-65AD23029739}"/>
              </a:ext>
            </a:extLst>
          </p:cNvPr>
          <p:cNvGrpSpPr/>
          <p:nvPr/>
        </p:nvGrpSpPr>
        <p:grpSpPr>
          <a:xfrm>
            <a:off x="0" y="-734816"/>
            <a:ext cx="19272809" cy="13654514"/>
            <a:chOff x="17528773" y="2765259"/>
            <a:chExt cx="17839851" cy="13654514"/>
          </a:xfrm>
        </p:grpSpPr>
        <p:grpSp>
          <p:nvGrpSpPr>
            <p:cNvPr id="13" name="Group 2">
              <a:extLst>
                <a:ext uri="{FF2B5EF4-FFF2-40B4-BE49-F238E27FC236}">
                  <a16:creationId xmlns:a16="http://schemas.microsoft.com/office/drawing/2014/main" id="{73D540B2-C8FC-A246-A3AC-D5C264C4C558}"/>
                </a:ext>
              </a:extLst>
            </p:cNvPr>
            <p:cNvGrpSpPr/>
            <p:nvPr/>
          </p:nvGrpSpPr>
          <p:grpSpPr>
            <a:xfrm>
              <a:off x="17559529" y="7222291"/>
              <a:ext cx="4465951" cy="4609300"/>
              <a:chOff x="504306" y="907864"/>
              <a:chExt cx="10476600" cy="5893088"/>
            </a:xfrm>
          </p:grpSpPr>
          <p:sp>
            <p:nvSpPr>
              <p:cNvPr id="35" name="Freeform 3">
                <a:extLst>
                  <a:ext uri="{FF2B5EF4-FFF2-40B4-BE49-F238E27FC236}">
                    <a16:creationId xmlns:a16="http://schemas.microsoft.com/office/drawing/2014/main" id="{D24016D0-3AF2-344D-BF89-C0702C8A3713}"/>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4" name="Group 2">
              <a:extLst>
                <a:ext uri="{FF2B5EF4-FFF2-40B4-BE49-F238E27FC236}">
                  <a16:creationId xmlns:a16="http://schemas.microsoft.com/office/drawing/2014/main" id="{D5C3D53A-1F40-F147-B79E-D4A597639562}"/>
                </a:ext>
              </a:extLst>
            </p:cNvPr>
            <p:cNvGrpSpPr/>
            <p:nvPr/>
          </p:nvGrpSpPr>
          <p:grpSpPr>
            <a:xfrm>
              <a:off x="21971151" y="2778258"/>
              <a:ext cx="4465951" cy="4609300"/>
              <a:chOff x="55942" y="950589"/>
              <a:chExt cx="10476600" cy="5893088"/>
            </a:xfrm>
          </p:grpSpPr>
          <p:sp>
            <p:nvSpPr>
              <p:cNvPr id="34" name="Freeform 3">
                <a:extLst>
                  <a:ext uri="{FF2B5EF4-FFF2-40B4-BE49-F238E27FC236}">
                    <a16:creationId xmlns:a16="http://schemas.microsoft.com/office/drawing/2014/main" id="{A8A3E9A9-B7C1-AA4F-BF1E-1F72B400DB7A}"/>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5" name="Group 2">
              <a:extLst>
                <a:ext uri="{FF2B5EF4-FFF2-40B4-BE49-F238E27FC236}">
                  <a16:creationId xmlns:a16="http://schemas.microsoft.com/office/drawing/2014/main" id="{FA81ED0A-952C-8D42-A68C-02FACC4E4695}"/>
                </a:ext>
              </a:extLst>
            </p:cNvPr>
            <p:cNvGrpSpPr/>
            <p:nvPr/>
          </p:nvGrpSpPr>
          <p:grpSpPr>
            <a:xfrm>
              <a:off x="17528773" y="11771059"/>
              <a:ext cx="4465951" cy="4609300"/>
              <a:chOff x="438863" y="830472"/>
              <a:chExt cx="10476600" cy="5893088"/>
            </a:xfrm>
          </p:grpSpPr>
          <p:sp>
            <p:nvSpPr>
              <p:cNvPr id="33" name="Freeform 3">
                <a:extLst>
                  <a:ext uri="{FF2B5EF4-FFF2-40B4-BE49-F238E27FC236}">
                    <a16:creationId xmlns:a16="http://schemas.microsoft.com/office/drawing/2014/main" id="{2AB5B62C-519B-0447-A4F7-EAB5B0EA10B6}"/>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2D648472-2DAB-924D-BB6E-822C3112C44E}"/>
                </a:ext>
              </a:extLst>
            </p:cNvPr>
            <p:cNvGrpSpPr/>
            <p:nvPr/>
          </p:nvGrpSpPr>
          <p:grpSpPr>
            <a:xfrm>
              <a:off x="17558892" y="2765259"/>
              <a:ext cx="4465951" cy="4609300"/>
              <a:chOff x="516767" y="940438"/>
              <a:chExt cx="10476600" cy="5893088"/>
            </a:xfrm>
          </p:grpSpPr>
          <p:sp>
            <p:nvSpPr>
              <p:cNvPr id="32" name="Freeform 3">
                <a:extLst>
                  <a:ext uri="{FF2B5EF4-FFF2-40B4-BE49-F238E27FC236}">
                    <a16:creationId xmlns:a16="http://schemas.microsoft.com/office/drawing/2014/main" id="{366E1D4A-65CF-9A46-A95A-787FE8FB3739}"/>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B3F87A7B-D95D-AA4B-98DF-C4DF9FCD172F}"/>
                </a:ext>
              </a:extLst>
            </p:cNvPr>
            <p:cNvGrpSpPr/>
            <p:nvPr/>
          </p:nvGrpSpPr>
          <p:grpSpPr>
            <a:xfrm>
              <a:off x="26379962" y="2770822"/>
              <a:ext cx="4465951" cy="4609300"/>
              <a:chOff x="-12466" y="947550"/>
              <a:chExt cx="10476600" cy="5893088"/>
            </a:xfrm>
          </p:grpSpPr>
          <p:sp>
            <p:nvSpPr>
              <p:cNvPr id="31" name="Freeform 3">
                <a:extLst>
                  <a:ext uri="{FF2B5EF4-FFF2-40B4-BE49-F238E27FC236}">
                    <a16:creationId xmlns:a16="http://schemas.microsoft.com/office/drawing/2014/main" id="{846ABA5A-0495-4A4F-8996-BF2C1ABECBBC}"/>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9434A89B-2200-7B43-96DF-74EDD2E8EBD6}"/>
                </a:ext>
              </a:extLst>
            </p:cNvPr>
            <p:cNvGrpSpPr/>
            <p:nvPr/>
          </p:nvGrpSpPr>
          <p:grpSpPr>
            <a:xfrm>
              <a:off x="30816278" y="2769564"/>
              <a:ext cx="4465951" cy="4609300"/>
              <a:chOff x="-24255" y="990381"/>
              <a:chExt cx="10476600" cy="5893088"/>
            </a:xfrm>
          </p:grpSpPr>
          <p:sp>
            <p:nvSpPr>
              <p:cNvPr id="30" name="Freeform 3">
                <a:extLst>
                  <a:ext uri="{FF2B5EF4-FFF2-40B4-BE49-F238E27FC236}">
                    <a16:creationId xmlns:a16="http://schemas.microsoft.com/office/drawing/2014/main" id="{3BC4954A-49D1-CC46-AEDA-B3B0F3190BD4}"/>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43F09482-7CA0-F24F-B6BD-E7B157C19891}"/>
                </a:ext>
              </a:extLst>
            </p:cNvPr>
            <p:cNvGrpSpPr/>
            <p:nvPr/>
          </p:nvGrpSpPr>
          <p:grpSpPr>
            <a:xfrm>
              <a:off x="21938068" y="7222291"/>
              <a:ext cx="8897578" cy="4698998"/>
              <a:chOff x="212210" y="790199"/>
              <a:chExt cx="20872678" cy="6007769"/>
            </a:xfrm>
          </p:grpSpPr>
          <p:sp>
            <p:nvSpPr>
              <p:cNvPr id="28" name="Freeform 3">
                <a:extLst>
                  <a:ext uri="{FF2B5EF4-FFF2-40B4-BE49-F238E27FC236}">
                    <a16:creationId xmlns:a16="http://schemas.microsoft.com/office/drawing/2014/main" id="{5C877442-F3F1-C043-8EE3-DE9E18CB0166}"/>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29" name="Freeform 3">
                <a:extLst>
                  <a:ext uri="{FF2B5EF4-FFF2-40B4-BE49-F238E27FC236}">
                    <a16:creationId xmlns:a16="http://schemas.microsoft.com/office/drawing/2014/main" id="{2DAE8B9B-A714-FE4B-A327-A94888C36DE7}"/>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CFE18A1D-74A0-7A41-A9ED-22B80719832F}"/>
                </a:ext>
              </a:extLst>
            </p:cNvPr>
            <p:cNvGrpSpPr/>
            <p:nvPr/>
          </p:nvGrpSpPr>
          <p:grpSpPr>
            <a:xfrm>
              <a:off x="30816278" y="7322502"/>
              <a:ext cx="4465951" cy="4609300"/>
              <a:chOff x="-10299" y="984179"/>
              <a:chExt cx="10476600" cy="5893088"/>
            </a:xfrm>
          </p:grpSpPr>
          <p:sp>
            <p:nvSpPr>
              <p:cNvPr id="27" name="Freeform 3">
                <a:extLst>
                  <a:ext uri="{FF2B5EF4-FFF2-40B4-BE49-F238E27FC236}">
                    <a16:creationId xmlns:a16="http://schemas.microsoft.com/office/drawing/2014/main" id="{9CBC0D21-BFC0-3C40-9B16-F206F1623149}"/>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94E13757-48B6-2948-A83D-250AA3D8D08C}"/>
                </a:ext>
              </a:extLst>
            </p:cNvPr>
            <p:cNvGrpSpPr/>
            <p:nvPr/>
          </p:nvGrpSpPr>
          <p:grpSpPr>
            <a:xfrm>
              <a:off x="21836719" y="11744783"/>
              <a:ext cx="4465951" cy="4609300"/>
              <a:chOff x="-10299" y="867212"/>
              <a:chExt cx="10476600" cy="5893088"/>
            </a:xfrm>
          </p:grpSpPr>
          <p:sp>
            <p:nvSpPr>
              <p:cNvPr id="26" name="Freeform 3">
                <a:extLst>
                  <a:ext uri="{FF2B5EF4-FFF2-40B4-BE49-F238E27FC236}">
                    <a16:creationId xmlns:a16="http://schemas.microsoft.com/office/drawing/2014/main" id="{7D241EF3-4BA4-0A4A-A788-5D57C29D5C55}"/>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78D5E5F2-A82B-494E-B1AE-9213C03146E6}"/>
                </a:ext>
              </a:extLst>
            </p:cNvPr>
            <p:cNvGrpSpPr/>
            <p:nvPr/>
          </p:nvGrpSpPr>
          <p:grpSpPr>
            <a:xfrm>
              <a:off x="26369696" y="11777628"/>
              <a:ext cx="4465951" cy="4609300"/>
              <a:chOff x="-10299" y="867212"/>
              <a:chExt cx="10476600" cy="5893088"/>
            </a:xfrm>
          </p:grpSpPr>
          <p:sp>
            <p:nvSpPr>
              <p:cNvPr id="25" name="Freeform 3">
                <a:extLst>
                  <a:ext uri="{FF2B5EF4-FFF2-40B4-BE49-F238E27FC236}">
                    <a16:creationId xmlns:a16="http://schemas.microsoft.com/office/drawing/2014/main" id="{E616DFFF-630B-5A4B-A6A6-BC9CC0F0B63E}"/>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AD25C54B-BB56-AC4D-9C21-731F4897C00B}"/>
                </a:ext>
              </a:extLst>
            </p:cNvPr>
            <p:cNvGrpSpPr/>
            <p:nvPr/>
          </p:nvGrpSpPr>
          <p:grpSpPr>
            <a:xfrm>
              <a:off x="30902673" y="11810473"/>
              <a:ext cx="4465951" cy="4609300"/>
              <a:chOff x="-10299" y="867212"/>
              <a:chExt cx="10476600" cy="5893088"/>
            </a:xfrm>
          </p:grpSpPr>
          <p:sp>
            <p:nvSpPr>
              <p:cNvPr id="24" name="Freeform 3">
                <a:extLst>
                  <a:ext uri="{FF2B5EF4-FFF2-40B4-BE49-F238E27FC236}">
                    <a16:creationId xmlns:a16="http://schemas.microsoft.com/office/drawing/2014/main" id="{B39EE694-9FAC-A640-A1E9-55A911CE94A1}"/>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597400"/>
            <a:ext cx="16230600" cy="8210355"/>
            <a:chOff x="0" y="0"/>
            <a:chExt cx="4274726" cy="2162398"/>
          </a:xfrm>
        </p:grpSpPr>
        <p:sp>
          <p:nvSpPr>
            <p:cNvPr id="5" name="Freeform 5"/>
            <p:cNvSpPr/>
            <p:nvPr/>
          </p:nvSpPr>
          <p:spPr>
            <a:xfrm>
              <a:off x="0" y="0"/>
              <a:ext cx="4274726" cy="2162398"/>
            </a:xfrm>
            <a:custGeom>
              <a:avLst/>
              <a:gdLst/>
              <a:ahLst/>
              <a:cxnLst/>
              <a:rect l="l" t="t" r="r" b="b"/>
              <a:pathLst>
                <a:path w="4274726" h="2162398">
                  <a:moveTo>
                    <a:pt x="24327" y="0"/>
                  </a:moveTo>
                  <a:lnTo>
                    <a:pt x="4250399" y="0"/>
                  </a:lnTo>
                  <a:cubicBezTo>
                    <a:pt x="4263834" y="0"/>
                    <a:pt x="4274726" y="10891"/>
                    <a:pt x="4274726" y="24327"/>
                  </a:cubicBezTo>
                  <a:lnTo>
                    <a:pt x="4274726" y="2138071"/>
                  </a:lnTo>
                  <a:cubicBezTo>
                    <a:pt x="4274726" y="2144523"/>
                    <a:pt x="4272163" y="2150711"/>
                    <a:pt x="4267601" y="2155273"/>
                  </a:cubicBezTo>
                  <a:cubicBezTo>
                    <a:pt x="4263039" y="2159835"/>
                    <a:pt x="4256851" y="2162398"/>
                    <a:pt x="4250399" y="2162398"/>
                  </a:cubicBezTo>
                  <a:lnTo>
                    <a:pt x="24327" y="2162398"/>
                  </a:lnTo>
                  <a:cubicBezTo>
                    <a:pt x="10891" y="2162398"/>
                    <a:pt x="0" y="2151507"/>
                    <a:pt x="0" y="2138071"/>
                  </a:cubicBezTo>
                  <a:lnTo>
                    <a:pt x="0" y="24327"/>
                  </a:lnTo>
                  <a:cubicBezTo>
                    <a:pt x="0" y="10891"/>
                    <a:pt x="10891" y="0"/>
                    <a:pt x="24327" y="0"/>
                  </a:cubicBezTo>
                  <a:close/>
                </a:path>
              </a:pathLst>
            </a:custGeom>
            <a:solidFill>
              <a:srgbClr val="F6F4F1"/>
            </a:solidFill>
            <a:ln w="47625" cap="rnd">
              <a:solidFill>
                <a:srgbClr val="40304B"/>
              </a:solidFill>
              <a:prstDash val="solid"/>
              <a:round/>
            </a:ln>
          </p:spPr>
          <p:txBody>
            <a:bodyPr/>
            <a:lstStyle/>
            <a:p>
              <a:endParaRPr lang="en-US"/>
            </a:p>
          </p:txBody>
        </p:sp>
        <p:sp>
          <p:nvSpPr>
            <p:cNvPr id="6" name="TextBox 6"/>
            <p:cNvSpPr txBox="1"/>
            <p:nvPr/>
          </p:nvSpPr>
          <p:spPr>
            <a:xfrm>
              <a:off x="0" y="-38100"/>
              <a:ext cx="4274726" cy="220049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Freeform 7"/>
          <p:cNvSpPr/>
          <p:nvPr/>
        </p:nvSpPr>
        <p:spPr>
          <a:xfrm>
            <a:off x="421033" y="43650"/>
            <a:ext cx="1657944" cy="2244256"/>
          </a:xfrm>
          <a:custGeom>
            <a:avLst/>
            <a:gdLst/>
            <a:ahLst/>
            <a:cxnLst/>
            <a:rect l="l" t="t" r="r" b="b"/>
            <a:pathLst>
              <a:path w="1657944" h="2244256">
                <a:moveTo>
                  <a:pt x="0" y="0"/>
                </a:moveTo>
                <a:lnTo>
                  <a:pt x="1657945" y="0"/>
                </a:lnTo>
                <a:lnTo>
                  <a:pt x="1657945" y="2244257"/>
                </a:lnTo>
                <a:lnTo>
                  <a:pt x="0" y="2244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597354" y="4003677"/>
            <a:ext cx="5227451" cy="3961982"/>
          </a:xfrm>
          <a:custGeom>
            <a:avLst/>
            <a:gdLst/>
            <a:ahLst/>
            <a:cxnLst/>
            <a:rect l="l" t="t" r="r" b="b"/>
            <a:pathLst>
              <a:path w="5227451" h="3961982">
                <a:moveTo>
                  <a:pt x="0" y="0"/>
                </a:moveTo>
                <a:lnTo>
                  <a:pt x="5227452" y="0"/>
                </a:lnTo>
                <a:lnTo>
                  <a:pt x="5227452" y="3961983"/>
                </a:lnTo>
                <a:lnTo>
                  <a:pt x="0" y="3961983"/>
                </a:lnTo>
                <a:lnTo>
                  <a:pt x="0" y="0"/>
                </a:lnTo>
                <a:close/>
              </a:path>
            </a:pathLst>
          </a:custGeom>
          <a:blipFill>
            <a:blip r:embed="rId4"/>
            <a:stretch>
              <a:fillRect/>
            </a:stretch>
          </a:blipFill>
        </p:spPr>
        <p:txBody>
          <a:bodyPr/>
          <a:lstStyle/>
          <a:p>
            <a:endParaRPr lang="en-US"/>
          </a:p>
        </p:txBody>
      </p:sp>
      <p:sp>
        <p:nvSpPr>
          <p:cNvPr id="9" name="Freeform 9"/>
          <p:cNvSpPr/>
          <p:nvPr/>
        </p:nvSpPr>
        <p:spPr>
          <a:xfrm>
            <a:off x="6901605" y="4127022"/>
            <a:ext cx="9938221" cy="3838638"/>
          </a:xfrm>
          <a:custGeom>
            <a:avLst/>
            <a:gdLst/>
            <a:ahLst/>
            <a:cxnLst/>
            <a:rect l="l" t="t" r="r" b="b"/>
            <a:pathLst>
              <a:path w="9938221" h="3838638">
                <a:moveTo>
                  <a:pt x="0" y="0"/>
                </a:moveTo>
                <a:lnTo>
                  <a:pt x="9938220" y="0"/>
                </a:lnTo>
                <a:lnTo>
                  <a:pt x="9938220" y="3838638"/>
                </a:lnTo>
                <a:lnTo>
                  <a:pt x="0" y="3838638"/>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872082" y="2192657"/>
            <a:ext cx="14543836" cy="1811020"/>
          </a:xfrm>
          <a:prstGeom prst="rect">
            <a:avLst/>
          </a:prstGeom>
        </p:spPr>
        <p:txBody>
          <a:bodyPr lIns="0" tIns="0" rIns="0" bIns="0" rtlCol="0" anchor="t">
            <a:spAutoFit/>
          </a:bodyPr>
          <a:lstStyle/>
          <a:p>
            <a:pPr algn="l">
              <a:lnSpc>
                <a:spcPts val="7279"/>
              </a:lnSpc>
              <a:spcBef>
                <a:spcPct val="0"/>
              </a:spcBef>
            </a:pPr>
            <a:r>
              <a:rPr lang="en-US" sz="5199" b="1" i="1" dirty="0">
                <a:solidFill>
                  <a:srgbClr val="D1584B"/>
                </a:solidFill>
                <a:latin typeface="Open Sans Bold Italics"/>
                <a:ea typeface="Open Sans Bold Italics"/>
                <a:cs typeface="Open Sans Bold Italics"/>
                <a:sym typeface="Open Sans Bold Italics"/>
              </a:rPr>
              <a:t>Quan </a:t>
            </a:r>
            <a:r>
              <a:rPr lang="en-US" sz="5199" b="1" i="1" dirty="0" err="1">
                <a:solidFill>
                  <a:srgbClr val="D1584B"/>
                </a:solidFill>
                <a:latin typeface="Open Sans Bold Italics"/>
                <a:ea typeface="Open Sans Bold Italics"/>
                <a:cs typeface="Open Sans Bold Italics"/>
                <a:sym typeface="Open Sans Bold Italics"/>
              </a:rPr>
              <a:t>sát</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hình</a:t>
            </a:r>
            <a:r>
              <a:rPr lang="en-US" sz="5199" b="1" i="1" dirty="0">
                <a:solidFill>
                  <a:srgbClr val="D1584B"/>
                </a:solidFill>
                <a:latin typeface="Open Sans Bold Italics"/>
                <a:ea typeface="Open Sans Bold Italics"/>
                <a:cs typeface="Open Sans Bold Italics"/>
                <a:sym typeface="Open Sans Bold Italics"/>
              </a:rPr>
              <a:t> 2, </a:t>
            </a:r>
            <a:r>
              <a:rPr lang="en-US" sz="5199" b="1" i="1" dirty="0" err="1">
                <a:solidFill>
                  <a:srgbClr val="D1584B"/>
                </a:solidFill>
                <a:latin typeface="Open Sans Bold Italics"/>
                <a:ea typeface="Open Sans Bold Italics"/>
                <a:cs typeface="Open Sans Bold Italics"/>
                <a:sym typeface="Open Sans Bold Italics"/>
              </a:rPr>
              <a:t>thảo</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luận</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về</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ý</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nghĩa</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của</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sự</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sinh</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sản</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ở</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người</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đối</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với</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xã</a:t>
            </a:r>
            <a:r>
              <a:rPr lang="en-US" sz="5199" b="1" i="1" dirty="0">
                <a:solidFill>
                  <a:srgbClr val="D1584B"/>
                </a:solidFill>
                <a:latin typeface="Open Sans Bold Italics"/>
                <a:ea typeface="Open Sans Bold Italics"/>
                <a:cs typeface="Open Sans Bold Italics"/>
                <a:sym typeface="Open Sans Bold Italics"/>
              </a:rPr>
              <a:t> </a:t>
            </a:r>
            <a:r>
              <a:rPr lang="en-US" sz="5199" b="1" i="1" dirty="0" err="1">
                <a:solidFill>
                  <a:srgbClr val="D1584B"/>
                </a:solidFill>
                <a:latin typeface="Open Sans Bold Italics"/>
                <a:ea typeface="Open Sans Bold Italics"/>
                <a:cs typeface="Open Sans Bold Italics"/>
                <a:sym typeface="Open Sans Bold Italics"/>
              </a:rPr>
              <a:t>hội</a:t>
            </a:r>
            <a:r>
              <a:rPr lang="en-US" sz="5199" b="1" i="1" dirty="0">
                <a:solidFill>
                  <a:srgbClr val="D1584B"/>
                </a:solidFill>
                <a:latin typeface="Open Sans Bold Italics"/>
                <a:ea typeface="Open Sans Bold Italics"/>
                <a:cs typeface="Open Sans Bold Italics"/>
                <a:sym typeface="Open Sans Bold Italics"/>
              </a:rPr>
              <a:t>.</a:t>
            </a:r>
          </a:p>
        </p:txBody>
      </p:sp>
      <p:pic>
        <p:nvPicPr>
          <p:cNvPr id="36" name="Picture 35">
            <a:extLst>
              <a:ext uri="{FF2B5EF4-FFF2-40B4-BE49-F238E27FC236}">
                <a16:creationId xmlns:a16="http://schemas.microsoft.com/office/drawing/2014/main" id="{5A3C83AF-4F18-DA49-87AC-F6E2D2C2B9C1}"/>
              </a:ext>
            </a:extLst>
          </p:cNvPr>
          <p:cNvPicPr>
            <a:picLocks noChangeAspect="1"/>
          </p:cNvPicPr>
          <p:nvPr/>
        </p:nvPicPr>
        <p:blipFill>
          <a:blip r:embed="rId6"/>
          <a:stretch>
            <a:fillRect/>
          </a:stretch>
        </p:blipFill>
        <p:spPr>
          <a:xfrm>
            <a:off x="1671218" y="14215"/>
            <a:ext cx="14744700" cy="2501900"/>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9D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8A32133-E22B-C549-BA5E-D4DD42C3240D}"/>
              </a:ext>
            </a:extLst>
          </p:cNvPr>
          <p:cNvGrpSpPr/>
          <p:nvPr/>
        </p:nvGrpSpPr>
        <p:grpSpPr>
          <a:xfrm>
            <a:off x="0" y="-734816"/>
            <a:ext cx="19272809" cy="13654514"/>
            <a:chOff x="17528773" y="2765259"/>
            <a:chExt cx="17839851" cy="13654514"/>
          </a:xfrm>
        </p:grpSpPr>
        <p:grpSp>
          <p:nvGrpSpPr>
            <p:cNvPr id="13" name="Group 2">
              <a:extLst>
                <a:ext uri="{FF2B5EF4-FFF2-40B4-BE49-F238E27FC236}">
                  <a16:creationId xmlns:a16="http://schemas.microsoft.com/office/drawing/2014/main" id="{DE3A7509-16D7-164C-AA9D-F75B04F47F60}"/>
                </a:ext>
              </a:extLst>
            </p:cNvPr>
            <p:cNvGrpSpPr/>
            <p:nvPr/>
          </p:nvGrpSpPr>
          <p:grpSpPr>
            <a:xfrm>
              <a:off x="17559529" y="7222291"/>
              <a:ext cx="4465951" cy="4609300"/>
              <a:chOff x="504306" y="907864"/>
              <a:chExt cx="10476600" cy="5893088"/>
            </a:xfrm>
          </p:grpSpPr>
          <p:sp>
            <p:nvSpPr>
              <p:cNvPr id="35" name="Freeform 3">
                <a:extLst>
                  <a:ext uri="{FF2B5EF4-FFF2-40B4-BE49-F238E27FC236}">
                    <a16:creationId xmlns:a16="http://schemas.microsoft.com/office/drawing/2014/main" id="{873916F0-E861-BE46-A344-1676508A392D}"/>
                  </a:ext>
                </a:extLst>
              </p:cNvPr>
              <p:cNvSpPr/>
              <p:nvPr/>
            </p:nvSpPr>
            <p:spPr>
              <a:xfrm>
                <a:off x="504306" y="907864"/>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4" name="Group 2">
              <a:extLst>
                <a:ext uri="{FF2B5EF4-FFF2-40B4-BE49-F238E27FC236}">
                  <a16:creationId xmlns:a16="http://schemas.microsoft.com/office/drawing/2014/main" id="{32DC176A-7619-8C45-A140-B567142E14D0}"/>
                </a:ext>
              </a:extLst>
            </p:cNvPr>
            <p:cNvGrpSpPr/>
            <p:nvPr/>
          </p:nvGrpSpPr>
          <p:grpSpPr>
            <a:xfrm>
              <a:off x="21971151" y="2778258"/>
              <a:ext cx="4465951" cy="4609300"/>
              <a:chOff x="55942" y="950589"/>
              <a:chExt cx="10476600" cy="5893088"/>
            </a:xfrm>
          </p:grpSpPr>
          <p:sp>
            <p:nvSpPr>
              <p:cNvPr id="34" name="Freeform 3">
                <a:extLst>
                  <a:ext uri="{FF2B5EF4-FFF2-40B4-BE49-F238E27FC236}">
                    <a16:creationId xmlns:a16="http://schemas.microsoft.com/office/drawing/2014/main" id="{1276A13A-6A65-3444-9E4F-F99DAA21BD95}"/>
                  </a:ext>
                </a:extLst>
              </p:cNvPr>
              <p:cNvSpPr/>
              <p:nvPr/>
            </p:nvSpPr>
            <p:spPr>
              <a:xfrm>
                <a:off x="55942" y="95058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5" name="Group 2">
              <a:extLst>
                <a:ext uri="{FF2B5EF4-FFF2-40B4-BE49-F238E27FC236}">
                  <a16:creationId xmlns:a16="http://schemas.microsoft.com/office/drawing/2014/main" id="{44F73DD2-98F0-744C-A412-123F06AE7333}"/>
                </a:ext>
              </a:extLst>
            </p:cNvPr>
            <p:cNvGrpSpPr/>
            <p:nvPr/>
          </p:nvGrpSpPr>
          <p:grpSpPr>
            <a:xfrm>
              <a:off x="17528773" y="11771059"/>
              <a:ext cx="4465951" cy="4609300"/>
              <a:chOff x="438863" y="830472"/>
              <a:chExt cx="10476600" cy="5893088"/>
            </a:xfrm>
          </p:grpSpPr>
          <p:sp>
            <p:nvSpPr>
              <p:cNvPr id="33" name="Freeform 3">
                <a:extLst>
                  <a:ext uri="{FF2B5EF4-FFF2-40B4-BE49-F238E27FC236}">
                    <a16:creationId xmlns:a16="http://schemas.microsoft.com/office/drawing/2014/main" id="{09CBE595-D275-1340-838E-54E737AC866B}"/>
                  </a:ext>
                </a:extLst>
              </p:cNvPr>
              <p:cNvSpPr/>
              <p:nvPr/>
            </p:nvSpPr>
            <p:spPr>
              <a:xfrm>
                <a:off x="438863" y="83047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6" name="Group 2">
              <a:extLst>
                <a:ext uri="{FF2B5EF4-FFF2-40B4-BE49-F238E27FC236}">
                  <a16:creationId xmlns:a16="http://schemas.microsoft.com/office/drawing/2014/main" id="{58899A80-9ECF-F449-AEFB-A78F01D86D6C}"/>
                </a:ext>
              </a:extLst>
            </p:cNvPr>
            <p:cNvGrpSpPr/>
            <p:nvPr/>
          </p:nvGrpSpPr>
          <p:grpSpPr>
            <a:xfrm>
              <a:off x="17558892" y="2765259"/>
              <a:ext cx="4465951" cy="4609300"/>
              <a:chOff x="516767" y="940438"/>
              <a:chExt cx="10476600" cy="5893088"/>
            </a:xfrm>
          </p:grpSpPr>
          <p:sp>
            <p:nvSpPr>
              <p:cNvPr id="32" name="Freeform 3">
                <a:extLst>
                  <a:ext uri="{FF2B5EF4-FFF2-40B4-BE49-F238E27FC236}">
                    <a16:creationId xmlns:a16="http://schemas.microsoft.com/office/drawing/2014/main" id="{A2A6D8A7-CB6A-B64E-89A3-C754B772BFFE}"/>
                  </a:ext>
                </a:extLst>
              </p:cNvPr>
              <p:cNvSpPr/>
              <p:nvPr/>
            </p:nvSpPr>
            <p:spPr>
              <a:xfrm>
                <a:off x="516767" y="940438"/>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7" name="Group 2">
              <a:extLst>
                <a:ext uri="{FF2B5EF4-FFF2-40B4-BE49-F238E27FC236}">
                  <a16:creationId xmlns:a16="http://schemas.microsoft.com/office/drawing/2014/main" id="{85A753CC-3128-5B47-9D1D-6E6273994000}"/>
                </a:ext>
              </a:extLst>
            </p:cNvPr>
            <p:cNvGrpSpPr/>
            <p:nvPr/>
          </p:nvGrpSpPr>
          <p:grpSpPr>
            <a:xfrm>
              <a:off x="26379962" y="2770822"/>
              <a:ext cx="4465951" cy="4609300"/>
              <a:chOff x="-12466" y="947550"/>
              <a:chExt cx="10476600" cy="5893088"/>
            </a:xfrm>
          </p:grpSpPr>
          <p:sp>
            <p:nvSpPr>
              <p:cNvPr id="31" name="Freeform 3">
                <a:extLst>
                  <a:ext uri="{FF2B5EF4-FFF2-40B4-BE49-F238E27FC236}">
                    <a16:creationId xmlns:a16="http://schemas.microsoft.com/office/drawing/2014/main" id="{6AE20727-D002-E44F-90BD-86AF5BB75CF5}"/>
                  </a:ext>
                </a:extLst>
              </p:cNvPr>
              <p:cNvSpPr/>
              <p:nvPr/>
            </p:nvSpPr>
            <p:spPr>
              <a:xfrm>
                <a:off x="-12466" y="94755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8" name="Group 2">
              <a:extLst>
                <a:ext uri="{FF2B5EF4-FFF2-40B4-BE49-F238E27FC236}">
                  <a16:creationId xmlns:a16="http://schemas.microsoft.com/office/drawing/2014/main" id="{70DD1ABC-3D13-7744-ACD9-2F971A7CF771}"/>
                </a:ext>
              </a:extLst>
            </p:cNvPr>
            <p:cNvGrpSpPr/>
            <p:nvPr/>
          </p:nvGrpSpPr>
          <p:grpSpPr>
            <a:xfrm>
              <a:off x="30816278" y="2769564"/>
              <a:ext cx="4465951" cy="4609300"/>
              <a:chOff x="-24255" y="990381"/>
              <a:chExt cx="10476600" cy="5893088"/>
            </a:xfrm>
          </p:grpSpPr>
          <p:sp>
            <p:nvSpPr>
              <p:cNvPr id="30" name="Freeform 3">
                <a:extLst>
                  <a:ext uri="{FF2B5EF4-FFF2-40B4-BE49-F238E27FC236}">
                    <a16:creationId xmlns:a16="http://schemas.microsoft.com/office/drawing/2014/main" id="{B30F4CCE-1993-6F43-8431-5095A75A1239}"/>
                  </a:ext>
                </a:extLst>
              </p:cNvPr>
              <p:cNvSpPr/>
              <p:nvPr/>
            </p:nvSpPr>
            <p:spPr>
              <a:xfrm>
                <a:off x="-24255" y="990381"/>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19" name="Group 2">
              <a:extLst>
                <a:ext uri="{FF2B5EF4-FFF2-40B4-BE49-F238E27FC236}">
                  <a16:creationId xmlns:a16="http://schemas.microsoft.com/office/drawing/2014/main" id="{9AC94CB6-46C1-6E49-B9C0-6F5BCDF70D96}"/>
                </a:ext>
              </a:extLst>
            </p:cNvPr>
            <p:cNvGrpSpPr/>
            <p:nvPr/>
          </p:nvGrpSpPr>
          <p:grpSpPr>
            <a:xfrm>
              <a:off x="21938068" y="7222291"/>
              <a:ext cx="8897578" cy="4698998"/>
              <a:chOff x="212210" y="790199"/>
              <a:chExt cx="20872678" cy="6007769"/>
            </a:xfrm>
          </p:grpSpPr>
          <p:sp>
            <p:nvSpPr>
              <p:cNvPr id="28" name="Freeform 3">
                <a:extLst>
                  <a:ext uri="{FF2B5EF4-FFF2-40B4-BE49-F238E27FC236}">
                    <a16:creationId xmlns:a16="http://schemas.microsoft.com/office/drawing/2014/main" id="{B2862F8D-4918-2C46-ACA0-14D0BB8D3815}"/>
                  </a:ext>
                </a:extLst>
              </p:cNvPr>
              <p:cNvSpPr/>
              <p:nvPr/>
            </p:nvSpPr>
            <p:spPr>
              <a:xfrm>
                <a:off x="212210" y="79019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sp>
            <p:nvSpPr>
              <p:cNvPr id="29" name="Freeform 3">
                <a:extLst>
                  <a:ext uri="{FF2B5EF4-FFF2-40B4-BE49-F238E27FC236}">
                    <a16:creationId xmlns:a16="http://schemas.microsoft.com/office/drawing/2014/main" id="{AD381185-70C3-1C45-8429-3B6F80B36499}"/>
                  </a:ext>
                </a:extLst>
              </p:cNvPr>
              <p:cNvSpPr/>
              <p:nvPr/>
            </p:nvSpPr>
            <p:spPr>
              <a:xfrm>
                <a:off x="10608288" y="904880"/>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0" name="Group 2">
              <a:extLst>
                <a:ext uri="{FF2B5EF4-FFF2-40B4-BE49-F238E27FC236}">
                  <a16:creationId xmlns:a16="http://schemas.microsoft.com/office/drawing/2014/main" id="{F3B17664-6228-6847-A0EF-5E8FB0025EBC}"/>
                </a:ext>
              </a:extLst>
            </p:cNvPr>
            <p:cNvGrpSpPr/>
            <p:nvPr/>
          </p:nvGrpSpPr>
          <p:grpSpPr>
            <a:xfrm>
              <a:off x="30816278" y="7322502"/>
              <a:ext cx="4465951" cy="4609300"/>
              <a:chOff x="-10299" y="984179"/>
              <a:chExt cx="10476600" cy="5893088"/>
            </a:xfrm>
          </p:grpSpPr>
          <p:sp>
            <p:nvSpPr>
              <p:cNvPr id="27" name="Freeform 3">
                <a:extLst>
                  <a:ext uri="{FF2B5EF4-FFF2-40B4-BE49-F238E27FC236}">
                    <a16:creationId xmlns:a16="http://schemas.microsoft.com/office/drawing/2014/main" id="{5D27BD82-67FB-E246-BB72-51E27F2F3700}"/>
                  </a:ext>
                </a:extLst>
              </p:cNvPr>
              <p:cNvSpPr/>
              <p:nvPr/>
            </p:nvSpPr>
            <p:spPr>
              <a:xfrm>
                <a:off x="-10299" y="984179"/>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1" name="Group 2">
              <a:extLst>
                <a:ext uri="{FF2B5EF4-FFF2-40B4-BE49-F238E27FC236}">
                  <a16:creationId xmlns:a16="http://schemas.microsoft.com/office/drawing/2014/main" id="{A238AB31-FB24-5C4E-BEB1-FC0173B6E7D6}"/>
                </a:ext>
              </a:extLst>
            </p:cNvPr>
            <p:cNvGrpSpPr/>
            <p:nvPr/>
          </p:nvGrpSpPr>
          <p:grpSpPr>
            <a:xfrm>
              <a:off x="21836719" y="11744783"/>
              <a:ext cx="4465951" cy="4609300"/>
              <a:chOff x="-10299" y="867212"/>
              <a:chExt cx="10476600" cy="5893088"/>
            </a:xfrm>
          </p:grpSpPr>
          <p:sp>
            <p:nvSpPr>
              <p:cNvPr id="26" name="Freeform 3">
                <a:extLst>
                  <a:ext uri="{FF2B5EF4-FFF2-40B4-BE49-F238E27FC236}">
                    <a16:creationId xmlns:a16="http://schemas.microsoft.com/office/drawing/2014/main" id="{DBEEF8A0-AB54-B74D-981A-910CCC16DBA7}"/>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2" name="Group 2">
              <a:extLst>
                <a:ext uri="{FF2B5EF4-FFF2-40B4-BE49-F238E27FC236}">
                  <a16:creationId xmlns:a16="http://schemas.microsoft.com/office/drawing/2014/main" id="{6E4F6664-A1C0-A840-BB77-C263122E594D}"/>
                </a:ext>
              </a:extLst>
            </p:cNvPr>
            <p:cNvGrpSpPr/>
            <p:nvPr/>
          </p:nvGrpSpPr>
          <p:grpSpPr>
            <a:xfrm>
              <a:off x="26369696" y="11777628"/>
              <a:ext cx="4465951" cy="4609300"/>
              <a:chOff x="-10299" y="867212"/>
              <a:chExt cx="10476600" cy="5893088"/>
            </a:xfrm>
          </p:grpSpPr>
          <p:sp>
            <p:nvSpPr>
              <p:cNvPr id="25" name="Freeform 3">
                <a:extLst>
                  <a:ext uri="{FF2B5EF4-FFF2-40B4-BE49-F238E27FC236}">
                    <a16:creationId xmlns:a16="http://schemas.microsoft.com/office/drawing/2014/main" id="{646E9C11-87B2-7746-9230-9D1D3639FC15}"/>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nvGrpSpPr>
            <p:cNvPr id="23" name="Group 2">
              <a:extLst>
                <a:ext uri="{FF2B5EF4-FFF2-40B4-BE49-F238E27FC236}">
                  <a16:creationId xmlns:a16="http://schemas.microsoft.com/office/drawing/2014/main" id="{83C7BF66-F08B-4F45-BD2A-C1B5E120CCFE}"/>
                </a:ext>
              </a:extLst>
            </p:cNvPr>
            <p:cNvGrpSpPr/>
            <p:nvPr/>
          </p:nvGrpSpPr>
          <p:grpSpPr>
            <a:xfrm>
              <a:off x="30902673" y="11810473"/>
              <a:ext cx="4465951" cy="4609300"/>
              <a:chOff x="-10299" y="867212"/>
              <a:chExt cx="10476600" cy="5893088"/>
            </a:xfrm>
          </p:grpSpPr>
          <p:sp>
            <p:nvSpPr>
              <p:cNvPr id="24" name="Freeform 3">
                <a:extLst>
                  <a:ext uri="{FF2B5EF4-FFF2-40B4-BE49-F238E27FC236}">
                    <a16:creationId xmlns:a16="http://schemas.microsoft.com/office/drawing/2014/main" id="{145D164D-FAC0-E44B-8FE3-426C11356DEE}"/>
                  </a:ext>
                </a:extLst>
              </p:cNvPr>
              <p:cNvSpPr/>
              <p:nvPr/>
            </p:nvSpPr>
            <p:spPr>
              <a:xfrm>
                <a:off x="-10299" y="867212"/>
                <a:ext cx="10476600" cy="5893088"/>
              </a:xfrm>
              <a:custGeom>
                <a:avLst/>
                <a:gdLst/>
                <a:ahLst/>
                <a:cxnLst/>
                <a:rect l="l" t="t" r="r" b="b"/>
                <a:pathLst>
                  <a:path w="10476600" h="5893088">
                    <a:moveTo>
                      <a:pt x="10476600" y="65117"/>
                    </a:moveTo>
                    <a:lnTo>
                      <a:pt x="10476600" y="0"/>
                    </a:lnTo>
                    <a:lnTo>
                      <a:pt x="57882" y="0"/>
                    </a:lnTo>
                    <a:lnTo>
                      <a:pt x="57882" y="32558"/>
                    </a:lnTo>
                    <a:lnTo>
                      <a:pt x="0" y="32558"/>
                    </a:lnTo>
                    <a:lnTo>
                      <a:pt x="0" y="5893088"/>
                    </a:lnTo>
                    <a:lnTo>
                      <a:pt x="115764" y="5893088"/>
                    </a:lnTo>
                    <a:lnTo>
                      <a:pt x="115764" y="4753540"/>
                    </a:lnTo>
                    <a:lnTo>
                      <a:pt x="2083744" y="4753540"/>
                    </a:lnTo>
                    <a:lnTo>
                      <a:pt x="2083744" y="5893088"/>
                    </a:lnTo>
                    <a:lnTo>
                      <a:pt x="2199507" y="5893088"/>
                    </a:lnTo>
                    <a:lnTo>
                      <a:pt x="2199507" y="4753540"/>
                    </a:lnTo>
                    <a:lnTo>
                      <a:pt x="4167487" y="4753540"/>
                    </a:lnTo>
                    <a:lnTo>
                      <a:pt x="4167487" y="5893088"/>
                    </a:lnTo>
                    <a:lnTo>
                      <a:pt x="4283251" y="5893088"/>
                    </a:lnTo>
                    <a:lnTo>
                      <a:pt x="4283251" y="4753540"/>
                    </a:lnTo>
                    <a:lnTo>
                      <a:pt x="6251231" y="4753540"/>
                    </a:lnTo>
                    <a:lnTo>
                      <a:pt x="6251231" y="5893088"/>
                    </a:lnTo>
                    <a:lnTo>
                      <a:pt x="6366995" y="5893088"/>
                    </a:lnTo>
                    <a:lnTo>
                      <a:pt x="6366995" y="4753540"/>
                    </a:lnTo>
                    <a:lnTo>
                      <a:pt x="8334975" y="4753540"/>
                    </a:lnTo>
                    <a:lnTo>
                      <a:pt x="8334975" y="5893088"/>
                    </a:lnTo>
                    <a:lnTo>
                      <a:pt x="8450738" y="5893088"/>
                    </a:lnTo>
                    <a:lnTo>
                      <a:pt x="8450738" y="4753540"/>
                    </a:lnTo>
                    <a:lnTo>
                      <a:pt x="10476600" y="4753540"/>
                    </a:lnTo>
                    <a:lnTo>
                      <a:pt x="10476600" y="4688423"/>
                    </a:lnTo>
                    <a:lnTo>
                      <a:pt x="8450738" y="4688423"/>
                    </a:lnTo>
                    <a:lnTo>
                      <a:pt x="8450738" y="3581434"/>
                    </a:lnTo>
                    <a:lnTo>
                      <a:pt x="10476600" y="3581434"/>
                    </a:lnTo>
                    <a:lnTo>
                      <a:pt x="10476600" y="3516318"/>
                    </a:lnTo>
                    <a:lnTo>
                      <a:pt x="8450738" y="3516318"/>
                    </a:lnTo>
                    <a:lnTo>
                      <a:pt x="8450738" y="2409329"/>
                    </a:lnTo>
                    <a:lnTo>
                      <a:pt x="10476600" y="2409329"/>
                    </a:lnTo>
                    <a:lnTo>
                      <a:pt x="10476600" y="2344212"/>
                    </a:lnTo>
                    <a:lnTo>
                      <a:pt x="8450738" y="2344212"/>
                    </a:lnTo>
                    <a:lnTo>
                      <a:pt x="8450738" y="1237223"/>
                    </a:lnTo>
                    <a:lnTo>
                      <a:pt x="10476600" y="1237223"/>
                    </a:lnTo>
                    <a:lnTo>
                      <a:pt x="10476600" y="1172106"/>
                    </a:lnTo>
                    <a:lnTo>
                      <a:pt x="8450738" y="1172106"/>
                    </a:lnTo>
                    <a:lnTo>
                      <a:pt x="8450738" y="65117"/>
                    </a:lnTo>
                    <a:lnTo>
                      <a:pt x="10476600" y="65117"/>
                    </a:lnTo>
                    <a:close/>
                    <a:moveTo>
                      <a:pt x="2199507" y="1172106"/>
                    </a:moveTo>
                    <a:lnTo>
                      <a:pt x="2199507" y="65117"/>
                    </a:lnTo>
                    <a:lnTo>
                      <a:pt x="4167487" y="65117"/>
                    </a:lnTo>
                    <a:lnTo>
                      <a:pt x="4167487" y="1172106"/>
                    </a:lnTo>
                    <a:lnTo>
                      <a:pt x="2199507" y="1172106"/>
                    </a:lnTo>
                    <a:close/>
                    <a:moveTo>
                      <a:pt x="4167487" y="1237223"/>
                    </a:moveTo>
                    <a:lnTo>
                      <a:pt x="4167487" y="2344212"/>
                    </a:lnTo>
                    <a:lnTo>
                      <a:pt x="2199507" y="2344212"/>
                    </a:lnTo>
                    <a:lnTo>
                      <a:pt x="2199507" y="1237223"/>
                    </a:lnTo>
                    <a:lnTo>
                      <a:pt x="4167487" y="1237223"/>
                    </a:lnTo>
                    <a:close/>
                    <a:moveTo>
                      <a:pt x="2083744" y="1172106"/>
                    </a:moveTo>
                    <a:lnTo>
                      <a:pt x="115764" y="1172106"/>
                    </a:lnTo>
                    <a:lnTo>
                      <a:pt x="115764" y="65117"/>
                    </a:lnTo>
                    <a:lnTo>
                      <a:pt x="2083744" y="65117"/>
                    </a:lnTo>
                    <a:lnTo>
                      <a:pt x="2083744" y="1172106"/>
                    </a:lnTo>
                    <a:close/>
                    <a:moveTo>
                      <a:pt x="2083744" y="1237223"/>
                    </a:moveTo>
                    <a:lnTo>
                      <a:pt x="2083744" y="2344212"/>
                    </a:lnTo>
                    <a:lnTo>
                      <a:pt x="115764" y="2344212"/>
                    </a:lnTo>
                    <a:lnTo>
                      <a:pt x="115764" y="1237223"/>
                    </a:lnTo>
                    <a:lnTo>
                      <a:pt x="2083744" y="1237223"/>
                    </a:lnTo>
                    <a:close/>
                    <a:moveTo>
                      <a:pt x="2083744" y="2409329"/>
                    </a:moveTo>
                    <a:lnTo>
                      <a:pt x="2083744" y="3516318"/>
                    </a:lnTo>
                    <a:lnTo>
                      <a:pt x="115764" y="3516318"/>
                    </a:lnTo>
                    <a:lnTo>
                      <a:pt x="115764" y="2409329"/>
                    </a:lnTo>
                    <a:lnTo>
                      <a:pt x="2083744" y="2409329"/>
                    </a:lnTo>
                    <a:close/>
                    <a:moveTo>
                      <a:pt x="2199507" y="2409329"/>
                    </a:moveTo>
                    <a:lnTo>
                      <a:pt x="4167487" y="2409329"/>
                    </a:lnTo>
                    <a:lnTo>
                      <a:pt x="4167487" y="3516318"/>
                    </a:lnTo>
                    <a:lnTo>
                      <a:pt x="2199507" y="3516318"/>
                    </a:lnTo>
                    <a:lnTo>
                      <a:pt x="2199507" y="2409329"/>
                    </a:lnTo>
                    <a:close/>
                    <a:moveTo>
                      <a:pt x="4283251" y="2409329"/>
                    </a:moveTo>
                    <a:lnTo>
                      <a:pt x="6251231" y="2409329"/>
                    </a:lnTo>
                    <a:lnTo>
                      <a:pt x="6251231" y="3516318"/>
                    </a:lnTo>
                    <a:lnTo>
                      <a:pt x="4283251" y="3516318"/>
                    </a:lnTo>
                    <a:lnTo>
                      <a:pt x="4283251" y="2409329"/>
                    </a:lnTo>
                    <a:close/>
                    <a:moveTo>
                      <a:pt x="4283251" y="2344212"/>
                    </a:moveTo>
                    <a:lnTo>
                      <a:pt x="4283251" y="1237223"/>
                    </a:lnTo>
                    <a:lnTo>
                      <a:pt x="6251231" y="1237223"/>
                    </a:lnTo>
                    <a:lnTo>
                      <a:pt x="6251231" y="2344212"/>
                    </a:lnTo>
                    <a:lnTo>
                      <a:pt x="4283251" y="2344212"/>
                    </a:lnTo>
                    <a:close/>
                    <a:moveTo>
                      <a:pt x="4283251" y="1172106"/>
                    </a:moveTo>
                    <a:lnTo>
                      <a:pt x="4283251" y="65117"/>
                    </a:lnTo>
                    <a:lnTo>
                      <a:pt x="6251231" y="65117"/>
                    </a:lnTo>
                    <a:lnTo>
                      <a:pt x="6251231" y="1172106"/>
                    </a:lnTo>
                    <a:lnTo>
                      <a:pt x="4283251" y="1172106"/>
                    </a:lnTo>
                    <a:close/>
                    <a:moveTo>
                      <a:pt x="115764" y="4688423"/>
                    </a:moveTo>
                    <a:lnTo>
                      <a:pt x="115764" y="3581434"/>
                    </a:lnTo>
                    <a:lnTo>
                      <a:pt x="2083744" y="3581434"/>
                    </a:lnTo>
                    <a:lnTo>
                      <a:pt x="2083744" y="4688423"/>
                    </a:lnTo>
                    <a:lnTo>
                      <a:pt x="115764" y="4688423"/>
                    </a:lnTo>
                    <a:close/>
                    <a:moveTo>
                      <a:pt x="2199507" y="4688423"/>
                    </a:moveTo>
                    <a:lnTo>
                      <a:pt x="2199507" y="3581434"/>
                    </a:lnTo>
                    <a:lnTo>
                      <a:pt x="4167487" y="3581434"/>
                    </a:lnTo>
                    <a:lnTo>
                      <a:pt x="4167487" y="4688423"/>
                    </a:lnTo>
                    <a:lnTo>
                      <a:pt x="2199507" y="4688423"/>
                    </a:lnTo>
                    <a:close/>
                    <a:moveTo>
                      <a:pt x="4283251" y="4688423"/>
                    </a:moveTo>
                    <a:lnTo>
                      <a:pt x="4283251" y="3581434"/>
                    </a:lnTo>
                    <a:lnTo>
                      <a:pt x="6251231" y="3581434"/>
                    </a:lnTo>
                    <a:lnTo>
                      <a:pt x="6251231" y="4688423"/>
                    </a:lnTo>
                    <a:lnTo>
                      <a:pt x="4283251" y="4688423"/>
                    </a:lnTo>
                    <a:close/>
                    <a:moveTo>
                      <a:pt x="8334975" y="4688423"/>
                    </a:moveTo>
                    <a:lnTo>
                      <a:pt x="6366995" y="4688423"/>
                    </a:lnTo>
                    <a:lnTo>
                      <a:pt x="6366995" y="3581434"/>
                    </a:lnTo>
                    <a:lnTo>
                      <a:pt x="8334975" y="3581434"/>
                    </a:lnTo>
                    <a:lnTo>
                      <a:pt x="8334975" y="4688423"/>
                    </a:lnTo>
                    <a:close/>
                    <a:moveTo>
                      <a:pt x="8334975" y="3516318"/>
                    </a:moveTo>
                    <a:lnTo>
                      <a:pt x="6366995" y="3516318"/>
                    </a:lnTo>
                    <a:lnTo>
                      <a:pt x="6366995" y="2409329"/>
                    </a:lnTo>
                    <a:lnTo>
                      <a:pt x="8334975" y="2409329"/>
                    </a:lnTo>
                    <a:lnTo>
                      <a:pt x="8334975" y="3516318"/>
                    </a:lnTo>
                    <a:close/>
                    <a:moveTo>
                      <a:pt x="8334975" y="2344212"/>
                    </a:moveTo>
                    <a:lnTo>
                      <a:pt x="6366995" y="2344212"/>
                    </a:lnTo>
                    <a:lnTo>
                      <a:pt x="6366995" y="1237223"/>
                    </a:lnTo>
                    <a:lnTo>
                      <a:pt x="8334975" y="1237223"/>
                    </a:lnTo>
                    <a:lnTo>
                      <a:pt x="8334975" y="2344212"/>
                    </a:lnTo>
                    <a:close/>
                    <a:moveTo>
                      <a:pt x="8334975" y="1172106"/>
                    </a:moveTo>
                    <a:lnTo>
                      <a:pt x="6366995" y="1172106"/>
                    </a:lnTo>
                    <a:lnTo>
                      <a:pt x="6366995" y="65117"/>
                    </a:lnTo>
                    <a:lnTo>
                      <a:pt x="8334975" y="65117"/>
                    </a:lnTo>
                    <a:lnTo>
                      <a:pt x="8334975" y="1172106"/>
                    </a:lnTo>
                    <a:close/>
                  </a:path>
                </a:pathLst>
              </a:custGeom>
              <a:solidFill>
                <a:srgbClr val="40304B">
                  <a:alpha val="9804"/>
                </a:srgbClr>
              </a:solidFill>
            </p:spPr>
            <p:txBody>
              <a:bodyPr/>
              <a:lstStyle/>
              <a:p>
                <a:endParaRPr lang="en-US"/>
              </a:p>
            </p:txBody>
          </p:sp>
        </p:grpSp>
      </p:grpSp>
      <p:grpSp>
        <p:nvGrpSpPr>
          <p:cNvPr id="4" name="Group 4"/>
          <p:cNvGrpSpPr/>
          <p:nvPr/>
        </p:nvGrpSpPr>
        <p:grpSpPr>
          <a:xfrm>
            <a:off x="1028700" y="1597400"/>
            <a:ext cx="16230600" cy="8210355"/>
            <a:chOff x="0" y="0"/>
            <a:chExt cx="4274726" cy="2162398"/>
          </a:xfrm>
        </p:grpSpPr>
        <p:sp>
          <p:nvSpPr>
            <p:cNvPr id="5" name="Freeform 5"/>
            <p:cNvSpPr/>
            <p:nvPr/>
          </p:nvSpPr>
          <p:spPr>
            <a:xfrm>
              <a:off x="0" y="0"/>
              <a:ext cx="4274726" cy="2162398"/>
            </a:xfrm>
            <a:custGeom>
              <a:avLst/>
              <a:gdLst/>
              <a:ahLst/>
              <a:cxnLst/>
              <a:rect l="l" t="t" r="r" b="b"/>
              <a:pathLst>
                <a:path w="4274726" h="2162398">
                  <a:moveTo>
                    <a:pt x="24327" y="0"/>
                  </a:moveTo>
                  <a:lnTo>
                    <a:pt x="4250399" y="0"/>
                  </a:lnTo>
                  <a:cubicBezTo>
                    <a:pt x="4263834" y="0"/>
                    <a:pt x="4274726" y="10891"/>
                    <a:pt x="4274726" y="24327"/>
                  </a:cubicBezTo>
                  <a:lnTo>
                    <a:pt x="4274726" y="2138071"/>
                  </a:lnTo>
                  <a:cubicBezTo>
                    <a:pt x="4274726" y="2144523"/>
                    <a:pt x="4272163" y="2150711"/>
                    <a:pt x="4267601" y="2155273"/>
                  </a:cubicBezTo>
                  <a:cubicBezTo>
                    <a:pt x="4263039" y="2159835"/>
                    <a:pt x="4256851" y="2162398"/>
                    <a:pt x="4250399" y="2162398"/>
                  </a:cubicBezTo>
                  <a:lnTo>
                    <a:pt x="24327" y="2162398"/>
                  </a:lnTo>
                  <a:cubicBezTo>
                    <a:pt x="10891" y="2162398"/>
                    <a:pt x="0" y="2151507"/>
                    <a:pt x="0" y="2138071"/>
                  </a:cubicBezTo>
                  <a:lnTo>
                    <a:pt x="0" y="24327"/>
                  </a:lnTo>
                  <a:cubicBezTo>
                    <a:pt x="0" y="10891"/>
                    <a:pt x="10891" y="0"/>
                    <a:pt x="24327" y="0"/>
                  </a:cubicBezTo>
                  <a:close/>
                </a:path>
              </a:pathLst>
            </a:custGeom>
            <a:solidFill>
              <a:srgbClr val="F6F4F1"/>
            </a:solidFill>
            <a:ln w="47625" cap="rnd">
              <a:solidFill>
                <a:srgbClr val="40304B"/>
              </a:solidFill>
              <a:prstDash val="solid"/>
              <a:round/>
            </a:ln>
          </p:spPr>
          <p:txBody>
            <a:bodyPr/>
            <a:lstStyle/>
            <a:p>
              <a:endParaRPr lang="en-US"/>
            </a:p>
          </p:txBody>
        </p:sp>
        <p:sp>
          <p:nvSpPr>
            <p:cNvPr id="6" name="TextBox 6"/>
            <p:cNvSpPr txBox="1"/>
            <p:nvPr/>
          </p:nvSpPr>
          <p:spPr>
            <a:xfrm>
              <a:off x="0" y="-38100"/>
              <a:ext cx="4274726" cy="2200498"/>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 name="Freeform 7"/>
          <p:cNvSpPr/>
          <p:nvPr/>
        </p:nvSpPr>
        <p:spPr>
          <a:xfrm>
            <a:off x="421033" y="43650"/>
            <a:ext cx="1657944" cy="2244256"/>
          </a:xfrm>
          <a:custGeom>
            <a:avLst/>
            <a:gdLst/>
            <a:ahLst/>
            <a:cxnLst/>
            <a:rect l="l" t="t" r="r" b="b"/>
            <a:pathLst>
              <a:path w="1657944" h="2244256">
                <a:moveTo>
                  <a:pt x="0" y="0"/>
                </a:moveTo>
                <a:lnTo>
                  <a:pt x="1657945" y="0"/>
                </a:lnTo>
                <a:lnTo>
                  <a:pt x="1657945" y="2244257"/>
                </a:lnTo>
                <a:lnTo>
                  <a:pt x="0" y="2244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1872082" y="2192657"/>
            <a:ext cx="14543836" cy="1811020"/>
          </a:xfrm>
          <a:prstGeom prst="rect">
            <a:avLst/>
          </a:prstGeom>
        </p:spPr>
        <p:txBody>
          <a:bodyPr lIns="0" tIns="0" rIns="0" bIns="0" rtlCol="0" anchor="t">
            <a:spAutoFit/>
          </a:bodyPr>
          <a:lstStyle/>
          <a:p>
            <a:pPr algn="l">
              <a:lnSpc>
                <a:spcPts val="7279"/>
              </a:lnSpc>
              <a:spcBef>
                <a:spcPct val="0"/>
              </a:spcBef>
            </a:pPr>
            <a:r>
              <a:rPr lang="en-US" sz="5199" b="1" i="1">
                <a:solidFill>
                  <a:srgbClr val="D1584B"/>
                </a:solidFill>
                <a:latin typeface="Open Sans Bold Italics"/>
                <a:ea typeface="Open Sans Bold Italics"/>
                <a:cs typeface="Open Sans Bold Italics"/>
                <a:sym typeface="Open Sans Bold Italics"/>
              </a:rPr>
              <a:t>Quan sát hình 2, thảo luận về ý nghĩa của sự sinh sản ở người đối với xã hội.</a:t>
            </a:r>
          </a:p>
        </p:txBody>
      </p:sp>
      <p:pic>
        <p:nvPicPr>
          <p:cNvPr id="36" name="Picture 35">
            <a:extLst>
              <a:ext uri="{FF2B5EF4-FFF2-40B4-BE49-F238E27FC236}">
                <a16:creationId xmlns:a16="http://schemas.microsoft.com/office/drawing/2014/main" id="{111F49C2-58C8-E54D-B1D2-D87097E7AB13}"/>
              </a:ext>
            </a:extLst>
          </p:cNvPr>
          <p:cNvPicPr>
            <a:picLocks noChangeAspect="1"/>
          </p:cNvPicPr>
          <p:nvPr/>
        </p:nvPicPr>
        <p:blipFill>
          <a:blip r:embed="rId4"/>
          <a:stretch>
            <a:fillRect/>
          </a:stretch>
        </p:blipFill>
        <p:spPr>
          <a:xfrm>
            <a:off x="1671218" y="14215"/>
            <a:ext cx="14744700" cy="2501900"/>
          </a:xfrm>
          <a:prstGeom prst="rect">
            <a:avLst/>
          </a:prstGeom>
        </p:spPr>
      </p:pic>
      <p:grpSp>
        <p:nvGrpSpPr>
          <p:cNvPr id="37" name="Group 36">
            <a:extLst>
              <a:ext uri="{FF2B5EF4-FFF2-40B4-BE49-F238E27FC236}">
                <a16:creationId xmlns:a16="http://schemas.microsoft.com/office/drawing/2014/main" id="{BF319572-2205-2947-96B6-6988FC4578CD}"/>
              </a:ext>
            </a:extLst>
          </p:cNvPr>
          <p:cNvGrpSpPr/>
          <p:nvPr/>
        </p:nvGrpSpPr>
        <p:grpSpPr>
          <a:xfrm>
            <a:off x="4553990" y="3874484"/>
            <a:ext cx="10762209" cy="6125465"/>
            <a:chOff x="868680" y="3674192"/>
            <a:chExt cx="11408095" cy="6620428"/>
          </a:xfrm>
        </p:grpSpPr>
        <p:pic>
          <p:nvPicPr>
            <p:cNvPr id="38" name="Picture 37">
              <a:extLst>
                <a:ext uri="{FF2B5EF4-FFF2-40B4-BE49-F238E27FC236}">
                  <a16:creationId xmlns:a16="http://schemas.microsoft.com/office/drawing/2014/main" id="{4EBBC64B-0C47-BD48-ABC3-C6069F223C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80" y="5913120"/>
              <a:ext cx="11408095" cy="4381500"/>
            </a:xfrm>
            <a:prstGeom prst="rect">
              <a:avLst/>
            </a:prstGeom>
          </p:spPr>
        </p:pic>
        <p:pic>
          <p:nvPicPr>
            <p:cNvPr id="39" name="Picture 38">
              <a:extLst>
                <a:ext uri="{FF2B5EF4-FFF2-40B4-BE49-F238E27FC236}">
                  <a16:creationId xmlns:a16="http://schemas.microsoft.com/office/drawing/2014/main" id="{B408E089-BD94-814E-A95A-DA4F0CC8CC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3674192"/>
              <a:ext cx="10206405" cy="2088254"/>
            </a:xfrm>
            <a:prstGeom prst="rect">
              <a:avLst/>
            </a:prstGeom>
          </p:spPr>
        </p:pic>
      </p:gr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35</TotalTime>
  <Words>546</Words>
  <Application>Microsoft Office PowerPoint</Application>
  <PresentationFormat>Custom</PresentationFormat>
  <Paragraphs>24</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Open Sans Bold</vt:lpstr>
      <vt:lpstr>Open Sans Ultra-Bold</vt:lpstr>
      <vt:lpstr>Open Sans</vt:lpstr>
      <vt:lpstr>Arial</vt:lpstr>
      <vt:lpstr>Times New Roman</vt:lpstr>
      <vt:lpstr>SVN-Newton</vt:lpstr>
      <vt:lpstr>Open Sans Bold Italics</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Joints in the Human Body Science Educational Presentation in Orange, Gray, and Yellow Lined and Illustrative Style</dc:title>
  <dc:subject>9Slide.vn</dc:subject>
  <dc:creator>thaom</dc:creator>
  <dc:description>9Slide.vn</dc:description>
  <cp:lastModifiedBy>Thao Dao Thi Thu</cp:lastModifiedBy>
  <cp:revision>5</cp:revision>
  <dcterms:created xsi:type="dcterms:W3CDTF">2006-08-16T00:00:00Z</dcterms:created>
  <dcterms:modified xsi:type="dcterms:W3CDTF">2025-02-23T05:07:39Z</dcterms:modified>
  <cp:category>9Slide.vn</cp:category>
  <dc:identifier>DAGapgfkDuU</dc:identifier>
</cp:coreProperties>
</file>