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0" r:id="rId2"/>
    <p:sldId id="292" r:id="rId3"/>
    <p:sldId id="338" r:id="rId4"/>
    <p:sldId id="286" r:id="rId5"/>
    <p:sldId id="288" r:id="rId6"/>
    <p:sldId id="287" r:id="rId7"/>
    <p:sldId id="293" r:id="rId8"/>
    <p:sldId id="301" r:id="rId9"/>
    <p:sldId id="304" r:id="rId10"/>
    <p:sldId id="305" r:id="rId11"/>
    <p:sldId id="306" r:id="rId12"/>
    <p:sldId id="307" r:id="rId13"/>
    <p:sldId id="308" r:id="rId14"/>
    <p:sldId id="303" r:id="rId15"/>
  </p:sldIdLst>
  <p:sldSz cx="12192000" cy="6858000"/>
  <p:notesSz cx="6858000" cy="9144000"/>
  <p:custDataLst>
    <p:tags r:id="rId1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94" autoAdjust="0"/>
    <p:restoredTop sz="94660"/>
  </p:normalViewPr>
  <p:slideViewPr>
    <p:cSldViewPr snapToGrid="0">
      <p:cViewPr varScale="1">
        <p:scale>
          <a:sx n="70" d="100"/>
          <a:sy n="70" d="100"/>
        </p:scale>
        <p:origin x="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41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902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962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810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22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5437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42685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9932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84486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68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715" r:id="rId9"/>
    <p:sldLayoutId id="2147483714" r:id="rId10"/>
    <p:sldLayoutId id="2147483713" r:id="rId11"/>
    <p:sldLayoutId id="2147483712" r:id="rId12"/>
    <p:sldLayoutId id="2147483711" r:id="rId13"/>
    <p:sldLayoutId id="2147483710" r:id="rId14"/>
    <p:sldLayoutId id="2147483709" r:id="rId15"/>
    <p:sldLayoutId id="2147483679" r:id="rId16"/>
    <p:sldLayoutId id="2147483700" r:id="rId17"/>
    <p:sldLayoutId id="2147483704" r:id="rId18"/>
    <p:sldLayoutId id="2147483705" r:id="rId19"/>
    <p:sldLayoutId id="2147483716" r:id="rId20"/>
    <p:sldLayoutId id="2147483706" r:id="rId21"/>
    <p:sldLayoutId id="2147483719" r:id="rId22"/>
    <p:sldLayoutId id="2147483718" r:id="rId23"/>
    <p:sldLayoutId id="2147483717" r:id="rId24"/>
    <p:sldLayoutId id="2147483707" r:id="rId25"/>
    <p:sldLayoutId id="2147483708" r:id="rId26"/>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17.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21.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21.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slideLayout" Target="../slideLayouts/slideLayout21.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1.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3107421" y="290067"/>
            <a:ext cx="6755037"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3814128" y="3764222"/>
            <a:ext cx="5844222" cy="707886"/>
          </a:xfrm>
          <a:prstGeom prst="rect">
            <a:avLst/>
          </a:prstGeom>
          <a:noFill/>
        </p:spPr>
        <p:txBody>
          <a:bodyPr wrap="square" rtlCol="0">
            <a:spAutoFit/>
          </a:bodyPr>
          <a:lstStyle/>
          <a:p>
            <a:r>
              <a:rPr lang="en-US" sz="4000" dirty="0" err="1">
                <a:solidFill>
                  <a:schemeClr val="bg1"/>
                </a:solidFill>
                <a:latin typeface="+mj-lt"/>
              </a:rPr>
              <a:t>Tiết</a:t>
            </a:r>
            <a:r>
              <a:rPr lang="en-US" sz="4000" dirty="0">
                <a:solidFill>
                  <a:schemeClr val="bg1"/>
                </a:solidFill>
                <a:latin typeface="+mj-lt"/>
              </a:rPr>
              <a:t> 2- </a:t>
            </a:r>
            <a:r>
              <a:rPr lang="en-US" sz="4000" dirty="0" err="1">
                <a:solidFill>
                  <a:schemeClr val="bg1"/>
                </a:solidFill>
                <a:latin typeface="+mj-lt"/>
              </a:rPr>
              <a:t>Luyện</a:t>
            </a:r>
            <a:r>
              <a:rPr lang="en-US" sz="4000" dirty="0">
                <a:solidFill>
                  <a:schemeClr val="bg1"/>
                </a:solidFill>
                <a:latin typeface="+mj-lt"/>
              </a:rPr>
              <a:t> </a:t>
            </a:r>
            <a:r>
              <a:rPr lang="en-US" sz="4000" dirty="0" err="1">
                <a:solidFill>
                  <a:schemeClr val="bg1"/>
                </a:solidFill>
                <a:latin typeface="+mj-lt"/>
              </a:rPr>
              <a:t>tập</a:t>
            </a:r>
            <a:r>
              <a:rPr lang="en-US" sz="4000" dirty="0">
                <a:solidFill>
                  <a:schemeClr val="bg1"/>
                </a:solidFill>
                <a:latin typeface="+mj-lt"/>
              </a:rPr>
              <a:t> </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606"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832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1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221159" y="2069166"/>
            <a:ext cx="4437433" cy="707758"/>
          </a:xfrm>
          <a:prstGeom prst="rect">
            <a:avLst/>
          </a:prstGeom>
          <a:noFill/>
        </p:spPr>
        <p:txBody>
          <a:bodyPr wrap="none" rtlCol="0">
            <a:spAutoFit/>
          </a:bodyPr>
          <a:lstStyle/>
          <a:p>
            <a:r>
              <a:rPr lang="en-US" sz="3999" dirty="0">
                <a:solidFill>
                  <a:srgbClr val="00B0F0"/>
                </a:solidFill>
                <a:latin typeface="UTM Zebrawood" panose="02040603050506020204" pitchFamily="18" charset="0"/>
              </a:rPr>
              <a:t>YÊU CẦU CẦN ĐẠT</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dirty="0"/>
              <a:t>5</a:t>
            </a:r>
            <a:r>
              <a:rPr lang="en-US" sz="2400" dirty="0"/>
              <a:t>12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1305165"/>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 ?</a:t>
            </a:r>
          </a:p>
          <a:p>
            <a:pPr>
              <a:lnSpc>
                <a:spcPct val="150000"/>
              </a:lnSpc>
            </a:pPr>
            <a:r>
              <a:rPr lang="en-US" sz="2800" dirty="0"/>
              <a:t>  c)</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 name="INKNOELEADERBOARD" val="77374120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TotalTime>
  <Words>290</Words>
  <Application>Microsoft Office PowerPoint</Application>
  <PresentationFormat>Widescreen</PresentationFormat>
  <Paragraphs>65</Paragraphs>
  <Slides>14</Slides>
  <Notes>1</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等线</vt:lpstr>
      <vt:lpstr>Arial</vt:lpstr>
      <vt:lpstr>Calibri</vt:lpstr>
      <vt:lpstr>Times New Roman</vt:lpstr>
      <vt:lpstr>UTM Cookies</vt:lpstr>
      <vt:lpstr>UTM Zebrawood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197</cp:revision>
  <dcterms:created xsi:type="dcterms:W3CDTF">2021-06-02T01:34:28Z</dcterms:created>
  <dcterms:modified xsi:type="dcterms:W3CDTF">2022-03-09T03:34:32Z</dcterms:modified>
</cp:coreProperties>
</file>