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303" r:id="rId3"/>
    <p:sldId id="304" r:id="rId4"/>
    <p:sldId id="305" r:id="rId5"/>
    <p:sldId id="306" r:id="rId6"/>
    <p:sldId id="338" r:id="rId7"/>
    <p:sldId id="307" r:id="rId8"/>
    <p:sldId id="289" r:id="rId9"/>
    <p:sldId id="284" r:id="rId10"/>
    <p:sldId id="285" r:id="rId11"/>
    <p:sldId id="290" r:id="rId12"/>
    <p:sldId id="298" r:id="rId13"/>
    <p:sldId id="299" r:id="rId14"/>
    <p:sldId id="301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21.png"/><Relationship Id="rId2" Type="http://schemas.openxmlformats.org/officeDocument/2006/relationships/image" Target="../media/image35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+mj-lt"/>
              </a:rPr>
              <a:t> 1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/>
                <a:t>?.</a:t>
              </a:r>
              <a:endParaRPr lang="en-US" sz="2800" dirty="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80818" y="2069166"/>
            <a:ext cx="443743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294</Words>
  <Application>Microsoft Office PowerPoint</Application>
  <PresentationFormat>Widescreen</PresentationFormat>
  <Paragraphs>103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189</cp:revision>
  <dcterms:created xsi:type="dcterms:W3CDTF">2021-06-02T01:34:28Z</dcterms:created>
  <dcterms:modified xsi:type="dcterms:W3CDTF">2022-03-08T02:10:22Z</dcterms:modified>
</cp:coreProperties>
</file>