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1" r:id="rId2"/>
    <p:sldId id="305" r:id="rId3"/>
    <p:sldId id="306" r:id="rId4"/>
    <p:sldId id="307" r:id="rId5"/>
    <p:sldId id="292" r:id="rId6"/>
    <p:sldId id="338" r:id="rId7"/>
    <p:sldId id="286" r:id="rId8"/>
    <p:sldId id="288" r:id="rId9"/>
    <p:sldId id="287" r:id="rId10"/>
    <p:sldId id="293" r:id="rId11"/>
    <p:sldId id="300" r:id="rId12"/>
    <p:sldId id="303" r:id="rId13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000000"/>
    <a:srgbClr val="F8B1A9"/>
    <a:srgbClr val="DBEEF4"/>
    <a:srgbClr val="F15441"/>
    <a:srgbClr val="FFC000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25C0-93FD-4DA1-A5E8-9B3166E9D5F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CAC6-8848-4A0C-9E57-26B8B8270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0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1014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6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1" r:id="rId8"/>
    <p:sldLayoutId id="2147483692" r:id="rId9"/>
    <p:sldLayoutId id="2147483694" r:id="rId10"/>
    <p:sldLayoutId id="2147483693" r:id="rId11"/>
    <p:sldLayoutId id="214748370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  <p:sldLayoutId id="2147483704" r:id="rId24"/>
    <p:sldLayoutId id="2147483708" r:id="rId25"/>
    <p:sldLayoutId id="2147483707" r:id="rId26"/>
    <p:sldLayoutId id="2147483705" r:id="rId27"/>
    <p:sldLayoutId id="2147483706" r:id="rId28"/>
    <p:sldLayoutId id="214748370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6" y="1240"/>
            <a:ext cx="9141795" cy="6855520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1055441" y="1844824"/>
            <a:ext cx="92503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Chào mừng các con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</a:rPr>
              <a:t>đến với giờ học Toán!!!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54" y="4216123"/>
            <a:ext cx="2391539" cy="2671178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53" y="1241"/>
            <a:ext cx="1575692" cy="226899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26" y="1496717"/>
            <a:ext cx="1271022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ác</a:t>
            </a:r>
            <a:r>
              <a:rPr lang="en-US" sz="2800" dirty="0"/>
              <a:t> toa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480 kg, 400 kg </a:t>
            </a:r>
            <a:r>
              <a:rPr lang="en-US" sz="2800" dirty="0" err="1"/>
              <a:t>và</a:t>
            </a:r>
            <a:r>
              <a:rPr lang="en-US" sz="2800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923330"/>
            <a:chOff x="7921929" y="4098709"/>
            <a:chExt cx="1819813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923330"/>
            <a:chOff x="7921929" y="4098709"/>
            <a:chExt cx="1819813" cy="9233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166201"/>
            <a:ext cx="55919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87716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450…540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2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80… 30 + 70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A.=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4534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</a:p>
        </p:txBody>
      </p:sp>
    </p:spTree>
    <p:extLst>
      <p:ext uri="{BB962C8B-B14F-4D97-AF65-F5344CB8AC3E}">
        <p14:creationId xmlns:p14="http://schemas.microsoft.com/office/powerpoint/2010/main" val="9609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582" y="1062182"/>
            <a:ext cx="4174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–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38211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443743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Đ</a:t>
              </a:r>
              <a:r>
                <a:rPr lang="en-US" sz="3600" dirty="0"/>
                <a:t> / S 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&gt;  800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Đ</a:t>
            </a:r>
            <a:endParaRPr lang="en-VN" sz="40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kho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tảng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1279543783"/>
  <p:tag name="MMPROD_UIDATA" val="&lt;database version=&quot;10.0&quot;&gt;&lt;object type=&quot;1&quot; unique_id=&quot;10001&quot;&gt;&lt;object type=&quot;2&quot; unique_id=&quot;10144&quot;&gt;&lt;object type=&quot;3&quot; unique_id=&quot;10158&quot;&gt;&lt;property id=&quot;20148&quot; value=&quot;5&quot;/&gt;&lt;property id=&quot;20300&quot; value=&quot;Slide 5&quot;/&gt;&lt;property id=&quot;20307&quot; value=&quot;292&quot;/&gt;&lt;/object&gt;&lt;object type=&quot;3&quot; unique_id=&quot;10159&quot;&gt;&lt;property id=&quot;20148&quot; value=&quot;5&quot;/&gt;&lt;property id=&quot;20300&quot; value=&quot;Slide 6&quot;/&gt;&lt;property id=&quot;20307&quot; value=&quot;286&quot;/&gt;&lt;/object&gt;&lt;object type=&quot;3&quot; unique_id=&quot;10160&quot;&gt;&lt;property id=&quot;20148&quot; value=&quot;5&quot;/&gt;&lt;property id=&quot;20300&quot; value=&quot;Slide 7&quot;/&gt;&lt;property id=&quot;20307&quot; value=&quot;288&quot;/&gt;&lt;/object&gt;&lt;object type=&quot;3&quot; unique_id=&quot;10161&quot;&gt;&lt;property id=&quot;20148&quot; value=&quot;5&quot;/&gt;&lt;property id=&quot;20300&quot; value=&quot;Slide 8&quot;/&gt;&lt;property id=&quot;20307&quot; value=&quot;287&quot;/&gt;&lt;/object&gt;&lt;object type=&quot;3&quot; unique_id=&quot;10162&quot;&gt;&lt;property id=&quot;20148&quot; value=&quot;5&quot;/&gt;&lt;property id=&quot;20300&quot; value=&quot;Slide 9&quot;/&gt;&lt;property id=&quot;20307&quot; value=&quot;293&quot;/&gt;&lt;/object&gt;&lt;object type=&quot;3&quot; unique_id=&quot;10163&quot;&gt;&lt;property id=&quot;20148&quot; value=&quot;5&quot;/&gt;&lt;property id=&quot;20300&quot; value=&quot;Slide 10&quot;/&gt;&lt;property id=&quot;20307&quot; value=&quot;300&quot;/&gt;&lt;/object&gt;&lt;object type=&quot;3&quot; unique_id=&quot;10227&quot;&gt;&lt;property id=&quot;20148&quot; value=&quot;5&quot;/&gt;&lt;property id=&quot;20300&quot; value=&quot;Slide 1&quot;/&gt;&lt;property id=&quot;20307&quot; value=&quot;301&quot;/&gt;&lt;/object&gt;&lt;object type=&quot;3&quot; unique_id=&quot;10299&quot;&gt;&lt;property id=&quot;20148&quot; value=&quot;5&quot;/&gt;&lt;property id=&quot;20300&quot; value=&quot;Slide 11&quot;/&gt;&lt;property id=&quot;20307&quot; value=&quot;303&quot;/&gt;&lt;/object&gt;&lt;object type=&quot;3&quot; unique_id=&quot;10401&quot;&gt;&lt;property id=&quot;20148&quot; value=&quot;5&quot;/&gt;&lt;property id=&quot;20300&quot; value=&quot;Slide 2&quot;/&gt;&lt;property id=&quot;20307&quot; value=&quot;305&quot;/&gt;&lt;/object&gt;&lt;object type=&quot;3&quot; unique_id=&quot;10402&quot;&gt;&lt;property id=&quot;20148&quot; value=&quot;5&quot;/&gt;&lt;property id=&quot;20300&quot; value=&quot;Slide 3&quot;/&gt;&lt;property id=&quot;20307&quot; value=&quot;306&quot;/&gt;&lt;/object&gt;&lt;object type=&quot;3&quot; unique_id=&quot;10403&quot;&gt;&lt;property id=&quot;20148&quot; value=&quot;5&quot;/&gt;&lt;property id=&quot;20300&quot; value=&quot;Slide 4&quot;/&gt;&lt;property id=&quot;20307&quot; value=&quot;307&quot;/&gt;&lt;/object&gt;&lt;/object&gt;&lt;object type=&quot;8&quot; unique_id=&quot;101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269</Words>
  <Application>Microsoft Office PowerPoint</Application>
  <PresentationFormat>Widescreen</PresentationFormat>
  <Paragraphs>55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UTM Cookies</vt:lpstr>
      <vt:lpstr>UTM Zebrawood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148</cp:revision>
  <dcterms:created xsi:type="dcterms:W3CDTF">2021-06-02T01:34:28Z</dcterms:created>
  <dcterms:modified xsi:type="dcterms:W3CDTF">2024-03-04T02:56:49Z</dcterms:modified>
</cp:coreProperties>
</file>