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7" r:id="rId4"/>
    <p:sldId id="268" r:id="rId5"/>
    <p:sldId id="270" r:id="rId6"/>
    <p:sldId id="257" r:id="rId7"/>
    <p:sldId id="258" r:id="rId8"/>
    <p:sldId id="259" r:id="rId9"/>
    <p:sldId id="271" r:id="rId10"/>
    <p:sldId id="260" r:id="rId11"/>
    <p:sldId id="272" r:id="rId12"/>
    <p:sldId id="261" r:id="rId13"/>
    <p:sldId id="273" r:id="rId14"/>
    <p:sldId id="262" r:id="rId15"/>
    <p:sldId id="264" r:id="rId16"/>
    <p:sldId id="26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A8CBBB5-51A6-41B9-88FA-41226DF60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8" y="1625601"/>
            <a:ext cx="10103554" cy="29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CFABBD-1001-48A6-A71A-7E6894243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9" y="565495"/>
            <a:ext cx="9766324" cy="1247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677898-8273-47A9-8853-6909863B3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3" y="2128008"/>
            <a:ext cx="51339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E79735-A859-48BD-9B67-251BF9D5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89" y="618926"/>
            <a:ext cx="10171289" cy="275707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4F536B0-9095-4F5C-AB90-E73D95FF7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4245" y="3747823"/>
            <a:ext cx="9982377" cy="26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E49E3F-4710-4F61-B001-FCA5A5874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34" y="377893"/>
            <a:ext cx="9893599" cy="1292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5AD800-76C2-4DB2-9ACC-30658138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94" y="1670755"/>
            <a:ext cx="9890839" cy="43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33CC6EE-F9D6-4E06-9C28-B0F839B2D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578" y="1772356"/>
            <a:ext cx="9652000" cy="28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EBA44C-4FEF-4CC2-B15C-87F5597DB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93" y="407133"/>
            <a:ext cx="9692148" cy="1095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C22E12-1BC3-4A90-80CE-2E6AFE3EF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93" y="1993547"/>
            <a:ext cx="9198674" cy="42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EA345E-4F66-4DBE-AF9A-215B1C2B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22" y="993422"/>
            <a:ext cx="8277034" cy="51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98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C7FCE6-D166-44F6-932B-02421F5E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27" y="425012"/>
            <a:ext cx="10382873" cy="13049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9DBA5FC-8E99-4A64-9705-62FB3A9AD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733" y="1729937"/>
            <a:ext cx="9256889" cy="36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EDAE6D-DC78-401A-8472-03E1589F6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090" y="666044"/>
            <a:ext cx="10193866" cy="58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D7B489-7AA4-4A46-BB7C-857709D3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41" y="712303"/>
            <a:ext cx="9804392" cy="8477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BC3C15F-23C6-471B-8CD3-55CF5D55B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778" y="1738489"/>
            <a:ext cx="10058399" cy="44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EE4BB0-56D6-4C31-A390-93DAF5D7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7" y="647845"/>
            <a:ext cx="343852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8B8C68-A0EF-4DB6-A0CF-2B9DB939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7" y="2498164"/>
            <a:ext cx="51339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B347FA-8508-47D1-9A38-AF4AAAFF5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56" y="633412"/>
            <a:ext cx="9223021" cy="3457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BF8788-4912-49E6-A2FA-68E62887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56" y="4222045"/>
            <a:ext cx="8794044" cy="17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ED83E9-903C-4834-9DFB-09B58D3B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52" y="327370"/>
            <a:ext cx="10512970" cy="172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C771FA-C18E-4860-8F1D-D0AACF9C3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2" y="2517913"/>
            <a:ext cx="9381067" cy="35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48B185-1491-4FA6-B2C7-889B1202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5" y="556453"/>
            <a:ext cx="4352925" cy="6572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1F00C5A-A9B8-482F-A693-E9629D953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915" y="2559667"/>
            <a:ext cx="54197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6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14</cp:revision>
  <dcterms:created xsi:type="dcterms:W3CDTF">2020-09-13T11:39:07Z</dcterms:created>
  <dcterms:modified xsi:type="dcterms:W3CDTF">2020-09-21T00:37:16Z</dcterms:modified>
</cp:coreProperties>
</file>