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0" r:id="rId5"/>
    <p:sldId id="271" r:id="rId6"/>
    <p:sldId id="272" r:id="rId7"/>
    <p:sldId id="258" r:id="rId8"/>
    <p:sldId id="273" r:id="rId9"/>
    <p:sldId id="260" r:id="rId10"/>
    <p:sldId id="261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653F34-43FB-4B37-AE07-87DB9D82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56" y="343935"/>
            <a:ext cx="10150544" cy="521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8F04C3-31B8-4740-8609-6125F468C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22" y="756358"/>
            <a:ext cx="9624645" cy="15691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591A48-5F6B-4772-8570-7118C35F9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72" y="2741075"/>
            <a:ext cx="5019675" cy="32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D3D46C-EB0E-4DE7-9BBC-75A40608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78" y="1625601"/>
            <a:ext cx="9110133" cy="33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C08C1C-712F-4D1D-8EE2-8E0276D24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44" y="609600"/>
            <a:ext cx="10302178" cy="2466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1E4945-0C9E-4AE5-A4F1-EECC83EF7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44" y="3183467"/>
            <a:ext cx="10302178" cy="32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B4BDAB-3328-4AD1-BC4A-708788D55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17" y="499357"/>
            <a:ext cx="5193772" cy="2853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193CE1-9556-46E1-9396-54767F012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184" y="499357"/>
            <a:ext cx="5193772" cy="2853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2E713C-2E73-41D0-AC91-2D5A4C9AC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17" y="3565613"/>
            <a:ext cx="5193772" cy="2812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3FE816-B0D4-47E7-A937-CA6E068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651" y="3565613"/>
            <a:ext cx="5193772" cy="26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49A58F6-A953-4603-84AC-076DEF8C3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667" y="330375"/>
            <a:ext cx="4865511" cy="2819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8430FE-72BC-4D9D-80A3-ECA27AA5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44" y="330375"/>
            <a:ext cx="4696178" cy="2717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CCE3F9-0269-4129-A89A-12ECDC72E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92" y="3344509"/>
            <a:ext cx="4823708" cy="2717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B830B3-7F6E-40DC-8598-0723EA6F5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349" y="3344509"/>
            <a:ext cx="4570767" cy="26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53AF1BA-E643-4147-80A5-A2D3281F7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089" y="422987"/>
            <a:ext cx="4797778" cy="2625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325D29-E181-479E-8F90-EB2C16C20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99" y="422987"/>
            <a:ext cx="4851577" cy="2525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08B5C1-6F8D-4988-9444-E1719D5C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70" y="3517723"/>
            <a:ext cx="4817005" cy="2646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C21E01-59A6-4A4B-A388-B1DA4EF7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599" y="3638725"/>
            <a:ext cx="4627828" cy="24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2740746-697E-4553-B1D9-DF4F39238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356" y="2099733"/>
            <a:ext cx="9651999" cy="23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1C5EF6-BE25-41AC-959B-AB2342B53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98" y="662815"/>
            <a:ext cx="9946102" cy="1000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998AD5-40D9-4B25-B85D-08C18E180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8" y="2014330"/>
            <a:ext cx="9866489" cy="33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BEFB341-92B9-40D4-AE91-CE3CDCD85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022" y="1490133"/>
            <a:ext cx="10160000" cy="33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706B24-54FF-4572-AFD2-3C0CDC3F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73" y="519288"/>
            <a:ext cx="8660994" cy="1400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DD98DA-51AB-4F95-8891-ADEF29E1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88" y="2145955"/>
            <a:ext cx="8405445" cy="227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12</cp:revision>
  <dcterms:created xsi:type="dcterms:W3CDTF">2020-09-13T11:39:07Z</dcterms:created>
  <dcterms:modified xsi:type="dcterms:W3CDTF">2020-09-21T00:28:06Z</dcterms:modified>
</cp:coreProperties>
</file>