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5"/>
  </p:notesMasterIdLst>
  <p:sldIdLst>
    <p:sldId id="369" r:id="rId2"/>
    <p:sldId id="317" r:id="rId3"/>
    <p:sldId id="362" r:id="rId4"/>
    <p:sldId id="363" r:id="rId5"/>
    <p:sldId id="258" r:id="rId6"/>
    <p:sldId id="318" r:id="rId7"/>
    <p:sldId id="2007577152" r:id="rId8"/>
    <p:sldId id="321" r:id="rId9"/>
    <p:sldId id="322" r:id="rId10"/>
    <p:sldId id="261" r:id="rId11"/>
    <p:sldId id="352" r:id="rId12"/>
    <p:sldId id="364" r:id="rId13"/>
    <p:sldId id="325" r:id="rId14"/>
    <p:sldId id="365" r:id="rId15"/>
    <p:sldId id="355" r:id="rId16"/>
    <p:sldId id="356" r:id="rId17"/>
    <p:sldId id="366" r:id="rId18"/>
    <p:sldId id="358" r:id="rId19"/>
    <p:sldId id="329" r:id="rId20"/>
    <p:sldId id="330" r:id="rId21"/>
    <p:sldId id="367" r:id="rId22"/>
    <p:sldId id="331" r:id="rId23"/>
    <p:sldId id="360" r:id="rId24"/>
    <p:sldId id="370" r:id="rId25"/>
    <p:sldId id="359" r:id="rId26"/>
    <p:sldId id="334" r:id="rId27"/>
    <p:sldId id="372" r:id="rId28"/>
    <p:sldId id="335" r:id="rId29"/>
    <p:sldId id="290" r:id="rId30"/>
    <p:sldId id="2007577153" r:id="rId31"/>
    <p:sldId id="2007577154" r:id="rId32"/>
    <p:sldId id="2007577155" r:id="rId33"/>
    <p:sldId id="2007577156" r:id="rId34"/>
  </p:sldIdLst>
  <p:sldSz cx="9144000" cy="5143500" type="screen16x9"/>
  <p:notesSz cx="6858000" cy="9144000"/>
  <p:embeddedFontLst>
    <p:embeddedFont>
      <p:font typeface="Amazone" panose="03020702060507090A04" pitchFamily="66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HP001 4 hàng" panose="020B0603050302020204" pitchFamily="34" charset="0"/>
      <p:regular r:id="rId45"/>
      <p:bold r:id="rId46"/>
    </p:embeddedFont>
    <p:embeddedFont>
      <p:font typeface="Patrick Hand" panose="020B0604020202020204" charset="0"/>
      <p:regular r:id="rId47"/>
    </p:embeddedFont>
    <p:embeddedFont>
      <p:font typeface="Patrick Hand SC" panose="020B0604020202020204" charset="0"/>
      <p:regular r:id="rId48"/>
    </p:embeddedFont>
    <p:embeddedFont>
      <p:font typeface="UTM Avo" panose="02040603050506020204" pitchFamily="18" charset="0"/>
      <p:regular r:id="rId49"/>
      <p:bold r:id="rId50"/>
      <p:italic r:id="rId51"/>
      <p:boldItalic r:id="rId52"/>
    </p:embeddedFont>
    <p:embeddedFont>
      <p:font typeface="UTM Cookies" panose="02040603050506020204" pitchFamily="18" charset="0"/>
      <p:regular r:id="rId53"/>
    </p:embeddedFont>
  </p:embeddedFontLst>
  <p:custDataLst>
    <p:tags r:id="rId5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6" d="100"/>
          <a:sy n="96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8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0959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230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612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038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8146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9108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927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8562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288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5557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732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3476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804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18681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42866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324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13002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16692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91691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164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5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4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1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372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74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09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49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0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93819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00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292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1105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034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422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761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6" r:id="rId3"/>
    <p:sldLayoutId id="2147483715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6" r:id="rId10"/>
    <p:sldLayoutId id="2147483704" r:id="rId11"/>
    <p:sldLayoutId id="2147483702" r:id="rId12"/>
    <p:sldLayoutId id="2147483701" r:id="rId13"/>
    <p:sldLayoutId id="2147483696" r:id="rId14"/>
    <p:sldLayoutId id="2147483695" r:id="rId15"/>
    <p:sldLayoutId id="2147483694" r:id="rId16"/>
    <p:sldLayoutId id="2147483693" r:id="rId17"/>
    <p:sldLayoutId id="2147483692" r:id="rId18"/>
    <p:sldLayoutId id="2147483690" r:id="rId19"/>
    <p:sldLayoutId id="2147483689" r:id="rId20"/>
    <p:sldLayoutId id="2147483688" r:id="rId21"/>
    <p:sldLayoutId id="2147483687" r:id="rId22"/>
    <p:sldLayoutId id="2147483686" r:id="rId23"/>
    <p:sldLayoutId id="2147483685" r:id="rId24"/>
    <p:sldLayoutId id="2147483684" r:id="rId25"/>
    <p:sldLayoutId id="2147483683" r:id="rId26"/>
    <p:sldLayoutId id="2147483682" r:id="rId27"/>
    <p:sldLayoutId id="2147483655" r:id="rId28"/>
    <p:sldLayoutId id="2147483657" r:id="rId29"/>
    <p:sldLayoutId id="2147483658" r:id="rId30"/>
    <p:sldLayoutId id="2147483714" r:id="rId31"/>
    <p:sldLayoutId id="2147483708" r:id="rId32"/>
    <p:sldLayoutId id="2147483707" r:id="rId33"/>
    <p:sldLayoutId id="2147483705" r:id="rId34"/>
    <p:sldLayoutId id="2147483703" r:id="rId35"/>
    <p:sldLayoutId id="2147483700" r:id="rId36"/>
    <p:sldLayoutId id="2147483699" r:id="rId37"/>
    <p:sldLayoutId id="2147483698" r:id="rId38"/>
    <p:sldLayoutId id="2147483697" r:id="rId39"/>
    <p:sldLayoutId id="2147483691" r:id="rId40"/>
    <p:sldLayoutId id="2147483681" r:id="rId41"/>
    <p:sldLayoutId id="2147483676" r:id="rId42"/>
    <p:sldLayoutId id="2147483679" r:id="rId43"/>
    <p:sldLayoutId id="2147483680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2" y="372138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690" y="1658679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65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26" y="1382856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6488" y="3244060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86683" y="15280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979656" y="154383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188593" y="3736503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67566" y="1443033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57104" y="1965492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23460" y="3229730"/>
            <a:ext cx="8326862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ra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giẫm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820273" y="371329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289784" y="4109994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9911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59911" y="1224342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23610" y="354363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5791" y="1302825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5975" y="1398217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15791" y="2474960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3722" y="2622670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Tieng-khoc-nac-thut-thit-www_tiengdong_com">
            <a:hlinkClick r:id="" action="ppaction://media"/>
            <a:extLst>
              <a:ext uri="{FF2B5EF4-FFF2-40B4-BE49-F238E27FC236}">
                <a16:creationId xmlns:a16="http://schemas.microsoft.com/office/drawing/2014/main" id="{83B79B1B-9343-466D-AD08-037DCB597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7960" y="3617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84566" y="79278"/>
            <a:ext cx="195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toàn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bài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484" y="3573498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0373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9689" y="358343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00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50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759" y="43681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E808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114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753696"/>
            <a:ext cx="8470486" cy="580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8094" y="781902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56162" y="1448311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154307" y="1350131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431962" y="1333741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045769" y="1902070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023819" y="1935092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002420" y="2489099"/>
            <a:ext cx="218957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031606" y="2490953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B2C7B7-C75B-4F58-A280-592E48D66115}"/>
              </a:ext>
            </a:extLst>
          </p:cNvPr>
          <p:cNvGrpSpPr/>
          <p:nvPr/>
        </p:nvGrpSpPr>
        <p:grpSpPr>
          <a:xfrm>
            <a:off x="1560944" y="3579201"/>
            <a:ext cx="7180509" cy="1015663"/>
            <a:chOff x="1560944" y="3579201"/>
            <a:chExt cx="7180509" cy="10156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F7D251-E950-44D4-B4C1-A7416B187529}"/>
                </a:ext>
              </a:extLst>
            </p:cNvPr>
            <p:cNvSpPr/>
            <p:nvPr/>
          </p:nvSpPr>
          <p:spPr>
            <a:xfrm>
              <a:off x="1899664" y="3579201"/>
              <a:ext cx="68417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latin typeface="UTM Avo" panose="02040603050506020204" pitchFamily="18" charset="0"/>
                </a:rPr>
                <a:t>Mùa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xuân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đã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đến</a:t>
              </a:r>
              <a:r>
                <a:rPr lang="en-US" sz="2000" dirty="0">
                  <a:latin typeface="UTM Avo" panose="02040603050506020204" pitchFamily="18" charset="0"/>
                </a:rPr>
                <a:t>. </a:t>
              </a:r>
              <a:r>
                <a:rPr lang="en-US" sz="2000" dirty="0" err="1">
                  <a:latin typeface="UTM Avo" panose="02040603050506020204" pitchFamily="18" charset="0"/>
                </a:rPr>
                <a:t>Cỏ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trong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công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viên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bừng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tỉnh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giấc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ngủ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đông</a:t>
              </a:r>
              <a:r>
                <a:rPr lang="en-US" sz="2000" dirty="0">
                  <a:latin typeface="UTM Avo" panose="02040603050506020204" pitchFamily="18" charset="0"/>
                </a:rPr>
                <a:t>. </a:t>
              </a:r>
              <a:r>
                <a:rPr lang="en-US" sz="2000" dirty="0" err="1">
                  <a:latin typeface="UTM Avo" panose="02040603050506020204" pitchFamily="18" charset="0"/>
                </a:rPr>
                <a:t>Từng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đàn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én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từ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phương</a:t>
              </a:r>
              <a:r>
                <a:rPr lang="en-US" sz="2000" dirty="0">
                  <a:latin typeface="UTM Avo" panose="02040603050506020204" pitchFamily="18" charset="0"/>
                </a:rPr>
                <a:t> Nam </a:t>
              </a:r>
              <a:r>
                <a:rPr lang="en-US" sz="2000" dirty="0" err="1">
                  <a:latin typeface="UTM Avo" panose="02040603050506020204" pitchFamily="18" charset="0"/>
                </a:rPr>
                <a:t>trở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về</a:t>
              </a:r>
              <a:r>
                <a:rPr lang="en-US" sz="2000" dirty="0">
                  <a:latin typeface="UTM Avo" panose="02040603050506020204" pitchFamily="18" charset="0"/>
                </a:rPr>
                <a:t>. </a:t>
              </a:r>
              <a:r>
                <a:rPr lang="en-US" sz="2000" dirty="0" err="1">
                  <a:latin typeface="UTM Avo" panose="02040603050506020204" pitchFamily="18" charset="0"/>
                </a:rPr>
                <a:t>Trẻ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em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chơi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đùa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dưới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ánh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mặt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trời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ấm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áp</a:t>
              </a:r>
              <a:r>
                <a:rPr lang="en-US" sz="20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6ACA2D-0DC2-4E9B-98EF-F12AA9EC1734}"/>
                </a:ext>
              </a:extLst>
            </p:cNvPr>
            <p:cNvSpPr/>
            <p:nvPr/>
          </p:nvSpPr>
          <p:spPr>
            <a:xfrm>
              <a:off x="1560944" y="3645658"/>
              <a:ext cx="307257" cy="31608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accent3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3211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14: </a:t>
            </a:r>
            <a:br>
              <a:rPr lang="en-US" sz="6000" dirty="0"/>
            </a:br>
            <a:r>
              <a:rPr lang="en-US" sz="6000" dirty="0"/>
              <a:t>CỎ NON CƯỜI RỒI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56369" y="863133"/>
            <a:ext cx="8273509" cy="715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4666" y="909770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6201" y="1698312"/>
            <a:ext cx="6694939" cy="907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69A78B-A8AB-4191-838B-9B76553CEFE7}"/>
              </a:ext>
            </a:extLst>
          </p:cNvPr>
          <p:cNvGrpSpPr/>
          <p:nvPr/>
        </p:nvGrpSpPr>
        <p:grpSpPr>
          <a:xfrm>
            <a:off x="1706346" y="2749527"/>
            <a:ext cx="6834454" cy="2031325"/>
            <a:chOff x="1706346" y="2749527"/>
            <a:chExt cx="6834454" cy="20313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64C7B8-8568-47AD-B107-4A8788A21BBF}"/>
                </a:ext>
              </a:extLst>
            </p:cNvPr>
            <p:cNvSpPr/>
            <p:nvPr/>
          </p:nvSpPr>
          <p:spPr>
            <a:xfrm>
              <a:off x="1976017" y="2749527"/>
              <a:ext cx="656478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err="1">
                  <a:latin typeface="UTM Avo" panose="02040603050506020204" pitchFamily="18" charset="0"/>
                </a:rPr>
                <a:t>Một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hôm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chị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đang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sửa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soạn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ngủ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thì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nghe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thấy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khóc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thút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thít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Lần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theo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khóc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tìm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đến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công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viên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nhỏ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Thấy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một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cây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 non </a:t>
              </a:r>
              <a:r>
                <a:rPr lang="en-US" dirty="0" err="1">
                  <a:latin typeface="UTM Avo" panose="02040603050506020204" pitchFamily="18" charset="0"/>
                </a:rPr>
                <a:t>đang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khóc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hỏi</a:t>
              </a:r>
              <a:r>
                <a:rPr lang="en-US" dirty="0">
                  <a:latin typeface="UTM Avo" panose="02040603050506020204" pitchFamily="18" charset="0"/>
                </a:rPr>
                <a:t>: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-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bị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ốm</a:t>
              </a:r>
              <a:r>
                <a:rPr lang="en-US" dirty="0">
                  <a:latin typeface="UTM Avo" panose="02040603050506020204" pitchFamily="18" charset="0"/>
                </a:rPr>
                <a:t> à?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 non </a:t>
              </a:r>
              <a:r>
                <a:rPr lang="en-US" dirty="0" err="1">
                  <a:latin typeface="UTM Avo" panose="02040603050506020204" pitchFamily="18" charset="0"/>
                </a:rPr>
                <a:t>khóc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nấc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lên</a:t>
              </a:r>
              <a:r>
                <a:rPr lang="en-US" dirty="0">
                  <a:latin typeface="UTM Avo" panose="02040603050506020204" pitchFamily="18" charset="0"/>
                </a:rPr>
                <a:t>: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- </a:t>
              </a:r>
              <a:r>
                <a:rPr lang="en-US" dirty="0" err="1">
                  <a:latin typeface="UTM Avo" panose="02040603050506020204" pitchFamily="18" charset="0"/>
                </a:rPr>
                <a:t>Chị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ơi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không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đứng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thẳng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được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nữa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Các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nhỏ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đã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đến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đây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chơi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đùa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giẫm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lặng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một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phút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rồi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bỗng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reo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lên</a:t>
              </a:r>
              <a:r>
                <a:rPr lang="en-US" dirty="0">
                  <a:latin typeface="UTM Avo" panose="02040603050506020204" pitchFamily="18" charset="0"/>
                </a:rPr>
                <a:t>: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- </a:t>
              </a:r>
              <a:r>
                <a:rPr lang="en-US" dirty="0" err="1">
                  <a:latin typeface="UTM Avo" panose="02040603050506020204" pitchFamily="18" charset="0"/>
                </a:rPr>
                <a:t>Đừng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khóc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nữa</a:t>
              </a:r>
              <a:r>
                <a:rPr lang="en-US" dirty="0">
                  <a:latin typeface="UTM Avo" panose="02040603050506020204" pitchFamily="18" charset="0"/>
                </a:rPr>
                <a:t>! </a:t>
              </a:r>
              <a:r>
                <a:rPr lang="en-US" dirty="0" err="1">
                  <a:latin typeface="UTM Avo" panose="02040603050506020204" pitchFamily="18" charset="0"/>
                </a:rPr>
                <a:t>Chị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sẽ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giúp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7EA6A4-2CEB-435A-8199-B3E17F3620B0}"/>
                </a:ext>
              </a:extLst>
            </p:cNvPr>
            <p:cNvSpPr/>
            <p:nvPr/>
          </p:nvSpPr>
          <p:spPr>
            <a:xfrm>
              <a:off x="1706346" y="2749527"/>
              <a:ext cx="307257" cy="31608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accent3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88081" y="773908"/>
            <a:ext cx="8273509" cy="591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81056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39598" y="1435275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FE2206-F469-491C-9604-D1FED467C6FA}"/>
              </a:ext>
            </a:extLst>
          </p:cNvPr>
          <p:cNvGrpSpPr/>
          <p:nvPr/>
        </p:nvGrpSpPr>
        <p:grpSpPr>
          <a:xfrm>
            <a:off x="1741004" y="3452279"/>
            <a:ext cx="6965756" cy="1170334"/>
            <a:chOff x="1741004" y="3452279"/>
            <a:chExt cx="6965756" cy="1170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4A9CD3-FBB1-43CA-A744-93AF22182010}"/>
                </a:ext>
              </a:extLst>
            </p:cNvPr>
            <p:cNvSpPr/>
            <p:nvPr/>
          </p:nvSpPr>
          <p:spPr>
            <a:xfrm>
              <a:off x="1977170" y="3453062"/>
              <a:ext cx="672959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err="1">
                  <a:latin typeface="UTM Avo" panose="02040603050506020204" pitchFamily="18" charset="0"/>
                </a:rPr>
                <a:t>Thế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rồi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kêu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gọi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thêm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rất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nhiều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của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mình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Suốt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đêm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cả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đàn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ra </a:t>
              </a:r>
              <a:r>
                <a:rPr lang="en-US" dirty="0" err="1">
                  <a:latin typeface="UTM Avo" panose="02040603050506020204" pitchFamily="18" charset="0"/>
                </a:rPr>
                <a:t>sức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tìm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khô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tết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thành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dòng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chữ</a:t>
              </a:r>
              <a:r>
                <a:rPr lang="en-US" dirty="0">
                  <a:latin typeface="UTM Avo" panose="02040603050506020204" pitchFamily="18" charset="0"/>
                </a:rPr>
                <a:t> “</a:t>
              </a:r>
              <a:r>
                <a:rPr lang="en-US" dirty="0" err="1">
                  <a:latin typeface="UTM Avo" panose="02040603050506020204" pitchFamily="18" charset="0"/>
                </a:rPr>
                <a:t>Không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giẫm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chân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!” </a:t>
              </a:r>
              <a:r>
                <a:rPr lang="en-US" dirty="0" err="1">
                  <a:latin typeface="UTM Avo" panose="02040603050506020204" pitchFamily="18" charset="0"/>
                </a:rPr>
                <a:t>đặt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cạnh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bãi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Xong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việc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tươi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cười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bảo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 non: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 - </a:t>
              </a:r>
              <a:r>
                <a:rPr lang="en-US" dirty="0" err="1">
                  <a:latin typeface="UTM Avo" panose="02040603050506020204" pitchFamily="18" charset="0"/>
                </a:rPr>
                <a:t>Từ</a:t>
              </a:r>
              <a:r>
                <a:rPr lang="en-US" dirty="0">
                  <a:latin typeface="UTM Avo" panose="02040603050506020204" pitchFamily="18" charset="0"/>
                </a:rPr>
                <a:t> nay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yên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tâm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rồi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  <a:r>
                <a:rPr lang="en-US" dirty="0" err="1">
                  <a:latin typeface="UTM Avo" panose="02040603050506020204" pitchFamily="18" charset="0"/>
                </a:rPr>
                <a:t>Không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còn</a:t>
              </a:r>
              <a:r>
                <a:rPr lang="en-US" dirty="0">
                  <a:latin typeface="UTM Avo" panose="02040603050506020204" pitchFamily="18" charset="0"/>
                </a:rPr>
                <a:t> ai </a:t>
              </a:r>
              <a:r>
                <a:rPr lang="en-US" dirty="0" err="1">
                  <a:latin typeface="UTM Avo" panose="02040603050506020204" pitchFamily="18" charset="0"/>
                </a:rPr>
                <a:t>giẫm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lên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em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nữa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đâu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</a:p>
            <a:p>
              <a:pPr algn="just"/>
              <a:r>
                <a:rPr lang="en-US" dirty="0">
                  <a:latin typeface="UTM Avo" panose="02040603050506020204" pitchFamily="18" charset="0"/>
                </a:rPr>
                <a:t>     </a:t>
              </a:r>
              <a:r>
                <a:rPr lang="en-US" dirty="0" err="1">
                  <a:latin typeface="UTM Avo" panose="02040603050506020204" pitchFamily="18" charset="0"/>
                </a:rPr>
                <a:t>Cỏ</a:t>
              </a:r>
              <a:r>
                <a:rPr lang="en-US" dirty="0">
                  <a:latin typeface="UTM Avo" panose="02040603050506020204" pitchFamily="18" charset="0"/>
                </a:rPr>
                <a:t> non </a:t>
              </a:r>
              <a:r>
                <a:rPr lang="en-US" dirty="0" err="1">
                  <a:latin typeface="UTM Avo" panose="02040603050506020204" pitchFamily="18" charset="0"/>
                </a:rPr>
                <a:t>nhoẻn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miệng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cười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cảm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ơn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chị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én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nâu</a:t>
              </a:r>
              <a:r>
                <a:rPr lang="en-US" dirty="0"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DF7DE19-839E-4A5E-A4D9-4BC80FA089BB}"/>
                </a:ext>
              </a:extLst>
            </p:cNvPr>
            <p:cNvSpPr/>
            <p:nvPr/>
          </p:nvSpPr>
          <p:spPr>
            <a:xfrm>
              <a:off x="1741004" y="3452279"/>
              <a:ext cx="290996" cy="31608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7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67735" y="766362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6358" y="783032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9181" y="1879150"/>
            <a:ext cx="2914421" cy="622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9005" y="1894337"/>
            <a:ext cx="2316429" cy="622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870476" y="1856771"/>
            <a:ext cx="2914419" cy="622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20936-A787-4F8A-B8B9-7FCCCC3B6776}"/>
              </a:ext>
            </a:extLst>
          </p:cNvPr>
          <p:cNvGrpSpPr/>
          <p:nvPr/>
        </p:nvGrpSpPr>
        <p:grpSpPr>
          <a:xfrm>
            <a:off x="151206" y="2608230"/>
            <a:ext cx="8694469" cy="2296795"/>
            <a:chOff x="151206" y="2608230"/>
            <a:chExt cx="8694469" cy="229679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72C2EB5-C0B2-491E-8AA9-4C8457243882}"/>
                </a:ext>
              </a:extLst>
            </p:cNvPr>
            <p:cNvGrpSpPr/>
            <p:nvPr/>
          </p:nvGrpSpPr>
          <p:grpSpPr>
            <a:xfrm>
              <a:off x="151206" y="2608230"/>
              <a:ext cx="4742757" cy="420026"/>
              <a:chOff x="424454" y="10104316"/>
              <a:chExt cx="7022013" cy="73837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C4FEF3A-B57E-494E-A350-FE079D7D3ABA}"/>
                  </a:ext>
                </a:extLst>
              </p:cNvPr>
              <p:cNvSpPr/>
              <p:nvPr/>
            </p:nvSpPr>
            <p:spPr>
              <a:xfrm>
                <a:off x="881684" y="11443785"/>
                <a:ext cx="656478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err="1">
                    <a:latin typeface="UTM Avo" panose="02040603050506020204" pitchFamily="18" charset="0"/>
                  </a:rPr>
                  <a:t>Một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hôm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chị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đang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sửa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soạn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ngủ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thì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nghe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thấy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tiếng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khóc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thút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thít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Lần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theo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tiếng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khóc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tìm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đến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công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viên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nhỏ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Thấy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một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cây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 non </a:t>
                </a:r>
                <a:r>
                  <a:rPr lang="en-US" dirty="0" err="1">
                    <a:latin typeface="UTM Avo" panose="02040603050506020204" pitchFamily="18" charset="0"/>
                  </a:rPr>
                  <a:t>đang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khóc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hỏi</a:t>
                </a:r>
                <a:r>
                  <a:rPr lang="en-US" dirty="0"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-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bị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ốm</a:t>
                </a:r>
                <a:r>
                  <a:rPr lang="en-US" dirty="0">
                    <a:latin typeface="UTM Avo" panose="02040603050506020204" pitchFamily="18" charset="0"/>
                  </a:rPr>
                  <a:t> à?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 non </a:t>
                </a:r>
                <a:r>
                  <a:rPr lang="en-US" dirty="0" err="1">
                    <a:latin typeface="UTM Avo" panose="02040603050506020204" pitchFamily="18" charset="0"/>
                  </a:rPr>
                  <a:t>khóc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nấc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lên</a:t>
                </a:r>
                <a:r>
                  <a:rPr lang="en-US" dirty="0"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- </a:t>
                </a:r>
                <a:r>
                  <a:rPr lang="en-US" dirty="0" err="1">
                    <a:latin typeface="UTM Avo" panose="02040603050506020204" pitchFamily="18" charset="0"/>
                  </a:rPr>
                  <a:t>Chị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ơi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không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đứng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thẳng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được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nữa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Các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bạn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nhỏ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đã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đến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đây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chơi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đùa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và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giẫm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.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lặng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một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phút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rồi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bỗng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reo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lên</a:t>
                </a:r>
                <a:r>
                  <a:rPr lang="en-US" dirty="0"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- </a:t>
                </a:r>
                <a:r>
                  <a:rPr lang="en-US" dirty="0" err="1">
                    <a:latin typeface="UTM Avo" panose="02040603050506020204" pitchFamily="18" charset="0"/>
                  </a:rPr>
                  <a:t>Đừng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khóc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nữa</a:t>
                </a:r>
                <a:r>
                  <a:rPr lang="en-US" dirty="0">
                    <a:latin typeface="UTM Avo" panose="02040603050506020204" pitchFamily="18" charset="0"/>
                  </a:rPr>
                  <a:t>! </a:t>
                </a:r>
                <a:r>
                  <a:rPr lang="en-US" dirty="0" err="1">
                    <a:latin typeface="UTM Avo" panose="02040603050506020204" pitchFamily="18" charset="0"/>
                  </a:rPr>
                  <a:t>Chị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sẽ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giúp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.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273D070-4F0C-4AE6-9A03-F519628B13CB}"/>
                  </a:ext>
                </a:extLst>
              </p:cNvPr>
              <p:cNvSpPr/>
              <p:nvPr/>
            </p:nvSpPr>
            <p:spPr>
              <a:xfrm>
                <a:off x="424454" y="10104316"/>
                <a:ext cx="495564" cy="7383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accent3"/>
                    </a:solidFill>
                  </a:rPr>
                  <a:t>2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4BC931B-4BB2-43F8-823F-AE0B28EA4000}"/>
                </a:ext>
              </a:extLst>
            </p:cNvPr>
            <p:cNvGrpSpPr/>
            <p:nvPr/>
          </p:nvGrpSpPr>
          <p:grpSpPr>
            <a:xfrm>
              <a:off x="4973220" y="2658256"/>
              <a:ext cx="3872455" cy="2246769"/>
              <a:chOff x="4973220" y="2658256"/>
              <a:chExt cx="3872455" cy="22467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43F7CE0-A8E5-4A5B-A860-B192372A4F1E}"/>
                  </a:ext>
                </a:extLst>
              </p:cNvPr>
              <p:cNvSpPr/>
              <p:nvPr/>
            </p:nvSpPr>
            <p:spPr>
              <a:xfrm>
                <a:off x="5203074" y="2658256"/>
                <a:ext cx="3642601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err="1">
                    <a:latin typeface="UTM Avo" panose="02040603050506020204" pitchFamily="18" charset="0"/>
                  </a:rPr>
                  <a:t>Thế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rồi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kêu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gọi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thêm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rất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nhiều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bạn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của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mình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Suốt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đêm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cả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đàn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ra </a:t>
                </a:r>
                <a:r>
                  <a:rPr lang="en-US" dirty="0" err="1">
                    <a:latin typeface="UTM Avo" panose="02040603050506020204" pitchFamily="18" charset="0"/>
                  </a:rPr>
                  <a:t>sức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tìm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khô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tết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thành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dòng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chữ</a:t>
                </a:r>
                <a:r>
                  <a:rPr lang="en-US" dirty="0">
                    <a:latin typeface="UTM Avo" panose="02040603050506020204" pitchFamily="18" charset="0"/>
                  </a:rPr>
                  <a:t> “</a:t>
                </a:r>
                <a:r>
                  <a:rPr lang="en-US" dirty="0" err="1">
                    <a:latin typeface="UTM Avo" panose="02040603050506020204" pitchFamily="18" charset="0"/>
                  </a:rPr>
                  <a:t>Không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giẫm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chân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!” </a:t>
                </a:r>
                <a:r>
                  <a:rPr lang="en-US" dirty="0" err="1">
                    <a:latin typeface="UTM Avo" panose="02040603050506020204" pitchFamily="18" charset="0"/>
                  </a:rPr>
                  <a:t>đặt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cạnh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bãi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Xong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việc</a:t>
                </a:r>
                <a:r>
                  <a:rPr lang="en-US" dirty="0">
                    <a:latin typeface="UTM Avo" panose="02040603050506020204" pitchFamily="18" charset="0"/>
                  </a:rPr>
                  <a:t>,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tươi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cười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bảo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 non: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 - </a:t>
                </a:r>
                <a:r>
                  <a:rPr lang="en-US" dirty="0" err="1">
                    <a:latin typeface="UTM Avo" panose="02040603050506020204" pitchFamily="18" charset="0"/>
                  </a:rPr>
                  <a:t>Từ</a:t>
                </a:r>
                <a:r>
                  <a:rPr lang="en-US" dirty="0">
                    <a:latin typeface="UTM Avo" panose="02040603050506020204" pitchFamily="18" charset="0"/>
                  </a:rPr>
                  <a:t> nay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yên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tâm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rồi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  <a:r>
                  <a:rPr lang="en-US" dirty="0" err="1">
                    <a:latin typeface="UTM Avo" panose="02040603050506020204" pitchFamily="18" charset="0"/>
                  </a:rPr>
                  <a:t>Không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còn</a:t>
                </a:r>
                <a:r>
                  <a:rPr lang="en-US" dirty="0">
                    <a:latin typeface="UTM Avo" panose="02040603050506020204" pitchFamily="18" charset="0"/>
                  </a:rPr>
                  <a:t> ai </a:t>
                </a:r>
                <a:r>
                  <a:rPr lang="en-US" dirty="0" err="1">
                    <a:latin typeface="UTM Avo" panose="02040603050506020204" pitchFamily="18" charset="0"/>
                  </a:rPr>
                  <a:t>giẫm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lên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em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nữa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đâu</a:t>
                </a:r>
                <a:r>
                  <a:rPr lang="en-US" dirty="0">
                    <a:latin typeface="UTM Avo" panose="02040603050506020204" pitchFamily="18" charset="0"/>
                  </a:rPr>
                  <a:t>.</a:t>
                </a:r>
              </a:p>
              <a:p>
                <a:pPr algn="just"/>
                <a:r>
                  <a:rPr lang="en-US" dirty="0">
                    <a:latin typeface="UTM Avo" panose="02040603050506020204" pitchFamily="18" charset="0"/>
                  </a:rPr>
                  <a:t>     </a:t>
                </a:r>
                <a:r>
                  <a:rPr lang="en-US" dirty="0" err="1">
                    <a:latin typeface="UTM Avo" panose="02040603050506020204" pitchFamily="18" charset="0"/>
                  </a:rPr>
                  <a:t>Cỏ</a:t>
                </a:r>
                <a:r>
                  <a:rPr lang="en-US" dirty="0">
                    <a:latin typeface="UTM Avo" panose="02040603050506020204" pitchFamily="18" charset="0"/>
                  </a:rPr>
                  <a:t> non </a:t>
                </a:r>
                <a:r>
                  <a:rPr lang="en-US" dirty="0" err="1">
                    <a:latin typeface="UTM Avo" panose="02040603050506020204" pitchFamily="18" charset="0"/>
                  </a:rPr>
                  <a:t>nhoẻn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miệng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cười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và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cảm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ơn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chị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én</a:t>
                </a:r>
                <a:r>
                  <a:rPr lang="en-US" dirty="0">
                    <a:latin typeface="UTM Avo" panose="02040603050506020204" pitchFamily="18" charset="0"/>
                  </a:rPr>
                  <a:t> </a:t>
                </a:r>
                <a:r>
                  <a:rPr lang="en-US" dirty="0" err="1">
                    <a:latin typeface="UTM Avo" panose="02040603050506020204" pitchFamily="18" charset="0"/>
                  </a:rPr>
                  <a:t>nâu</a:t>
                </a:r>
                <a:r>
                  <a:rPr lang="en-US" dirty="0">
                    <a:latin typeface="UTM Avo" panose="02040603050506020204" pitchFamily="18" charset="0"/>
                  </a:rPr>
                  <a:t>. 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2F48BFA-045E-488B-8F69-5A3689B58A9C}"/>
                  </a:ext>
                </a:extLst>
              </p:cNvPr>
              <p:cNvSpPr/>
              <p:nvPr/>
            </p:nvSpPr>
            <p:spPr>
              <a:xfrm>
                <a:off x="4973220" y="2742202"/>
                <a:ext cx="290996" cy="316082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accent3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67735" y="766362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6358" y="78303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2: </a:t>
            </a:r>
            <a:r>
              <a:rPr lang="vi-VN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một câu với từ ngữ vừa tìm được.</a:t>
            </a:r>
            <a:endParaRPr lang="en-US" sz="2800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9181" y="1879150"/>
            <a:ext cx="2914421" cy="622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9005" y="1894337"/>
            <a:ext cx="2316429" cy="622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870476" y="1856771"/>
            <a:ext cx="2914419" cy="622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5791" y="10287000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5975" y="10287000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15791" y="10287000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3722" y="10287000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Tieng-khoc-nac-thut-thit-www_tiengdong_com">
            <a:hlinkClick r:id="" action="ppaction://media"/>
            <a:extLst>
              <a:ext uri="{FF2B5EF4-FFF2-40B4-BE49-F238E27FC236}">
                <a16:creationId xmlns:a16="http://schemas.microsoft.com/office/drawing/2014/main" id="{83B79B1B-9343-466D-AD08-037DCB597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7960" y="1028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5791" y="1302825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5975" y="1398217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15791" y="2474960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3722" y="2622670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Tieng-khoc-nac-thut-thit-www_tiengdong_com">
            <a:hlinkClick r:id="" action="ppaction://media"/>
            <a:extLst>
              <a:ext uri="{FF2B5EF4-FFF2-40B4-BE49-F238E27FC236}">
                <a16:creationId xmlns:a16="http://schemas.microsoft.com/office/drawing/2014/main" id="{83B79B1B-9343-466D-AD08-037DCB597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7960" y="3617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1028700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0287000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1028700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1028700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0402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1882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369043"/>
            <a:ext cx="7715794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1" dirty="0" err="1">
                <a:latin typeface="UTM Avo" panose="02040603050506020204" pitchFamily="18" charset="0"/>
              </a:rPr>
              <a:t>Em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nhìn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thấy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tấm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biển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báo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trong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bức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tranh</a:t>
            </a:r>
            <a:r>
              <a:rPr lang="en-US" sz="2000" b="1" dirty="0">
                <a:latin typeface="UTM Avo" panose="02040603050506020204" pitchFamily="18" charset="0"/>
              </a:rPr>
              <a:t>?</a:t>
            </a:r>
            <a:endParaRPr lang="vi-VN" sz="2000" b="1" dirty="0">
              <a:latin typeface="UTM Avo" panose="020406030505060202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" b="100000" l="0" r="100000">
                        <a14:foregroundMark x1="9640" y1="13466" x2="8157" y2="90274"/>
                        <a14:foregroundMark x1="636" y1="5237" x2="8157" y2="98753"/>
                        <a14:foregroundMark x1="636" y1="8728" x2="2648" y2="499"/>
                        <a14:foregroundMark x1="1801" y1="1247" x2="96716" y2="1247"/>
                        <a14:foregroundMark x1="95657" y1="5985" x2="94809" y2="98005"/>
                        <a14:foregroundMark x1="82203" y1="35661" x2="82945" y2="99252"/>
                        <a14:foregroundMark x1="80191" y1="89277" x2="99364" y2="88279"/>
                        <a14:foregroundMark x1="95445" y1="76808" x2="86123" y2="82294"/>
                        <a14:foregroundMark x1="86123" y1="82294" x2="77754" y2="83292"/>
                        <a14:foregroundMark x1="77754" y1="83292" x2="69597" y2="81297"/>
                        <a14:foregroundMark x1="69492" y1="81297" x2="65042" y2="77556"/>
                        <a14:foregroundMark x1="64513" y1="76808" x2="63030" y2="76060"/>
                        <a14:foregroundMark x1="64936" y1="77556" x2="64936" y2="77556"/>
                        <a14:foregroundMark x1="62182" y1="78055" x2="65784" y2="82294"/>
                        <a14:foregroundMark x1="65784" y1="82294" x2="73517" y2="85287"/>
                        <a14:foregroundMark x1="73517" y1="85287" x2="80508" y2="85287"/>
                        <a14:foregroundMark x1="8263" y1="96509" x2="15254" y2="96010"/>
                        <a14:foregroundMark x1="15254" y1="96010" x2="20021" y2="94514"/>
                        <a14:foregroundMark x1="20021" y1="94514" x2="28178" y2="93267"/>
                        <a14:foregroundMark x1="28178" y1="93267" x2="38242" y2="90773"/>
                        <a14:foregroundMark x1="38242" y1="90773" x2="46822" y2="86783"/>
                        <a14:foregroundMark x1="46822" y1="86783" x2="50742" y2="83292"/>
                        <a14:foregroundMark x1="66102" y1="28429" x2="74788" y2="3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6" y="1351439"/>
            <a:ext cx="7620001" cy="30986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833326"/>
            <a:ext cx="7715794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từng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tấm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báo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20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093" y="4310174"/>
            <a:ext cx="8077482" cy="49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2377144" y="273656"/>
            <a:ext cx="4144784" cy="618975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>
                <a:solidFill>
                  <a:srgbClr val="000000"/>
                </a:solidFill>
              </a:rPr>
              <a:t>YÊU CẦU CẦN ĐẠT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FF44410A-0758-4C45-9D58-1DA3B7431378}"/>
              </a:ext>
            </a:extLst>
          </p:cNvPr>
          <p:cNvSpPr/>
          <p:nvPr/>
        </p:nvSpPr>
        <p:spPr>
          <a:xfrm>
            <a:off x="572861" y="1259072"/>
            <a:ext cx="7753350" cy="866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100" dirty="0">
                <a:solidFill>
                  <a:srgbClr val="000000"/>
                </a:solidFill>
              </a:rPr>
              <a:t>1. </a:t>
            </a:r>
            <a:r>
              <a:rPr lang="en-US" sz="2100" dirty="0" err="1">
                <a:solidFill>
                  <a:srgbClr val="000000"/>
                </a:solidFill>
              </a:rPr>
              <a:t>Đọc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đúng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các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tiếng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dễ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đọc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sai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lẫn</a:t>
            </a:r>
            <a:r>
              <a:rPr lang="en-US" sz="2100" dirty="0">
                <a:solidFill>
                  <a:srgbClr val="000000"/>
                </a:solidFill>
              </a:rPr>
              <a:t> do </a:t>
            </a:r>
            <a:r>
              <a:rPr lang="en-US" sz="2100" dirty="0" err="1">
                <a:solidFill>
                  <a:srgbClr val="000000"/>
                </a:solidFill>
              </a:rPr>
              <a:t>ảnh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hưởng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cách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phát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âm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địa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phương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74526733-6D5A-47B6-9942-0EEED1AB8D25}"/>
              </a:ext>
            </a:extLst>
          </p:cNvPr>
          <p:cNvSpPr/>
          <p:nvPr/>
        </p:nvSpPr>
        <p:spPr>
          <a:xfrm>
            <a:off x="572861" y="2523854"/>
            <a:ext cx="7753350" cy="866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100" dirty="0">
                <a:solidFill>
                  <a:srgbClr val="000000"/>
                </a:solidFill>
              </a:rPr>
              <a:t>2. </a:t>
            </a:r>
            <a:r>
              <a:rPr lang="en-US" sz="2100" dirty="0" err="1">
                <a:solidFill>
                  <a:srgbClr val="000000"/>
                </a:solidFill>
              </a:rPr>
              <a:t>Trả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lời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được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các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câu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hỏi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có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liên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quan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đến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bài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561975" y="3896543"/>
            <a:ext cx="7753350" cy="676275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100">
                <a:solidFill>
                  <a:srgbClr val="000000"/>
                </a:solidFill>
              </a:rPr>
              <a:t>3. Hiểu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và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nắm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được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nội</a:t>
            </a:r>
            <a:r>
              <a:rPr lang="en-US" sz="2100" dirty="0">
                <a:solidFill>
                  <a:srgbClr val="000000"/>
                </a:solidFill>
              </a:rPr>
              <a:t> dung </a:t>
            </a:r>
            <a:r>
              <a:rPr lang="en-US" sz="2100" dirty="0" err="1">
                <a:solidFill>
                  <a:srgbClr val="000000"/>
                </a:solidFill>
              </a:rPr>
              <a:t>chính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của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bài</a:t>
            </a:r>
            <a:r>
              <a:rPr lang="en-US" sz="2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27245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Nam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ra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2360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00115" y="3573498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9292495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2506</Words>
  <Application>Microsoft Office PowerPoint</Application>
  <PresentationFormat>On-screen Show (16:9)</PresentationFormat>
  <Paragraphs>193</Paragraphs>
  <Slides>33</Slides>
  <Notes>16</Notes>
  <HiddenSlides>4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Times New Roman</vt:lpstr>
      <vt:lpstr>Patrick Hand</vt:lpstr>
      <vt:lpstr>Cambria</vt:lpstr>
      <vt:lpstr>HP001 4 hàng</vt:lpstr>
      <vt:lpstr>Arial</vt:lpstr>
      <vt:lpstr>UTM Cookies</vt:lpstr>
      <vt:lpstr>Wingdings</vt:lpstr>
      <vt:lpstr>Amazone</vt:lpstr>
      <vt:lpstr>Calibri</vt:lpstr>
      <vt:lpstr>Patrick Hand SC</vt:lpstr>
      <vt:lpstr>UTM Avo</vt:lpstr>
      <vt:lpstr>English Language Grammar Rules by Slidesgo</vt:lpstr>
      <vt:lpstr>PowerPoint Presentation</vt:lpstr>
      <vt:lpstr>Bài 14:  CỎ NON CƯỜI RỒI</vt:lpstr>
      <vt:lpstr>PowerPoint Presentation</vt:lpstr>
      <vt:lpstr>Ôn bài cũ</vt:lpstr>
      <vt:lpstr>TIẾT 1 + 2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Giải nghĩa từ</vt:lpstr>
      <vt:lpstr>Giải nghĩa từ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Administrator</cp:lastModifiedBy>
  <cp:revision>104</cp:revision>
  <dcterms:modified xsi:type="dcterms:W3CDTF">2022-03-09T02:49:41Z</dcterms:modified>
</cp:coreProperties>
</file>