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5" r:id="rId2"/>
    <p:sldId id="278" r:id="rId3"/>
    <p:sldId id="273" r:id="rId4"/>
    <p:sldId id="279" r:id="rId5"/>
    <p:sldId id="258" r:id="rId6"/>
    <p:sldId id="266" r:id="rId7"/>
    <p:sldId id="270" r:id="rId8"/>
    <p:sldId id="271" r:id="rId9"/>
    <p:sldId id="272" r:id="rId10"/>
  </p:sldIdLst>
  <p:sldSz cx="9144000" cy="5143500" type="screen16x9"/>
  <p:notesSz cx="6858000" cy="9144000"/>
  <p:defaultTextStyle>
    <a:defPPr>
      <a:defRPr lang="en-US"/>
    </a:defPPr>
    <a:lvl1pPr marL="0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55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10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865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82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776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73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686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64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FAAF"/>
    <a:srgbClr val="E9F3EB"/>
    <a:srgbClr val="EBF6E6"/>
    <a:srgbClr val="FF8B8B"/>
    <a:srgbClr val="DE4718"/>
    <a:srgbClr val="9DE7B9"/>
    <a:srgbClr val="FFE38B"/>
    <a:srgbClr val="C4E59F"/>
    <a:srgbClr val="FCE2E0"/>
    <a:srgbClr val="9522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875" autoAdjust="0"/>
  </p:normalViewPr>
  <p:slideViewPr>
    <p:cSldViewPr>
      <p:cViewPr>
        <p:scale>
          <a:sx n="75" d="100"/>
          <a:sy n="75" d="100"/>
        </p:scale>
        <p:origin x="-1236" y="-2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17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34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51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068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086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103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120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137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</a:t>
            </a:r>
            <a:r>
              <a:rPr lang="en-US" baseline="0" smtClean="0"/>
              <a:t> linh hoạt tổ chức hoạt động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22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741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</a:t>
            </a:r>
            <a:r>
              <a:rPr lang="en-US" baseline="0" smtClean="0"/>
              <a:t> nên cho hs làm quen với sơ đồ tư duy, hướng dẫn học sinh vẽ</a:t>
            </a:r>
          </a:p>
          <a:p>
            <a:r>
              <a:rPr lang="en-US" baseline="0" smtClean="0"/>
              <a:t>HĐ rất hữu ích cho các con, nếu được thực hành thường xuyên, các con sẽ làm rất tốt và rất thích thú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32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46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399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7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7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6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5" indent="0">
              <a:buNone/>
              <a:defRPr sz="2000" b="1"/>
            </a:lvl2pPr>
            <a:lvl3pPr marL="913910" indent="0">
              <a:buNone/>
              <a:defRPr sz="1800" b="1"/>
            </a:lvl3pPr>
            <a:lvl4pPr marL="1370865" indent="0">
              <a:buNone/>
              <a:defRPr sz="1600" b="1"/>
            </a:lvl4pPr>
            <a:lvl5pPr marL="1827821" indent="0">
              <a:buNone/>
              <a:defRPr sz="1600" b="1"/>
            </a:lvl5pPr>
            <a:lvl6pPr marL="2284776" indent="0">
              <a:buNone/>
              <a:defRPr sz="1600" b="1"/>
            </a:lvl6pPr>
            <a:lvl7pPr marL="2741731" indent="0">
              <a:buNone/>
              <a:defRPr sz="1600" b="1"/>
            </a:lvl7pPr>
            <a:lvl8pPr marL="3198686" indent="0">
              <a:buNone/>
              <a:defRPr sz="1600" b="1"/>
            </a:lvl8pPr>
            <a:lvl9pPr marL="36556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5" indent="0">
              <a:buNone/>
              <a:defRPr sz="2000" b="1"/>
            </a:lvl2pPr>
            <a:lvl3pPr marL="913910" indent="0">
              <a:buNone/>
              <a:defRPr sz="1800" b="1"/>
            </a:lvl3pPr>
            <a:lvl4pPr marL="1370865" indent="0">
              <a:buNone/>
              <a:defRPr sz="1600" b="1"/>
            </a:lvl4pPr>
            <a:lvl5pPr marL="1827821" indent="0">
              <a:buNone/>
              <a:defRPr sz="1600" b="1"/>
            </a:lvl5pPr>
            <a:lvl6pPr marL="2284776" indent="0">
              <a:buNone/>
              <a:defRPr sz="1600" b="1"/>
            </a:lvl6pPr>
            <a:lvl7pPr marL="2741731" indent="0">
              <a:buNone/>
              <a:defRPr sz="1600" b="1"/>
            </a:lvl7pPr>
            <a:lvl8pPr marL="3198686" indent="0">
              <a:buNone/>
              <a:defRPr sz="1600" b="1"/>
            </a:lvl8pPr>
            <a:lvl9pPr marL="36556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955" indent="0">
              <a:buNone/>
              <a:defRPr sz="1200"/>
            </a:lvl2pPr>
            <a:lvl3pPr marL="913910" indent="0">
              <a:buNone/>
              <a:defRPr sz="1000"/>
            </a:lvl3pPr>
            <a:lvl4pPr marL="1370865" indent="0">
              <a:buNone/>
              <a:defRPr sz="900"/>
            </a:lvl4pPr>
            <a:lvl5pPr marL="1827821" indent="0">
              <a:buNone/>
              <a:defRPr sz="900"/>
            </a:lvl5pPr>
            <a:lvl6pPr marL="2284776" indent="0">
              <a:buNone/>
              <a:defRPr sz="900"/>
            </a:lvl6pPr>
            <a:lvl7pPr marL="2741731" indent="0">
              <a:buNone/>
              <a:defRPr sz="900"/>
            </a:lvl7pPr>
            <a:lvl8pPr marL="3198686" indent="0">
              <a:buNone/>
              <a:defRPr sz="900"/>
            </a:lvl8pPr>
            <a:lvl9pPr marL="36556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955" indent="0">
              <a:buNone/>
              <a:defRPr sz="2800"/>
            </a:lvl2pPr>
            <a:lvl3pPr marL="913910" indent="0">
              <a:buNone/>
              <a:defRPr sz="2400"/>
            </a:lvl3pPr>
            <a:lvl4pPr marL="1370865" indent="0">
              <a:buNone/>
              <a:defRPr sz="2000"/>
            </a:lvl4pPr>
            <a:lvl5pPr marL="1827821" indent="0">
              <a:buNone/>
              <a:defRPr sz="2000"/>
            </a:lvl5pPr>
            <a:lvl6pPr marL="2284776" indent="0">
              <a:buNone/>
              <a:defRPr sz="2000"/>
            </a:lvl6pPr>
            <a:lvl7pPr marL="2741731" indent="0">
              <a:buNone/>
              <a:defRPr sz="2000"/>
            </a:lvl7pPr>
            <a:lvl8pPr marL="3198686" indent="0">
              <a:buNone/>
              <a:defRPr sz="2000"/>
            </a:lvl8pPr>
            <a:lvl9pPr marL="365564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955" indent="0">
              <a:buNone/>
              <a:defRPr sz="1200"/>
            </a:lvl2pPr>
            <a:lvl3pPr marL="913910" indent="0">
              <a:buNone/>
              <a:defRPr sz="1000"/>
            </a:lvl3pPr>
            <a:lvl4pPr marL="1370865" indent="0">
              <a:buNone/>
              <a:defRPr sz="900"/>
            </a:lvl4pPr>
            <a:lvl5pPr marL="1827821" indent="0">
              <a:buNone/>
              <a:defRPr sz="900"/>
            </a:lvl5pPr>
            <a:lvl6pPr marL="2284776" indent="0">
              <a:buNone/>
              <a:defRPr sz="900"/>
            </a:lvl6pPr>
            <a:lvl7pPr marL="2741731" indent="0">
              <a:buNone/>
              <a:defRPr sz="900"/>
            </a:lvl7pPr>
            <a:lvl8pPr marL="3198686" indent="0">
              <a:buNone/>
              <a:defRPr sz="900"/>
            </a:lvl8pPr>
            <a:lvl9pPr marL="36556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91" tIns="45696" rIns="91391" bIns="4569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91" tIns="45696" rIns="91391" bIns="4569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91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6" indent="-342716" algn="l" defTabSz="9139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52" indent="-285597" algn="l" defTabSz="91391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88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43" indent="-228478" algn="l" defTabSz="91391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98" indent="-228478" algn="l" defTabSz="91391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53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08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64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19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5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10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65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2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76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3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86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4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audio" Target="../media/audio1.wav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799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E59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3199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A71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400655" y="2152115"/>
            <a:ext cx="5752745" cy="975143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rgbClr val="CC2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9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08834" y="2109520"/>
            <a:ext cx="992332" cy="992332"/>
            <a:chOff x="1212273" y="1084984"/>
            <a:chExt cx="992332" cy="992332"/>
          </a:xfrm>
          <a:solidFill>
            <a:srgbClr val="A71FB1"/>
          </a:solidFill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2700" y="178394"/>
            <a:ext cx="1341530" cy="110794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6600" b="1">
                <a:solidFill>
                  <a:srgbClr val="A71FB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76400" y="461345"/>
            <a:ext cx="7304442" cy="92328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5400" b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MÁI TRƯỜNG MẾN YÊU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302003" y="2289089"/>
            <a:ext cx="5121462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A71FB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 TẬP</a:t>
            </a:r>
            <a:endParaRPr lang="en-US" sz="3600" b="1">
              <a:solidFill>
                <a:srgbClr val="A71FB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-659634" y="-848744"/>
            <a:ext cx="2469633" cy="2296731"/>
            <a:chOff x="-2957976" y="-1125796"/>
            <a:chExt cx="2469633" cy="2296731"/>
          </a:xfrm>
        </p:grpSpPr>
        <p:sp>
          <p:nvSpPr>
            <p:cNvPr id="22" name="Oval 21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D24C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2700" y="178394"/>
            <a:ext cx="1341530" cy="1107911"/>
          </a:xfrm>
          <a:prstGeom prst="rect">
            <a:avLst/>
          </a:prstGeom>
          <a:noFill/>
        </p:spPr>
        <p:txBody>
          <a:bodyPr wrap="square" lIns="91354" tIns="45678" rIns="91354" bIns="45678" rtlCol="0">
            <a:spAutoFit/>
          </a:bodyPr>
          <a:lstStyle/>
          <a:p>
            <a:pPr algn="ctr"/>
            <a:r>
              <a:rPr lang="en-US" sz="6600" b="1">
                <a:solidFill>
                  <a:srgbClr val="7030A0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0459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209550" y="285750"/>
            <a:ext cx="609600" cy="609600"/>
          </a:xfrm>
          <a:prstGeom prst="ellipse">
            <a:avLst/>
          </a:prstGeom>
          <a:solidFill>
            <a:srgbClr val="952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6300" y="375046"/>
            <a:ext cx="7391400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 từ ngữ có tiếng chưa vần </a:t>
            </a:r>
            <a:r>
              <a:rPr lang="en-US" sz="2400" b="1" i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yêm, iêng, eng, uy, oay</a:t>
            </a:r>
            <a:endParaRPr lang="en-US" sz="2400" b="1" i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34" b="96689" l="8364" r="100000">
                        <a14:backgroundMark x1="50545" y1="44371" x2="68727" y2="44371"/>
                        <a14:backgroundMark x1="36727" y1="65563" x2="73455" y2="58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2689"/>
          <a:stretch/>
        </p:blipFill>
        <p:spPr bwMode="auto">
          <a:xfrm>
            <a:off x="4631247" y="2994634"/>
            <a:ext cx="2321691" cy="146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5968" l="0" r="100000">
                        <a14:backgroundMark x1="22754" y1="54032" x2="76048" y2="540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2858649"/>
            <a:ext cx="1905000" cy="1414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960087" y="1319369"/>
            <a:ext cx="1752600" cy="1498968"/>
            <a:chOff x="960087" y="1319369"/>
            <a:chExt cx="1752600" cy="1498968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740" b="89610" l="0" r="90000">
                          <a14:backgroundMark x1="37778" y1="62987" x2="76111" y2="571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087" y="1319369"/>
              <a:ext cx="1752600" cy="14989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1295400" y="1895743"/>
              <a:ext cx="990600" cy="523208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2800" b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yêm</a:t>
              </a:r>
              <a:endParaRPr lang="en-US" sz="2800" b="1" i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439003" y="695231"/>
            <a:ext cx="1940403" cy="1498969"/>
            <a:chOff x="3276600" y="1152807"/>
            <a:chExt cx="1940403" cy="1498969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8943" b="94309" l="0" r="100000">
                          <a14:backgroundMark x1="52201" y1="61789" x2="28302" y2="5528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76600" y="1152807"/>
              <a:ext cx="1940403" cy="14989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3789601" y="1794549"/>
              <a:ext cx="990600" cy="523208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2800" b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iêng</a:t>
              </a:r>
              <a:endParaRPr lang="en-US" sz="2800" b="1" i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540500" y="1403703"/>
            <a:ext cx="1905000" cy="1414634"/>
            <a:chOff x="6540500" y="1403703"/>
            <a:chExt cx="1905000" cy="1414634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1129" l="0" r="100000">
                          <a14:backgroundMark x1="28144" y1="48387" x2="73054" y2="4596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0500" y="1403703"/>
              <a:ext cx="1905000" cy="1414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6934200" y="1798398"/>
              <a:ext cx="990600" cy="523208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2800" b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eng</a:t>
              </a:r>
              <a:endParaRPr lang="en-US" sz="2800" b="1" i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933700" y="3263771"/>
            <a:ext cx="990600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uy</a:t>
            </a:r>
            <a:endParaRPr lang="en-US" sz="2800" b="1" i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558347" y="3408324"/>
            <a:ext cx="990600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oay</a:t>
            </a:r>
            <a:endParaRPr lang="en-US" sz="2800" b="1" i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27" t="46507" r="33309" b="30130"/>
          <a:stretch/>
        </p:blipFill>
        <p:spPr>
          <a:xfrm>
            <a:off x="6634636" y="1528784"/>
            <a:ext cx="781050" cy="344254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27" t="46507" r="33309" b="30130"/>
          <a:stretch/>
        </p:blipFill>
        <p:spPr>
          <a:xfrm>
            <a:off x="4425393" y="2616749"/>
            <a:ext cx="781050" cy="2562193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27" t="46507" r="33309" b="30130"/>
          <a:stretch/>
        </p:blipFill>
        <p:spPr>
          <a:xfrm>
            <a:off x="2216150" y="1979817"/>
            <a:ext cx="781050" cy="222935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27" t="46507" r="33309" b="30130"/>
          <a:stretch/>
        </p:blipFill>
        <p:spPr>
          <a:xfrm>
            <a:off x="-54325" y="2896985"/>
            <a:ext cx="781050" cy="2229353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2426607" y="1772749"/>
            <a:ext cx="2635249" cy="275677"/>
            <a:chOff x="2439307" y="1772749"/>
            <a:chExt cx="2635249" cy="275677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908"/>
            <a:stretch/>
          </p:blipFill>
          <p:spPr>
            <a:xfrm>
              <a:off x="2619375" y="1779386"/>
              <a:ext cx="2085975" cy="258964"/>
            </a:xfrm>
            <a:prstGeom prst="rect">
              <a:avLst/>
            </a:prstGeom>
          </p:spPr>
        </p:pic>
        <p:sp>
          <p:nvSpPr>
            <p:cNvPr id="31" name="Rectangle 5"/>
            <p:cNvSpPr/>
            <p:nvPr/>
          </p:nvSpPr>
          <p:spPr>
            <a:xfrm rot="10800000">
              <a:off x="4452256" y="1772749"/>
              <a:ext cx="622300" cy="271951"/>
            </a:xfrm>
            <a:custGeom>
              <a:avLst/>
              <a:gdLst>
                <a:gd name="connsiteX0" fmla="*/ 0 w 1746250"/>
                <a:gd name="connsiteY0" fmla="*/ 0 h 285749"/>
                <a:gd name="connsiteX1" fmla="*/ 1746250 w 1746250"/>
                <a:gd name="connsiteY1" fmla="*/ 0 h 285749"/>
                <a:gd name="connsiteX2" fmla="*/ 1746250 w 1746250"/>
                <a:gd name="connsiteY2" fmla="*/ 285749 h 285749"/>
                <a:gd name="connsiteX3" fmla="*/ 0 w 1746250"/>
                <a:gd name="connsiteY3" fmla="*/ 285749 h 285749"/>
                <a:gd name="connsiteX4" fmla="*/ 0 w 1746250"/>
                <a:gd name="connsiteY4" fmla="*/ 0 h 285749"/>
                <a:gd name="connsiteX0" fmla="*/ 190500 w 1746250"/>
                <a:gd name="connsiteY0" fmla="*/ 0 h 285749"/>
                <a:gd name="connsiteX1" fmla="*/ 1746250 w 1746250"/>
                <a:gd name="connsiteY1" fmla="*/ 0 h 285749"/>
                <a:gd name="connsiteX2" fmla="*/ 1746250 w 1746250"/>
                <a:gd name="connsiteY2" fmla="*/ 285749 h 285749"/>
                <a:gd name="connsiteX3" fmla="*/ 0 w 1746250"/>
                <a:gd name="connsiteY3" fmla="*/ 285749 h 285749"/>
                <a:gd name="connsiteX4" fmla="*/ 190500 w 1746250"/>
                <a:gd name="connsiteY4" fmla="*/ 0 h 285749"/>
                <a:gd name="connsiteX0" fmla="*/ 190500 w 1746250"/>
                <a:gd name="connsiteY0" fmla="*/ 0 h 285749"/>
                <a:gd name="connsiteX1" fmla="*/ 1543050 w 1746250"/>
                <a:gd name="connsiteY1" fmla="*/ 0 h 285749"/>
                <a:gd name="connsiteX2" fmla="*/ 1746250 w 1746250"/>
                <a:gd name="connsiteY2" fmla="*/ 285749 h 285749"/>
                <a:gd name="connsiteX3" fmla="*/ 0 w 1746250"/>
                <a:gd name="connsiteY3" fmla="*/ 285749 h 285749"/>
                <a:gd name="connsiteX4" fmla="*/ 190500 w 1746250"/>
                <a:gd name="connsiteY4" fmla="*/ 0 h 285749"/>
                <a:gd name="connsiteX0" fmla="*/ 266700 w 1746250"/>
                <a:gd name="connsiteY0" fmla="*/ 0 h 285749"/>
                <a:gd name="connsiteX1" fmla="*/ 1543050 w 1746250"/>
                <a:gd name="connsiteY1" fmla="*/ 0 h 285749"/>
                <a:gd name="connsiteX2" fmla="*/ 1746250 w 1746250"/>
                <a:gd name="connsiteY2" fmla="*/ 285749 h 285749"/>
                <a:gd name="connsiteX3" fmla="*/ 0 w 1746250"/>
                <a:gd name="connsiteY3" fmla="*/ 285749 h 285749"/>
                <a:gd name="connsiteX4" fmla="*/ 266700 w 1746250"/>
                <a:gd name="connsiteY4" fmla="*/ 0 h 285749"/>
                <a:gd name="connsiteX0" fmla="*/ 266700 w 1746250"/>
                <a:gd name="connsiteY0" fmla="*/ 0 h 285749"/>
                <a:gd name="connsiteX1" fmla="*/ 1329224 w 1746250"/>
                <a:gd name="connsiteY1" fmla="*/ 0 h 285749"/>
                <a:gd name="connsiteX2" fmla="*/ 1746250 w 1746250"/>
                <a:gd name="connsiteY2" fmla="*/ 285749 h 285749"/>
                <a:gd name="connsiteX3" fmla="*/ 0 w 1746250"/>
                <a:gd name="connsiteY3" fmla="*/ 285749 h 285749"/>
                <a:gd name="connsiteX4" fmla="*/ 266700 w 1746250"/>
                <a:gd name="connsiteY4" fmla="*/ 0 h 285749"/>
                <a:gd name="connsiteX0" fmla="*/ 266700 w 1746250"/>
                <a:gd name="connsiteY0" fmla="*/ 0 h 285749"/>
                <a:gd name="connsiteX1" fmla="*/ 1115397 w 1746250"/>
                <a:gd name="connsiteY1" fmla="*/ 0 h 285749"/>
                <a:gd name="connsiteX2" fmla="*/ 1746250 w 1746250"/>
                <a:gd name="connsiteY2" fmla="*/ 285749 h 285749"/>
                <a:gd name="connsiteX3" fmla="*/ 0 w 1746250"/>
                <a:gd name="connsiteY3" fmla="*/ 285749 h 285749"/>
                <a:gd name="connsiteX4" fmla="*/ 266700 w 1746250"/>
                <a:gd name="connsiteY4" fmla="*/ 0 h 285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6250" h="285749">
                  <a:moveTo>
                    <a:pt x="266700" y="0"/>
                  </a:moveTo>
                  <a:lnTo>
                    <a:pt x="1115397" y="0"/>
                  </a:lnTo>
                  <a:lnTo>
                    <a:pt x="1746250" y="285749"/>
                  </a:lnTo>
                  <a:lnTo>
                    <a:pt x="0" y="285749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5"/>
            <p:cNvSpPr/>
            <p:nvPr/>
          </p:nvSpPr>
          <p:spPr>
            <a:xfrm rot="10800000">
              <a:off x="2439307" y="1776475"/>
              <a:ext cx="546100" cy="271951"/>
            </a:xfrm>
            <a:custGeom>
              <a:avLst/>
              <a:gdLst>
                <a:gd name="connsiteX0" fmla="*/ 0 w 1746250"/>
                <a:gd name="connsiteY0" fmla="*/ 0 h 285749"/>
                <a:gd name="connsiteX1" fmla="*/ 1746250 w 1746250"/>
                <a:gd name="connsiteY1" fmla="*/ 0 h 285749"/>
                <a:gd name="connsiteX2" fmla="*/ 1746250 w 1746250"/>
                <a:gd name="connsiteY2" fmla="*/ 285749 h 285749"/>
                <a:gd name="connsiteX3" fmla="*/ 0 w 1746250"/>
                <a:gd name="connsiteY3" fmla="*/ 285749 h 285749"/>
                <a:gd name="connsiteX4" fmla="*/ 0 w 1746250"/>
                <a:gd name="connsiteY4" fmla="*/ 0 h 285749"/>
                <a:gd name="connsiteX0" fmla="*/ 190500 w 1746250"/>
                <a:gd name="connsiteY0" fmla="*/ 0 h 285749"/>
                <a:gd name="connsiteX1" fmla="*/ 1746250 w 1746250"/>
                <a:gd name="connsiteY1" fmla="*/ 0 h 285749"/>
                <a:gd name="connsiteX2" fmla="*/ 1746250 w 1746250"/>
                <a:gd name="connsiteY2" fmla="*/ 285749 h 285749"/>
                <a:gd name="connsiteX3" fmla="*/ 0 w 1746250"/>
                <a:gd name="connsiteY3" fmla="*/ 285749 h 285749"/>
                <a:gd name="connsiteX4" fmla="*/ 190500 w 1746250"/>
                <a:gd name="connsiteY4" fmla="*/ 0 h 285749"/>
                <a:gd name="connsiteX0" fmla="*/ 190500 w 1746250"/>
                <a:gd name="connsiteY0" fmla="*/ 0 h 285749"/>
                <a:gd name="connsiteX1" fmla="*/ 1543050 w 1746250"/>
                <a:gd name="connsiteY1" fmla="*/ 0 h 285749"/>
                <a:gd name="connsiteX2" fmla="*/ 1746250 w 1746250"/>
                <a:gd name="connsiteY2" fmla="*/ 285749 h 285749"/>
                <a:gd name="connsiteX3" fmla="*/ 0 w 1746250"/>
                <a:gd name="connsiteY3" fmla="*/ 285749 h 285749"/>
                <a:gd name="connsiteX4" fmla="*/ 190500 w 1746250"/>
                <a:gd name="connsiteY4" fmla="*/ 0 h 285749"/>
                <a:gd name="connsiteX0" fmla="*/ 266700 w 1746250"/>
                <a:gd name="connsiteY0" fmla="*/ 0 h 285749"/>
                <a:gd name="connsiteX1" fmla="*/ 1543050 w 1746250"/>
                <a:gd name="connsiteY1" fmla="*/ 0 h 285749"/>
                <a:gd name="connsiteX2" fmla="*/ 1746250 w 1746250"/>
                <a:gd name="connsiteY2" fmla="*/ 285749 h 285749"/>
                <a:gd name="connsiteX3" fmla="*/ 0 w 1746250"/>
                <a:gd name="connsiteY3" fmla="*/ 285749 h 285749"/>
                <a:gd name="connsiteX4" fmla="*/ 266700 w 1746250"/>
                <a:gd name="connsiteY4" fmla="*/ 0 h 285749"/>
                <a:gd name="connsiteX0" fmla="*/ 266700 w 1746250"/>
                <a:gd name="connsiteY0" fmla="*/ 0 h 285749"/>
                <a:gd name="connsiteX1" fmla="*/ 1329224 w 1746250"/>
                <a:gd name="connsiteY1" fmla="*/ 0 h 285749"/>
                <a:gd name="connsiteX2" fmla="*/ 1746250 w 1746250"/>
                <a:gd name="connsiteY2" fmla="*/ 285749 h 285749"/>
                <a:gd name="connsiteX3" fmla="*/ 0 w 1746250"/>
                <a:gd name="connsiteY3" fmla="*/ 285749 h 285749"/>
                <a:gd name="connsiteX4" fmla="*/ 266700 w 1746250"/>
                <a:gd name="connsiteY4" fmla="*/ 0 h 285749"/>
                <a:gd name="connsiteX0" fmla="*/ 266700 w 1746250"/>
                <a:gd name="connsiteY0" fmla="*/ 0 h 285749"/>
                <a:gd name="connsiteX1" fmla="*/ 1115397 w 1746250"/>
                <a:gd name="connsiteY1" fmla="*/ 0 h 285749"/>
                <a:gd name="connsiteX2" fmla="*/ 1746250 w 1746250"/>
                <a:gd name="connsiteY2" fmla="*/ 285749 h 285749"/>
                <a:gd name="connsiteX3" fmla="*/ 0 w 1746250"/>
                <a:gd name="connsiteY3" fmla="*/ 285749 h 285749"/>
                <a:gd name="connsiteX4" fmla="*/ 266700 w 1746250"/>
                <a:gd name="connsiteY4" fmla="*/ 0 h 285749"/>
                <a:gd name="connsiteX0" fmla="*/ 587440 w 2066990"/>
                <a:gd name="connsiteY0" fmla="*/ 0 h 285749"/>
                <a:gd name="connsiteX1" fmla="*/ 1436137 w 2066990"/>
                <a:gd name="connsiteY1" fmla="*/ 0 h 285749"/>
                <a:gd name="connsiteX2" fmla="*/ 2066990 w 2066990"/>
                <a:gd name="connsiteY2" fmla="*/ 285749 h 285749"/>
                <a:gd name="connsiteX3" fmla="*/ 0 w 2066990"/>
                <a:gd name="connsiteY3" fmla="*/ 285749 h 285749"/>
                <a:gd name="connsiteX4" fmla="*/ 587440 w 2066990"/>
                <a:gd name="connsiteY4" fmla="*/ 0 h 285749"/>
                <a:gd name="connsiteX0" fmla="*/ 587440 w 1532424"/>
                <a:gd name="connsiteY0" fmla="*/ 0 h 285749"/>
                <a:gd name="connsiteX1" fmla="*/ 1436137 w 1532424"/>
                <a:gd name="connsiteY1" fmla="*/ 0 h 285749"/>
                <a:gd name="connsiteX2" fmla="*/ 1532424 w 1532424"/>
                <a:gd name="connsiteY2" fmla="*/ 285749 h 285749"/>
                <a:gd name="connsiteX3" fmla="*/ 0 w 1532424"/>
                <a:gd name="connsiteY3" fmla="*/ 285749 h 285749"/>
                <a:gd name="connsiteX4" fmla="*/ 587440 w 1532424"/>
                <a:gd name="connsiteY4" fmla="*/ 0 h 285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2424" h="285749">
                  <a:moveTo>
                    <a:pt x="587440" y="0"/>
                  </a:moveTo>
                  <a:lnTo>
                    <a:pt x="1436137" y="0"/>
                  </a:lnTo>
                  <a:lnTo>
                    <a:pt x="1532424" y="285749"/>
                  </a:lnTo>
                  <a:lnTo>
                    <a:pt x="0" y="285749"/>
                  </a:lnTo>
                  <a:lnTo>
                    <a:pt x="58744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Oval 3"/>
          <p:cNvSpPr/>
          <p:nvPr/>
        </p:nvSpPr>
        <p:spPr>
          <a:xfrm>
            <a:off x="209550" y="112566"/>
            <a:ext cx="609600" cy="609600"/>
          </a:xfrm>
          <a:prstGeom prst="ellipse">
            <a:avLst/>
          </a:prstGeom>
          <a:solidFill>
            <a:srgbClr val="AD2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9150" y="201863"/>
            <a:ext cx="7391400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 ở dưới đây những từ ngữ  về trường học</a:t>
            </a:r>
            <a:endParaRPr lang="en-US" sz="24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2300" y="1225550"/>
            <a:ext cx="1752600" cy="3917950"/>
          </a:xfrm>
          <a:prstGeom prst="rect">
            <a:avLst/>
          </a:prstGeom>
          <a:solidFill>
            <a:srgbClr val="FBEA6D"/>
          </a:solidFill>
          <a:ln w="38100">
            <a:solidFill>
              <a:srgbClr val="DB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832100" y="2038350"/>
            <a:ext cx="1752600" cy="3105150"/>
          </a:xfrm>
          <a:prstGeom prst="rect">
            <a:avLst/>
          </a:prstGeom>
          <a:solidFill>
            <a:srgbClr val="FBEA6D"/>
          </a:solidFill>
          <a:ln w="38100">
            <a:solidFill>
              <a:srgbClr val="DB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041900" y="1238250"/>
            <a:ext cx="1752600" cy="39052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DB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251700" y="1244600"/>
            <a:ext cx="1752600" cy="3898900"/>
          </a:xfrm>
          <a:prstGeom prst="rect">
            <a:avLst/>
          </a:prstGeom>
          <a:solidFill>
            <a:srgbClr val="C4E59F"/>
          </a:solidFill>
          <a:ln w="38100">
            <a:solidFill>
              <a:srgbClr val="DB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971800" y="4141860"/>
            <a:ext cx="1485900" cy="699599"/>
          </a:xfrm>
          <a:prstGeom prst="rect">
            <a:avLst/>
          </a:prstGeom>
          <a:solidFill>
            <a:schemeClr val="bg1"/>
          </a:solidFill>
          <a:ln w="38100">
            <a:solidFill>
              <a:srgbClr val="DB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971800" y="3216419"/>
            <a:ext cx="1485900" cy="699599"/>
          </a:xfrm>
          <a:prstGeom prst="rect">
            <a:avLst/>
          </a:prstGeom>
          <a:solidFill>
            <a:schemeClr val="bg1"/>
          </a:solidFill>
          <a:ln w="38100">
            <a:solidFill>
              <a:srgbClr val="DB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971800" y="2266950"/>
            <a:ext cx="1485900" cy="699599"/>
          </a:xfrm>
          <a:prstGeom prst="rect">
            <a:avLst/>
          </a:prstGeom>
          <a:solidFill>
            <a:schemeClr val="bg1"/>
          </a:solidFill>
          <a:ln w="38100">
            <a:solidFill>
              <a:srgbClr val="DB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42950" y="4276309"/>
            <a:ext cx="1485900" cy="699599"/>
          </a:xfrm>
          <a:prstGeom prst="rect">
            <a:avLst/>
          </a:prstGeom>
          <a:solidFill>
            <a:srgbClr val="FBEA6D"/>
          </a:solidFill>
          <a:ln w="38100">
            <a:solidFill>
              <a:srgbClr val="DB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55650" y="3350868"/>
            <a:ext cx="1485900" cy="699599"/>
          </a:xfrm>
          <a:prstGeom prst="rect">
            <a:avLst/>
          </a:prstGeom>
          <a:solidFill>
            <a:schemeClr val="bg1"/>
          </a:solidFill>
          <a:ln w="38100">
            <a:solidFill>
              <a:srgbClr val="DB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55650" y="2401399"/>
            <a:ext cx="1485900" cy="699599"/>
          </a:xfrm>
          <a:prstGeom prst="rect">
            <a:avLst/>
          </a:prstGeom>
          <a:solidFill>
            <a:schemeClr val="bg1"/>
          </a:solidFill>
          <a:ln w="38100">
            <a:solidFill>
              <a:srgbClr val="DB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42950" y="1466850"/>
            <a:ext cx="1485900" cy="699599"/>
          </a:xfrm>
          <a:prstGeom prst="rect">
            <a:avLst/>
          </a:prstGeom>
          <a:solidFill>
            <a:schemeClr val="bg1"/>
          </a:solidFill>
          <a:ln w="38100">
            <a:solidFill>
              <a:srgbClr val="DB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162550" y="4276309"/>
            <a:ext cx="1485900" cy="699599"/>
          </a:xfrm>
          <a:prstGeom prst="rect">
            <a:avLst/>
          </a:prstGeom>
          <a:solidFill>
            <a:schemeClr val="bg1"/>
          </a:solidFill>
          <a:ln w="38100">
            <a:solidFill>
              <a:srgbClr val="DB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175250" y="3350868"/>
            <a:ext cx="1485900" cy="699599"/>
          </a:xfrm>
          <a:prstGeom prst="rect">
            <a:avLst/>
          </a:prstGeom>
          <a:solidFill>
            <a:srgbClr val="FFFF9F"/>
          </a:solidFill>
          <a:ln w="38100">
            <a:solidFill>
              <a:srgbClr val="DB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175250" y="2401399"/>
            <a:ext cx="1485900" cy="699599"/>
          </a:xfrm>
          <a:prstGeom prst="rect">
            <a:avLst/>
          </a:prstGeom>
          <a:solidFill>
            <a:schemeClr val="bg1"/>
          </a:solidFill>
          <a:ln w="38100">
            <a:solidFill>
              <a:srgbClr val="DB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162550" y="1466850"/>
            <a:ext cx="1485900" cy="699599"/>
          </a:xfrm>
          <a:prstGeom prst="rect">
            <a:avLst/>
          </a:prstGeom>
          <a:solidFill>
            <a:schemeClr val="bg1"/>
          </a:solidFill>
          <a:ln w="38100">
            <a:solidFill>
              <a:srgbClr val="DB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372350" y="4290108"/>
            <a:ext cx="1485900" cy="699599"/>
          </a:xfrm>
          <a:prstGeom prst="rect">
            <a:avLst/>
          </a:prstGeom>
          <a:solidFill>
            <a:schemeClr val="bg1"/>
          </a:solidFill>
          <a:ln w="38100">
            <a:solidFill>
              <a:srgbClr val="DB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385050" y="3364667"/>
            <a:ext cx="1485900" cy="699599"/>
          </a:xfrm>
          <a:prstGeom prst="rect">
            <a:avLst/>
          </a:prstGeom>
          <a:solidFill>
            <a:schemeClr val="bg1"/>
          </a:solidFill>
          <a:ln w="38100">
            <a:solidFill>
              <a:srgbClr val="DB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385050" y="2415198"/>
            <a:ext cx="1485900" cy="699599"/>
          </a:xfrm>
          <a:prstGeom prst="rect">
            <a:avLst/>
          </a:prstGeom>
          <a:solidFill>
            <a:schemeClr val="bg1"/>
          </a:solidFill>
          <a:ln w="38100">
            <a:solidFill>
              <a:srgbClr val="DB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372350" y="1480649"/>
            <a:ext cx="1485900" cy="699599"/>
          </a:xfrm>
          <a:prstGeom prst="rect">
            <a:avLst/>
          </a:prstGeom>
          <a:solidFill>
            <a:schemeClr val="bg1"/>
          </a:solidFill>
          <a:ln w="38100">
            <a:solidFill>
              <a:srgbClr val="DB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213100" y="4173610"/>
            <a:ext cx="1219200" cy="6396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626350" y="4331691"/>
            <a:ext cx="1219200" cy="639633"/>
          </a:xfrm>
          <a:prstGeom prst="rect">
            <a:avLst/>
          </a:prstGeom>
          <a:solidFill>
            <a:srgbClr val="FCE2E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996950" y="4310936"/>
            <a:ext cx="1219200" cy="639633"/>
          </a:xfrm>
          <a:prstGeom prst="rect">
            <a:avLst/>
          </a:prstGeom>
          <a:solidFill>
            <a:srgbClr val="F1C7F5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4616450" y="812514"/>
            <a:ext cx="2679700" cy="446435"/>
            <a:chOff x="4616450" y="812514"/>
            <a:chExt cx="2679700" cy="446435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5706"/>
            <a:stretch/>
          </p:blipFill>
          <p:spPr>
            <a:xfrm>
              <a:off x="4908550" y="812516"/>
              <a:ext cx="2076450" cy="446433"/>
            </a:xfrm>
            <a:prstGeom prst="rect">
              <a:avLst/>
            </a:prstGeom>
          </p:spPr>
        </p:pic>
        <p:sp>
          <p:nvSpPr>
            <p:cNvPr id="37" name="Rectangle 5"/>
            <p:cNvSpPr/>
            <p:nvPr/>
          </p:nvSpPr>
          <p:spPr>
            <a:xfrm rot="10800000">
              <a:off x="6673850" y="818865"/>
              <a:ext cx="622300" cy="440083"/>
            </a:xfrm>
            <a:custGeom>
              <a:avLst/>
              <a:gdLst>
                <a:gd name="connsiteX0" fmla="*/ 0 w 1746250"/>
                <a:gd name="connsiteY0" fmla="*/ 0 h 285749"/>
                <a:gd name="connsiteX1" fmla="*/ 1746250 w 1746250"/>
                <a:gd name="connsiteY1" fmla="*/ 0 h 285749"/>
                <a:gd name="connsiteX2" fmla="*/ 1746250 w 1746250"/>
                <a:gd name="connsiteY2" fmla="*/ 285749 h 285749"/>
                <a:gd name="connsiteX3" fmla="*/ 0 w 1746250"/>
                <a:gd name="connsiteY3" fmla="*/ 285749 h 285749"/>
                <a:gd name="connsiteX4" fmla="*/ 0 w 1746250"/>
                <a:gd name="connsiteY4" fmla="*/ 0 h 285749"/>
                <a:gd name="connsiteX0" fmla="*/ 190500 w 1746250"/>
                <a:gd name="connsiteY0" fmla="*/ 0 h 285749"/>
                <a:gd name="connsiteX1" fmla="*/ 1746250 w 1746250"/>
                <a:gd name="connsiteY1" fmla="*/ 0 h 285749"/>
                <a:gd name="connsiteX2" fmla="*/ 1746250 w 1746250"/>
                <a:gd name="connsiteY2" fmla="*/ 285749 h 285749"/>
                <a:gd name="connsiteX3" fmla="*/ 0 w 1746250"/>
                <a:gd name="connsiteY3" fmla="*/ 285749 h 285749"/>
                <a:gd name="connsiteX4" fmla="*/ 190500 w 1746250"/>
                <a:gd name="connsiteY4" fmla="*/ 0 h 285749"/>
                <a:gd name="connsiteX0" fmla="*/ 190500 w 1746250"/>
                <a:gd name="connsiteY0" fmla="*/ 0 h 285749"/>
                <a:gd name="connsiteX1" fmla="*/ 1543050 w 1746250"/>
                <a:gd name="connsiteY1" fmla="*/ 0 h 285749"/>
                <a:gd name="connsiteX2" fmla="*/ 1746250 w 1746250"/>
                <a:gd name="connsiteY2" fmla="*/ 285749 h 285749"/>
                <a:gd name="connsiteX3" fmla="*/ 0 w 1746250"/>
                <a:gd name="connsiteY3" fmla="*/ 285749 h 285749"/>
                <a:gd name="connsiteX4" fmla="*/ 190500 w 1746250"/>
                <a:gd name="connsiteY4" fmla="*/ 0 h 285749"/>
                <a:gd name="connsiteX0" fmla="*/ 266700 w 1746250"/>
                <a:gd name="connsiteY0" fmla="*/ 0 h 285749"/>
                <a:gd name="connsiteX1" fmla="*/ 1543050 w 1746250"/>
                <a:gd name="connsiteY1" fmla="*/ 0 h 285749"/>
                <a:gd name="connsiteX2" fmla="*/ 1746250 w 1746250"/>
                <a:gd name="connsiteY2" fmla="*/ 285749 h 285749"/>
                <a:gd name="connsiteX3" fmla="*/ 0 w 1746250"/>
                <a:gd name="connsiteY3" fmla="*/ 285749 h 285749"/>
                <a:gd name="connsiteX4" fmla="*/ 266700 w 1746250"/>
                <a:gd name="connsiteY4" fmla="*/ 0 h 285749"/>
                <a:gd name="connsiteX0" fmla="*/ 266700 w 1746250"/>
                <a:gd name="connsiteY0" fmla="*/ 0 h 285749"/>
                <a:gd name="connsiteX1" fmla="*/ 1329224 w 1746250"/>
                <a:gd name="connsiteY1" fmla="*/ 0 h 285749"/>
                <a:gd name="connsiteX2" fmla="*/ 1746250 w 1746250"/>
                <a:gd name="connsiteY2" fmla="*/ 285749 h 285749"/>
                <a:gd name="connsiteX3" fmla="*/ 0 w 1746250"/>
                <a:gd name="connsiteY3" fmla="*/ 285749 h 285749"/>
                <a:gd name="connsiteX4" fmla="*/ 266700 w 1746250"/>
                <a:gd name="connsiteY4" fmla="*/ 0 h 285749"/>
                <a:gd name="connsiteX0" fmla="*/ 266700 w 1746250"/>
                <a:gd name="connsiteY0" fmla="*/ 0 h 285749"/>
                <a:gd name="connsiteX1" fmla="*/ 1115397 w 1746250"/>
                <a:gd name="connsiteY1" fmla="*/ 0 h 285749"/>
                <a:gd name="connsiteX2" fmla="*/ 1746250 w 1746250"/>
                <a:gd name="connsiteY2" fmla="*/ 285749 h 285749"/>
                <a:gd name="connsiteX3" fmla="*/ 0 w 1746250"/>
                <a:gd name="connsiteY3" fmla="*/ 285749 h 285749"/>
                <a:gd name="connsiteX4" fmla="*/ 266700 w 1746250"/>
                <a:gd name="connsiteY4" fmla="*/ 0 h 285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6250" h="285749">
                  <a:moveTo>
                    <a:pt x="266700" y="0"/>
                  </a:moveTo>
                  <a:lnTo>
                    <a:pt x="1115397" y="0"/>
                  </a:lnTo>
                  <a:lnTo>
                    <a:pt x="1746250" y="285749"/>
                  </a:lnTo>
                  <a:lnTo>
                    <a:pt x="0" y="285749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5"/>
            <p:cNvSpPr/>
            <p:nvPr/>
          </p:nvSpPr>
          <p:spPr>
            <a:xfrm rot="10800000">
              <a:off x="4616450" y="812514"/>
              <a:ext cx="546100" cy="432085"/>
            </a:xfrm>
            <a:custGeom>
              <a:avLst/>
              <a:gdLst>
                <a:gd name="connsiteX0" fmla="*/ 0 w 1746250"/>
                <a:gd name="connsiteY0" fmla="*/ 0 h 285749"/>
                <a:gd name="connsiteX1" fmla="*/ 1746250 w 1746250"/>
                <a:gd name="connsiteY1" fmla="*/ 0 h 285749"/>
                <a:gd name="connsiteX2" fmla="*/ 1746250 w 1746250"/>
                <a:gd name="connsiteY2" fmla="*/ 285749 h 285749"/>
                <a:gd name="connsiteX3" fmla="*/ 0 w 1746250"/>
                <a:gd name="connsiteY3" fmla="*/ 285749 h 285749"/>
                <a:gd name="connsiteX4" fmla="*/ 0 w 1746250"/>
                <a:gd name="connsiteY4" fmla="*/ 0 h 285749"/>
                <a:gd name="connsiteX0" fmla="*/ 190500 w 1746250"/>
                <a:gd name="connsiteY0" fmla="*/ 0 h 285749"/>
                <a:gd name="connsiteX1" fmla="*/ 1746250 w 1746250"/>
                <a:gd name="connsiteY1" fmla="*/ 0 h 285749"/>
                <a:gd name="connsiteX2" fmla="*/ 1746250 w 1746250"/>
                <a:gd name="connsiteY2" fmla="*/ 285749 h 285749"/>
                <a:gd name="connsiteX3" fmla="*/ 0 w 1746250"/>
                <a:gd name="connsiteY3" fmla="*/ 285749 h 285749"/>
                <a:gd name="connsiteX4" fmla="*/ 190500 w 1746250"/>
                <a:gd name="connsiteY4" fmla="*/ 0 h 285749"/>
                <a:gd name="connsiteX0" fmla="*/ 190500 w 1746250"/>
                <a:gd name="connsiteY0" fmla="*/ 0 h 285749"/>
                <a:gd name="connsiteX1" fmla="*/ 1543050 w 1746250"/>
                <a:gd name="connsiteY1" fmla="*/ 0 h 285749"/>
                <a:gd name="connsiteX2" fmla="*/ 1746250 w 1746250"/>
                <a:gd name="connsiteY2" fmla="*/ 285749 h 285749"/>
                <a:gd name="connsiteX3" fmla="*/ 0 w 1746250"/>
                <a:gd name="connsiteY3" fmla="*/ 285749 h 285749"/>
                <a:gd name="connsiteX4" fmla="*/ 190500 w 1746250"/>
                <a:gd name="connsiteY4" fmla="*/ 0 h 285749"/>
                <a:gd name="connsiteX0" fmla="*/ 266700 w 1746250"/>
                <a:gd name="connsiteY0" fmla="*/ 0 h 285749"/>
                <a:gd name="connsiteX1" fmla="*/ 1543050 w 1746250"/>
                <a:gd name="connsiteY1" fmla="*/ 0 h 285749"/>
                <a:gd name="connsiteX2" fmla="*/ 1746250 w 1746250"/>
                <a:gd name="connsiteY2" fmla="*/ 285749 h 285749"/>
                <a:gd name="connsiteX3" fmla="*/ 0 w 1746250"/>
                <a:gd name="connsiteY3" fmla="*/ 285749 h 285749"/>
                <a:gd name="connsiteX4" fmla="*/ 266700 w 1746250"/>
                <a:gd name="connsiteY4" fmla="*/ 0 h 285749"/>
                <a:gd name="connsiteX0" fmla="*/ 266700 w 1746250"/>
                <a:gd name="connsiteY0" fmla="*/ 0 h 285749"/>
                <a:gd name="connsiteX1" fmla="*/ 1329224 w 1746250"/>
                <a:gd name="connsiteY1" fmla="*/ 0 h 285749"/>
                <a:gd name="connsiteX2" fmla="*/ 1746250 w 1746250"/>
                <a:gd name="connsiteY2" fmla="*/ 285749 h 285749"/>
                <a:gd name="connsiteX3" fmla="*/ 0 w 1746250"/>
                <a:gd name="connsiteY3" fmla="*/ 285749 h 285749"/>
                <a:gd name="connsiteX4" fmla="*/ 266700 w 1746250"/>
                <a:gd name="connsiteY4" fmla="*/ 0 h 285749"/>
                <a:gd name="connsiteX0" fmla="*/ 266700 w 1746250"/>
                <a:gd name="connsiteY0" fmla="*/ 0 h 285749"/>
                <a:gd name="connsiteX1" fmla="*/ 1115397 w 1746250"/>
                <a:gd name="connsiteY1" fmla="*/ 0 h 285749"/>
                <a:gd name="connsiteX2" fmla="*/ 1746250 w 1746250"/>
                <a:gd name="connsiteY2" fmla="*/ 285749 h 285749"/>
                <a:gd name="connsiteX3" fmla="*/ 0 w 1746250"/>
                <a:gd name="connsiteY3" fmla="*/ 285749 h 285749"/>
                <a:gd name="connsiteX4" fmla="*/ 266700 w 1746250"/>
                <a:gd name="connsiteY4" fmla="*/ 0 h 285749"/>
                <a:gd name="connsiteX0" fmla="*/ 587440 w 2066990"/>
                <a:gd name="connsiteY0" fmla="*/ 0 h 285749"/>
                <a:gd name="connsiteX1" fmla="*/ 1436137 w 2066990"/>
                <a:gd name="connsiteY1" fmla="*/ 0 h 285749"/>
                <a:gd name="connsiteX2" fmla="*/ 2066990 w 2066990"/>
                <a:gd name="connsiteY2" fmla="*/ 285749 h 285749"/>
                <a:gd name="connsiteX3" fmla="*/ 0 w 2066990"/>
                <a:gd name="connsiteY3" fmla="*/ 285749 h 285749"/>
                <a:gd name="connsiteX4" fmla="*/ 587440 w 2066990"/>
                <a:gd name="connsiteY4" fmla="*/ 0 h 285749"/>
                <a:gd name="connsiteX0" fmla="*/ 587440 w 1532424"/>
                <a:gd name="connsiteY0" fmla="*/ 0 h 285749"/>
                <a:gd name="connsiteX1" fmla="*/ 1436137 w 1532424"/>
                <a:gd name="connsiteY1" fmla="*/ 0 h 285749"/>
                <a:gd name="connsiteX2" fmla="*/ 1532424 w 1532424"/>
                <a:gd name="connsiteY2" fmla="*/ 285749 h 285749"/>
                <a:gd name="connsiteX3" fmla="*/ 0 w 1532424"/>
                <a:gd name="connsiteY3" fmla="*/ 285749 h 285749"/>
                <a:gd name="connsiteX4" fmla="*/ 587440 w 1532424"/>
                <a:gd name="connsiteY4" fmla="*/ 0 h 285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2424" h="285749">
                  <a:moveTo>
                    <a:pt x="587440" y="0"/>
                  </a:moveTo>
                  <a:lnTo>
                    <a:pt x="1436137" y="0"/>
                  </a:lnTo>
                  <a:lnTo>
                    <a:pt x="1532424" y="285749"/>
                  </a:lnTo>
                  <a:lnTo>
                    <a:pt x="0" y="285749"/>
                  </a:lnTo>
                  <a:lnTo>
                    <a:pt x="58744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807201" y="858000"/>
            <a:ext cx="2356684" cy="478182"/>
            <a:chOff x="4590564" y="793466"/>
            <a:chExt cx="2401757" cy="478182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5706"/>
            <a:stretch/>
          </p:blipFill>
          <p:spPr>
            <a:xfrm>
              <a:off x="4908550" y="812516"/>
              <a:ext cx="2076450" cy="446433"/>
            </a:xfrm>
            <a:prstGeom prst="rect">
              <a:avLst/>
            </a:prstGeom>
          </p:spPr>
        </p:pic>
        <p:sp>
          <p:nvSpPr>
            <p:cNvPr id="42" name="Rectangle 5"/>
            <p:cNvSpPr/>
            <p:nvPr/>
          </p:nvSpPr>
          <p:spPr>
            <a:xfrm rot="10800000">
              <a:off x="6725621" y="793466"/>
              <a:ext cx="266700" cy="478182"/>
            </a:xfrm>
            <a:custGeom>
              <a:avLst/>
              <a:gdLst>
                <a:gd name="connsiteX0" fmla="*/ 0 w 1746250"/>
                <a:gd name="connsiteY0" fmla="*/ 0 h 285749"/>
                <a:gd name="connsiteX1" fmla="*/ 1746250 w 1746250"/>
                <a:gd name="connsiteY1" fmla="*/ 0 h 285749"/>
                <a:gd name="connsiteX2" fmla="*/ 1746250 w 1746250"/>
                <a:gd name="connsiteY2" fmla="*/ 285749 h 285749"/>
                <a:gd name="connsiteX3" fmla="*/ 0 w 1746250"/>
                <a:gd name="connsiteY3" fmla="*/ 285749 h 285749"/>
                <a:gd name="connsiteX4" fmla="*/ 0 w 1746250"/>
                <a:gd name="connsiteY4" fmla="*/ 0 h 285749"/>
                <a:gd name="connsiteX0" fmla="*/ 190500 w 1746250"/>
                <a:gd name="connsiteY0" fmla="*/ 0 h 285749"/>
                <a:gd name="connsiteX1" fmla="*/ 1746250 w 1746250"/>
                <a:gd name="connsiteY1" fmla="*/ 0 h 285749"/>
                <a:gd name="connsiteX2" fmla="*/ 1746250 w 1746250"/>
                <a:gd name="connsiteY2" fmla="*/ 285749 h 285749"/>
                <a:gd name="connsiteX3" fmla="*/ 0 w 1746250"/>
                <a:gd name="connsiteY3" fmla="*/ 285749 h 285749"/>
                <a:gd name="connsiteX4" fmla="*/ 190500 w 1746250"/>
                <a:gd name="connsiteY4" fmla="*/ 0 h 285749"/>
                <a:gd name="connsiteX0" fmla="*/ 190500 w 1746250"/>
                <a:gd name="connsiteY0" fmla="*/ 0 h 285749"/>
                <a:gd name="connsiteX1" fmla="*/ 1543050 w 1746250"/>
                <a:gd name="connsiteY1" fmla="*/ 0 h 285749"/>
                <a:gd name="connsiteX2" fmla="*/ 1746250 w 1746250"/>
                <a:gd name="connsiteY2" fmla="*/ 285749 h 285749"/>
                <a:gd name="connsiteX3" fmla="*/ 0 w 1746250"/>
                <a:gd name="connsiteY3" fmla="*/ 285749 h 285749"/>
                <a:gd name="connsiteX4" fmla="*/ 190500 w 1746250"/>
                <a:gd name="connsiteY4" fmla="*/ 0 h 285749"/>
                <a:gd name="connsiteX0" fmla="*/ 266700 w 1746250"/>
                <a:gd name="connsiteY0" fmla="*/ 0 h 285749"/>
                <a:gd name="connsiteX1" fmla="*/ 1543050 w 1746250"/>
                <a:gd name="connsiteY1" fmla="*/ 0 h 285749"/>
                <a:gd name="connsiteX2" fmla="*/ 1746250 w 1746250"/>
                <a:gd name="connsiteY2" fmla="*/ 285749 h 285749"/>
                <a:gd name="connsiteX3" fmla="*/ 0 w 1746250"/>
                <a:gd name="connsiteY3" fmla="*/ 285749 h 285749"/>
                <a:gd name="connsiteX4" fmla="*/ 266700 w 1746250"/>
                <a:gd name="connsiteY4" fmla="*/ 0 h 285749"/>
                <a:gd name="connsiteX0" fmla="*/ 266700 w 1746250"/>
                <a:gd name="connsiteY0" fmla="*/ 0 h 285749"/>
                <a:gd name="connsiteX1" fmla="*/ 1329224 w 1746250"/>
                <a:gd name="connsiteY1" fmla="*/ 0 h 285749"/>
                <a:gd name="connsiteX2" fmla="*/ 1746250 w 1746250"/>
                <a:gd name="connsiteY2" fmla="*/ 285749 h 285749"/>
                <a:gd name="connsiteX3" fmla="*/ 0 w 1746250"/>
                <a:gd name="connsiteY3" fmla="*/ 285749 h 285749"/>
                <a:gd name="connsiteX4" fmla="*/ 266700 w 1746250"/>
                <a:gd name="connsiteY4" fmla="*/ 0 h 285749"/>
                <a:gd name="connsiteX0" fmla="*/ 266700 w 1746250"/>
                <a:gd name="connsiteY0" fmla="*/ 0 h 285749"/>
                <a:gd name="connsiteX1" fmla="*/ 1115397 w 1746250"/>
                <a:gd name="connsiteY1" fmla="*/ 0 h 285749"/>
                <a:gd name="connsiteX2" fmla="*/ 1746250 w 1746250"/>
                <a:gd name="connsiteY2" fmla="*/ 285749 h 285749"/>
                <a:gd name="connsiteX3" fmla="*/ 0 w 1746250"/>
                <a:gd name="connsiteY3" fmla="*/ 285749 h 285749"/>
                <a:gd name="connsiteX4" fmla="*/ 266700 w 1746250"/>
                <a:gd name="connsiteY4" fmla="*/ 0 h 285749"/>
                <a:gd name="connsiteX0" fmla="*/ 1 w 1479551"/>
                <a:gd name="connsiteY0" fmla="*/ 0 h 293995"/>
                <a:gd name="connsiteX1" fmla="*/ 848698 w 1479551"/>
                <a:gd name="connsiteY1" fmla="*/ 0 h 293995"/>
                <a:gd name="connsiteX2" fmla="*/ 1479551 w 1479551"/>
                <a:gd name="connsiteY2" fmla="*/ 285749 h 293995"/>
                <a:gd name="connsiteX3" fmla="*/ 446056 w 1479551"/>
                <a:gd name="connsiteY3" fmla="*/ 293995 h 293995"/>
                <a:gd name="connsiteX4" fmla="*/ 1 w 1479551"/>
                <a:gd name="connsiteY4" fmla="*/ 0 h 293995"/>
                <a:gd name="connsiteX0" fmla="*/ 88511 w 1033495"/>
                <a:gd name="connsiteY0" fmla="*/ 0 h 310487"/>
                <a:gd name="connsiteX1" fmla="*/ 402642 w 1033495"/>
                <a:gd name="connsiteY1" fmla="*/ 16492 h 310487"/>
                <a:gd name="connsiteX2" fmla="*/ 1033495 w 1033495"/>
                <a:gd name="connsiteY2" fmla="*/ 302241 h 310487"/>
                <a:gd name="connsiteX3" fmla="*/ 0 w 1033495"/>
                <a:gd name="connsiteY3" fmla="*/ 310487 h 310487"/>
                <a:gd name="connsiteX4" fmla="*/ 88511 w 1033495"/>
                <a:gd name="connsiteY4" fmla="*/ 0 h 310487"/>
                <a:gd name="connsiteX0" fmla="*/ 0 w 944984"/>
                <a:gd name="connsiteY0" fmla="*/ 0 h 310487"/>
                <a:gd name="connsiteX1" fmla="*/ 314131 w 944984"/>
                <a:gd name="connsiteY1" fmla="*/ 16492 h 310487"/>
                <a:gd name="connsiteX2" fmla="*/ 944984 w 944984"/>
                <a:gd name="connsiteY2" fmla="*/ 302241 h 310487"/>
                <a:gd name="connsiteX3" fmla="*/ 196591 w 944984"/>
                <a:gd name="connsiteY3" fmla="*/ 310487 h 310487"/>
                <a:gd name="connsiteX4" fmla="*/ 0 w 944984"/>
                <a:gd name="connsiteY4" fmla="*/ 0 h 310487"/>
                <a:gd name="connsiteX0" fmla="*/ 0 w 838071"/>
                <a:gd name="connsiteY0" fmla="*/ 0 h 310487"/>
                <a:gd name="connsiteX1" fmla="*/ 207218 w 838071"/>
                <a:gd name="connsiteY1" fmla="*/ 16492 h 310487"/>
                <a:gd name="connsiteX2" fmla="*/ 838071 w 838071"/>
                <a:gd name="connsiteY2" fmla="*/ 302241 h 310487"/>
                <a:gd name="connsiteX3" fmla="*/ 89678 w 838071"/>
                <a:gd name="connsiteY3" fmla="*/ 310487 h 310487"/>
                <a:gd name="connsiteX4" fmla="*/ 0 w 838071"/>
                <a:gd name="connsiteY4" fmla="*/ 0 h 310487"/>
                <a:gd name="connsiteX0" fmla="*/ 17235 w 748393"/>
                <a:gd name="connsiteY0" fmla="*/ 0 h 310487"/>
                <a:gd name="connsiteX1" fmla="*/ 117540 w 748393"/>
                <a:gd name="connsiteY1" fmla="*/ 16492 h 310487"/>
                <a:gd name="connsiteX2" fmla="*/ 748393 w 748393"/>
                <a:gd name="connsiteY2" fmla="*/ 302241 h 310487"/>
                <a:gd name="connsiteX3" fmla="*/ 0 w 748393"/>
                <a:gd name="connsiteY3" fmla="*/ 310487 h 310487"/>
                <a:gd name="connsiteX4" fmla="*/ 17235 w 748393"/>
                <a:gd name="connsiteY4" fmla="*/ 0 h 310487"/>
                <a:gd name="connsiteX0" fmla="*/ 17235 w 748393"/>
                <a:gd name="connsiteY0" fmla="*/ 0 h 310487"/>
                <a:gd name="connsiteX1" fmla="*/ 117540 w 748393"/>
                <a:gd name="connsiteY1" fmla="*/ 16492 h 310487"/>
                <a:gd name="connsiteX2" fmla="*/ 748393 w 748393"/>
                <a:gd name="connsiteY2" fmla="*/ 302241 h 310487"/>
                <a:gd name="connsiteX3" fmla="*/ 0 w 748393"/>
                <a:gd name="connsiteY3" fmla="*/ 310487 h 310487"/>
                <a:gd name="connsiteX4" fmla="*/ 17235 w 748393"/>
                <a:gd name="connsiteY4" fmla="*/ 0 h 31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8393" h="310487">
                  <a:moveTo>
                    <a:pt x="17235" y="0"/>
                  </a:moveTo>
                  <a:lnTo>
                    <a:pt x="117540" y="16492"/>
                  </a:lnTo>
                  <a:lnTo>
                    <a:pt x="748393" y="302241"/>
                  </a:lnTo>
                  <a:lnTo>
                    <a:pt x="0" y="310487"/>
                  </a:lnTo>
                  <a:lnTo>
                    <a:pt x="17235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5"/>
            <p:cNvSpPr/>
            <p:nvPr/>
          </p:nvSpPr>
          <p:spPr>
            <a:xfrm rot="10800000">
              <a:off x="4590564" y="812514"/>
              <a:ext cx="546100" cy="432085"/>
            </a:xfrm>
            <a:custGeom>
              <a:avLst/>
              <a:gdLst>
                <a:gd name="connsiteX0" fmla="*/ 0 w 1746250"/>
                <a:gd name="connsiteY0" fmla="*/ 0 h 285749"/>
                <a:gd name="connsiteX1" fmla="*/ 1746250 w 1746250"/>
                <a:gd name="connsiteY1" fmla="*/ 0 h 285749"/>
                <a:gd name="connsiteX2" fmla="*/ 1746250 w 1746250"/>
                <a:gd name="connsiteY2" fmla="*/ 285749 h 285749"/>
                <a:gd name="connsiteX3" fmla="*/ 0 w 1746250"/>
                <a:gd name="connsiteY3" fmla="*/ 285749 h 285749"/>
                <a:gd name="connsiteX4" fmla="*/ 0 w 1746250"/>
                <a:gd name="connsiteY4" fmla="*/ 0 h 285749"/>
                <a:gd name="connsiteX0" fmla="*/ 190500 w 1746250"/>
                <a:gd name="connsiteY0" fmla="*/ 0 h 285749"/>
                <a:gd name="connsiteX1" fmla="*/ 1746250 w 1746250"/>
                <a:gd name="connsiteY1" fmla="*/ 0 h 285749"/>
                <a:gd name="connsiteX2" fmla="*/ 1746250 w 1746250"/>
                <a:gd name="connsiteY2" fmla="*/ 285749 h 285749"/>
                <a:gd name="connsiteX3" fmla="*/ 0 w 1746250"/>
                <a:gd name="connsiteY3" fmla="*/ 285749 h 285749"/>
                <a:gd name="connsiteX4" fmla="*/ 190500 w 1746250"/>
                <a:gd name="connsiteY4" fmla="*/ 0 h 285749"/>
                <a:gd name="connsiteX0" fmla="*/ 190500 w 1746250"/>
                <a:gd name="connsiteY0" fmla="*/ 0 h 285749"/>
                <a:gd name="connsiteX1" fmla="*/ 1543050 w 1746250"/>
                <a:gd name="connsiteY1" fmla="*/ 0 h 285749"/>
                <a:gd name="connsiteX2" fmla="*/ 1746250 w 1746250"/>
                <a:gd name="connsiteY2" fmla="*/ 285749 h 285749"/>
                <a:gd name="connsiteX3" fmla="*/ 0 w 1746250"/>
                <a:gd name="connsiteY3" fmla="*/ 285749 h 285749"/>
                <a:gd name="connsiteX4" fmla="*/ 190500 w 1746250"/>
                <a:gd name="connsiteY4" fmla="*/ 0 h 285749"/>
                <a:gd name="connsiteX0" fmla="*/ 266700 w 1746250"/>
                <a:gd name="connsiteY0" fmla="*/ 0 h 285749"/>
                <a:gd name="connsiteX1" fmla="*/ 1543050 w 1746250"/>
                <a:gd name="connsiteY1" fmla="*/ 0 h 285749"/>
                <a:gd name="connsiteX2" fmla="*/ 1746250 w 1746250"/>
                <a:gd name="connsiteY2" fmla="*/ 285749 h 285749"/>
                <a:gd name="connsiteX3" fmla="*/ 0 w 1746250"/>
                <a:gd name="connsiteY3" fmla="*/ 285749 h 285749"/>
                <a:gd name="connsiteX4" fmla="*/ 266700 w 1746250"/>
                <a:gd name="connsiteY4" fmla="*/ 0 h 285749"/>
                <a:gd name="connsiteX0" fmla="*/ 266700 w 1746250"/>
                <a:gd name="connsiteY0" fmla="*/ 0 h 285749"/>
                <a:gd name="connsiteX1" fmla="*/ 1329224 w 1746250"/>
                <a:gd name="connsiteY1" fmla="*/ 0 h 285749"/>
                <a:gd name="connsiteX2" fmla="*/ 1746250 w 1746250"/>
                <a:gd name="connsiteY2" fmla="*/ 285749 h 285749"/>
                <a:gd name="connsiteX3" fmla="*/ 0 w 1746250"/>
                <a:gd name="connsiteY3" fmla="*/ 285749 h 285749"/>
                <a:gd name="connsiteX4" fmla="*/ 266700 w 1746250"/>
                <a:gd name="connsiteY4" fmla="*/ 0 h 285749"/>
                <a:gd name="connsiteX0" fmla="*/ 266700 w 1746250"/>
                <a:gd name="connsiteY0" fmla="*/ 0 h 285749"/>
                <a:gd name="connsiteX1" fmla="*/ 1115397 w 1746250"/>
                <a:gd name="connsiteY1" fmla="*/ 0 h 285749"/>
                <a:gd name="connsiteX2" fmla="*/ 1746250 w 1746250"/>
                <a:gd name="connsiteY2" fmla="*/ 285749 h 285749"/>
                <a:gd name="connsiteX3" fmla="*/ 0 w 1746250"/>
                <a:gd name="connsiteY3" fmla="*/ 285749 h 285749"/>
                <a:gd name="connsiteX4" fmla="*/ 266700 w 1746250"/>
                <a:gd name="connsiteY4" fmla="*/ 0 h 285749"/>
                <a:gd name="connsiteX0" fmla="*/ 587440 w 2066990"/>
                <a:gd name="connsiteY0" fmla="*/ 0 h 285749"/>
                <a:gd name="connsiteX1" fmla="*/ 1436137 w 2066990"/>
                <a:gd name="connsiteY1" fmla="*/ 0 h 285749"/>
                <a:gd name="connsiteX2" fmla="*/ 2066990 w 2066990"/>
                <a:gd name="connsiteY2" fmla="*/ 285749 h 285749"/>
                <a:gd name="connsiteX3" fmla="*/ 0 w 2066990"/>
                <a:gd name="connsiteY3" fmla="*/ 285749 h 285749"/>
                <a:gd name="connsiteX4" fmla="*/ 587440 w 2066990"/>
                <a:gd name="connsiteY4" fmla="*/ 0 h 285749"/>
                <a:gd name="connsiteX0" fmla="*/ 587440 w 1532424"/>
                <a:gd name="connsiteY0" fmla="*/ 0 h 285749"/>
                <a:gd name="connsiteX1" fmla="*/ 1436137 w 1532424"/>
                <a:gd name="connsiteY1" fmla="*/ 0 h 285749"/>
                <a:gd name="connsiteX2" fmla="*/ 1532424 w 1532424"/>
                <a:gd name="connsiteY2" fmla="*/ 285749 h 285749"/>
                <a:gd name="connsiteX3" fmla="*/ 0 w 1532424"/>
                <a:gd name="connsiteY3" fmla="*/ 285749 h 285749"/>
                <a:gd name="connsiteX4" fmla="*/ 587440 w 1532424"/>
                <a:gd name="connsiteY4" fmla="*/ 0 h 285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2424" h="285749">
                  <a:moveTo>
                    <a:pt x="587440" y="0"/>
                  </a:moveTo>
                  <a:lnTo>
                    <a:pt x="1436137" y="0"/>
                  </a:lnTo>
                  <a:lnTo>
                    <a:pt x="1532424" y="285749"/>
                  </a:lnTo>
                  <a:lnTo>
                    <a:pt x="0" y="285749"/>
                  </a:lnTo>
                  <a:lnTo>
                    <a:pt x="58744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95139" y="799882"/>
            <a:ext cx="2679700" cy="459134"/>
            <a:chOff x="4616450" y="799815"/>
            <a:chExt cx="2679700" cy="459134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5706"/>
            <a:stretch/>
          </p:blipFill>
          <p:spPr>
            <a:xfrm>
              <a:off x="4908550" y="812516"/>
              <a:ext cx="2076450" cy="446433"/>
            </a:xfrm>
            <a:prstGeom prst="rect">
              <a:avLst/>
            </a:prstGeom>
          </p:spPr>
        </p:pic>
        <p:sp>
          <p:nvSpPr>
            <p:cNvPr id="46" name="Rectangle 5"/>
            <p:cNvSpPr/>
            <p:nvPr/>
          </p:nvSpPr>
          <p:spPr>
            <a:xfrm rot="10800000">
              <a:off x="6615793" y="799815"/>
              <a:ext cx="680357" cy="440083"/>
            </a:xfrm>
            <a:custGeom>
              <a:avLst/>
              <a:gdLst>
                <a:gd name="connsiteX0" fmla="*/ 0 w 1746250"/>
                <a:gd name="connsiteY0" fmla="*/ 0 h 285749"/>
                <a:gd name="connsiteX1" fmla="*/ 1746250 w 1746250"/>
                <a:gd name="connsiteY1" fmla="*/ 0 h 285749"/>
                <a:gd name="connsiteX2" fmla="*/ 1746250 w 1746250"/>
                <a:gd name="connsiteY2" fmla="*/ 285749 h 285749"/>
                <a:gd name="connsiteX3" fmla="*/ 0 w 1746250"/>
                <a:gd name="connsiteY3" fmla="*/ 285749 h 285749"/>
                <a:gd name="connsiteX4" fmla="*/ 0 w 1746250"/>
                <a:gd name="connsiteY4" fmla="*/ 0 h 285749"/>
                <a:gd name="connsiteX0" fmla="*/ 190500 w 1746250"/>
                <a:gd name="connsiteY0" fmla="*/ 0 h 285749"/>
                <a:gd name="connsiteX1" fmla="*/ 1746250 w 1746250"/>
                <a:gd name="connsiteY1" fmla="*/ 0 h 285749"/>
                <a:gd name="connsiteX2" fmla="*/ 1746250 w 1746250"/>
                <a:gd name="connsiteY2" fmla="*/ 285749 h 285749"/>
                <a:gd name="connsiteX3" fmla="*/ 0 w 1746250"/>
                <a:gd name="connsiteY3" fmla="*/ 285749 h 285749"/>
                <a:gd name="connsiteX4" fmla="*/ 190500 w 1746250"/>
                <a:gd name="connsiteY4" fmla="*/ 0 h 285749"/>
                <a:gd name="connsiteX0" fmla="*/ 190500 w 1746250"/>
                <a:gd name="connsiteY0" fmla="*/ 0 h 285749"/>
                <a:gd name="connsiteX1" fmla="*/ 1543050 w 1746250"/>
                <a:gd name="connsiteY1" fmla="*/ 0 h 285749"/>
                <a:gd name="connsiteX2" fmla="*/ 1746250 w 1746250"/>
                <a:gd name="connsiteY2" fmla="*/ 285749 h 285749"/>
                <a:gd name="connsiteX3" fmla="*/ 0 w 1746250"/>
                <a:gd name="connsiteY3" fmla="*/ 285749 h 285749"/>
                <a:gd name="connsiteX4" fmla="*/ 190500 w 1746250"/>
                <a:gd name="connsiteY4" fmla="*/ 0 h 285749"/>
                <a:gd name="connsiteX0" fmla="*/ 266700 w 1746250"/>
                <a:gd name="connsiteY0" fmla="*/ 0 h 285749"/>
                <a:gd name="connsiteX1" fmla="*/ 1543050 w 1746250"/>
                <a:gd name="connsiteY1" fmla="*/ 0 h 285749"/>
                <a:gd name="connsiteX2" fmla="*/ 1746250 w 1746250"/>
                <a:gd name="connsiteY2" fmla="*/ 285749 h 285749"/>
                <a:gd name="connsiteX3" fmla="*/ 0 w 1746250"/>
                <a:gd name="connsiteY3" fmla="*/ 285749 h 285749"/>
                <a:gd name="connsiteX4" fmla="*/ 266700 w 1746250"/>
                <a:gd name="connsiteY4" fmla="*/ 0 h 285749"/>
                <a:gd name="connsiteX0" fmla="*/ 266700 w 1746250"/>
                <a:gd name="connsiteY0" fmla="*/ 0 h 285749"/>
                <a:gd name="connsiteX1" fmla="*/ 1329224 w 1746250"/>
                <a:gd name="connsiteY1" fmla="*/ 0 h 285749"/>
                <a:gd name="connsiteX2" fmla="*/ 1746250 w 1746250"/>
                <a:gd name="connsiteY2" fmla="*/ 285749 h 285749"/>
                <a:gd name="connsiteX3" fmla="*/ 0 w 1746250"/>
                <a:gd name="connsiteY3" fmla="*/ 285749 h 285749"/>
                <a:gd name="connsiteX4" fmla="*/ 266700 w 1746250"/>
                <a:gd name="connsiteY4" fmla="*/ 0 h 285749"/>
                <a:gd name="connsiteX0" fmla="*/ 266700 w 1746250"/>
                <a:gd name="connsiteY0" fmla="*/ 0 h 285749"/>
                <a:gd name="connsiteX1" fmla="*/ 1115397 w 1746250"/>
                <a:gd name="connsiteY1" fmla="*/ 0 h 285749"/>
                <a:gd name="connsiteX2" fmla="*/ 1746250 w 1746250"/>
                <a:gd name="connsiteY2" fmla="*/ 285749 h 285749"/>
                <a:gd name="connsiteX3" fmla="*/ 0 w 1746250"/>
                <a:gd name="connsiteY3" fmla="*/ 285749 h 285749"/>
                <a:gd name="connsiteX4" fmla="*/ 266700 w 1746250"/>
                <a:gd name="connsiteY4" fmla="*/ 0 h 285749"/>
                <a:gd name="connsiteX0" fmla="*/ 266700 w 2072080"/>
                <a:gd name="connsiteY0" fmla="*/ 0 h 285749"/>
                <a:gd name="connsiteX1" fmla="*/ 1115397 w 2072080"/>
                <a:gd name="connsiteY1" fmla="*/ 0 h 285749"/>
                <a:gd name="connsiteX2" fmla="*/ 2072080 w 2072080"/>
                <a:gd name="connsiteY2" fmla="*/ 276325 h 285749"/>
                <a:gd name="connsiteX3" fmla="*/ 0 w 2072080"/>
                <a:gd name="connsiteY3" fmla="*/ 285749 h 285749"/>
                <a:gd name="connsiteX4" fmla="*/ 266700 w 2072080"/>
                <a:gd name="connsiteY4" fmla="*/ 0 h 285749"/>
                <a:gd name="connsiteX0" fmla="*/ 266700 w 1909165"/>
                <a:gd name="connsiteY0" fmla="*/ 0 h 285749"/>
                <a:gd name="connsiteX1" fmla="*/ 1115397 w 1909165"/>
                <a:gd name="connsiteY1" fmla="*/ 0 h 285749"/>
                <a:gd name="connsiteX2" fmla="*/ 1909165 w 1909165"/>
                <a:gd name="connsiteY2" fmla="*/ 276325 h 285749"/>
                <a:gd name="connsiteX3" fmla="*/ 0 w 1909165"/>
                <a:gd name="connsiteY3" fmla="*/ 285749 h 285749"/>
                <a:gd name="connsiteX4" fmla="*/ 266700 w 1909165"/>
                <a:gd name="connsiteY4" fmla="*/ 0 h 285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9165" h="285749">
                  <a:moveTo>
                    <a:pt x="266700" y="0"/>
                  </a:moveTo>
                  <a:lnTo>
                    <a:pt x="1115397" y="0"/>
                  </a:lnTo>
                  <a:lnTo>
                    <a:pt x="1909165" y="276325"/>
                  </a:lnTo>
                  <a:lnTo>
                    <a:pt x="0" y="285749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5"/>
            <p:cNvSpPr/>
            <p:nvPr/>
          </p:nvSpPr>
          <p:spPr>
            <a:xfrm rot="10800000">
              <a:off x="4616450" y="812514"/>
              <a:ext cx="647700" cy="432085"/>
            </a:xfrm>
            <a:custGeom>
              <a:avLst/>
              <a:gdLst>
                <a:gd name="connsiteX0" fmla="*/ 0 w 1746250"/>
                <a:gd name="connsiteY0" fmla="*/ 0 h 285749"/>
                <a:gd name="connsiteX1" fmla="*/ 1746250 w 1746250"/>
                <a:gd name="connsiteY1" fmla="*/ 0 h 285749"/>
                <a:gd name="connsiteX2" fmla="*/ 1746250 w 1746250"/>
                <a:gd name="connsiteY2" fmla="*/ 285749 h 285749"/>
                <a:gd name="connsiteX3" fmla="*/ 0 w 1746250"/>
                <a:gd name="connsiteY3" fmla="*/ 285749 h 285749"/>
                <a:gd name="connsiteX4" fmla="*/ 0 w 1746250"/>
                <a:gd name="connsiteY4" fmla="*/ 0 h 285749"/>
                <a:gd name="connsiteX0" fmla="*/ 190500 w 1746250"/>
                <a:gd name="connsiteY0" fmla="*/ 0 h 285749"/>
                <a:gd name="connsiteX1" fmla="*/ 1746250 w 1746250"/>
                <a:gd name="connsiteY1" fmla="*/ 0 h 285749"/>
                <a:gd name="connsiteX2" fmla="*/ 1746250 w 1746250"/>
                <a:gd name="connsiteY2" fmla="*/ 285749 h 285749"/>
                <a:gd name="connsiteX3" fmla="*/ 0 w 1746250"/>
                <a:gd name="connsiteY3" fmla="*/ 285749 h 285749"/>
                <a:gd name="connsiteX4" fmla="*/ 190500 w 1746250"/>
                <a:gd name="connsiteY4" fmla="*/ 0 h 285749"/>
                <a:gd name="connsiteX0" fmla="*/ 190500 w 1746250"/>
                <a:gd name="connsiteY0" fmla="*/ 0 h 285749"/>
                <a:gd name="connsiteX1" fmla="*/ 1543050 w 1746250"/>
                <a:gd name="connsiteY1" fmla="*/ 0 h 285749"/>
                <a:gd name="connsiteX2" fmla="*/ 1746250 w 1746250"/>
                <a:gd name="connsiteY2" fmla="*/ 285749 h 285749"/>
                <a:gd name="connsiteX3" fmla="*/ 0 w 1746250"/>
                <a:gd name="connsiteY3" fmla="*/ 285749 h 285749"/>
                <a:gd name="connsiteX4" fmla="*/ 190500 w 1746250"/>
                <a:gd name="connsiteY4" fmla="*/ 0 h 285749"/>
                <a:gd name="connsiteX0" fmla="*/ 266700 w 1746250"/>
                <a:gd name="connsiteY0" fmla="*/ 0 h 285749"/>
                <a:gd name="connsiteX1" fmla="*/ 1543050 w 1746250"/>
                <a:gd name="connsiteY1" fmla="*/ 0 h 285749"/>
                <a:gd name="connsiteX2" fmla="*/ 1746250 w 1746250"/>
                <a:gd name="connsiteY2" fmla="*/ 285749 h 285749"/>
                <a:gd name="connsiteX3" fmla="*/ 0 w 1746250"/>
                <a:gd name="connsiteY3" fmla="*/ 285749 h 285749"/>
                <a:gd name="connsiteX4" fmla="*/ 266700 w 1746250"/>
                <a:gd name="connsiteY4" fmla="*/ 0 h 285749"/>
                <a:gd name="connsiteX0" fmla="*/ 266700 w 1746250"/>
                <a:gd name="connsiteY0" fmla="*/ 0 h 285749"/>
                <a:gd name="connsiteX1" fmla="*/ 1329224 w 1746250"/>
                <a:gd name="connsiteY1" fmla="*/ 0 h 285749"/>
                <a:gd name="connsiteX2" fmla="*/ 1746250 w 1746250"/>
                <a:gd name="connsiteY2" fmla="*/ 285749 h 285749"/>
                <a:gd name="connsiteX3" fmla="*/ 0 w 1746250"/>
                <a:gd name="connsiteY3" fmla="*/ 285749 h 285749"/>
                <a:gd name="connsiteX4" fmla="*/ 266700 w 1746250"/>
                <a:gd name="connsiteY4" fmla="*/ 0 h 285749"/>
                <a:gd name="connsiteX0" fmla="*/ 266700 w 1746250"/>
                <a:gd name="connsiteY0" fmla="*/ 0 h 285749"/>
                <a:gd name="connsiteX1" fmla="*/ 1115397 w 1746250"/>
                <a:gd name="connsiteY1" fmla="*/ 0 h 285749"/>
                <a:gd name="connsiteX2" fmla="*/ 1746250 w 1746250"/>
                <a:gd name="connsiteY2" fmla="*/ 285749 h 285749"/>
                <a:gd name="connsiteX3" fmla="*/ 0 w 1746250"/>
                <a:gd name="connsiteY3" fmla="*/ 285749 h 285749"/>
                <a:gd name="connsiteX4" fmla="*/ 266700 w 1746250"/>
                <a:gd name="connsiteY4" fmla="*/ 0 h 285749"/>
                <a:gd name="connsiteX0" fmla="*/ 587440 w 2066990"/>
                <a:gd name="connsiteY0" fmla="*/ 0 h 285749"/>
                <a:gd name="connsiteX1" fmla="*/ 1436137 w 2066990"/>
                <a:gd name="connsiteY1" fmla="*/ 0 h 285749"/>
                <a:gd name="connsiteX2" fmla="*/ 2066990 w 2066990"/>
                <a:gd name="connsiteY2" fmla="*/ 285749 h 285749"/>
                <a:gd name="connsiteX3" fmla="*/ 0 w 2066990"/>
                <a:gd name="connsiteY3" fmla="*/ 285749 h 285749"/>
                <a:gd name="connsiteX4" fmla="*/ 587440 w 2066990"/>
                <a:gd name="connsiteY4" fmla="*/ 0 h 285749"/>
                <a:gd name="connsiteX0" fmla="*/ 587440 w 1532424"/>
                <a:gd name="connsiteY0" fmla="*/ 0 h 285749"/>
                <a:gd name="connsiteX1" fmla="*/ 1436137 w 1532424"/>
                <a:gd name="connsiteY1" fmla="*/ 0 h 285749"/>
                <a:gd name="connsiteX2" fmla="*/ 1532424 w 1532424"/>
                <a:gd name="connsiteY2" fmla="*/ 285749 h 285749"/>
                <a:gd name="connsiteX3" fmla="*/ 0 w 1532424"/>
                <a:gd name="connsiteY3" fmla="*/ 285749 h 285749"/>
                <a:gd name="connsiteX4" fmla="*/ 587440 w 1532424"/>
                <a:gd name="connsiteY4" fmla="*/ 0 h 285749"/>
                <a:gd name="connsiteX0" fmla="*/ 872542 w 1817526"/>
                <a:gd name="connsiteY0" fmla="*/ 0 h 285749"/>
                <a:gd name="connsiteX1" fmla="*/ 1721239 w 1817526"/>
                <a:gd name="connsiteY1" fmla="*/ 0 h 285749"/>
                <a:gd name="connsiteX2" fmla="*/ 1817526 w 1817526"/>
                <a:gd name="connsiteY2" fmla="*/ 285749 h 285749"/>
                <a:gd name="connsiteX3" fmla="*/ 0 w 1817526"/>
                <a:gd name="connsiteY3" fmla="*/ 285749 h 285749"/>
                <a:gd name="connsiteX4" fmla="*/ 872542 w 1817526"/>
                <a:gd name="connsiteY4" fmla="*/ 0 h 285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7526" h="285749">
                  <a:moveTo>
                    <a:pt x="872542" y="0"/>
                  </a:moveTo>
                  <a:lnTo>
                    <a:pt x="1721239" y="0"/>
                  </a:lnTo>
                  <a:lnTo>
                    <a:pt x="1817526" y="285749"/>
                  </a:lnTo>
                  <a:lnTo>
                    <a:pt x="0" y="285749"/>
                  </a:lnTo>
                  <a:lnTo>
                    <a:pt x="872542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959" y="1480649"/>
            <a:ext cx="1737282" cy="630558"/>
          </a:xfrm>
        </p:spPr>
        <p:txBody>
          <a:bodyPr>
            <a:noAutofit/>
          </a:bodyPr>
          <a:lstStyle/>
          <a:p>
            <a:r>
              <a:rPr lang="en-US" sz="3200" b="1" smtClean="0">
                <a:solidFill>
                  <a:srgbClr val="95229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cô giáo</a:t>
            </a:r>
            <a:endParaRPr lang="en-US" sz="3200" b="1">
              <a:solidFill>
                <a:srgbClr val="95229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660296" y="2443605"/>
            <a:ext cx="1737282" cy="630558"/>
          </a:xfrm>
          <a:prstGeom prst="rect">
            <a:avLst/>
          </a:prstGeom>
        </p:spPr>
        <p:txBody>
          <a:bodyPr vert="horz" lIns="91391" tIns="45696" rIns="91391" bIns="45696" rtlCol="0" anchor="ctr">
            <a:noAutofit/>
          </a:bodyPr>
          <a:lstStyle>
            <a:lvl1pPr algn="ctr" defTabSz="91391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sách</a:t>
            </a:r>
            <a:endParaRPr lang="en-US" sz="32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636711" y="3399187"/>
            <a:ext cx="1737282" cy="630558"/>
          </a:xfrm>
          <a:prstGeom prst="rect">
            <a:avLst/>
          </a:prstGeom>
        </p:spPr>
        <p:txBody>
          <a:bodyPr vert="horz" lIns="91391" tIns="45696" rIns="91391" bIns="45696" rtlCol="0" anchor="ctr">
            <a:noAutofit/>
          </a:bodyPr>
          <a:lstStyle>
            <a:lvl1pPr algn="ctr" defTabSz="91391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smtClean="0">
                <a:solidFill>
                  <a:srgbClr val="AD27B7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hiệu trưởng</a:t>
            </a:r>
            <a:endParaRPr lang="en-US" sz="2200" b="1">
              <a:solidFill>
                <a:srgbClr val="AD27B7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2799339" y="2277051"/>
            <a:ext cx="1737282" cy="630558"/>
          </a:xfrm>
          <a:prstGeom prst="rect">
            <a:avLst/>
          </a:prstGeom>
        </p:spPr>
        <p:txBody>
          <a:bodyPr vert="horz" lIns="91391" tIns="45696" rIns="91391" bIns="45696" rtlCol="0" anchor="ctr">
            <a:noAutofit/>
          </a:bodyPr>
          <a:lstStyle>
            <a:lvl1pPr algn="ctr" defTabSz="91391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mtClean="0">
                <a:solidFill>
                  <a:srgbClr val="8BCD4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lớp học</a:t>
            </a:r>
            <a:endParaRPr lang="en-US" sz="2800" b="1">
              <a:solidFill>
                <a:srgbClr val="8BCD43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2850141" y="3267287"/>
            <a:ext cx="1737282" cy="630558"/>
          </a:xfrm>
          <a:prstGeom prst="rect">
            <a:avLst/>
          </a:prstGeom>
        </p:spPr>
        <p:txBody>
          <a:bodyPr vert="horz" lIns="91391" tIns="45696" rIns="91391" bIns="45696" rtlCol="0" anchor="ctr">
            <a:noAutofit/>
          </a:bodyPr>
          <a:lstStyle>
            <a:lvl1pPr algn="ctr" defTabSz="91391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>
                <a:solidFill>
                  <a:srgbClr val="F8429D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</a:t>
            </a:r>
            <a:r>
              <a:rPr lang="en-US" sz="2800" b="1" smtClean="0">
                <a:solidFill>
                  <a:srgbClr val="F8429D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hầy giáo</a:t>
            </a:r>
            <a:endParaRPr lang="en-US" sz="2800" b="1">
              <a:solidFill>
                <a:srgbClr val="F8429D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5036859" y="1489436"/>
            <a:ext cx="1737282" cy="630558"/>
          </a:xfrm>
          <a:prstGeom prst="rect">
            <a:avLst/>
          </a:prstGeom>
        </p:spPr>
        <p:txBody>
          <a:bodyPr vert="horz" lIns="91391" tIns="45696" rIns="91391" bIns="45696" rtlCol="0" anchor="ctr">
            <a:noAutofit/>
          </a:bodyPr>
          <a:lstStyle>
            <a:lvl1pPr algn="ctr" defTabSz="91391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vở</a:t>
            </a:r>
            <a:endParaRPr lang="en-US" sz="32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6" name="Title 1"/>
          <p:cNvSpPr txBox="1">
            <a:spLocks/>
          </p:cNvSpPr>
          <p:nvPr/>
        </p:nvSpPr>
        <p:spPr>
          <a:xfrm>
            <a:off x="5036859" y="2423985"/>
            <a:ext cx="1737282" cy="630558"/>
          </a:xfrm>
          <a:prstGeom prst="rect">
            <a:avLst/>
          </a:prstGeom>
        </p:spPr>
        <p:txBody>
          <a:bodyPr vert="horz" lIns="91391" tIns="45696" rIns="91391" bIns="45696" rtlCol="0" anchor="ctr">
            <a:noAutofit/>
          </a:bodyPr>
          <a:lstStyle>
            <a:lvl1pPr algn="ctr" defTabSz="91391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mtClean="0">
                <a:solidFill>
                  <a:srgbClr val="DE4718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bảng</a:t>
            </a:r>
            <a:endParaRPr lang="en-US" sz="3200" b="1">
              <a:solidFill>
                <a:srgbClr val="DE4718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7" name="Title 1"/>
          <p:cNvSpPr txBox="1">
            <a:spLocks/>
          </p:cNvSpPr>
          <p:nvPr/>
        </p:nvSpPr>
        <p:spPr>
          <a:xfrm>
            <a:off x="5001201" y="4315473"/>
            <a:ext cx="1737282" cy="630558"/>
          </a:xfrm>
          <a:prstGeom prst="rect">
            <a:avLst/>
          </a:prstGeom>
        </p:spPr>
        <p:txBody>
          <a:bodyPr vert="horz" lIns="91391" tIns="45696" rIns="91391" bIns="45696" rtlCol="0" anchor="ctr">
            <a:noAutofit/>
          </a:bodyPr>
          <a:lstStyle>
            <a:lvl1pPr algn="ctr" defTabSz="91391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mtClean="0">
                <a:solidFill>
                  <a:srgbClr val="AD27B7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búp bê</a:t>
            </a:r>
            <a:endParaRPr lang="en-US" sz="2800" b="1">
              <a:solidFill>
                <a:srgbClr val="AD27B7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8" name="Title 1"/>
          <p:cNvSpPr txBox="1">
            <a:spLocks/>
          </p:cNvSpPr>
          <p:nvPr/>
        </p:nvSpPr>
        <p:spPr>
          <a:xfrm>
            <a:off x="7246659" y="1491466"/>
            <a:ext cx="1737282" cy="630558"/>
          </a:xfrm>
          <a:prstGeom prst="rect">
            <a:avLst/>
          </a:prstGeom>
        </p:spPr>
        <p:txBody>
          <a:bodyPr vert="horz" lIns="91391" tIns="45696" rIns="91391" bIns="45696" rtlCol="0" anchor="ctr">
            <a:noAutofit/>
          </a:bodyPr>
          <a:lstStyle>
            <a:lvl1pPr algn="ctr" defTabSz="91391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vườn</a:t>
            </a:r>
          </a:p>
          <a:p>
            <a:r>
              <a:rPr lang="en-US" sz="2200" b="1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bách thú</a:t>
            </a:r>
            <a:endParaRPr lang="en-US" sz="2200" b="1">
              <a:solidFill>
                <a:srgbClr val="00B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>
            <a:off x="7314293" y="2414576"/>
            <a:ext cx="1737282" cy="630558"/>
          </a:xfrm>
          <a:prstGeom prst="rect">
            <a:avLst/>
          </a:prstGeom>
        </p:spPr>
        <p:txBody>
          <a:bodyPr vert="horz" lIns="91391" tIns="45696" rIns="91391" bIns="45696" rtlCol="0" anchor="ctr">
            <a:noAutofit/>
          </a:bodyPr>
          <a:lstStyle>
            <a:lvl1pPr algn="ctr" defTabSz="91391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mtClean="0">
                <a:solidFill>
                  <a:srgbClr val="F8429D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bút</a:t>
            </a:r>
            <a:endParaRPr lang="en-US" sz="3200" b="1">
              <a:solidFill>
                <a:srgbClr val="F8429D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0" name="Title 1"/>
          <p:cNvSpPr txBox="1">
            <a:spLocks/>
          </p:cNvSpPr>
          <p:nvPr/>
        </p:nvSpPr>
        <p:spPr>
          <a:xfrm>
            <a:off x="7267122" y="3402988"/>
            <a:ext cx="1737282" cy="630558"/>
          </a:xfrm>
          <a:prstGeom prst="rect">
            <a:avLst/>
          </a:prstGeom>
        </p:spPr>
        <p:txBody>
          <a:bodyPr vert="horz" lIns="91391" tIns="45696" rIns="91391" bIns="45696" rtlCol="0" anchor="ctr">
            <a:noAutofit/>
          </a:bodyPr>
          <a:lstStyle>
            <a:lvl1pPr algn="ctr" defTabSz="91391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  <a:r>
              <a:rPr lang="en-US" sz="2200" b="1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èn</a:t>
            </a:r>
          </a:p>
          <a:p>
            <a:r>
              <a:rPr lang="en-US" sz="2200" b="1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giao thông</a:t>
            </a:r>
            <a:endParaRPr lang="en-US" sz="2200" b="1">
              <a:solidFill>
                <a:srgbClr val="00B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11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25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25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25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25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2" grpId="0"/>
      <p:bldP spid="48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5638800" y="2596642"/>
            <a:ext cx="609600" cy="242316"/>
          </a:xfrm>
          <a:prstGeom prst="rightArrow">
            <a:avLst/>
          </a:prstGeom>
          <a:solidFill>
            <a:srgbClr val="FCE2E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5400000">
            <a:off x="4130675" y="3457067"/>
            <a:ext cx="577850" cy="242316"/>
          </a:xfrm>
          <a:prstGeom prst="rightArrow">
            <a:avLst/>
          </a:prstGeom>
          <a:solidFill>
            <a:srgbClr val="FCE2E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6200000">
            <a:off x="4141787" y="1737804"/>
            <a:ext cx="555625" cy="242316"/>
          </a:xfrm>
          <a:prstGeom prst="rightArrow">
            <a:avLst/>
          </a:prstGeom>
          <a:solidFill>
            <a:srgbClr val="FCE2E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0800000">
            <a:off x="2590800" y="2596642"/>
            <a:ext cx="609600" cy="242316"/>
          </a:xfrm>
          <a:prstGeom prst="rightArrow">
            <a:avLst/>
          </a:prstGeom>
          <a:solidFill>
            <a:srgbClr val="FCE2E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7783967">
            <a:off x="3049653" y="3242133"/>
            <a:ext cx="657533" cy="230852"/>
          </a:xfrm>
          <a:prstGeom prst="rightArrow">
            <a:avLst/>
          </a:prstGeom>
          <a:solidFill>
            <a:srgbClr val="FCE2E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8130230">
            <a:off x="5031805" y="1915603"/>
            <a:ext cx="555625" cy="242316"/>
          </a:xfrm>
          <a:prstGeom prst="rightArrow">
            <a:avLst/>
          </a:prstGeom>
          <a:solidFill>
            <a:srgbClr val="FCE2E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3229497">
            <a:off x="5160535" y="3214527"/>
            <a:ext cx="577850" cy="242316"/>
          </a:xfrm>
          <a:prstGeom prst="rightArrow">
            <a:avLst/>
          </a:prstGeom>
          <a:solidFill>
            <a:srgbClr val="FCE2E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3838127">
            <a:off x="3028279" y="1948565"/>
            <a:ext cx="658495" cy="235552"/>
          </a:xfrm>
          <a:prstGeom prst="rightArrow">
            <a:avLst/>
          </a:prstGeom>
          <a:solidFill>
            <a:srgbClr val="FCE2E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200400" y="2146300"/>
            <a:ext cx="2438400" cy="1143000"/>
          </a:xfrm>
          <a:prstGeom prst="ellipse">
            <a:avLst/>
          </a:prstGeom>
          <a:solidFill>
            <a:srgbClr val="FCE2E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95229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Trường học</a:t>
            </a:r>
            <a:endParaRPr lang="en-US" sz="3200" b="1">
              <a:solidFill>
                <a:srgbClr val="95229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 rot="20093563">
            <a:off x="2366214" y="1013904"/>
            <a:ext cx="1187958" cy="84505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95229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sách</a:t>
            </a:r>
            <a:endParaRPr lang="en-US" sz="2400" b="1">
              <a:solidFill>
                <a:srgbClr val="95229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824926" y="730214"/>
            <a:ext cx="1187958" cy="845058"/>
          </a:xfrm>
          <a:prstGeom prst="ellipse">
            <a:avLst/>
          </a:prstGeom>
          <a:solidFill>
            <a:srgbClr val="C4E59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95229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lớp </a:t>
            </a:r>
          </a:p>
          <a:p>
            <a:pPr algn="ctr"/>
            <a:r>
              <a:rPr lang="en-US" sz="2400" b="1" smtClean="0">
                <a:solidFill>
                  <a:srgbClr val="95229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endParaRPr lang="en-US" sz="2400" b="1">
              <a:solidFill>
                <a:srgbClr val="95229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 rot="1577738">
            <a:off x="5070558" y="1008504"/>
            <a:ext cx="1187958" cy="845058"/>
          </a:xfrm>
          <a:prstGeom prst="ellipse">
            <a:avLst/>
          </a:prstGeom>
          <a:solidFill>
            <a:srgbClr val="FFE38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95229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cô </a:t>
            </a:r>
          </a:p>
          <a:p>
            <a:pPr algn="ctr"/>
            <a:r>
              <a:rPr lang="en-US" sz="2400" b="1" smtClean="0">
                <a:solidFill>
                  <a:srgbClr val="95229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giáo</a:t>
            </a:r>
            <a:endParaRPr lang="en-US" sz="2400" b="1">
              <a:solidFill>
                <a:srgbClr val="95229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 rot="5400000">
            <a:off x="6103318" y="2263013"/>
            <a:ext cx="1187958" cy="845058"/>
          </a:xfrm>
          <a:prstGeom prst="ellipse">
            <a:avLst/>
          </a:prstGeom>
          <a:solidFill>
            <a:srgbClr val="9DE7B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95229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Hiệu</a:t>
            </a:r>
          </a:p>
          <a:p>
            <a:pPr algn="ctr"/>
            <a:r>
              <a:rPr lang="en-US" b="1" smtClean="0">
                <a:solidFill>
                  <a:srgbClr val="95229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trưởng</a:t>
            </a:r>
            <a:endParaRPr lang="en-US" b="1">
              <a:solidFill>
                <a:srgbClr val="95229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 rot="16403054">
            <a:off x="1554228" y="2295271"/>
            <a:ext cx="1187958" cy="845058"/>
          </a:xfrm>
          <a:prstGeom prst="ellipse">
            <a:avLst/>
          </a:prstGeom>
          <a:solidFill>
            <a:srgbClr val="98FAA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95229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bảng</a:t>
            </a:r>
            <a:endParaRPr lang="en-US" sz="2000" b="1">
              <a:solidFill>
                <a:srgbClr val="95229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 rot="13000254">
            <a:off x="2339525" y="3561059"/>
            <a:ext cx="1187958" cy="845058"/>
          </a:xfrm>
          <a:prstGeom prst="ellipse">
            <a:avLst/>
          </a:prstGeom>
          <a:solidFill>
            <a:srgbClr val="EBF6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95229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bút</a:t>
            </a:r>
            <a:endParaRPr lang="en-US" sz="2800" b="1">
              <a:solidFill>
                <a:srgbClr val="95229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 rot="10800000">
            <a:off x="3837732" y="3859780"/>
            <a:ext cx="1187958" cy="845058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95229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Thầy</a:t>
            </a:r>
          </a:p>
          <a:p>
            <a:pPr algn="ctr"/>
            <a:r>
              <a:rPr lang="en-US" sz="2400" b="1" smtClean="0">
                <a:solidFill>
                  <a:srgbClr val="95229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giáo</a:t>
            </a:r>
            <a:endParaRPr lang="en-US" sz="2400" b="1">
              <a:solidFill>
                <a:srgbClr val="95229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 rot="8627156">
            <a:off x="5316004" y="3483790"/>
            <a:ext cx="1187958" cy="845058"/>
          </a:xfrm>
          <a:prstGeom prst="ellipse">
            <a:avLst/>
          </a:prstGeom>
          <a:solidFill>
            <a:srgbClr val="FF8B8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95229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 bè</a:t>
            </a:r>
            <a:endParaRPr lang="en-US" sz="2400" b="1">
              <a:solidFill>
                <a:srgbClr val="95229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35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93" y="1253307"/>
            <a:ext cx="6194425" cy="3789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117764" y="105122"/>
            <a:ext cx="609600" cy="609600"/>
          </a:xfrm>
          <a:prstGeom prst="ellipse">
            <a:avLst/>
          </a:prstGeom>
          <a:solidFill>
            <a:srgbClr val="AD2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3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4682" y="192320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Kể về một ngày ở trường của em</a:t>
            </a:r>
            <a:endParaRPr lang="en-US" sz="28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7364" y="714722"/>
            <a:ext cx="5947064" cy="107717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514350" indent="-514350" algn="just">
              <a:buAutoNum type="alphaLcPeriod"/>
            </a:pPr>
            <a:r>
              <a:rPr lang="en-US" sz="3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thường làm những việc gì?</a:t>
            </a:r>
          </a:p>
          <a:p>
            <a:pPr marL="514350" indent="-514350" algn="just">
              <a:buAutoNum type="alphaLcPeriod"/>
            </a:pPr>
            <a:r>
              <a:rPr lang="en-US" sz="3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Việc gì em thấy thú vị nhất?</a:t>
            </a:r>
            <a:endParaRPr lang="en-US" sz="3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99" t="43532"/>
          <a:stretch/>
        </p:blipFill>
        <p:spPr bwMode="auto">
          <a:xfrm>
            <a:off x="6168748" y="2426607"/>
            <a:ext cx="2899456" cy="2905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" t="-1447" r="46955" b="50742"/>
          <a:stretch/>
        </p:blipFill>
        <p:spPr bwMode="auto">
          <a:xfrm>
            <a:off x="6674428" y="192320"/>
            <a:ext cx="2496458" cy="2608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38" r="64951"/>
          <a:stretch/>
        </p:blipFill>
        <p:spPr bwMode="auto">
          <a:xfrm>
            <a:off x="3996769" y="1790452"/>
            <a:ext cx="2311854" cy="3095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5809" y="180016"/>
            <a:ext cx="609600" cy="609600"/>
          </a:xfrm>
          <a:prstGeom prst="ellipse">
            <a:avLst/>
          </a:prstGeom>
          <a:solidFill>
            <a:srgbClr val="AD2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4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2728" y="269313"/>
            <a:ext cx="7613072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 1 -2 câu về trường em</a:t>
            </a:r>
            <a:endParaRPr lang="en-US" sz="24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407" y="880230"/>
            <a:ext cx="5214937" cy="3966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274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5977" y="356663"/>
            <a:ext cx="609600" cy="609600"/>
          </a:xfrm>
          <a:prstGeom prst="ellipse">
            <a:avLst/>
          </a:prstGeom>
          <a:solidFill>
            <a:srgbClr val="AD2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5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2728" y="445960"/>
            <a:ext cx="6622473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mở rộng</a:t>
            </a:r>
            <a:endParaRPr lang="en-US" sz="2400" b="1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0777" y="1059976"/>
            <a:ext cx="8813223" cy="892504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457200" indent="-457200" algn="just">
              <a:buAutoNum type="alphaLcPeriod"/>
            </a:pPr>
            <a:r>
              <a:rPr lang="en-US" sz="2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 đọc một bài thơ hoặc một câu chuyện về trường học.</a:t>
            </a:r>
          </a:p>
          <a:p>
            <a:pPr marL="457200" indent="-457200" algn="just">
              <a:buAutoNum type="alphaLcPeriod"/>
            </a:pPr>
            <a:r>
              <a:rPr lang="en-US" sz="2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 với bạn về nội dung em đã học.</a:t>
            </a:r>
            <a:endParaRPr lang="en-US" sz="260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206" y="1952480"/>
            <a:ext cx="4932363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545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2000" t="-2000" r="1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EBB3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33350"/>
          </a:xfrm>
          <a:prstGeom prst="rect">
            <a:avLst/>
          </a:prstGeom>
          <a:solidFill>
            <a:srgbClr val="EBB3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52750"/>
            <a:ext cx="8229600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470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1123950"/>
            <a:ext cx="5943600" cy="1815845"/>
          </a:xfrm>
          <a:prstGeom prst="rect">
            <a:avLst/>
          </a:prstGeom>
          <a:noFill/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Dặn dò: </a:t>
            </a:r>
            <a:endParaRPr lang="en-US" sz="2800" b="1" smtClean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+ Xem lại các bài từ trang 44 – 63</a:t>
            </a:r>
            <a:endParaRPr lang="en-US" sz="2800" b="1" i="1" smtClean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+ Xem bài </a:t>
            </a:r>
            <a:r>
              <a:rPr lang="en-US" sz="2800" b="1" i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Rửa tay trước khi ăn </a:t>
            </a:r>
            <a:r>
              <a:rPr lang="en-US" sz="28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trang</a:t>
            </a:r>
            <a:r>
              <a:rPr lang="en-US" sz="2800" b="1" i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64 - 65</a:t>
            </a:r>
            <a:endParaRPr lang="en-US" sz="28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024664"/>
            <a:ext cx="9144000" cy="133350"/>
          </a:xfrm>
          <a:prstGeom prst="rect">
            <a:avLst/>
          </a:prstGeom>
          <a:solidFill>
            <a:srgbClr val="DF8A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-14514"/>
            <a:ext cx="9144000" cy="133350"/>
          </a:xfrm>
          <a:prstGeom prst="rect">
            <a:avLst/>
          </a:prstGeom>
          <a:solidFill>
            <a:srgbClr val="EBB3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1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1096</TotalTime>
  <Words>216</Words>
  <Application>Microsoft Office PowerPoint</Application>
  <PresentationFormat>On-screen Show (16:9)</PresentationFormat>
  <Paragraphs>61</Paragraphs>
  <Slides>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cô giáo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173</cp:revision>
  <dcterms:created xsi:type="dcterms:W3CDTF">2020-12-08T15:48:47Z</dcterms:created>
  <dcterms:modified xsi:type="dcterms:W3CDTF">2021-02-02T08:40:34Z</dcterms:modified>
</cp:coreProperties>
</file>