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3" r:id="rId4"/>
    <p:sldId id="258" r:id="rId5"/>
    <p:sldId id="271" r:id="rId6"/>
    <p:sldId id="295" r:id="rId7"/>
    <p:sldId id="296" r:id="rId8"/>
    <p:sldId id="297" r:id="rId9"/>
    <p:sldId id="294" r:id="rId10"/>
    <p:sldId id="288" r:id="rId11"/>
    <p:sldId id="29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các đồ vật. Đồ vật nào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" y="463329"/>
            <a:ext cx="7512456" cy="388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09172" y="1976670"/>
            <a:ext cx="340634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00800" y="576042"/>
            <a:ext cx="1219200" cy="685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4347035"/>
            <a:ext cx="4343400" cy="2449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76400" y="2379360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43908" y="2357589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36487" y="2353878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9461" y="2375164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46969" y="2353393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39548" y="2349682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55787" y="4460341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23295" y="4438570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15874" y="4434859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3950"/>
            <a:ext cx="64801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nào dài hơn 8 cm?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2978" y="1809750"/>
            <a:ext cx="44822" cy="259806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6258" y="1123950"/>
            <a:ext cx="43542" cy="328386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70420" y="1600200"/>
            <a:ext cx="32162" cy="310515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26020" y="1276350"/>
            <a:ext cx="647700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5900" y="2396331"/>
            <a:ext cx="647700" cy="647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19900" y="3409950"/>
            <a:ext cx="647700" cy="647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28: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77106"/>
              </p:ext>
            </p:extLst>
          </p:nvPr>
        </p:nvGraphicFramePr>
        <p:xfrm>
          <a:off x="184603" y="97155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Nêu độ dài của mỗi đồ chơi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" y="1381578"/>
            <a:ext cx="6415769" cy="15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35700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352800" y="2999922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0308" y="298540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2887" y="298540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74993"/>
              </p:ext>
            </p:extLst>
          </p:nvPr>
        </p:nvGraphicFramePr>
        <p:xfrm>
          <a:off x="184603" y="82641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1186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35313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02821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5400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00700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8208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0787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799"/>
          <a:stretch/>
        </p:blipFill>
        <p:spPr bwMode="auto">
          <a:xfrm>
            <a:off x="485775" y="572409"/>
            <a:ext cx="3117630" cy="22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18"/>
          <a:stretch/>
        </p:blipFill>
        <p:spPr bwMode="auto">
          <a:xfrm>
            <a:off x="4824350" y="559792"/>
            <a:ext cx="2630550" cy="232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23678"/>
              </p:ext>
            </p:extLst>
          </p:nvPr>
        </p:nvGraphicFramePr>
        <p:xfrm>
          <a:off x="184603" y="840924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26383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725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650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9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84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6"/>
          <a:stretch/>
        </p:blipFill>
        <p:spPr bwMode="auto">
          <a:xfrm>
            <a:off x="590550" y="744086"/>
            <a:ext cx="41560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/>
          <a:stretch/>
        </p:blipFill>
        <p:spPr bwMode="auto">
          <a:xfrm>
            <a:off x="5522687" y="740117"/>
            <a:ext cx="2670401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426"/>
              </p:ext>
            </p:extLst>
          </p:nvPr>
        </p:nvGraphicFramePr>
        <p:xfrm>
          <a:off x="184603" y="855438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40897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95800" y="2608038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3308" y="258626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5887" y="2582556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971136"/>
            <a:ext cx="4401101" cy="28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600210" cy="13462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Arial" pitchFamily="34" charset="0"/>
                <a:cs typeface="Arial" pitchFamily="34" charset="0"/>
              </a:rPr>
              <a:t>b) Đồ chơi nào dài nhất?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c) Có bao nhiêu xe ngắn hơn xe khách?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6" y="1116638"/>
            <a:ext cx="4124523" cy="15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9" y="994448"/>
            <a:ext cx="4124523" cy="17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6" y="3194050"/>
            <a:ext cx="4123762" cy="163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/>
          <a:stretch/>
        </p:blipFill>
        <p:spPr bwMode="auto">
          <a:xfrm>
            <a:off x="4437076" y="3117945"/>
            <a:ext cx="4247845" cy="17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" y="4801479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56" y="4824835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62198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9" y="2685554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133</Words>
  <Application>Microsoft Office PowerPoint</Application>
  <PresentationFormat>On-screen Show (16:9)</PresentationFormat>
  <Paragraphs>58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PowerPoint Presentation</vt:lpstr>
      <vt:lpstr>a) Nêu độ dài của mỗi đồ chơi</vt:lpstr>
      <vt:lpstr>PowerPoint Presentation</vt:lpstr>
      <vt:lpstr>PowerPoint Presentation</vt:lpstr>
      <vt:lpstr>PowerPoint Presentation</vt:lpstr>
      <vt:lpstr>b) Đồ chơi nào dài nhất? c) Có bao nhiêu xe ngắn hơn xe khách?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</cp:lastModifiedBy>
  <cp:revision>211</cp:revision>
  <dcterms:created xsi:type="dcterms:W3CDTF">2021-01-09T02:19:28Z</dcterms:created>
  <dcterms:modified xsi:type="dcterms:W3CDTF">2022-03-04T09:35:42Z</dcterms:modified>
</cp:coreProperties>
</file>