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0" r:id="rId3"/>
    <p:sldId id="263" r:id="rId4"/>
    <p:sldId id="260" r:id="rId5"/>
    <p:sldId id="295" r:id="rId6"/>
    <p:sldId id="308" r:id="rId7"/>
    <p:sldId id="313" r:id="rId8"/>
    <p:sldId id="314" r:id="rId9"/>
    <p:sldId id="318" r:id="rId10"/>
    <p:sldId id="305"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FEDED"/>
    <a:srgbClr val="BFECED"/>
    <a:srgbClr val="C1EDEE"/>
    <a:srgbClr val="FFFFFF"/>
    <a:srgbClr val="E6E6E6"/>
    <a:srgbClr val="F33F61"/>
    <a:srgbClr val="F11B44"/>
    <a:srgbClr val="6600CC"/>
    <a:srgbClr val="FF66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3" d="100"/>
          <a:sy n="83" d="100"/>
        </p:scale>
        <p:origin x="101"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5DAA6-3C96-483E-92EF-207FBE408B9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1B3680C-8385-4632-A657-1A16B819840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90C8822-67E5-4890-9DA1-54CA653FA99A}"/>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2025/2/16</a:t>
            </a:fld>
            <a:endParaRPr lang="zh-CN" altLang="en-US"/>
          </a:p>
        </p:txBody>
      </p:sp>
      <p:sp>
        <p:nvSpPr>
          <p:cNvPr id="5" name="页脚占位符 4">
            <a:extLst>
              <a:ext uri="{FF2B5EF4-FFF2-40B4-BE49-F238E27FC236}">
                <a16:creationId xmlns:a16="http://schemas.microsoft.com/office/drawing/2014/main" id="{33BA52A0-51D0-4F6B-8E0A-C51D87C52D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5034A83-8F88-4F4E-B182-FBE481E39690}"/>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290777787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586B1F-66B3-4309-8D28-7F852A6010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3C3BB3-0B8F-43C8-9857-A36BBC8F5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5F1C902-B094-4138-885E-3FEF9D77CB21}"/>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2025/2/16</a:t>
            </a:fld>
            <a:endParaRPr lang="zh-CN" altLang="en-US"/>
          </a:p>
        </p:txBody>
      </p:sp>
      <p:sp>
        <p:nvSpPr>
          <p:cNvPr id="5" name="页脚占位符 4">
            <a:extLst>
              <a:ext uri="{FF2B5EF4-FFF2-40B4-BE49-F238E27FC236}">
                <a16:creationId xmlns:a16="http://schemas.microsoft.com/office/drawing/2014/main" id="{DB1BAC64-3F24-4D72-A586-8D5F5782CA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5F5531-6807-49DC-885E-61D5C8268C1B}"/>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92322660"/>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7AEA518-FB2E-4009-B5FF-63F9FC99936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685DCE-5D7A-481D-9C34-CF03C556BA2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BFF6A9B-3D2F-48C7-946A-3518BDE98E34}"/>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2025/2/16</a:t>
            </a:fld>
            <a:endParaRPr lang="zh-CN" altLang="en-US"/>
          </a:p>
        </p:txBody>
      </p:sp>
      <p:sp>
        <p:nvSpPr>
          <p:cNvPr id="5" name="页脚占位符 4">
            <a:extLst>
              <a:ext uri="{FF2B5EF4-FFF2-40B4-BE49-F238E27FC236}">
                <a16:creationId xmlns:a16="http://schemas.microsoft.com/office/drawing/2014/main" id="{2A1DD3D5-4C85-48FC-81FF-5661F929F0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8669BF1-6A4F-4880-AEAD-A5006D45BB19}"/>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4191812103"/>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845167007"/>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402722"/>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7002774"/>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743680383"/>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16732723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058603039"/>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63463324"/>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72978699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245E3A-C290-4D2B-9E5B-69434576749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6719D7-0A66-4477-AC8D-79447575C2D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7C93D8-D766-409D-9245-4F93C8E36CAE}"/>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2025/2/16</a:t>
            </a:fld>
            <a:endParaRPr lang="zh-CN" altLang="en-US"/>
          </a:p>
        </p:txBody>
      </p:sp>
      <p:sp>
        <p:nvSpPr>
          <p:cNvPr id="5" name="页脚占位符 4">
            <a:extLst>
              <a:ext uri="{FF2B5EF4-FFF2-40B4-BE49-F238E27FC236}">
                <a16:creationId xmlns:a16="http://schemas.microsoft.com/office/drawing/2014/main" id="{961C9889-615E-47D7-8D08-26C0715BEB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8EC3B8E-CB88-43C5-BABA-95D2366C62B6}"/>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97367171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702935717"/>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167295276"/>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2025/2/16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595945987"/>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9A8DF3-D62B-4BE4-841D-D304512F078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ED5E26B-1FAD-41A1-926F-14F6CED79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AC24D13-BBB8-4478-8277-ECBE5DD03E1F}"/>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2025/2/16</a:t>
            </a:fld>
            <a:endParaRPr lang="zh-CN" altLang="en-US"/>
          </a:p>
        </p:txBody>
      </p:sp>
      <p:sp>
        <p:nvSpPr>
          <p:cNvPr id="5" name="页脚占位符 4">
            <a:extLst>
              <a:ext uri="{FF2B5EF4-FFF2-40B4-BE49-F238E27FC236}">
                <a16:creationId xmlns:a16="http://schemas.microsoft.com/office/drawing/2014/main" id="{4B704BB6-4B67-4305-95CF-A6A481CEB2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694362C-C8A4-427C-8AE8-EA75DE2D3F91}"/>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2973666971"/>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9F42FA-80F2-4BA8-95DC-6C7A3399268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7562A98-319B-4F5B-A1A6-9CB6E57365DC}"/>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6DCCC5C-04B2-4B6E-8199-F757DBA4922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A895998-A15B-4119-8B25-9671E797172D}"/>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2025/2/16</a:t>
            </a:fld>
            <a:endParaRPr lang="zh-CN" altLang="en-US"/>
          </a:p>
        </p:txBody>
      </p:sp>
      <p:sp>
        <p:nvSpPr>
          <p:cNvPr id="6" name="页脚占位符 5">
            <a:extLst>
              <a:ext uri="{FF2B5EF4-FFF2-40B4-BE49-F238E27FC236}">
                <a16:creationId xmlns:a16="http://schemas.microsoft.com/office/drawing/2014/main" id="{2E94BDF7-00E0-464F-BE4E-5E780B8AF9E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444037D-216F-4083-8EDC-77A9A51DF952}"/>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65819921"/>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E15281-44A7-4139-81FA-0D055D24F52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E6720DC-34F8-43CF-B3EF-F1D4DAB08E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5128D6B-5C8C-4568-9BA6-8C8929DCC097}"/>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D825131-5FB8-40EC-8794-45F72CF48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E764D82-EB02-42DD-B8F4-25266970512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91E1F4-7FB8-4D7F-AB66-A1E2BEFD8AB9}"/>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2025/2/16</a:t>
            </a:fld>
            <a:endParaRPr lang="zh-CN" altLang="en-US"/>
          </a:p>
        </p:txBody>
      </p:sp>
      <p:sp>
        <p:nvSpPr>
          <p:cNvPr id="8" name="页脚占位符 7">
            <a:extLst>
              <a:ext uri="{FF2B5EF4-FFF2-40B4-BE49-F238E27FC236}">
                <a16:creationId xmlns:a16="http://schemas.microsoft.com/office/drawing/2014/main" id="{01CBCEA0-62B1-47F9-A3F3-FDADD6A2B0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49742C3-4D37-403C-ABD0-E120E73186D8}"/>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728908186"/>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484EF-1489-4287-8483-9B24EA53D99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547FF8A-FF1A-43B3-BB75-90190366A64D}"/>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2025/2/16</a:t>
            </a:fld>
            <a:endParaRPr lang="zh-CN" altLang="en-US"/>
          </a:p>
        </p:txBody>
      </p:sp>
      <p:sp>
        <p:nvSpPr>
          <p:cNvPr id="4" name="页脚占位符 3">
            <a:extLst>
              <a:ext uri="{FF2B5EF4-FFF2-40B4-BE49-F238E27FC236}">
                <a16:creationId xmlns:a16="http://schemas.microsoft.com/office/drawing/2014/main" id="{15D7C819-46AD-4354-8550-FAB2BB4A81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E0A4B8F-9D72-4FE9-BE60-0AC7B6472FF1}"/>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243575414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F8BD11C-79FC-4347-A66C-6B5901483C11}"/>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2025/2/16</a:t>
            </a:fld>
            <a:endParaRPr lang="zh-CN" altLang="en-US"/>
          </a:p>
        </p:txBody>
      </p:sp>
      <p:sp>
        <p:nvSpPr>
          <p:cNvPr id="3" name="页脚占位符 2">
            <a:extLst>
              <a:ext uri="{FF2B5EF4-FFF2-40B4-BE49-F238E27FC236}">
                <a16:creationId xmlns:a16="http://schemas.microsoft.com/office/drawing/2014/main" id="{C8483025-E350-477A-94B3-F60176B7CD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8A90A52-8281-4314-8C75-277E4D3D46F4}"/>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390330239"/>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D7C4A6-1BDD-427B-AECB-8373726E03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528D10B-3CDA-4E88-9AAE-B77878D09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B723178-94D2-4BAD-9A39-2FA913285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A23B821-991B-4255-A699-F0AF484C1493}"/>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2025/2/16</a:t>
            </a:fld>
            <a:endParaRPr lang="zh-CN" altLang="en-US"/>
          </a:p>
        </p:txBody>
      </p:sp>
      <p:sp>
        <p:nvSpPr>
          <p:cNvPr id="6" name="页脚占位符 5">
            <a:extLst>
              <a:ext uri="{FF2B5EF4-FFF2-40B4-BE49-F238E27FC236}">
                <a16:creationId xmlns:a16="http://schemas.microsoft.com/office/drawing/2014/main" id="{373BF676-6874-4F6A-8A59-E644CC9AA9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410CCFF-E794-4DB7-A8E1-3A3AB19A4842}"/>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112366372"/>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86AD52-6AD2-469F-8376-8C45C0F1E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4A1AD2-7F1A-4714-B02A-365A571D57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F172EA-8F5E-402F-A7D1-2DFBE35728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E77F368-CA0B-429C-B9C6-6C8FC0178B6F}"/>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2025/2/16</a:t>
            </a:fld>
            <a:endParaRPr lang="zh-CN" altLang="en-US"/>
          </a:p>
        </p:txBody>
      </p:sp>
      <p:sp>
        <p:nvSpPr>
          <p:cNvPr id="6" name="页脚占位符 5">
            <a:extLst>
              <a:ext uri="{FF2B5EF4-FFF2-40B4-BE49-F238E27FC236}">
                <a16:creationId xmlns:a16="http://schemas.microsoft.com/office/drawing/2014/main" id="{EA3D6F84-9EA7-42E7-9291-035F307632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17A7227-F1F2-42F7-BF27-35B2ADB04306}"/>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3095202652"/>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055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D384951-9CB6-4B14-BE8E-655BE4AA3E82}"/>
              </a:ext>
            </a:extLst>
          </p:cNvPr>
          <p:cNvPicPr>
            <a:picLocks noChangeAspect="1"/>
          </p:cNvPicPr>
          <p:nvPr userDrawn="1"/>
        </p:nvPicPr>
        <p:blipFill>
          <a:blip r:embed="rId13"/>
          <a:stretch>
            <a:fillRect/>
          </a:stretch>
        </p:blipFill>
        <p:spPr>
          <a:xfrm>
            <a:off x="0" y="0"/>
            <a:ext cx="12192000" cy="7001466"/>
          </a:xfrm>
          <a:prstGeom prst="rect">
            <a:avLst/>
          </a:prstGeom>
        </p:spPr>
      </p:pic>
      <p:sp>
        <p:nvSpPr>
          <p:cNvPr id="8" name="圆角矩形 7"/>
          <p:cNvSpPr/>
          <p:nvPr userDrawn="1"/>
        </p:nvSpPr>
        <p:spPr>
          <a:xfrm>
            <a:off x="622935" y="372746"/>
            <a:ext cx="10883265" cy="6114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7784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9A518-B78B-4F00-B672-1DDD62ED7D0A}"/>
              </a:ext>
            </a:extLst>
          </p:cNvPr>
          <p:cNvPicPr>
            <a:picLocks noChangeAspect="1"/>
          </p:cNvPicPr>
          <p:nvPr/>
        </p:nvPicPr>
        <p:blipFill>
          <a:blip r:embed="rId2"/>
          <a:stretch>
            <a:fillRect/>
          </a:stretch>
        </p:blipFill>
        <p:spPr>
          <a:xfrm>
            <a:off x="1" y="0"/>
            <a:ext cx="12096012" cy="6858000"/>
          </a:xfrm>
          <a:prstGeom prst="rect">
            <a:avLst/>
          </a:prstGeom>
        </p:spPr>
      </p:pic>
      <p:pic>
        <p:nvPicPr>
          <p:cNvPr id="8" name="图片 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15503" y="1912565"/>
            <a:ext cx="4381541" cy="4162168"/>
          </a:xfrm>
          <a:prstGeom prst="rect">
            <a:avLst/>
          </a:prstGeom>
        </p:spPr>
      </p:pic>
      <p:pic>
        <p:nvPicPr>
          <p:cNvPr id="3" name="Picture 2">
            <a:extLst>
              <a:ext uri="{FF2B5EF4-FFF2-40B4-BE49-F238E27FC236}">
                <a16:creationId xmlns:a16="http://schemas.microsoft.com/office/drawing/2014/main" id="{B8C1545C-AA91-1793-6431-8CEBBF4F688D}"/>
              </a:ext>
            </a:extLst>
          </p:cNvPr>
          <p:cNvPicPr>
            <a:picLocks noChangeAspect="1"/>
          </p:cNvPicPr>
          <p:nvPr/>
        </p:nvPicPr>
        <p:blipFill>
          <a:blip r:embed="rId4"/>
          <a:stretch>
            <a:fillRect/>
          </a:stretch>
        </p:blipFill>
        <p:spPr>
          <a:xfrm>
            <a:off x="120580" y="0"/>
            <a:ext cx="7480440" cy="1969179"/>
          </a:xfrm>
          <a:prstGeom prst="rect">
            <a:avLst/>
          </a:prstGeom>
        </p:spPr>
      </p:pic>
      <p:pic>
        <p:nvPicPr>
          <p:cNvPr id="5" name="Picture 4">
            <a:extLst>
              <a:ext uri="{FF2B5EF4-FFF2-40B4-BE49-F238E27FC236}">
                <a16:creationId xmlns:a16="http://schemas.microsoft.com/office/drawing/2014/main" id="{4DF967A4-296D-D69B-A260-C7F19208ACDD}"/>
              </a:ext>
            </a:extLst>
          </p:cNvPr>
          <p:cNvPicPr>
            <a:picLocks noChangeAspect="1"/>
          </p:cNvPicPr>
          <p:nvPr/>
        </p:nvPicPr>
        <p:blipFill>
          <a:blip r:embed="rId5"/>
          <a:stretch>
            <a:fillRect/>
          </a:stretch>
        </p:blipFill>
        <p:spPr>
          <a:xfrm>
            <a:off x="3783227" y="2304132"/>
            <a:ext cx="8242506" cy="3590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482600" y="1741170"/>
            <a:ext cx="4060825" cy="0"/>
          </a:xfrm>
          <a:prstGeom prst="line">
            <a:avLst/>
          </a:prstGeom>
          <a:ln w="76200">
            <a:solidFill>
              <a:srgbClr val="6666FF"/>
            </a:solidFill>
          </a:ln>
        </p:spPr>
        <p:style>
          <a:lnRef idx="1">
            <a:schemeClr val="accent1"/>
          </a:lnRef>
          <a:fillRef idx="0">
            <a:schemeClr val="accent1"/>
          </a:fillRef>
          <a:effectRef idx="0">
            <a:schemeClr val="accent1"/>
          </a:effectRef>
          <a:fontRef idx="minor">
            <a:schemeClr val="tx1"/>
          </a:fontRef>
        </p:style>
      </p:cxnSp>
      <p:sp>
        <p:nvSpPr>
          <p:cNvPr id="184" name=" 184"/>
          <p:cNvSpPr/>
          <p:nvPr/>
        </p:nvSpPr>
        <p:spPr>
          <a:xfrm>
            <a:off x="5226685" y="847187"/>
            <a:ext cx="1738630" cy="1738630"/>
          </a:xfrm>
          <a:prstGeom prst="ellipse">
            <a:avLst/>
          </a:prstGeom>
          <a:solidFill>
            <a:srgbClr val="C1EDEE"/>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cxnSp>
        <p:nvCxnSpPr>
          <p:cNvPr id="6" name="直接连接符 5"/>
          <p:cNvCxnSpPr/>
          <p:nvPr/>
        </p:nvCxnSpPr>
        <p:spPr>
          <a:xfrm>
            <a:off x="7560945" y="1741170"/>
            <a:ext cx="4060825" cy="0"/>
          </a:xfrm>
          <a:prstGeom prst="line">
            <a:avLst/>
          </a:prstGeom>
          <a:ln w="76200">
            <a:solidFill>
              <a:srgbClr val="6666FF"/>
            </a:solidFill>
          </a:ln>
        </p:spPr>
        <p:style>
          <a:lnRef idx="1">
            <a:schemeClr val="accent1"/>
          </a:lnRef>
          <a:fillRef idx="0">
            <a:schemeClr val="accent1"/>
          </a:fillRef>
          <a:effectRef idx="0">
            <a:schemeClr val="accent1"/>
          </a:effectRef>
          <a:fontRef idx="minor">
            <a:schemeClr val="tx1"/>
          </a:fontRef>
        </p:style>
      </p:cxnSp>
      <p:sp>
        <p:nvSpPr>
          <p:cNvPr id="7" name=" 184"/>
          <p:cNvSpPr/>
          <p:nvPr/>
        </p:nvSpPr>
        <p:spPr>
          <a:xfrm>
            <a:off x="4543425" y="1590040"/>
            <a:ext cx="302260" cy="302260"/>
          </a:xfrm>
          <a:prstGeom prst="ellipse">
            <a:avLst/>
          </a:prstGeom>
          <a:noFill/>
          <a:ln w="76200">
            <a:solidFill>
              <a:srgbClr val="6666F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 184"/>
          <p:cNvSpPr/>
          <p:nvPr/>
        </p:nvSpPr>
        <p:spPr>
          <a:xfrm>
            <a:off x="7310120" y="1590040"/>
            <a:ext cx="302260" cy="302260"/>
          </a:xfrm>
          <a:prstGeom prst="ellipse">
            <a:avLst/>
          </a:prstGeom>
          <a:noFill/>
          <a:ln w="76200">
            <a:solidFill>
              <a:srgbClr val="6666F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42" name="Freeform 6"/>
          <p:cNvSpPr>
            <a:spLocks noEditPoints="1"/>
          </p:cNvSpPr>
          <p:nvPr/>
        </p:nvSpPr>
        <p:spPr bwMode="auto">
          <a:xfrm>
            <a:off x="5564505" y="922020"/>
            <a:ext cx="798195" cy="1548130"/>
          </a:xfrm>
          <a:custGeom>
            <a:avLst/>
            <a:gdLst>
              <a:gd name="T0" fmla="*/ 41 w 78"/>
              <a:gd name="T1" fmla="*/ 64 h 157"/>
              <a:gd name="T2" fmla="*/ 26 w 78"/>
              <a:gd name="T3" fmla="*/ 82 h 157"/>
              <a:gd name="T4" fmla="*/ 7 w 78"/>
              <a:gd name="T5" fmla="*/ 74 h 157"/>
              <a:gd name="T6" fmla="*/ 0 w 78"/>
              <a:gd name="T7" fmla="*/ 55 h 157"/>
              <a:gd name="T8" fmla="*/ 2 w 78"/>
              <a:gd name="T9" fmla="*/ 55 h 157"/>
              <a:gd name="T10" fmla="*/ 34 w 78"/>
              <a:gd name="T11" fmla="*/ 9 h 157"/>
              <a:gd name="T12" fmla="*/ 37 w 78"/>
              <a:gd name="T13" fmla="*/ 3 h 157"/>
              <a:gd name="T14" fmla="*/ 61 w 78"/>
              <a:gd name="T15" fmla="*/ 4 h 157"/>
              <a:gd name="T16" fmla="*/ 70 w 78"/>
              <a:gd name="T17" fmla="*/ 19 h 157"/>
              <a:gd name="T18" fmla="*/ 78 w 78"/>
              <a:gd name="T19" fmla="*/ 152 h 157"/>
              <a:gd name="T20" fmla="*/ 77 w 78"/>
              <a:gd name="T21" fmla="*/ 153 h 157"/>
              <a:gd name="T22" fmla="*/ 52 w 78"/>
              <a:gd name="T23" fmla="*/ 157 h 157"/>
              <a:gd name="T24" fmla="*/ 42 w 78"/>
              <a:gd name="T25" fmla="*/ 148 h 157"/>
              <a:gd name="T26" fmla="*/ 42 w 78"/>
              <a:gd name="T27" fmla="*/ 135 h 157"/>
              <a:gd name="T28" fmla="*/ 41 w 78"/>
              <a:gd name="T29" fmla="*/ 64 h 157"/>
              <a:gd name="T30" fmla="*/ 47 w 78"/>
              <a:gd name="T31" fmla="*/ 143 h 157"/>
              <a:gd name="T32" fmla="*/ 61 w 78"/>
              <a:gd name="T33" fmla="*/ 142 h 157"/>
              <a:gd name="T34" fmla="*/ 55 w 78"/>
              <a:gd name="T35" fmla="*/ 8 h 157"/>
              <a:gd name="T36" fmla="*/ 39 w 78"/>
              <a:gd name="T37" fmla="*/ 8 h 157"/>
              <a:gd name="T38" fmla="*/ 8 w 78"/>
              <a:gd name="T39" fmla="*/ 56 h 157"/>
              <a:gd name="T40" fmla="*/ 21 w 78"/>
              <a:gd name="T41" fmla="*/ 65 h 157"/>
              <a:gd name="T42" fmla="*/ 44 w 78"/>
              <a:gd name="T43" fmla="*/ 35 h 157"/>
              <a:gd name="T44" fmla="*/ 47 w 78"/>
              <a:gd name="T45" fmla="*/ 143 h 157"/>
              <a:gd name="T46" fmla="*/ 63 w 78"/>
              <a:gd name="T47" fmla="*/ 69 h 157"/>
              <a:gd name="T48" fmla="*/ 65 w 78"/>
              <a:gd name="T49" fmla="*/ 109 h 157"/>
              <a:gd name="T50" fmla="*/ 76 w 78"/>
              <a:gd name="T51" fmla="*/ 148 h 157"/>
              <a:gd name="T52" fmla="*/ 68 w 78"/>
              <a:gd name="T53" fmla="*/ 21 h 157"/>
              <a:gd name="T54" fmla="*/ 61 w 78"/>
              <a:gd name="T55" fmla="*/ 14 h 157"/>
              <a:gd name="T56" fmla="*/ 63 w 78"/>
              <a:gd name="T57" fmla="*/ 69 h 157"/>
              <a:gd name="T58" fmla="*/ 23 w 78"/>
              <a:gd name="T59" fmla="*/ 70 h 157"/>
              <a:gd name="T60" fmla="*/ 28 w 78"/>
              <a:gd name="T61" fmla="*/ 77 h 157"/>
              <a:gd name="T62" fmla="*/ 40 w 78"/>
              <a:gd name="T63" fmla="*/ 48 h 157"/>
              <a:gd name="T64" fmla="*/ 23 w 78"/>
              <a:gd name="T65" fmla="*/ 70 h 157"/>
              <a:gd name="T66" fmla="*/ 24 w 78"/>
              <a:gd name="T67" fmla="*/ 78 h 157"/>
              <a:gd name="T68" fmla="*/ 4 w 78"/>
              <a:gd name="T69" fmla="*/ 61 h 157"/>
              <a:gd name="T70" fmla="*/ 24 w 78"/>
              <a:gd name="T71" fmla="*/ 78 h 157"/>
              <a:gd name="T72" fmla="*/ 47 w 78"/>
              <a:gd name="T73" fmla="*/ 149 h 157"/>
              <a:gd name="T74" fmla="*/ 73 w 78"/>
              <a:gd name="T75" fmla="*/ 150 h 157"/>
              <a:gd name="T76" fmla="*/ 47 w 78"/>
              <a:gd name="T77"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57">
                <a:moveTo>
                  <a:pt x="41" y="64"/>
                </a:moveTo>
                <a:cubicBezTo>
                  <a:pt x="35" y="64"/>
                  <a:pt x="32" y="82"/>
                  <a:pt x="26" y="82"/>
                </a:cubicBezTo>
                <a:cubicBezTo>
                  <a:pt x="20" y="83"/>
                  <a:pt x="14" y="74"/>
                  <a:pt x="7" y="74"/>
                </a:cubicBezTo>
                <a:cubicBezTo>
                  <a:pt x="6" y="67"/>
                  <a:pt x="0" y="62"/>
                  <a:pt x="0" y="55"/>
                </a:cubicBezTo>
                <a:cubicBezTo>
                  <a:pt x="0" y="53"/>
                  <a:pt x="2" y="55"/>
                  <a:pt x="2" y="55"/>
                </a:cubicBezTo>
                <a:cubicBezTo>
                  <a:pt x="10" y="40"/>
                  <a:pt x="26" y="24"/>
                  <a:pt x="34" y="9"/>
                </a:cubicBezTo>
                <a:cubicBezTo>
                  <a:pt x="35" y="6"/>
                  <a:pt x="35" y="4"/>
                  <a:pt x="37" y="3"/>
                </a:cubicBezTo>
                <a:cubicBezTo>
                  <a:pt x="41" y="0"/>
                  <a:pt x="58" y="1"/>
                  <a:pt x="61" y="4"/>
                </a:cubicBezTo>
                <a:cubicBezTo>
                  <a:pt x="64" y="7"/>
                  <a:pt x="65" y="17"/>
                  <a:pt x="70" y="19"/>
                </a:cubicBezTo>
                <a:cubicBezTo>
                  <a:pt x="74" y="63"/>
                  <a:pt x="75" y="105"/>
                  <a:pt x="78" y="152"/>
                </a:cubicBezTo>
                <a:cubicBezTo>
                  <a:pt x="77" y="151"/>
                  <a:pt x="77" y="153"/>
                  <a:pt x="77" y="153"/>
                </a:cubicBezTo>
                <a:cubicBezTo>
                  <a:pt x="75" y="154"/>
                  <a:pt x="53" y="157"/>
                  <a:pt x="52" y="157"/>
                </a:cubicBezTo>
                <a:cubicBezTo>
                  <a:pt x="51" y="157"/>
                  <a:pt x="42" y="149"/>
                  <a:pt x="42" y="148"/>
                </a:cubicBezTo>
                <a:cubicBezTo>
                  <a:pt x="41" y="145"/>
                  <a:pt x="42" y="139"/>
                  <a:pt x="42" y="135"/>
                </a:cubicBezTo>
                <a:cubicBezTo>
                  <a:pt x="41" y="113"/>
                  <a:pt x="42" y="86"/>
                  <a:pt x="41" y="64"/>
                </a:cubicBezTo>
                <a:close/>
                <a:moveTo>
                  <a:pt x="47" y="143"/>
                </a:moveTo>
                <a:cubicBezTo>
                  <a:pt x="52" y="142"/>
                  <a:pt x="55" y="142"/>
                  <a:pt x="61" y="142"/>
                </a:cubicBezTo>
                <a:cubicBezTo>
                  <a:pt x="60" y="103"/>
                  <a:pt x="58" y="52"/>
                  <a:pt x="55" y="8"/>
                </a:cubicBezTo>
                <a:cubicBezTo>
                  <a:pt x="49" y="7"/>
                  <a:pt x="45" y="9"/>
                  <a:pt x="39" y="8"/>
                </a:cubicBezTo>
                <a:cubicBezTo>
                  <a:pt x="30" y="25"/>
                  <a:pt x="19" y="41"/>
                  <a:pt x="8" y="56"/>
                </a:cubicBezTo>
                <a:cubicBezTo>
                  <a:pt x="13" y="59"/>
                  <a:pt x="18" y="61"/>
                  <a:pt x="21" y="65"/>
                </a:cubicBezTo>
                <a:cubicBezTo>
                  <a:pt x="32" y="58"/>
                  <a:pt x="34" y="43"/>
                  <a:pt x="44" y="35"/>
                </a:cubicBezTo>
                <a:cubicBezTo>
                  <a:pt x="47" y="70"/>
                  <a:pt x="44" y="102"/>
                  <a:pt x="47" y="143"/>
                </a:cubicBezTo>
                <a:close/>
                <a:moveTo>
                  <a:pt x="63" y="69"/>
                </a:moveTo>
                <a:cubicBezTo>
                  <a:pt x="63" y="82"/>
                  <a:pt x="65" y="96"/>
                  <a:pt x="65" y="109"/>
                </a:cubicBezTo>
                <a:cubicBezTo>
                  <a:pt x="66" y="126"/>
                  <a:pt x="63" y="144"/>
                  <a:pt x="76" y="148"/>
                </a:cubicBezTo>
                <a:cubicBezTo>
                  <a:pt x="74" y="108"/>
                  <a:pt x="70" y="60"/>
                  <a:pt x="68" y="21"/>
                </a:cubicBezTo>
                <a:cubicBezTo>
                  <a:pt x="65" y="19"/>
                  <a:pt x="64" y="16"/>
                  <a:pt x="61" y="14"/>
                </a:cubicBezTo>
                <a:cubicBezTo>
                  <a:pt x="64" y="31"/>
                  <a:pt x="62" y="49"/>
                  <a:pt x="63" y="69"/>
                </a:cubicBezTo>
                <a:close/>
                <a:moveTo>
                  <a:pt x="23" y="70"/>
                </a:moveTo>
                <a:cubicBezTo>
                  <a:pt x="22" y="73"/>
                  <a:pt x="26" y="75"/>
                  <a:pt x="28" y="77"/>
                </a:cubicBezTo>
                <a:cubicBezTo>
                  <a:pt x="32" y="68"/>
                  <a:pt x="43" y="62"/>
                  <a:pt x="40" y="48"/>
                </a:cubicBezTo>
                <a:cubicBezTo>
                  <a:pt x="35" y="56"/>
                  <a:pt x="27" y="66"/>
                  <a:pt x="23" y="70"/>
                </a:cubicBezTo>
                <a:close/>
                <a:moveTo>
                  <a:pt x="24" y="78"/>
                </a:moveTo>
                <a:cubicBezTo>
                  <a:pt x="19" y="71"/>
                  <a:pt x="13" y="63"/>
                  <a:pt x="4" y="61"/>
                </a:cubicBezTo>
                <a:cubicBezTo>
                  <a:pt x="6" y="71"/>
                  <a:pt x="16" y="76"/>
                  <a:pt x="24" y="78"/>
                </a:cubicBezTo>
                <a:close/>
                <a:moveTo>
                  <a:pt x="47" y="149"/>
                </a:moveTo>
                <a:cubicBezTo>
                  <a:pt x="52" y="155"/>
                  <a:pt x="66" y="153"/>
                  <a:pt x="73" y="150"/>
                </a:cubicBezTo>
                <a:cubicBezTo>
                  <a:pt x="68" y="144"/>
                  <a:pt x="54" y="147"/>
                  <a:pt x="47" y="149"/>
                </a:cubicBezTo>
                <a:close/>
              </a:path>
            </a:pathLst>
          </a:custGeom>
          <a:solidFill>
            <a:srgbClr val="6600CC"/>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24" name="组合 23"/>
          <p:cNvGrpSpPr/>
          <p:nvPr/>
        </p:nvGrpSpPr>
        <p:grpSpPr>
          <a:xfrm>
            <a:off x="2262909" y="2479964"/>
            <a:ext cx="8363374" cy="3968331"/>
            <a:chOff x="3314700" y="5609052"/>
            <a:chExt cx="5377706" cy="741149"/>
          </a:xfrm>
        </p:grpSpPr>
        <p:sp>
          <p:nvSpPr>
            <p:cNvPr id="26" name="圆角矩形 25"/>
            <p:cNvSpPr/>
            <p:nvPr/>
          </p:nvSpPr>
          <p:spPr>
            <a:xfrm>
              <a:off x="3396506" y="5704302"/>
              <a:ext cx="5295900" cy="645899"/>
            </a:xfrm>
            <a:prstGeom prst="roundRect">
              <a:avLst/>
            </a:prstGeom>
            <a:solidFill>
              <a:srgbClr val="9999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5" name="텍스트 개체 틀 1"/>
          <p:cNvSpPr txBox="1"/>
          <p:nvPr/>
        </p:nvSpPr>
        <p:spPr>
          <a:xfrm>
            <a:off x="2390133" y="2997485"/>
            <a:ext cx="7583825" cy="1061045"/>
          </a:xfrm>
          <a:prstGeom prst="rect">
            <a:avLst/>
          </a:prstGeom>
          <a:noFill/>
        </p:spPr>
        <p:txBody>
          <a:bodyPr>
            <a:noAutofit/>
          </a:bodyPr>
          <a:lstStyle/>
          <a:p>
            <a:pPr lvl="0" algn="ctr">
              <a:defRPr/>
            </a:pP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Nhận</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xét</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chung</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endParaRPr lang="en-US" altLang="zh-CN" sz="7200" dirty="0" smtClean="0">
              <a:solidFill>
                <a:schemeClr val="accent2">
                  <a:lumMod val="75000"/>
                </a:schemeClr>
              </a:solidFill>
              <a:latin typeface="Cambria" panose="02040503050406030204" pitchFamily="18" charset="0"/>
              <a:ea typeface="Cambria" panose="02040503050406030204" pitchFamily="18" charset="0"/>
              <a:sym typeface="+mn-ea"/>
            </a:endParaRPr>
          </a:p>
          <a:p>
            <a:pPr lvl="0" algn="ctr">
              <a:defRPr/>
            </a:pPr>
            <a:r>
              <a:rPr lang="en-US" altLang="zh-CN" sz="7200" dirty="0" err="1" smtClean="0">
                <a:solidFill>
                  <a:schemeClr val="accent2">
                    <a:lumMod val="75000"/>
                  </a:schemeClr>
                </a:solidFill>
                <a:latin typeface="Cambria" panose="02040503050406030204" pitchFamily="18" charset="0"/>
                <a:ea typeface="Cambria" panose="02040503050406030204" pitchFamily="18" charset="0"/>
                <a:sym typeface="+mn-ea"/>
              </a:rPr>
              <a:t>về</a:t>
            </a:r>
            <a:r>
              <a:rPr lang="en-US" altLang="zh-CN" sz="7200" dirty="0" smtClean="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bài</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làm</a:t>
            </a:r>
            <a:endParaRPr lang="zh-CN" altLang="en-US" sz="7200" dirty="0">
              <a:solidFill>
                <a:schemeClr val="accent2">
                  <a:lumMod val="75000"/>
                </a:schemeClr>
              </a:solidFill>
              <a:latin typeface="Cambria" panose="02040503050406030204" pitchFamily="18" charset="0"/>
              <a:ea typeface="幼圆" panose="02010509060101010101"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72510F5-CBDD-4D41-BE68-2CB8F98FAE2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7818" y="-152946"/>
            <a:ext cx="1843600" cy="2000250"/>
          </a:xfrm>
          <a:prstGeom prst="rect">
            <a:avLst/>
          </a:prstGeom>
        </p:spPr>
      </p:pic>
      <p:pic>
        <p:nvPicPr>
          <p:cNvPr id="9" name="图片 8">
            <a:extLst>
              <a:ext uri="{FF2B5EF4-FFF2-40B4-BE49-F238E27FC236}">
                <a16:creationId xmlns:a16="http://schemas.microsoft.com/office/drawing/2014/main" id="{57F32703-6029-4A58-B60D-3AEE72DA615F}"/>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464699" y="4049138"/>
            <a:ext cx="2572881" cy="2686489"/>
          </a:xfrm>
          <a:prstGeom prst="rect">
            <a:avLst/>
          </a:prstGeom>
        </p:spPr>
      </p:pic>
      <p:grpSp>
        <p:nvGrpSpPr>
          <p:cNvPr id="7" name="Group 6">
            <a:extLst>
              <a:ext uri="{FF2B5EF4-FFF2-40B4-BE49-F238E27FC236}">
                <a16:creationId xmlns:a16="http://schemas.microsoft.com/office/drawing/2014/main" id="{AE9A7482-145C-4937-9B97-5A09BDECCDB8}"/>
              </a:ext>
            </a:extLst>
          </p:cNvPr>
          <p:cNvGrpSpPr/>
          <p:nvPr/>
        </p:nvGrpSpPr>
        <p:grpSpPr>
          <a:xfrm>
            <a:off x="591710" y="1847304"/>
            <a:ext cx="5975345" cy="4574278"/>
            <a:chOff x="678552" y="2135897"/>
            <a:chExt cx="5756598" cy="4518230"/>
          </a:xfrm>
        </p:grpSpPr>
        <p:sp>
          <p:nvSpPr>
            <p:cNvPr id="5" name="Rectangle: Rounded Corners 4">
              <a:extLst>
                <a:ext uri="{FF2B5EF4-FFF2-40B4-BE49-F238E27FC236}">
                  <a16:creationId xmlns:a16="http://schemas.microsoft.com/office/drawing/2014/main" id="{8E5F5661-6A61-4EFE-B66D-E51681E31B0D}"/>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16" name="Rectangle 5">
              <a:extLst>
                <a:ext uri="{FF2B5EF4-FFF2-40B4-BE49-F238E27FC236}">
                  <a16:creationId xmlns:a16="http://schemas.microsoft.com/office/drawing/2014/main" id="{ABFB8F03-5B15-4A08-BA6A-FB5184B42720}"/>
                </a:ext>
              </a:extLst>
            </p:cNvPr>
            <p:cNvSpPr>
              <a:spLocks noChangeArrowheads="1"/>
            </p:cNvSpPr>
            <p:nvPr/>
          </p:nvSpPr>
          <p:spPr bwMode="auto">
            <a:xfrm>
              <a:off x="826397" y="2270080"/>
              <a:ext cx="5338469" cy="63841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a:t>
              </a:r>
              <a:endParaRPr lang="vi-VN" altLang="en-US" dirty="0">
                <a:solidFill>
                  <a:srgbClr val="002060"/>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A066E58C-9FE0-419E-B6A0-165C8D9B08C2}"/>
              </a:ext>
            </a:extLst>
          </p:cNvPr>
          <p:cNvGrpSpPr/>
          <p:nvPr/>
        </p:nvGrpSpPr>
        <p:grpSpPr>
          <a:xfrm>
            <a:off x="7045036" y="891087"/>
            <a:ext cx="3626426" cy="2415927"/>
            <a:chOff x="7308648" y="1310187"/>
            <a:chExt cx="3464958" cy="2415927"/>
          </a:xfrm>
        </p:grpSpPr>
        <p:sp>
          <p:nvSpPr>
            <p:cNvPr id="21" name="Rectangle: Rounded Corners 20">
              <a:extLst>
                <a:ext uri="{FF2B5EF4-FFF2-40B4-BE49-F238E27FC236}">
                  <a16:creationId xmlns:a16="http://schemas.microsoft.com/office/drawing/2014/main" id="{6D663DA2-199D-45C5-A255-84ACDED3BA30}"/>
                </a:ext>
              </a:extLst>
            </p:cNvPr>
            <p:cNvSpPr/>
            <p:nvPr/>
          </p:nvSpPr>
          <p:spPr>
            <a:xfrm>
              <a:off x="7308648" y="1310187"/>
              <a:ext cx="3464958" cy="2415927"/>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5">
              <a:extLst>
                <a:ext uri="{FF2B5EF4-FFF2-40B4-BE49-F238E27FC236}">
                  <a16:creationId xmlns:a16="http://schemas.microsoft.com/office/drawing/2014/main" id="{024A24CF-0392-48B4-96E5-71ABA4239FB4}"/>
                </a:ext>
              </a:extLst>
            </p:cNvPr>
            <p:cNvSpPr>
              <a:spLocks noChangeArrowheads="1"/>
            </p:cNvSpPr>
            <p:nvPr/>
          </p:nvSpPr>
          <p:spPr bwMode="auto">
            <a:xfrm>
              <a:off x="7800097" y="1518025"/>
              <a:ext cx="2862538" cy="20002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1. </a:t>
              </a:r>
              <a:r>
                <a:rPr lang="en-US" altLang="en-US" dirty="0" err="1">
                  <a:solidFill>
                    <a:srgbClr val="002060"/>
                  </a:solidFill>
                  <a:latin typeface="Arial" panose="020B0604020202020204" pitchFamily="34" charset="0"/>
                  <a:cs typeface="Arial" panose="020B0604020202020204" pitchFamily="34" charset="0"/>
                </a:rPr>
                <a:t>Diễn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đạt</a:t>
              </a:r>
              <a:endParaRPr lang="en-US" altLang="en-US" dirty="0">
                <a:solidFill>
                  <a:srgbClr val="002060"/>
                </a:solidFill>
                <a:latin typeface="Arial" panose="020B0604020202020204" pitchFamily="34" charset="0"/>
                <a:cs typeface="Arial" panose="020B0604020202020204" pitchFamily="34" charset="0"/>
              </a:endParaRPr>
            </a:p>
            <a:p>
              <a:pPr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2. </a:t>
              </a:r>
              <a:r>
                <a:rPr lang="en-US" altLang="en-US" dirty="0" err="1">
                  <a:solidFill>
                    <a:srgbClr val="002060"/>
                  </a:solidFill>
                  <a:latin typeface="Arial" panose="020B0604020202020204" pitchFamily="34" charset="0"/>
                  <a:cs typeface="Arial" panose="020B0604020202020204" pitchFamily="34" charset="0"/>
                </a:rPr>
                <a:t>Chính</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tả</a:t>
              </a:r>
              <a:endParaRPr lang="en-US" altLang="en-US" dirty="0">
                <a:solidFill>
                  <a:srgbClr val="002060"/>
                </a:solidFill>
                <a:latin typeface="Arial" panose="020B0604020202020204" pitchFamily="34" charset="0"/>
                <a:cs typeface="Arial" panose="020B0604020202020204" pitchFamily="34" charset="0"/>
              </a:endParaRPr>
            </a:p>
            <a:p>
              <a:pPr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3. ?</a:t>
              </a:r>
            </a:p>
          </p:txBody>
        </p:sp>
      </p:grpSp>
      <p:pic>
        <p:nvPicPr>
          <p:cNvPr id="2" name="Picture 1">
            <a:extLst>
              <a:ext uri="{FF2B5EF4-FFF2-40B4-BE49-F238E27FC236}">
                <a16:creationId xmlns:a16="http://schemas.microsoft.com/office/drawing/2014/main" id="{49FBCCB4-440F-CDE2-D867-9A42F56B0F68}"/>
              </a:ext>
            </a:extLst>
          </p:cNvPr>
          <p:cNvPicPr>
            <a:picLocks noChangeAspect="1"/>
          </p:cNvPicPr>
          <p:nvPr/>
        </p:nvPicPr>
        <p:blipFill>
          <a:blip r:embed="rId4"/>
          <a:stretch>
            <a:fillRect/>
          </a:stretch>
        </p:blipFill>
        <p:spPr>
          <a:xfrm>
            <a:off x="1608151" y="623777"/>
            <a:ext cx="4078577" cy="1079086"/>
          </a:xfrm>
          <a:prstGeom prst="rect">
            <a:avLst/>
          </a:prstGeom>
        </p:spPr>
      </p:pic>
      <p:pic>
        <p:nvPicPr>
          <p:cNvPr id="3" name="Picture 2">
            <a:extLst>
              <a:ext uri="{FF2B5EF4-FFF2-40B4-BE49-F238E27FC236}">
                <a16:creationId xmlns:a16="http://schemas.microsoft.com/office/drawing/2014/main" id="{D331E316-8A8C-61D1-4FEA-BCF644EAEE9D}"/>
              </a:ext>
            </a:extLst>
          </p:cNvPr>
          <p:cNvPicPr>
            <a:picLocks noChangeAspect="1"/>
          </p:cNvPicPr>
          <p:nvPr/>
        </p:nvPicPr>
        <p:blipFill>
          <a:blip r:embed="rId5"/>
          <a:stretch>
            <a:fillRect/>
          </a:stretch>
        </p:blipFill>
        <p:spPr>
          <a:xfrm>
            <a:off x="6728791" y="3299920"/>
            <a:ext cx="4078577" cy="1091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627606" y="1300994"/>
            <a:ext cx="406082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84" name=" 184"/>
          <p:cNvSpPr/>
          <p:nvPr/>
        </p:nvSpPr>
        <p:spPr>
          <a:xfrm>
            <a:off x="5227212" y="418130"/>
            <a:ext cx="1738630" cy="1738630"/>
          </a:xfrm>
          <a:prstGeom prst="ellipse">
            <a:avLst/>
          </a:prstGeom>
          <a:solidFill>
            <a:srgbClr val="C1EDEE"/>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cxnSp>
        <p:nvCxnSpPr>
          <p:cNvPr id="6" name="直接连接符 5"/>
          <p:cNvCxnSpPr/>
          <p:nvPr/>
        </p:nvCxnSpPr>
        <p:spPr>
          <a:xfrm>
            <a:off x="7439982" y="1296110"/>
            <a:ext cx="406082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 184"/>
          <p:cNvSpPr/>
          <p:nvPr/>
        </p:nvSpPr>
        <p:spPr>
          <a:xfrm>
            <a:off x="4748555" y="1123869"/>
            <a:ext cx="302260" cy="302260"/>
          </a:xfrm>
          <a:prstGeom prst="ellipse">
            <a:avLst/>
          </a:prstGeom>
          <a:noFill/>
          <a:ln w="7620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 184"/>
          <p:cNvSpPr/>
          <p:nvPr/>
        </p:nvSpPr>
        <p:spPr>
          <a:xfrm>
            <a:off x="7137722" y="1123869"/>
            <a:ext cx="302260" cy="302260"/>
          </a:xfrm>
          <a:prstGeom prst="ellipse">
            <a:avLst/>
          </a:prstGeom>
          <a:noFill/>
          <a:ln w="7620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24" name="组合 23"/>
          <p:cNvGrpSpPr/>
          <p:nvPr/>
        </p:nvGrpSpPr>
        <p:grpSpPr>
          <a:xfrm>
            <a:off x="2216727" y="2504209"/>
            <a:ext cx="8704118" cy="3619937"/>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4" name="Freeform 7">
            <a:extLst>
              <a:ext uri="{FF2B5EF4-FFF2-40B4-BE49-F238E27FC236}">
                <a16:creationId xmlns:a16="http://schemas.microsoft.com/office/drawing/2014/main" id="{A41ABA8B-5A4A-4B8E-A8E4-5FEF1A71E001}"/>
              </a:ext>
            </a:extLst>
          </p:cNvPr>
          <p:cNvSpPr>
            <a:spLocks noEditPoints="1"/>
          </p:cNvSpPr>
          <p:nvPr/>
        </p:nvSpPr>
        <p:spPr bwMode="auto">
          <a:xfrm>
            <a:off x="5574543" y="406148"/>
            <a:ext cx="987586" cy="1521849"/>
          </a:xfrm>
          <a:custGeom>
            <a:avLst/>
            <a:gdLst>
              <a:gd name="T0" fmla="*/ 75 w 109"/>
              <a:gd name="T1" fmla="*/ 124 h 165"/>
              <a:gd name="T2" fmla="*/ 94 w 109"/>
              <a:gd name="T3" fmla="*/ 124 h 165"/>
              <a:gd name="T4" fmla="*/ 108 w 109"/>
              <a:gd name="T5" fmla="*/ 137 h 165"/>
              <a:gd name="T6" fmla="*/ 107 w 109"/>
              <a:gd name="T7" fmla="*/ 161 h 165"/>
              <a:gd name="T8" fmla="*/ 21 w 109"/>
              <a:gd name="T9" fmla="*/ 163 h 165"/>
              <a:gd name="T10" fmla="*/ 16 w 109"/>
              <a:gd name="T11" fmla="*/ 165 h 165"/>
              <a:gd name="T12" fmla="*/ 5 w 109"/>
              <a:gd name="T13" fmla="*/ 152 h 165"/>
              <a:gd name="T14" fmla="*/ 4 w 109"/>
              <a:gd name="T15" fmla="*/ 136 h 165"/>
              <a:gd name="T16" fmla="*/ 2 w 109"/>
              <a:gd name="T17" fmla="*/ 129 h 165"/>
              <a:gd name="T18" fmla="*/ 23 w 109"/>
              <a:gd name="T19" fmla="*/ 113 h 165"/>
              <a:gd name="T20" fmla="*/ 61 w 109"/>
              <a:gd name="T21" fmla="*/ 84 h 165"/>
              <a:gd name="T22" fmla="*/ 63 w 109"/>
              <a:gd name="T23" fmla="*/ 67 h 165"/>
              <a:gd name="T24" fmla="*/ 34 w 109"/>
              <a:gd name="T25" fmla="*/ 72 h 165"/>
              <a:gd name="T26" fmla="*/ 32 w 109"/>
              <a:gd name="T27" fmla="*/ 78 h 165"/>
              <a:gd name="T28" fmla="*/ 8 w 109"/>
              <a:gd name="T29" fmla="*/ 67 h 165"/>
              <a:gd name="T30" fmla="*/ 6 w 109"/>
              <a:gd name="T31" fmla="*/ 65 h 165"/>
              <a:gd name="T32" fmla="*/ 0 w 109"/>
              <a:gd name="T33" fmla="*/ 49 h 165"/>
              <a:gd name="T34" fmla="*/ 87 w 109"/>
              <a:gd name="T35" fmla="*/ 30 h 165"/>
              <a:gd name="T36" fmla="*/ 100 w 109"/>
              <a:gd name="T37" fmla="*/ 62 h 165"/>
              <a:gd name="T38" fmla="*/ 102 w 109"/>
              <a:gd name="T39" fmla="*/ 76 h 165"/>
              <a:gd name="T40" fmla="*/ 75 w 109"/>
              <a:gd name="T41" fmla="*/ 124 h 165"/>
              <a:gd name="T42" fmla="*/ 56 w 109"/>
              <a:gd name="T43" fmla="*/ 116 h 165"/>
              <a:gd name="T44" fmla="*/ 89 w 109"/>
              <a:gd name="T45" fmla="*/ 75 h 165"/>
              <a:gd name="T46" fmla="*/ 80 w 109"/>
              <a:gd name="T47" fmla="*/ 32 h 165"/>
              <a:gd name="T48" fmla="*/ 7 w 109"/>
              <a:gd name="T49" fmla="*/ 50 h 165"/>
              <a:gd name="T50" fmla="*/ 24 w 109"/>
              <a:gd name="T51" fmla="*/ 61 h 165"/>
              <a:gd name="T52" fmla="*/ 58 w 109"/>
              <a:gd name="T53" fmla="*/ 44 h 165"/>
              <a:gd name="T54" fmla="*/ 73 w 109"/>
              <a:gd name="T55" fmla="*/ 72 h 165"/>
              <a:gd name="T56" fmla="*/ 24 w 109"/>
              <a:gd name="T57" fmla="*/ 120 h 165"/>
              <a:gd name="T58" fmla="*/ 9 w 109"/>
              <a:gd name="T59" fmla="*/ 131 h 165"/>
              <a:gd name="T60" fmla="*/ 11 w 109"/>
              <a:gd name="T61" fmla="*/ 148 h 165"/>
              <a:gd name="T62" fmla="*/ 93 w 109"/>
              <a:gd name="T63" fmla="*/ 145 h 165"/>
              <a:gd name="T64" fmla="*/ 93 w 109"/>
              <a:gd name="T65" fmla="*/ 130 h 165"/>
              <a:gd name="T66" fmla="*/ 41 w 109"/>
              <a:gd name="T67" fmla="*/ 129 h 165"/>
              <a:gd name="T68" fmla="*/ 56 w 109"/>
              <a:gd name="T69" fmla="*/ 116 h 165"/>
              <a:gd name="T70" fmla="*/ 57 w 109"/>
              <a:gd name="T71" fmla="*/ 50 h 165"/>
              <a:gd name="T72" fmla="*/ 30 w 109"/>
              <a:gd name="T73" fmla="*/ 72 h 165"/>
              <a:gd name="T74" fmla="*/ 66 w 109"/>
              <a:gd name="T75" fmla="*/ 69 h 165"/>
              <a:gd name="T76" fmla="*/ 57 w 109"/>
              <a:gd name="T77" fmla="*/ 50 h 165"/>
              <a:gd name="T78" fmla="*/ 29 w 109"/>
              <a:gd name="T79" fmla="*/ 74 h 165"/>
              <a:gd name="T80" fmla="*/ 6 w 109"/>
              <a:gd name="T81" fmla="*/ 56 h 165"/>
              <a:gd name="T82" fmla="*/ 29 w 109"/>
              <a:gd name="T83" fmla="*/ 74 h 165"/>
              <a:gd name="T84" fmla="*/ 56 w 109"/>
              <a:gd name="T85" fmla="*/ 124 h 165"/>
              <a:gd name="T86" fmla="*/ 84 w 109"/>
              <a:gd name="T87" fmla="*/ 110 h 165"/>
              <a:gd name="T88" fmla="*/ 98 w 109"/>
              <a:gd name="T89" fmla="*/ 68 h 165"/>
              <a:gd name="T90" fmla="*/ 56 w 109"/>
              <a:gd name="T91" fmla="*/ 124 h 165"/>
              <a:gd name="T92" fmla="*/ 101 w 109"/>
              <a:gd name="T93" fmla="*/ 147 h 165"/>
              <a:gd name="T94" fmla="*/ 106 w 109"/>
              <a:gd name="T95" fmla="*/ 158 h 165"/>
              <a:gd name="T96" fmla="*/ 98 w 109"/>
              <a:gd name="T97" fmla="*/ 132 h 165"/>
              <a:gd name="T98" fmla="*/ 101 w 109"/>
              <a:gd name="T99" fmla="*/ 147 h 165"/>
              <a:gd name="T100" fmla="*/ 78 w 109"/>
              <a:gd name="T101" fmla="*/ 152 h 165"/>
              <a:gd name="T102" fmla="*/ 12 w 109"/>
              <a:gd name="T103" fmla="*/ 154 h 165"/>
              <a:gd name="T104" fmla="*/ 16 w 109"/>
              <a:gd name="T105" fmla="*/ 160 h 165"/>
              <a:gd name="T106" fmla="*/ 103 w 109"/>
              <a:gd name="T107" fmla="*/ 158 h 165"/>
              <a:gd name="T108" fmla="*/ 78 w 109"/>
              <a:gd name="T109" fmla="*/ 15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9" h="165">
                <a:moveTo>
                  <a:pt x="75" y="124"/>
                </a:moveTo>
                <a:cubicBezTo>
                  <a:pt x="82" y="124"/>
                  <a:pt x="88" y="122"/>
                  <a:pt x="94" y="124"/>
                </a:cubicBezTo>
                <a:cubicBezTo>
                  <a:pt x="100" y="126"/>
                  <a:pt x="101" y="136"/>
                  <a:pt x="108" y="137"/>
                </a:cubicBezTo>
                <a:cubicBezTo>
                  <a:pt x="107" y="145"/>
                  <a:pt x="109" y="156"/>
                  <a:pt x="107" y="161"/>
                </a:cubicBezTo>
                <a:cubicBezTo>
                  <a:pt x="83" y="161"/>
                  <a:pt x="44" y="161"/>
                  <a:pt x="21" y="163"/>
                </a:cubicBezTo>
                <a:cubicBezTo>
                  <a:pt x="20" y="163"/>
                  <a:pt x="17" y="165"/>
                  <a:pt x="16" y="165"/>
                </a:cubicBezTo>
                <a:cubicBezTo>
                  <a:pt x="11" y="164"/>
                  <a:pt x="10" y="152"/>
                  <a:pt x="5" y="152"/>
                </a:cubicBezTo>
                <a:cubicBezTo>
                  <a:pt x="4" y="149"/>
                  <a:pt x="4" y="142"/>
                  <a:pt x="4" y="136"/>
                </a:cubicBezTo>
                <a:cubicBezTo>
                  <a:pt x="3" y="133"/>
                  <a:pt x="2" y="131"/>
                  <a:pt x="2" y="129"/>
                </a:cubicBezTo>
                <a:cubicBezTo>
                  <a:pt x="3" y="123"/>
                  <a:pt x="18" y="117"/>
                  <a:pt x="23" y="113"/>
                </a:cubicBezTo>
                <a:cubicBezTo>
                  <a:pt x="37" y="104"/>
                  <a:pt x="52" y="96"/>
                  <a:pt x="61" y="84"/>
                </a:cubicBezTo>
                <a:cubicBezTo>
                  <a:pt x="64" y="80"/>
                  <a:pt x="66" y="72"/>
                  <a:pt x="63" y="67"/>
                </a:cubicBezTo>
                <a:cubicBezTo>
                  <a:pt x="56" y="57"/>
                  <a:pt x="38" y="63"/>
                  <a:pt x="34" y="72"/>
                </a:cubicBezTo>
                <a:cubicBezTo>
                  <a:pt x="33" y="74"/>
                  <a:pt x="34" y="76"/>
                  <a:pt x="32" y="78"/>
                </a:cubicBezTo>
                <a:cubicBezTo>
                  <a:pt x="30" y="79"/>
                  <a:pt x="11" y="69"/>
                  <a:pt x="8" y="67"/>
                </a:cubicBezTo>
                <a:cubicBezTo>
                  <a:pt x="8" y="67"/>
                  <a:pt x="8" y="65"/>
                  <a:pt x="6" y="65"/>
                </a:cubicBezTo>
                <a:cubicBezTo>
                  <a:pt x="7" y="61"/>
                  <a:pt x="4" y="53"/>
                  <a:pt x="0" y="49"/>
                </a:cubicBezTo>
                <a:cubicBezTo>
                  <a:pt x="11" y="26"/>
                  <a:pt x="63" y="0"/>
                  <a:pt x="87" y="30"/>
                </a:cubicBezTo>
                <a:cubicBezTo>
                  <a:pt x="93" y="38"/>
                  <a:pt x="96" y="51"/>
                  <a:pt x="100" y="62"/>
                </a:cubicBezTo>
                <a:cubicBezTo>
                  <a:pt x="101" y="66"/>
                  <a:pt x="103" y="70"/>
                  <a:pt x="102" y="76"/>
                </a:cubicBezTo>
                <a:cubicBezTo>
                  <a:pt x="101" y="97"/>
                  <a:pt x="87" y="113"/>
                  <a:pt x="75" y="124"/>
                </a:cubicBezTo>
                <a:close/>
                <a:moveTo>
                  <a:pt x="56" y="116"/>
                </a:moveTo>
                <a:cubicBezTo>
                  <a:pt x="71" y="106"/>
                  <a:pt x="83" y="93"/>
                  <a:pt x="89" y="75"/>
                </a:cubicBezTo>
                <a:cubicBezTo>
                  <a:pt x="95" y="60"/>
                  <a:pt x="88" y="41"/>
                  <a:pt x="80" y="32"/>
                </a:cubicBezTo>
                <a:cubicBezTo>
                  <a:pt x="59" y="10"/>
                  <a:pt x="17" y="29"/>
                  <a:pt x="7" y="50"/>
                </a:cubicBezTo>
                <a:cubicBezTo>
                  <a:pt x="13" y="53"/>
                  <a:pt x="18" y="58"/>
                  <a:pt x="24" y="61"/>
                </a:cubicBezTo>
                <a:cubicBezTo>
                  <a:pt x="32" y="53"/>
                  <a:pt x="42" y="41"/>
                  <a:pt x="58" y="44"/>
                </a:cubicBezTo>
                <a:cubicBezTo>
                  <a:pt x="69" y="47"/>
                  <a:pt x="75" y="61"/>
                  <a:pt x="73" y="72"/>
                </a:cubicBezTo>
                <a:cubicBezTo>
                  <a:pt x="68" y="95"/>
                  <a:pt x="41" y="108"/>
                  <a:pt x="24" y="120"/>
                </a:cubicBezTo>
                <a:cubicBezTo>
                  <a:pt x="19" y="123"/>
                  <a:pt x="10" y="128"/>
                  <a:pt x="9" y="131"/>
                </a:cubicBezTo>
                <a:cubicBezTo>
                  <a:pt x="8" y="137"/>
                  <a:pt x="11" y="143"/>
                  <a:pt x="11" y="148"/>
                </a:cubicBezTo>
                <a:cubicBezTo>
                  <a:pt x="38" y="145"/>
                  <a:pt x="62" y="146"/>
                  <a:pt x="93" y="145"/>
                </a:cubicBezTo>
                <a:cubicBezTo>
                  <a:pt x="93" y="141"/>
                  <a:pt x="94" y="135"/>
                  <a:pt x="93" y="130"/>
                </a:cubicBezTo>
                <a:cubicBezTo>
                  <a:pt x="75" y="128"/>
                  <a:pt x="57" y="131"/>
                  <a:pt x="41" y="129"/>
                </a:cubicBezTo>
                <a:cubicBezTo>
                  <a:pt x="41" y="123"/>
                  <a:pt x="50" y="119"/>
                  <a:pt x="56" y="116"/>
                </a:cubicBezTo>
                <a:close/>
                <a:moveTo>
                  <a:pt x="57" y="50"/>
                </a:moveTo>
                <a:cubicBezTo>
                  <a:pt x="45" y="46"/>
                  <a:pt x="21" y="63"/>
                  <a:pt x="30" y="72"/>
                </a:cubicBezTo>
                <a:cubicBezTo>
                  <a:pt x="33" y="60"/>
                  <a:pt x="61" y="53"/>
                  <a:pt x="66" y="69"/>
                </a:cubicBezTo>
                <a:cubicBezTo>
                  <a:pt x="66" y="59"/>
                  <a:pt x="63" y="52"/>
                  <a:pt x="57" y="50"/>
                </a:cubicBezTo>
                <a:close/>
                <a:moveTo>
                  <a:pt x="29" y="74"/>
                </a:moveTo>
                <a:cubicBezTo>
                  <a:pt x="24" y="65"/>
                  <a:pt x="13" y="62"/>
                  <a:pt x="6" y="56"/>
                </a:cubicBezTo>
                <a:cubicBezTo>
                  <a:pt x="9" y="67"/>
                  <a:pt x="22" y="71"/>
                  <a:pt x="29" y="74"/>
                </a:cubicBezTo>
                <a:close/>
                <a:moveTo>
                  <a:pt x="56" y="124"/>
                </a:moveTo>
                <a:cubicBezTo>
                  <a:pt x="71" y="126"/>
                  <a:pt x="76" y="120"/>
                  <a:pt x="84" y="110"/>
                </a:cubicBezTo>
                <a:cubicBezTo>
                  <a:pt x="92" y="99"/>
                  <a:pt x="103" y="86"/>
                  <a:pt x="98" y="68"/>
                </a:cubicBezTo>
                <a:cubicBezTo>
                  <a:pt x="92" y="95"/>
                  <a:pt x="75" y="110"/>
                  <a:pt x="56" y="124"/>
                </a:cubicBezTo>
                <a:close/>
                <a:moveTo>
                  <a:pt x="101" y="147"/>
                </a:moveTo>
                <a:cubicBezTo>
                  <a:pt x="99" y="152"/>
                  <a:pt x="104" y="155"/>
                  <a:pt x="106" y="158"/>
                </a:cubicBezTo>
                <a:cubicBezTo>
                  <a:pt x="105" y="146"/>
                  <a:pt x="107" y="136"/>
                  <a:pt x="98" y="132"/>
                </a:cubicBezTo>
                <a:cubicBezTo>
                  <a:pt x="99" y="139"/>
                  <a:pt x="97" y="145"/>
                  <a:pt x="101" y="147"/>
                </a:cubicBezTo>
                <a:close/>
                <a:moveTo>
                  <a:pt x="78" y="152"/>
                </a:moveTo>
                <a:cubicBezTo>
                  <a:pt x="56" y="152"/>
                  <a:pt x="29" y="152"/>
                  <a:pt x="12" y="154"/>
                </a:cubicBezTo>
                <a:cubicBezTo>
                  <a:pt x="12" y="157"/>
                  <a:pt x="15" y="158"/>
                  <a:pt x="16" y="160"/>
                </a:cubicBezTo>
                <a:cubicBezTo>
                  <a:pt x="42" y="162"/>
                  <a:pt x="77" y="154"/>
                  <a:pt x="103" y="158"/>
                </a:cubicBezTo>
                <a:cubicBezTo>
                  <a:pt x="100" y="148"/>
                  <a:pt x="88" y="152"/>
                  <a:pt x="78" y="152"/>
                </a:cubicBezTo>
                <a:close/>
              </a:path>
            </a:pathLst>
          </a:custGeom>
          <a:solidFill>
            <a:srgbClr val="FFFF00"/>
          </a:solidFill>
          <a:ln>
            <a:solidFill>
              <a:srgbClr val="FFFF00"/>
            </a:solid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텍스트 개체 틀 1">
            <a:extLst>
              <a:ext uri="{FF2B5EF4-FFF2-40B4-BE49-F238E27FC236}">
                <a16:creationId xmlns:a16="http://schemas.microsoft.com/office/drawing/2014/main" id="{146AC109-D78A-45BC-BE0B-D3042CF75CA1}"/>
              </a:ext>
            </a:extLst>
          </p:cNvPr>
          <p:cNvSpPr txBox="1"/>
          <p:nvPr/>
        </p:nvSpPr>
        <p:spPr>
          <a:xfrm>
            <a:off x="2636069" y="2629343"/>
            <a:ext cx="7733026" cy="827762"/>
          </a:xfrm>
          <a:prstGeom prst="rect">
            <a:avLst/>
          </a:prstGeom>
          <a:noFill/>
        </p:spPr>
        <p:txBody>
          <a:bodyPr>
            <a:noAutofit/>
          </a:bodyPr>
          <a:lstStyle/>
          <a:p>
            <a:pPr lvl="0" algn="ctr">
              <a:defRPr/>
            </a:pP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Đọc</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lại</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endParaRPr lang="en-US" altLang="zh-CN" sz="8000" dirty="0" smtClean="0">
              <a:solidFill>
                <a:schemeClr val="accent2">
                  <a:lumMod val="75000"/>
                </a:schemeClr>
              </a:solidFill>
              <a:latin typeface="Cambria" panose="02040503050406030204" pitchFamily="18" charset="0"/>
              <a:ea typeface="Cambria" panose="02040503050406030204" pitchFamily="18" charset="0"/>
              <a:sym typeface="+mn-ea"/>
            </a:endParaRPr>
          </a:p>
          <a:p>
            <a:pPr lvl="0" algn="ctr">
              <a:defRPr/>
            </a:pPr>
            <a:r>
              <a:rPr lang="en-US" altLang="zh-CN" sz="8000" dirty="0" err="1" smtClean="0">
                <a:solidFill>
                  <a:schemeClr val="accent2">
                    <a:lumMod val="75000"/>
                  </a:schemeClr>
                </a:solidFill>
                <a:latin typeface="Cambria" panose="02040503050406030204" pitchFamily="18" charset="0"/>
                <a:ea typeface="Cambria" panose="02040503050406030204" pitchFamily="18" charset="0"/>
                <a:sym typeface="+mn-ea"/>
              </a:rPr>
              <a:t>bài</a:t>
            </a:r>
            <a:r>
              <a:rPr lang="en-US" altLang="zh-CN" sz="8000" dirty="0" smtClean="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văn</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của</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em</a:t>
            </a:r>
            <a:endParaRPr lang="zh-CN" altLang="en-US" sz="8000" dirty="0">
              <a:solidFill>
                <a:schemeClr val="accent2">
                  <a:lumMod val="75000"/>
                </a:schemeClr>
              </a:solidFill>
              <a:latin typeface="Cambria" panose="02040503050406030204" pitchFamily="18" charset="0"/>
              <a:ea typeface="幼圆" panose="02010509060101010101" charset="-122"/>
              <a:sym typeface="+mn-ea"/>
            </a:endParaRPr>
          </a:p>
        </p:txBody>
      </p:sp>
    </p:spTree>
    <p:extLst>
      <p:ext uri="{BB962C8B-B14F-4D97-AF65-F5344CB8AC3E}">
        <p14:creationId xmlns:p14="http://schemas.microsoft.com/office/powerpoint/2010/main" val="2035816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79F7F34-C81A-4E9B-AA3E-14D7BE2E3A40}"/>
              </a:ext>
            </a:extLst>
          </p:cNvPr>
          <p:cNvGraphicFramePr>
            <a:graphicFrameLocks noGrp="1"/>
          </p:cNvGraphicFramePr>
          <p:nvPr>
            <p:extLst>
              <p:ext uri="{D42A27DB-BD31-4B8C-83A1-F6EECF244321}">
                <p14:modId xmlns:p14="http://schemas.microsoft.com/office/powerpoint/2010/main" val="867486350"/>
              </p:ext>
            </p:extLst>
          </p:nvPr>
        </p:nvGraphicFramePr>
        <p:xfrm>
          <a:off x="1066800" y="925168"/>
          <a:ext cx="10251440" cy="4215792"/>
        </p:xfrm>
        <a:graphic>
          <a:graphicData uri="http://schemas.openxmlformats.org/drawingml/2006/table">
            <a:tbl>
              <a:tblPr firstRow="1" bandRow="1">
                <a:tableStyleId>{5940675A-B579-460E-94D1-54222C63F5DA}</a:tableStyleId>
              </a:tblPr>
              <a:tblGrid>
                <a:gridCol w="2062480">
                  <a:extLst>
                    <a:ext uri="{9D8B030D-6E8A-4147-A177-3AD203B41FA5}">
                      <a16:colId xmlns:a16="http://schemas.microsoft.com/office/drawing/2014/main" val="1165173152"/>
                    </a:ext>
                  </a:extLst>
                </a:gridCol>
                <a:gridCol w="8188960">
                  <a:extLst>
                    <a:ext uri="{9D8B030D-6E8A-4147-A177-3AD203B41FA5}">
                      <a16:colId xmlns:a16="http://schemas.microsoft.com/office/drawing/2014/main" val="4010084506"/>
                    </a:ext>
                  </a:extLst>
                </a:gridCol>
              </a:tblGrid>
              <a:tr h="991904">
                <a:tc rowSpan="4">
                  <a:txBody>
                    <a:bodyPr/>
                    <a:lstStyle/>
                    <a:p>
                      <a:pPr algn="ctr"/>
                      <a:r>
                        <a:rPr lang="en-US" sz="8800" b="0" dirty="0">
                          <a:solidFill>
                            <a:schemeClr val="tx1"/>
                          </a:solidFill>
                          <a:latin typeface="Cambria" panose="02040503050406030204" pitchFamily="18" charset="0"/>
                          <a:ea typeface="Cambria" panose="02040503050406030204" pitchFamily="18" charset="0"/>
                          <a:cs typeface="Arial" panose="020B0604020202020204" pitchFamily="34" charset="0"/>
                        </a:rPr>
                        <a:t>?</a:t>
                      </a: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C66"/>
                    </a:solidFill>
                  </a:tcPr>
                </a:tc>
                <a:tc>
                  <a:txBody>
                    <a:bodyPr/>
                    <a:lstStyle/>
                    <a:p>
                      <a:pPr algn="l"/>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Có</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đủ</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mở</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bài</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thân</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bài</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kết</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bài</a:t>
                      </a:r>
                      <a:endPar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065227174"/>
                  </a:ext>
                </a:extLst>
              </a:tr>
              <a:tr h="913221">
                <a:tc vMerge="1">
                  <a:txBody>
                    <a:bodyPr/>
                    <a:lstStyle/>
                    <a:p>
                      <a:endParaRPr lang="en-US"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riêng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endParaRPr lang="en-US" sz="3200" dirty="0">
                        <a:latin typeface="Cambria" panose="02040503050406030204" pitchFamily="18" charset="0"/>
                        <a:ea typeface="Cambria" panose="020405030504060302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47578455"/>
                  </a:ext>
                </a:extLst>
              </a:tr>
              <a:tr h="913222">
                <a:tc vMerge="1">
                  <a:txBody>
                    <a:bodyPr/>
                    <a:lstStyle/>
                    <a:p>
                      <a:endParaRPr lang="en-US"/>
                    </a:p>
                  </a:txBody>
                  <a:tcPr/>
                </a:tc>
                <a:tc>
                  <a:txBody>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endParaRPr lang="en-US" sz="3200" dirty="0">
                        <a:latin typeface="Cambria" panose="02040503050406030204" pitchFamily="18" charset="0"/>
                        <a:ea typeface="Cambria" panose="020405030504060302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95473427"/>
                  </a:ext>
                </a:extLst>
              </a:tr>
              <a:tr h="1243866">
                <a:tc vMerge="1">
                  <a:txBody>
                    <a:bodyPr/>
                    <a:lstStyle/>
                    <a:p>
                      <a:endParaRPr lang="en-US"/>
                    </a:p>
                  </a:txBody>
                  <a:tcPr/>
                </a:tc>
                <a:tc>
                  <a:txBody>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mắc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đạt</a:t>
                      </a:r>
                      <a:endParaRPr lang="en-US" sz="3200" dirty="0">
                        <a:latin typeface="Cambria" panose="02040503050406030204" pitchFamily="18" charset="0"/>
                        <a:ea typeface="Cambria" panose="020405030504060302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54283733"/>
                  </a:ext>
                </a:extLst>
              </a:tr>
            </a:tbl>
          </a:graphicData>
        </a:graphic>
      </p:graphicFrame>
      <p:pic>
        <p:nvPicPr>
          <p:cNvPr id="7" name="Picture 6">
            <a:extLst>
              <a:ext uri="{FF2B5EF4-FFF2-40B4-BE49-F238E27FC236}">
                <a16:creationId xmlns:a16="http://schemas.microsoft.com/office/drawing/2014/main" id="{4611EC78-2A0A-4325-8338-C1A9DA2490C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0261600" y="4929215"/>
            <a:ext cx="3082165" cy="2933508"/>
          </a:xfrm>
          <a:prstGeom prst="rect">
            <a:avLst/>
          </a:prstGeom>
        </p:spPr>
      </p:pic>
    </p:spTree>
    <p:extLst>
      <p:ext uri="{BB962C8B-B14F-4D97-AF65-F5344CB8AC3E}">
        <p14:creationId xmlns:p14="http://schemas.microsoft.com/office/powerpoint/2010/main" val="330643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C4C1CC4-F3C2-4249-8220-2F7FDFDC3AAE}"/>
              </a:ext>
            </a:extLst>
          </p:cNvPr>
          <p:cNvSpPr txBox="1"/>
          <p:nvPr/>
        </p:nvSpPr>
        <p:spPr>
          <a:xfrm>
            <a:off x="822959" y="354235"/>
            <a:ext cx="10241281" cy="1200329"/>
          </a:xfrm>
          <a:prstGeom prst="rect">
            <a:avLst/>
          </a:prstGeom>
          <a:noFill/>
        </p:spPr>
        <p:txBody>
          <a:bodyPr wrap="square" rtlCol="0">
            <a:spAutoFit/>
          </a:bodyPr>
          <a:lstStyle/>
          <a:p>
            <a:r>
              <a:rPr lang="en-US" sz="3600" dirty="0">
                <a:solidFill>
                  <a:srgbClr val="6600CC"/>
                </a:solidFill>
                <a:latin typeface="Cambria" panose="02040503050406030204" pitchFamily="18" charset="0"/>
                <a:ea typeface="Cambria" panose="02040503050406030204" pitchFamily="18" charset="0"/>
                <a:cs typeface="Arial" panose="020B0604020202020204" pitchFamily="34" charset="0"/>
              </a:rPr>
              <a:t>3. </a:t>
            </a:r>
            <a:r>
              <a:rPr lang="vi-VN" sz="3600" dirty="0">
                <a:solidFill>
                  <a:srgbClr val="6600CC"/>
                </a:solidFill>
                <a:latin typeface="Cambria" panose="02040503050406030204" pitchFamily="18" charset="0"/>
                <a:ea typeface="Cambria" panose="02040503050406030204" pitchFamily="18" charset="0"/>
                <a:cs typeface="Arial" panose="020B0604020202020204" pitchFamily="34" charset="0"/>
              </a:rPr>
              <a:t>Viết lại một số câu văn hoặc đoạn văn trong bài làm của em cho hay hơn theo gợi ý dưới đây:</a:t>
            </a:r>
            <a:endParaRPr lang="en-US" sz="3600" dirty="0">
              <a:solidFill>
                <a:srgbClr val="6600CC"/>
              </a:solidFill>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E802E715-4686-BFAC-4010-3F9FCDE62C30}"/>
              </a:ext>
            </a:extLst>
          </p:cNvPr>
          <p:cNvSpPr txBox="1"/>
          <p:nvPr/>
        </p:nvSpPr>
        <p:spPr>
          <a:xfrm>
            <a:off x="853439" y="1654715"/>
            <a:ext cx="10901681" cy="523220"/>
          </a:xfrm>
          <a:prstGeom prst="rect">
            <a:avLst/>
          </a:prstGeom>
          <a:noFill/>
        </p:spPr>
        <p:txBody>
          <a:bodyPr wrap="square" rtlCol="0">
            <a:spAutoFit/>
          </a:bodyPr>
          <a:lstStyle/>
          <a:p>
            <a:r>
              <a:rPr lang="vi-VN" sz="2800" i="1" dirty="0">
                <a:solidFill>
                  <a:srgbClr val="6600CC"/>
                </a:solidFill>
                <a:latin typeface="Cambria" panose="02040503050406030204" pitchFamily="18" charset="0"/>
                <a:ea typeface="Cambria" panose="02040503050406030204" pitchFamily="18" charset="0"/>
                <a:cs typeface="Arial" panose="020B0604020202020204" pitchFamily="34" charset="0"/>
              </a:rPr>
              <a:t>a. Sử dụng từ ngữ giàu sức gợi tả hoặc hình ảnh so sánh gây ấn tượng.</a:t>
            </a:r>
            <a:endParaRPr lang="en-US" sz="2800" i="1" dirty="0">
              <a:solidFill>
                <a:srgbClr val="6600CC"/>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9B526DEE-A0EB-4FAA-920E-616F9A0F9BA0}"/>
              </a:ext>
            </a:extLst>
          </p:cNvPr>
          <p:cNvSpPr/>
          <p:nvPr/>
        </p:nvSpPr>
        <p:spPr>
          <a:xfrm>
            <a:off x="955040" y="2438400"/>
            <a:ext cx="10302240" cy="18796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Giọng nói của bà tôi đặc biệt trầm bổng, nghe như tiếng chuông đồng. Nó khắc sâu vào trí nhớ tôi dễ dàng, và như đoá hoa, cũng dịu dàng, rực rỡ, đầy nhựa sống.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Mác-xim Go-rơ-ki)</a:t>
            </a:r>
          </a:p>
        </p:txBody>
      </p:sp>
      <p:sp>
        <p:nvSpPr>
          <p:cNvPr id="5" name="Rectangle 4">
            <a:extLst>
              <a:ext uri="{FF2B5EF4-FFF2-40B4-BE49-F238E27FC236}">
                <a16:creationId xmlns:a16="http://schemas.microsoft.com/office/drawing/2014/main" id="{50A169B3-AD99-CC6E-AC24-2CEC2EA425A0}"/>
              </a:ext>
            </a:extLst>
          </p:cNvPr>
          <p:cNvSpPr/>
          <p:nvPr/>
        </p:nvSpPr>
        <p:spPr>
          <a:xfrm>
            <a:off x="965200" y="4592320"/>
            <a:ext cx="10302240" cy="18796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 Cháng đẹp người thật. Mười tám tuổi, ngực nở vòng cung, da đỏ như lim, bắp tay bắp chân rắn như trắc, gụ. Vóc cao, vai rộng, người đứng thẳng như cái cột đá trời trồng.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Ma Văn Kháng)</a:t>
            </a:r>
          </a:p>
        </p:txBody>
      </p:sp>
    </p:spTree>
    <p:extLst>
      <p:ext uri="{BB962C8B-B14F-4D97-AF65-F5344CB8AC3E}">
        <p14:creationId xmlns:p14="http://schemas.microsoft.com/office/powerpoint/2010/main" val="112021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ACBD36-8242-138C-8219-57BC59539CEA}"/>
              </a:ext>
            </a:extLst>
          </p:cNvPr>
          <p:cNvSpPr txBox="1"/>
          <p:nvPr/>
        </p:nvSpPr>
        <p:spPr>
          <a:xfrm>
            <a:off x="792479" y="689515"/>
            <a:ext cx="10901681" cy="646331"/>
          </a:xfrm>
          <a:prstGeom prst="rect">
            <a:avLst/>
          </a:prstGeom>
          <a:noFill/>
        </p:spPr>
        <p:txBody>
          <a:bodyPr wrap="square" rtlCol="0">
            <a:spAutoFit/>
          </a:bodyPr>
          <a:lstStyle/>
          <a:p>
            <a:r>
              <a:rPr lang="vi-VN" sz="3600" i="1" dirty="0">
                <a:solidFill>
                  <a:srgbClr val="6600CC"/>
                </a:solidFill>
                <a:latin typeface="Cambria" panose="02040503050406030204" pitchFamily="18" charset="0"/>
                <a:ea typeface="Cambria" panose="02040503050406030204" pitchFamily="18" charset="0"/>
                <a:cs typeface="Arial" panose="020B0604020202020204" pitchFamily="34" charset="0"/>
              </a:rPr>
              <a:t>b. Bộc lộ suy nghĩ, cảm xúc với người được tả.</a:t>
            </a:r>
            <a:endParaRPr lang="en-US" sz="3600" i="1" dirty="0">
              <a:solidFill>
                <a:srgbClr val="6600CC"/>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8CFE559D-0717-9B6A-D6B3-DFCBAB352F2F}"/>
              </a:ext>
            </a:extLst>
          </p:cNvPr>
          <p:cNvSpPr/>
          <p:nvPr/>
        </p:nvSpPr>
        <p:spPr>
          <a:xfrm>
            <a:off x="883920" y="1524000"/>
            <a:ext cx="10302240" cy="29464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0000"/>
                </a:solidFill>
                <a:latin typeface="Cambria" panose="02040503050406030204" pitchFamily="18" charset="0"/>
                <a:ea typeface="Cambria" panose="02040503050406030204" pitchFamily="18" charset="0"/>
              </a:rPr>
              <a:t>Trong suốt cuộc đời, chắc hẳn tôi sẽ không bao giờ quên đôi mắt của cô giáo nhìn tôi lúc ấy. Ánh mắt cô cũng âu yếm, trìu mến như ánh mắt bà nhìn tôi.</a:t>
            </a:r>
            <a:endParaRPr lang="en-US" sz="3600" dirty="0">
              <a:solidFill>
                <a:srgbClr val="000000"/>
              </a:solidFill>
              <a:latin typeface="Cambria" panose="02040503050406030204" pitchFamily="18" charset="0"/>
              <a:ea typeface="Cambria" panose="02040503050406030204" pitchFamily="18" charset="0"/>
            </a:endParaRPr>
          </a:p>
          <a:p>
            <a:pPr algn="r"/>
            <a:r>
              <a:rPr lang="en-US" sz="3600" b="0" i="0" dirty="0">
                <a:solidFill>
                  <a:srgbClr val="000000"/>
                </a:solidFill>
                <a:effectLst/>
                <a:latin typeface="Cambria" panose="02040503050406030204" pitchFamily="18" charset="0"/>
                <a:ea typeface="Cambria" panose="02040503050406030204" pitchFamily="18" charset="0"/>
              </a:rPr>
              <a:t>(Theo Lê </a:t>
            </a:r>
            <a:r>
              <a:rPr lang="en-US" sz="3600" b="0" i="0" dirty="0" err="1">
                <a:solidFill>
                  <a:srgbClr val="000000"/>
                </a:solidFill>
                <a:effectLst/>
                <a:latin typeface="Cambria" panose="02040503050406030204" pitchFamily="18" charset="0"/>
                <a:ea typeface="Cambria" panose="02040503050406030204" pitchFamily="18" charset="0"/>
              </a:rPr>
              <a:t>Khắc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Hoan</a:t>
            </a:r>
            <a:r>
              <a:rPr lang="en-US" sz="3600" b="0" i="0" dirty="0">
                <a:solidFill>
                  <a:srgbClr val="000000"/>
                </a:solidFill>
                <a:effectLst/>
                <a:latin typeface="Cambria" panose="02040503050406030204" pitchFamily="18" charset="0"/>
                <a:ea typeface="Cambria" panose="02040503050406030204" pitchFamily="18" charset="0"/>
              </a:rPr>
              <a:t>)</a:t>
            </a:r>
            <a:endParaRPr lang="vi-VN" sz="36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3892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_图片 6"/>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a:xfrm>
            <a:off x="4220004" y="1341955"/>
            <a:ext cx="8291634" cy="4845423"/>
          </a:xfrm>
          <a:prstGeom prst="rect">
            <a:avLst/>
          </a:prstGeom>
        </p:spPr>
      </p:pic>
      <p:pic>
        <p:nvPicPr>
          <p:cNvPr id="12" name="图片 1" descr="5b70493218402">
            <a:extLst>
              <a:ext uri="{FF2B5EF4-FFF2-40B4-BE49-F238E27FC236}">
                <a16:creationId xmlns:a16="http://schemas.microsoft.com/office/drawing/2014/main" id="{9EBE4460-473C-4E04-BDC5-AEC73D98F82E}"/>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1601990" y="486224"/>
            <a:ext cx="1263302" cy="1227773"/>
          </a:xfrm>
          <a:prstGeom prst="roundRect">
            <a:avLst/>
          </a:prstGeom>
        </p:spPr>
      </p:pic>
      <p:sp>
        <p:nvSpPr>
          <p:cNvPr id="3" name="TextBox 2">
            <a:extLst>
              <a:ext uri="{FF2B5EF4-FFF2-40B4-BE49-F238E27FC236}">
                <a16:creationId xmlns:a16="http://schemas.microsoft.com/office/drawing/2014/main" id="{D13D7CBC-80FF-4D8F-976E-EBF286EBFA69}"/>
              </a:ext>
            </a:extLst>
          </p:cNvPr>
          <p:cNvSpPr txBox="1"/>
          <p:nvPr/>
        </p:nvSpPr>
        <p:spPr>
          <a:xfrm>
            <a:off x="5589545" y="1901536"/>
            <a:ext cx="5009182" cy="3416320"/>
          </a:xfrm>
          <a:prstGeom prst="rect">
            <a:avLst/>
          </a:prstGeom>
          <a:noFill/>
        </p:spPr>
        <p:txBody>
          <a:bodyPr wrap="square" rtlCol="0">
            <a:spAutoFit/>
          </a:bodyPr>
          <a:lstStyle/>
          <a:p>
            <a:pPr lvl="0" algn="just"/>
            <a:r>
              <a:rPr lang="vi-VN" sz="3600" b="1" dirty="0">
                <a:solidFill>
                  <a:srgbClr val="F11B44"/>
                </a:solidFill>
                <a:effectLst>
                  <a:outerShdw blurRad="38100" dist="38100" dir="2700000" algn="tl">
                    <a:srgbClr val="000000">
                      <a:alpha val="43137"/>
                    </a:srgbClr>
                  </a:outerShdw>
                </a:effectLst>
              </a:rPr>
              <a:t>Đọc bài văn tả người của em cho người thân nghe, chia sẻ những điều thầy cô nhận xét về bài làm của em và các bạn.</a:t>
            </a:r>
            <a:endParaRPr kumimoji="0" lang="en-US" sz="3600" b="1" i="0" u="none" strike="noStrike" kern="1200" cap="none" spc="0" normalizeH="0" baseline="0" noProof="0" dirty="0">
              <a:ln>
                <a:noFill/>
              </a:ln>
              <a:solidFill>
                <a:srgbClr val="F11B44"/>
              </a:solidFill>
              <a:effectLst>
                <a:outerShdw blurRad="38100" dist="38100" dir="2700000" algn="tl">
                  <a:srgbClr val="000000">
                    <a:alpha val="43137"/>
                  </a:srgbClr>
                </a:outerShdw>
              </a:effectLst>
              <a:uLnTx/>
              <a:uFillTx/>
              <a:latin typeface="Calibri"/>
            </a:endParaRPr>
          </a:p>
        </p:txBody>
      </p:sp>
      <p:pic>
        <p:nvPicPr>
          <p:cNvPr id="9" name="Picture 8" descr="A group of children posing for a photo&#10;&#10;Description automatically generated with low confidence">
            <a:extLst>
              <a:ext uri="{FF2B5EF4-FFF2-40B4-BE49-F238E27FC236}">
                <a16:creationId xmlns:a16="http://schemas.microsoft.com/office/drawing/2014/main" id="{232C22BD-E479-4864-B9C7-938DBAE64A1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97857" y="2057400"/>
            <a:ext cx="4215887" cy="4385797"/>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0D6D83E5-DD12-0A9E-E598-7FE9917FD548}"/>
              </a:ext>
            </a:extLst>
          </p:cNvPr>
          <p:cNvPicPr>
            <a:picLocks noChangeAspect="1"/>
          </p:cNvPicPr>
          <p:nvPr/>
        </p:nvPicPr>
        <p:blipFill>
          <a:blip r:embed="rId7"/>
          <a:stretch>
            <a:fillRect/>
          </a:stretch>
        </p:blipFill>
        <p:spPr>
          <a:xfrm>
            <a:off x="3493787" y="306784"/>
            <a:ext cx="5468586" cy="1103472"/>
          </a:xfrm>
          <a:prstGeom prst="rect">
            <a:avLst/>
          </a:prstGeom>
        </p:spPr>
      </p:pic>
    </p:spTree>
    <p:extLst>
      <p:ext uri="{BB962C8B-B14F-4D97-AF65-F5344CB8AC3E}">
        <p14:creationId xmlns:p14="http://schemas.microsoft.com/office/powerpoint/2010/main" val="1412383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750"/>
                                            <p:tgtEl>
                                              <p:spTgt spid="12"/>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25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750"/>
                                            <p:tgtEl>
                                              <p:spTgt spid="12"/>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2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par>
                              <p:cTn id="17" fill="hold">
                                <p:stCondLst>
                                  <p:cond delay="2250"/>
                                </p:stCondLst>
                                <p:childTnLst>
                                  <p:par>
                                    <p:cTn id="18" presetID="16" presetClass="entr" presetSubtype="2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458201" y="3458780"/>
            <a:ext cx="3733800" cy="3546857"/>
          </a:xfrm>
          <a:prstGeom prst="rect">
            <a:avLst/>
          </a:prstGeom>
        </p:spPr>
      </p:pic>
      <p:pic>
        <p:nvPicPr>
          <p:cNvPr id="2" name="Picture 1">
            <a:extLst>
              <a:ext uri="{FF2B5EF4-FFF2-40B4-BE49-F238E27FC236}">
                <a16:creationId xmlns:a16="http://schemas.microsoft.com/office/drawing/2014/main" id="{56E5F338-92FF-2856-DDCA-25AC7BD0BC7B}"/>
              </a:ext>
            </a:extLst>
          </p:cNvPr>
          <p:cNvPicPr>
            <a:picLocks noChangeAspect="1"/>
          </p:cNvPicPr>
          <p:nvPr/>
        </p:nvPicPr>
        <p:blipFill>
          <a:blip r:embed="rId3"/>
          <a:stretch>
            <a:fillRect/>
          </a:stretch>
        </p:blipFill>
        <p:spPr>
          <a:xfrm>
            <a:off x="627401" y="1268848"/>
            <a:ext cx="11241998" cy="3121423"/>
          </a:xfrm>
          <a:prstGeom prst="rect">
            <a:avLst/>
          </a:prstGeom>
        </p:spPr>
      </p:pic>
    </p:spTree>
    <p:extLst>
      <p:ext uri="{BB962C8B-B14F-4D97-AF65-F5344CB8AC3E}">
        <p14:creationId xmlns:p14="http://schemas.microsoft.com/office/powerpoint/2010/main" val="8125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413</TotalTime>
  <Words>304</Words>
  <Application>Microsoft Office PowerPoint</Application>
  <PresentationFormat>Widescreen</PresentationFormat>
  <Paragraphs>23</Paragraphs>
  <Slides>9</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宋体</vt:lpstr>
      <vt:lpstr>Arial</vt:lpstr>
      <vt:lpstr>Calibri</vt:lpstr>
      <vt:lpstr>Calibri Light</vt:lpstr>
      <vt:lpstr>Cambria</vt:lpstr>
      <vt:lpstr>等线</vt:lpstr>
      <vt:lpstr>等线 Light</vt:lpstr>
      <vt:lpstr>幼圆</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hanhtranggiaovien.com</dc:creator>
  <cp:lastModifiedBy>Lenovo</cp:lastModifiedBy>
  <cp:revision>8</cp:revision>
  <dcterms:created xsi:type="dcterms:W3CDTF">2018-08-18T08:34:25Z</dcterms:created>
  <dcterms:modified xsi:type="dcterms:W3CDTF">2025-02-16T03:25:16Z</dcterms:modified>
</cp:coreProperties>
</file>