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292" r:id="rId4"/>
    <p:sldId id="293" r:id="rId5"/>
    <p:sldId id="294" r:id="rId6"/>
    <p:sldId id="295" r:id="rId7"/>
    <p:sldId id="274" r:id="rId8"/>
    <p:sldId id="296" r:id="rId9"/>
    <p:sldId id="258" r:id="rId10"/>
    <p:sldId id="265" r:id="rId11"/>
    <p:sldId id="262" r:id="rId12"/>
    <p:sldId id="275" r:id="rId13"/>
    <p:sldId id="276" r:id="rId14"/>
    <p:sldId id="263" r:id="rId15"/>
    <p:sldId id="291" r:id="rId16"/>
    <p:sldId id="279" r:id="rId17"/>
    <p:sldId id="280" r:id="rId18"/>
    <p:sldId id="282" r:id="rId19"/>
    <p:sldId id="283" r:id="rId20"/>
    <p:sldId id="284" r:id="rId21"/>
    <p:sldId id="268" r:id="rId22"/>
    <p:sldId id="287" r:id="rId23"/>
    <p:sldId id="297" r:id="rId24"/>
    <p:sldId id="288" r:id="rId25"/>
    <p:sldId id="286" r:id="rId26"/>
    <p:sldId id="289"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9" d="100"/>
          <a:sy n="49" d="100"/>
        </p:scale>
        <p:origin x="84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Ngoài việc giúp muối chua rau củ quả, vi khuẩn lactic còn giúp chúng ta tạo ra một món ăn ngon, bổ dưỡng mà nhiều người yêu thích – Đó là sữa chua.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AE497-1BE1-4E80-B581-E314F5254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7FF092-E534-8D02-6383-F28F437D1A9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7CFAE2A-6475-0ABF-1D5E-17D17C336C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09/02/2025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svg"/><Relationship Id="rId5" Type="http://schemas.openxmlformats.org/officeDocument/2006/relationships/image" Target="../media/image65.svg"/><Relationship Id="rId10" Type="http://schemas.openxmlformats.org/officeDocument/2006/relationships/image" Target="../media/image9.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0.svg"/><Relationship Id="rId5" Type="http://schemas.openxmlformats.org/officeDocument/2006/relationships/image" Target="../media/image65.svg"/><Relationship Id="rId10" Type="http://schemas.openxmlformats.org/officeDocument/2006/relationships/image" Target="../media/image9.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9.svg"/><Relationship Id="rId21" Type="http://schemas.openxmlformats.org/officeDocument/2006/relationships/image" Target="../media/image94.svg"/><Relationship Id="rId7" Type="http://schemas.openxmlformats.org/officeDocument/2006/relationships/image" Target="../media/image82.svg"/><Relationship Id="rId12" Type="http://schemas.openxmlformats.org/officeDocument/2006/relationships/image" Target="../media/image66.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9.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svg"/><Relationship Id="rId24" Type="http://schemas.openxmlformats.org/officeDocument/2006/relationships/image" Target="../media/image97.png"/><Relationship Id="rId5" Type="http://schemas.openxmlformats.org/officeDocument/2006/relationships/image" Target="../media/image80.svg"/><Relationship Id="rId15" Type="http://schemas.openxmlformats.org/officeDocument/2006/relationships/image" Target="../media/image88.svg"/><Relationship Id="rId23" Type="http://schemas.openxmlformats.org/officeDocument/2006/relationships/image" Target="../media/image96.svg"/><Relationship Id="rId10" Type="http://schemas.openxmlformats.org/officeDocument/2006/relationships/image" Target="../media/image84.png"/><Relationship Id="rId19"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83.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26"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26.sv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 Id="rId27" Type="http://schemas.openxmlformats.org/officeDocument/2006/relationships/image" Target="../media/image33.png"/><Relationship Id="rId30"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5676900"/>
            <a:ext cx="10134600" cy="37740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857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4" name="Picture 3">
            <a:extLst>
              <a:ext uri="{FF2B5EF4-FFF2-40B4-BE49-F238E27FC236}">
                <a16:creationId xmlns:a16="http://schemas.microsoft.com/office/drawing/2014/main" id="{71F7C10A-9DA3-DAF1-0E26-09722644F823}"/>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02455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1743823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16586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17061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Vì sao ngăn mát tủ lạnh có đèn nhưng ngăn đá thì không?">
            <a:extLst>
              <a:ext uri="{FF2B5EF4-FFF2-40B4-BE49-F238E27FC236}">
                <a16:creationId xmlns:a16="http://schemas.microsoft.com/office/drawing/2014/main" id="{EB7BB30E-5292-6AF4-C7D9-385693C27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ế giới diệu kì bên trong cốc sữa chua - VTV24">
            <a:hlinkClick r:id="" action="ppaction://media"/>
            <a:extLst>
              <a:ext uri="{FF2B5EF4-FFF2-40B4-BE49-F238E27FC236}">
                <a16:creationId xmlns:a16="http://schemas.microsoft.com/office/drawing/2014/main" id="{A32A1AF3-9089-DB61-27A0-EA88679132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214" y="0"/>
            <a:ext cx="18288000" cy="10287000"/>
          </a:xfrm>
          <a:prstGeom prst="rect">
            <a:avLst/>
          </a:prstGeom>
        </p:spPr>
      </p:pic>
    </p:spTree>
    <p:extLst>
      <p:ext uri="{BB962C8B-B14F-4D97-AF65-F5344CB8AC3E}">
        <p14:creationId xmlns:p14="http://schemas.microsoft.com/office/powerpoint/2010/main" val="14334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1066800" y="1034374"/>
            <a:ext cx="1404213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A0A1CC96-D555-9B53-3AD0-D148C6D55C4E}"/>
              </a:ext>
            </a:extLst>
          </p:cNvPr>
          <p:cNvGrpSpPr/>
          <p:nvPr/>
        </p:nvGrpSpPr>
        <p:grpSpPr>
          <a:xfrm>
            <a:off x="12573000" y="4686300"/>
            <a:ext cx="5029200" cy="4191000"/>
            <a:chOff x="196763" y="169690"/>
            <a:chExt cx="3505200" cy="2971800"/>
          </a:xfrm>
        </p:grpSpPr>
        <p:sp>
          <p:nvSpPr>
            <p:cNvPr id="7" name="Freeform 10">
              <a:extLst>
                <a:ext uri="{FF2B5EF4-FFF2-40B4-BE49-F238E27FC236}">
                  <a16:creationId xmlns:a16="http://schemas.microsoft.com/office/drawing/2014/main" id="{843F77EB-BE37-5E5D-11EF-98A9B12FA074}"/>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5328054-6516-436E-FB81-4FC0E04AB55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9" name="Group 2">
            <a:extLst>
              <a:ext uri="{FF2B5EF4-FFF2-40B4-BE49-F238E27FC236}">
                <a16:creationId xmlns:a16="http://schemas.microsoft.com/office/drawing/2014/main" id="{72EE33EF-5BF1-BA4E-39DA-35F78D9AA473}"/>
              </a:ext>
            </a:extLst>
          </p:cNvPr>
          <p:cNvGrpSpPr/>
          <p:nvPr/>
        </p:nvGrpSpPr>
        <p:grpSpPr>
          <a:xfrm>
            <a:off x="838200" y="5829300"/>
            <a:ext cx="11049000" cy="4191000"/>
            <a:chOff x="0" y="0"/>
            <a:chExt cx="1098500" cy="406400"/>
          </a:xfrm>
        </p:grpSpPr>
        <p:sp>
          <p:nvSpPr>
            <p:cNvPr id="11" name="Freeform 3">
              <a:extLst>
                <a:ext uri="{FF2B5EF4-FFF2-40B4-BE49-F238E27FC236}">
                  <a16:creationId xmlns:a16="http://schemas.microsoft.com/office/drawing/2014/main" id="{922F547E-2EFB-BF2B-2DFE-01E7C39D55A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2" name="TextBox 4">
              <a:extLst>
                <a:ext uri="{FF2B5EF4-FFF2-40B4-BE49-F238E27FC236}">
                  <a16:creationId xmlns:a16="http://schemas.microsoft.com/office/drawing/2014/main" id="{9201BE63-993E-C5CF-C104-038B7D14EA62}"/>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772400" y="2857500"/>
            <a:ext cx="8686800"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12401987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BCABE206-2285-33F0-E274-B636FDFC0C2E}"/>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6F94FFED-C519-7DDD-1503-95FE52EA9B3E}"/>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2590800"/>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1447800" y="4686300"/>
            <a:ext cx="10134600" cy="43434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971800" y="342900"/>
            <a:ext cx="10378056" cy="4572000"/>
            <a:chOff x="0" y="0"/>
            <a:chExt cx="13837408" cy="2064440"/>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8" name="Picture 4" descr="Sữa chua có đường Vinamilk">
            <a:extLst>
              <a:ext uri="{FF2B5EF4-FFF2-40B4-BE49-F238E27FC236}">
                <a16:creationId xmlns:a16="http://schemas.microsoft.com/office/drawing/2014/main" id="{48AAD0D6-9121-D5DB-0862-043F3B2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2">
            <a:extLst>
              <a:ext uri="{FF2B5EF4-FFF2-40B4-BE49-F238E27FC236}">
                <a16:creationId xmlns:a16="http://schemas.microsoft.com/office/drawing/2014/main" id="{2506E744-98B1-98E4-3167-6FAE1608B5C9}"/>
              </a:ext>
            </a:extLst>
          </p:cNvPr>
          <p:cNvGrpSpPr/>
          <p:nvPr/>
        </p:nvGrpSpPr>
        <p:grpSpPr>
          <a:xfrm>
            <a:off x="3276600" y="5067300"/>
            <a:ext cx="7924800" cy="2667000"/>
            <a:chOff x="0" y="0"/>
            <a:chExt cx="1098500" cy="406400"/>
          </a:xfrm>
        </p:grpSpPr>
        <p:sp>
          <p:nvSpPr>
            <p:cNvPr id="19" name="Freeform 3">
              <a:extLst>
                <a:ext uri="{FF2B5EF4-FFF2-40B4-BE49-F238E27FC236}">
                  <a16:creationId xmlns:a16="http://schemas.microsoft.com/office/drawing/2014/main" id="{ED155422-9FC2-EDE8-981B-DC7B459651EE}"/>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4">
              <a:extLst>
                <a:ext uri="{FF2B5EF4-FFF2-40B4-BE49-F238E27FC236}">
                  <a16:creationId xmlns:a16="http://schemas.microsoft.com/office/drawing/2014/main" id="{711AEB60-3162-35C7-6D62-C643373BEF45}"/>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07008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7">
                <a:extLst>
                  <a:ext uri="{96DAC541-7B7A-43D3-8B79-37D633B846F1}">
                    <asvg:svgBlip xmlns:asvg="http://schemas.microsoft.com/office/drawing/2016/SVG/main" r:embed="rId8"/>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9">
                <a:extLst>
                  <a:ext uri="{96DAC541-7B7A-43D3-8B79-37D633B846F1}">
                    <asvg:svgBlip xmlns:asvg="http://schemas.microsoft.com/office/drawing/2016/SVG/main" r:embed="rId10"/>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7"/>
          <a:stretch>
            <a:fillRect/>
          </a:stretch>
        </p:blipFill>
        <p:spPr>
          <a:xfrm>
            <a:off x="3429000" y="28575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8"/>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pic>
        <p:nvPicPr>
          <p:cNvPr id="25" name="Picture 24">
            <a:extLst>
              <a:ext uri="{FF2B5EF4-FFF2-40B4-BE49-F238E27FC236}">
                <a16:creationId xmlns:a16="http://schemas.microsoft.com/office/drawing/2014/main" id="{04B9263F-20B5-A344-5DD6-C2F1543E84DA}"/>
              </a:ext>
            </a:extLst>
          </p:cNvPr>
          <p:cNvPicPr>
            <a:picLocks noChangeAspect="1"/>
          </p:cNvPicPr>
          <p:nvPr/>
        </p:nvPicPr>
        <p:blipFill>
          <a:blip r:embed="rId30"/>
          <a:stretch>
            <a:fillRect/>
          </a:stretch>
        </p:blipFill>
        <p:spPr>
          <a:xfrm>
            <a:off x="7315200" y="5524500"/>
            <a:ext cx="3688400" cy="1926503"/>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descr="Sữa chua phô mai Blédina - Vị Dâu (570g) - 6 month+">
            <a:extLst>
              <a:ext uri="{FF2B5EF4-FFF2-40B4-BE49-F238E27FC236}">
                <a16:creationId xmlns:a16="http://schemas.microsoft.com/office/drawing/2014/main" id="{35075902-523B-32E6-24E5-C797498DE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398" y="1638298"/>
            <a:ext cx="17225527" cy="80772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8D75997B-AB07-9664-F91B-1CE486362CBB}"/>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1356</TotalTime>
  <Words>843</Words>
  <Application>Microsoft Office PowerPoint</Application>
  <PresentationFormat>Custom</PresentationFormat>
  <Paragraphs>35</Paragraphs>
  <Slides>26</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#9Slide03 IcielUni Sans Heavy</vt:lpstr>
      <vt:lpstr>Aptos</vt:lpstr>
      <vt:lpstr>Aptos Display</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subject>9Slide.vn</dc:subject>
  <dc:creator>thaom</dc:creator>
  <dc:description>9Slide.vn</dc:description>
  <cp:lastModifiedBy>Thao Dao Thi Thu</cp:lastModifiedBy>
  <cp:revision>31</cp:revision>
  <dcterms:created xsi:type="dcterms:W3CDTF">2006-08-16T00:00:00Z</dcterms:created>
  <dcterms:modified xsi:type="dcterms:W3CDTF">2025-02-10T01:06:02Z</dcterms:modified>
  <cp:category>9Slide.vn</cp:category>
  <dc:identifier>DAGU8QCx2sU</dc:identifier>
</cp:coreProperties>
</file>