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2593" autoAdjust="0"/>
  </p:normalViewPr>
  <p:slideViewPr>
    <p:cSldViewPr snapToGrid="0">
      <p:cViewPr varScale="1">
        <p:scale>
          <a:sx n="97" d="100"/>
          <a:sy n="97" d="100"/>
        </p:scale>
        <p:origin x="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E3A8426C-134F-3051-F7CE-912DBDE9C69F}"/>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017ED472-E8EA-4E35-667D-39C9094568E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75713A1E-44AF-252F-8902-25CB83C25A1A}"/>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spTree>
    <p:extLst>
      <p:ext uri="{BB962C8B-B14F-4D97-AF65-F5344CB8AC3E}">
        <p14:creationId xmlns:p14="http://schemas.microsoft.com/office/powerpoint/2010/main" val="4153614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p:transition>
    <p:fade/>
  </p:transition>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522</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63</cp:revision>
  <dcterms:modified xsi:type="dcterms:W3CDTF">2025-02-14T08:30:45Z</dcterms:modified>
  <cp:category>9Slide.vn</cp:category>
</cp:coreProperties>
</file>