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9"/>
  </p:notesMasterIdLst>
  <p:sldIdLst>
    <p:sldId id="256" r:id="rId2"/>
    <p:sldId id="265" r:id="rId3"/>
    <p:sldId id="257" r:id="rId4"/>
    <p:sldId id="280" r:id="rId5"/>
    <p:sldId id="266" r:id="rId6"/>
    <p:sldId id="258" r:id="rId7"/>
    <p:sldId id="268" r:id="rId8"/>
    <p:sldId id="269" r:id="rId9"/>
    <p:sldId id="270" r:id="rId10"/>
    <p:sldId id="271" r:id="rId11"/>
    <p:sldId id="272" r:id="rId12"/>
    <p:sldId id="273" r:id="rId13"/>
    <p:sldId id="274" r:id="rId14"/>
    <p:sldId id="276" r:id="rId15"/>
    <p:sldId id="277" r:id="rId16"/>
    <p:sldId id="278" r:id="rId17"/>
    <p:sldId id="264" r:id="rId18"/>
  </p:sldIdLst>
  <p:sldSz cx="18288000" cy="10287000"/>
  <p:notesSz cx="6858000" cy="9144000"/>
  <p:embeddedFontLst>
    <p:embeddedFont>
      <p:font typeface="Handy Casual" panose="020B0604020202020204" charset="0"/>
      <p:regular r:id="rId20"/>
    </p:embeddedFont>
    <p:embeddedFont>
      <p:font typeface="Calibri Light" panose="020F0302020204030204" pitchFamily="34" charset="0"/>
      <p:regular r:id="rId21"/>
      <p:italic r:id="rId22"/>
    </p:embeddedFon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9Slide06 SVNDope Script"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0033"/>
    <a:srgbClr val="D6E1F1"/>
    <a:srgbClr val="FF99FF"/>
    <a:srgbClr val="FAD9CD"/>
    <a:srgbClr val="D2EEEE"/>
    <a:srgbClr val="5E9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749"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B34F-E7C1-417B-B354-E877AA57C672}" type="datetimeFigureOut">
              <a:rPr lang="en-GB" smtClean="0"/>
              <a:t>09/02/2025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714A0-1399-498B-B6E9-2DBAAD1ACA0D}" type="slidenum">
              <a:rPr lang="en-GB" smtClean="0"/>
              <a:t>‹#›</a:t>
            </a:fld>
            <a:endParaRPr lang="en-GB"/>
          </a:p>
        </p:txBody>
      </p:sp>
    </p:spTree>
    <p:extLst>
      <p:ext uri="{BB962C8B-B14F-4D97-AF65-F5344CB8AC3E}">
        <p14:creationId xmlns:p14="http://schemas.microsoft.com/office/powerpoint/2010/main" val="201891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9714A0-1399-498B-B6E9-2DBAAD1ACA0D}" type="slidenum">
              <a:rPr lang="en-GB" smtClean="0"/>
              <a:t>1</a:t>
            </a:fld>
            <a:endParaRPr lang="en-GB"/>
          </a:p>
        </p:txBody>
      </p:sp>
    </p:spTree>
    <p:extLst>
      <p:ext uri="{BB962C8B-B14F-4D97-AF65-F5344CB8AC3E}">
        <p14:creationId xmlns:p14="http://schemas.microsoft.com/office/powerpoint/2010/main" val="182687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9714A0-1399-498B-B6E9-2DBAAD1ACA0D}" type="slidenum">
              <a:rPr lang="en-GB" smtClean="0"/>
              <a:t>4</a:t>
            </a:fld>
            <a:endParaRPr lang="en-GB"/>
          </a:p>
        </p:txBody>
      </p:sp>
    </p:spTree>
    <p:extLst>
      <p:ext uri="{BB962C8B-B14F-4D97-AF65-F5344CB8AC3E}">
        <p14:creationId xmlns:p14="http://schemas.microsoft.com/office/powerpoint/2010/main" val="189243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en-GB"/>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739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4046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095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672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en-GB"/>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966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257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258300" y="2738438"/>
            <a:ext cx="7772400" cy="65270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35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39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088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2233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GB"/>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584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en-GB"/>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000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2/9/2025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07DAF728-7D94-E33E-7F87-8FAE4669A949}"/>
              </a:ext>
            </a:extLst>
          </p:cNvPr>
          <p:cNvSpPr txBox="1"/>
          <p:nvPr userDrawn="1"/>
        </p:nvSpPr>
        <p:spPr>
          <a:xfrm>
            <a:off x="4754880" y="13175642"/>
            <a:ext cx="10218420" cy="147732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kumimoji="0" lang="en-US" sz="3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299352"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3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0382348780 (</a:t>
            </a:r>
            <a:r>
              <a:rPr kumimoji="0" lang="en-US" sz="3000" b="1" i="0" u="sng" strike="noStrike" kern="1200" cap="none" spc="0" normalizeH="0" baseline="0" noProof="0" dirty="0" err="1" smtClean="0">
                <a:ln>
                  <a:noFill/>
                </a:ln>
                <a:solidFill>
                  <a:srgbClr val="0D4370"/>
                </a:solidFill>
                <a:effectLst/>
                <a:uLnTx/>
                <a:uFillTx/>
                <a:latin typeface="SVN-Newton" panose="02040603050506020204" pitchFamily="18" charset="0"/>
                <a:ea typeface="+mn-ea"/>
                <a:cs typeface="+mn-cs"/>
              </a:rPr>
              <a:t>Cảm</a:t>
            </a:r>
            <a:r>
              <a:rPr kumimoji="0" lang="en-US" sz="3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 </a:t>
            </a:r>
            <a:r>
              <a:rPr kumimoji="0" lang="en-US" sz="3000" b="1" i="0" u="none"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 – </a:t>
            </a:r>
            <a:r>
              <a:rPr kumimoji="0" lang="en-US" sz="3000" b="1" i="0" u="sng" strike="noStrike" kern="1200" cap="none" spc="0" normalizeH="0" baseline="0" noProof="0" dirty="0" smtClean="0">
                <a:ln>
                  <a:noFill/>
                </a:ln>
                <a:solidFill>
                  <a:srgbClr val="0D4370"/>
                </a:solidFill>
                <a:effectLst/>
                <a:uLnTx/>
                <a:uFillTx/>
                <a:latin typeface="SVN-Newton" panose="02040603050506020204" pitchFamily="18" charset="0"/>
                <a:ea typeface="+mn-ea"/>
                <a:cs typeface="+mn-cs"/>
              </a:rPr>
              <a:t>0905919065  (Linh)</a:t>
            </a:r>
            <a:endParaRPr kumimoji="0" lang="en-US" sz="3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8" name="Hình ảnh 31">
            <a:extLst>
              <a:ext uri="{FF2B5EF4-FFF2-40B4-BE49-F238E27FC236}">
                <a16:creationId xmlns:a16="http://schemas.microsoft.com/office/drawing/2014/main" id="{B4CF70CF-4EA6-3E04-12FD-D1D1E8B7C051}"/>
              </a:ext>
            </a:extLst>
          </p:cNvPr>
          <p:cNvPicPr>
            <a:picLocks noChangeAspect="1"/>
          </p:cNvPicPr>
          <p:nvPr userDrawn="1"/>
        </p:nvPicPr>
        <p:blipFill>
          <a:blip r:embed="rId14"/>
          <a:stretch>
            <a:fillRect/>
          </a:stretch>
        </p:blipFill>
        <p:spPr>
          <a:xfrm>
            <a:off x="-3014589" y="-364830"/>
            <a:ext cx="2706858" cy="3813378"/>
          </a:xfrm>
          <a:prstGeom prst="rect">
            <a:avLst/>
          </a:prstGeom>
        </p:spPr>
      </p:pic>
      <p:pic>
        <p:nvPicPr>
          <p:cNvPr id="9" name="Hình ảnh 32">
            <a:extLst>
              <a:ext uri="{FF2B5EF4-FFF2-40B4-BE49-F238E27FC236}">
                <a16:creationId xmlns:a16="http://schemas.microsoft.com/office/drawing/2014/main" id="{AC26FD7C-0CBD-D5A8-9737-4E92AA2FEEE8}"/>
              </a:ext>
            </a:extLst>
          </p:cNvPr>
          <p:cNvPicPr>
            <a:picLocks noChangeAspect="1"/>
          </p:cNvPicPr>
          <p:nvPr userDrawn="1"/>
        </p:nvPicPr>
        <p:blipFill>
          <a:blip r:embed="rId14"/>
          <a:stretch>
            <a:fillRect/>
          </a:stretch>
        </p:blipFill>
        <p:spPr>
          <a:xfrm>
            <a:off x="2048022" y="11819690"/>
            <a:ext cx="2706858" cy="3813378"/>
          </a:xfrm>
          <a:prstGeom prst="rect">
            <a:avLst/>
          </a:prstGeom>
        </p:spPr>
      </p:pic>
      <p:sp>
        <p:nvSpPr>
          <p:cNvPr id="10" name="TextBox 9"/>
          <p:cNvSpPr txBox="1"/>
          <p:nvPr userDrawn="1"/>
        </p:nvSpPr>
        <p:spPr>
          <a:xfrm>
            <a:off x="16998043" y="-37087"/>
            <a:ext cx="1295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smtClean="0">
                <a:ln>
                  <a:noFill/>
                </a:ln>
                <a:solidFill>
                  <a:schemeClr val="accent5">
                    <a:lumMod val="60000"/>
                    <a:lumOff val="40000"/>
                  </a:schemeClr>
                </a:solidFill>
                <a:effectLst/>
                <a:uLnTx/>
                <a:uFillTx/>
                <a:latin typeface="#9Slide06 SVNDope Script" pitchFamily="2" charset="0"/>
                <a:ea typeface="+mn-ea"/>
                <a:cs typeface="+mn-cs"/>
              </a:rPr>
              <a:t>Măng</a:t>
            </a:r>
            <a:r>
              <a:rPr kumimoji="0" lang="en-GB" sz="3200" b="0" i="0" u="none" strike="noStrike" kern="1200" cap="none" spc="0" normalizeH="0" baseline="0" noProof="0" dirty="0" smtClean="0">
                <a:ln>
                  <a:noFill/>
                </a:ln>
                <a:solidFill>
                  <a:schemeClr val="accent5">
                    <a:lumMod val="60000"/>
                    <a:lumOff val="40000"/>
                  </a:schemeClr>
                </a:solidFill>
                <a:effectLst/>
                <a:uLnTx/>
                <a:uFillTx/>
                <a:latin typeface="#9Slide06 SVNDope Script" pitchFamily="2" charset="0"/>
                <a:ea typeface="+mn-ea"/>
                <a:cs typeface="+mn-cs"/>
              </a:rPr>
              <a:t> non</a:t>
            </a:r>
            <a:endParaRPr kumimoji="0" lang="en-GB" sz="3200" b="0" i="0" u="none" strike="noStrike" kern="1200" cap="none" spc="0" normalizeH="0" baseline="0" noProof="0" dirty="0">
              <a:ln>
                <a:noFill/>
              </a:ln>
              <a:solidFill>
                <a:schemeClr val="accent5">
                  <a:lumMod val="60000"/>
                  <a:lumOff val="40000"/>
                </a:schemeClr>
              </a:solidFill>
              <a:effectLst/>
              <a:uLnTx/>
              <a:uFillTx/>
              <a:latin typeface="#9Slide06 SVNDope Script" pitchFamily="2" charset="0"/>
              <a:ea typeface="+mn-ea"/>
              <a:cs typeface="+mn-cs"/>
            </a:endParaRPr>
          </a:p>
        </p:txBody>
      </p:sp>
    </p:spTree>
    <p:extLst>
      <p:ext uri="{BB962C8B-B14F-4D97-AF65-F5344CB8AC3E}">
        <p14:creationId xmlns:p14="http://schemas.microsoft.com/office/powerpoint/2010/main" val="4142164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7.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svg"/></Relationships>
</file>

<file path=ppt/slides/_rels/slide13.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6.png"/><Relationship Id="rId3" Type="http://schemas.openxmlformats.org/officeDocument/2006/relationships/image" Target="../media/image4.png"/><Relationship Id="rId12"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10.png"/><Relationship Id="rId5" Type="http://schemas.openxmlformats.org/officeDocument/2006/relationships/image" Target="../media/image3.svg"/><Relationship Id="rId10" Type="http://schemas.openxmlformats.org/officeDocument/2006/relationships/image" Target="../media/image5.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sv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19.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5.svg"/><Relationship Id="rId4" Type="http://schemas.openxmlformats.org/officeDocument/2006/relationships/image" Target="../media/image5.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6.png"/><Relationship Id="rId3" Type="http://schemas.openxmlformats.org/officeDocument/2006/relationships/image" Target="../media/image4.png"/><Relationship Id="rId12"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11" Type="http://schemas.openxmlformats.org/officeDocument/2006/relationships/image" Target="../media/image10.png"/><Relationship Id="rId5" Type="http://schemas.openxmlformats.org/officeDocument/2006/relationships/image" Target="../media/image3.svg"/><Relationship Id="rId10"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5.sv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5.sv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5709796" y="3195709"/>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3"/>
            <a:stretch>
              <a:fillRect/>
            </a:stretch>
          </a:blipFill>
        </p:spPr>
      </p:sp>
      <p:sp>
        <p:nvSpPr>
          <p:cNvPr id="3" name="Freeform 3"/>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xmlns="" r:embed="rId5"/>
                </a:ext>
              </a:extLst>
            </a:blip>
            <a:stretch>
              <a:fillRect l="-10166" t="-122025" r="-7258"/>
            </a:stretch>
          </a:blipFill>
        </p:spPr>
      </p:sp>
      <p:sp>
        <p:nvSpPr>
          <p:cNvPr id="4" name="Freeform 4"/>
          <p:cNvSpPr/>
          <p:nvPr/>
        </p:nvSpPr>
        <p:spPr>
          <a:xfrm>
            <a:off x="15051455" y="809898"/>
            <a:ext cx="2385753" cy="1093108"/>
          </a:xfrm>
          <a:custGeom>
            <a:avLst/>
            <a:gdLst/>
            <a:ahLst/>
            <a:cxnLst/>
            <a:rect l="l" t="t" r="r" b="b"/>
            <a:pathLst>
              <a:path w="2385753" h="1093108">
                <a:moveTo>
                  <a:pt x="0" y="0"/>
                </a:moveTo>
                <a:lnTo>
                  <a:pt x="2385752" y="0"/>
                </a:lnTo>
                <a:lnTo>
                  <a:pt x="2385752" y="1093109"/>
                </a:lnTo>
                <a:lnTo>
                  <a:pt x="0" y="10931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097493" y="90716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3"/>
            <a:stretch>
              <a:fillRect/>
            </a:stretch>
          </a:blipFill>
        </p:spPr>
      </p:sp>
      <p:sp>
        <p:nvSpPr>
          <p:cNvPr id="6" name="Freeform 6"/>
          <p:cNvSpPr/>
          <p:nvPr/>
        </p:nvSpPr>
        <p:spPr>
          <a:xfrm>
            <a:off x="-4106776" y="455352"/>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8"/>
            <a:stretch>
              <a:fillRect/>
            </a:stretch>
          </a:blipFill>
        </p:spPr>
      </p:sp>
      <p:sp>
        <p:nvSpPr>
          <p:cNvPr id="7" name="Freeform 7"/>
          <p:cNvSpPr/>
          <p:nvPr/>
        </p:nvSpPr>
        <p:spPr>
          <a:xfrm>
            <a:off x="4373894" y="482146"/>
            <a:ext cx="1512958" cy="693210"/>
          </a:xfrm>
          <a:custGeom>
            <a:avLst/>
            <a:gdLst/>
            <a:ahLst/>
            <a:cxnLst/>
            <a:rect l="l" t="t" r="r" b="b"/>
            <a:pathLst>
              <a:path w="1512958" h="693210">
                <a:moveTo>
                  <a:pt x="0" y="0"/>
                </a:moveTo>
                <a:lnTo>
                  <a:pt x="1512958" y="0"/>
                </a:lnTo>
                <a:lnTo>
                  <a:pt x="1512958" y="693210"/>
                </a:lnTo>
                <a:lnTo>
                  <a:pt x="0" y="6932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2241291" y="7466828"/>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9"/>
            <a:stretch>
              <a:fillRect/>
            </a:stretch>
          </a:blipFill>
        </p:spPr>
      </p:sp>
      <p:sp>
        <p:nvSpPr>
          <p:cNvPr id="13" name="Freeform 13"/>
          <p:cNvSpPr/>
          <p:nvPr/>
        </p:nvSpPr>
        <p:spPr>
          <a:xfrm>
            <a:off x="6371463" y="7754952"/>
            <a:ext cx="6906880" cy="3582944"/>
          </a:xfrm>
          <a:custGeom>
            <a:avLst/>
            <a:gdLst/>
            <a:ahLst/>
            <a:cxnLst/>
            <a:rect l="l" t="t" r="r" b="b"/>
            <a:pathLst>
              <a:path w="6906880" h="3582944">
                <a:moveTo>
                  <a:pt x="0" y="0"/>
                </a:moveTo>
                <a:lnTo>
                  <a:pt x="6906881" y="0"/>
                </a:lnTo>
                <a:lnTo>
                  <a:pt x="6906881" y="3582944"/>
                </a:lnTo>
                <a:lnTo>
                  <a:pt x="0" y="3582944"/>
                </a:lnTo>
                <a:lnTo>
                  <a:pt x="0" y="0"/>
                </a:lnTo>
                <a:close/>
              </a:path>
            </a:pathLst>
          </a:custGeom>
          <a:blipFill>
            <a:blip r:embed="rId9"/>
            <a:stretch>
              <a:fillRect/>
            </a:stretch>
          </a:blipFill>
        </p:spPr>
      </p:sp>
      <p:sp>
        <p:nvSpPr>
          <p:cNvPr id="10" name="Freeform 10"/>
          <p:cNvSpPr/>
          <p:nvPr/>
        </p:nvSpPr>
        <p:spPr>
          <a:xfrm>
            <a:off x="-988652" y="8252156"/>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9"/>
            <a:stretch>
              <a:fillRect/>
            </a:stretch>
          </a:blipFill>
        </p:spPr>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509" y="-58156"/>
            <a:ext cx="1394035" cy="1394035"/>
          </a:xfrm>
          <a:prstGeom prst="rect">
            <a:avLst/>
          </a:prstGeom>
        </p:spPr>
      </p:pic>
      <p:pic>
        <p:nvPicPr>
          <p:cNvPr id="25" name="Picture 24"/>
          <p:cNvPicPr>
            <a:picLocks noChangeAspect="1"/>
          </p:cNvPicPr>
          <p:nvPr/>
        </p:nvPicPr>
        <p:blipFill>
          <a:blip r:embed="rId11"/>
          <a:stretch>
            <a:fillRect/>
          </a:stretch>
        </p:blipFill>
        <p:spPr>
          <a:xfrm>
            <a:off x="3200400" y="-1116304"/>
            <a:ext cx="18509060" cy="10400677"/>
          </a:xfrm>
          <a:prstGeom prst="rect">
            <a:avLst/>
          </a:prstGeom>
        </p:spPr>
      </p:pic>
      <p:pic>
        <p:nvPicPr>
          <p:cNvPr id="14" name="Picture 13"/>
          <p:cNvPicPr>
            <a:picLocks noChangeAspect="1"/>
          </p:cNvPicPr>
          <p:nvPr/>
        </p:nvPicPr>
        <p:blipFill>
          <a:blip r:embed="rId12"/>
          <a:stretch>
            <a:fillRect/>
          </a:stretch>
        </p:blipFill>
        <p:spPr>
          <a:xfrm rot="20701800">
            <a:off x="201908" y="1040551"/>
            <a:ext cx="6245550" cy="16176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30" name="Rounded Rectangle 29"/>
          <p:cNvSpPr/>
          <p:nvPr/>
        </p:nvSpPr>
        <p:spPr>
          <a:xfrm>
            <a:off x="190500" y="190500"/>
            <a:ext cx="17907000" cy="9935192"/>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95007" y="4799305"/>
            <a:ext cx="17335500" cy="1323439"/>
          </a:xfrm>
          <a:prstGeom prst="rect">
            <a:avLst/>
          </a:prstGeom>
        </p:spPr>
        <p:txBody>
          <a:bodyPr wrap="square">
            <a:spAutoFit/>
          </a:bodyPr>
          <a:lstStyle/>
          <a:p>
            <a:pPr lvl="0" algn="just"/>
            <a:r>
              <a:rPr lang="en-GB" sz="4000" dirty="0">
                <a:solidFill>
                  <a:srgbClr val="0070C0"/>
                </a:solidFill>
                <a:latin typeface="Cambria" panose="02040503050406030204" pitchFamily="18" charset="0"/>
                <a:ea typeface="Cambria" panose="02040503050406030204" pitchFamily="18" charset="0"/>
              </a:rPr>
              <a:t>+ </a:t>
            </a:r>
            <a:r>
              <a:rPr lang="en-GB" sz="4000" dirty="0" err="1">
                <a:solidFill>
                  <a:srgbClr val="0070C0"/>
                </a:solidFill>
                <a:latin typeface="Cambria" panose="02040503050406030204" pitchFamily="18" charset="0"/>
                <a:ea typeface="Cambria" panose="02040503050406030204" pitchFamily="18" charset="0"/>
              </a:rPr>
              <a:t>Người</a:t>
            </a:r>
            <a:r>
              <a:rPr lang="en-GB" sz="4000" dirty="0">
                <a:solidFill>
                  <a:srgbClr val="0070C0"/>
                </a:solidFill>
                <a:latin typeface="Cambria" panose="02040503050406030204" pitchFamily="18" charset="0"/>
                <a:ea typeface="Cambria" panose="02040503050406030204" pitchFamily="18" charset="0"/>
              </a:rPr>
              <a:t> </a:t>
            </a:r>
            <a:r>
              <a:rPr lang="en-GB" sz="4000" dirty="0" err="1">
                <a:solidFill>
                  <a:srgbClr val="0070C0"/>
                </a:solidFill>
                <a:latin typeface="Cambria" panose="02040503050406030204" pitchFamily="18" charset="0"/>
                <a:ea typeface="Cambria" panose="02040503050406030204" pitchFamily="18" charset="0"/>
              </a:rPr>
              <a:t>được</a:t>
            </a:r>
            <a:r>
              <a:rPr lang="en-GB" sz="4000" dirty="0">
                <a:solidFill>
                  <a:srgbClr val="0070C0"/>
                </a:solidFill>
                <a:latin typeface="Cambria" panose="02040503050406030204" pitchFamily="18" charset="0"/>
                <a:ea typeface="Cambria" panose="02040503050406030204" pitchFamily="18" charset="0"/>
              </a:rPr>
              <a:t> </a:t>
            </a:r>
            <a:r>
              <a:rPr lang="en-GB" sz="4000" dirty="0" err="1">
                <a:solidFill>
                  <a:srgbClr val="0070C0"/>
                </a:solidFill>
                <a:latin typeface="Cambria" panose="02040503050406030204" pitchFamily="18" charset="0"/>
                <a:ea typeface="Cambria" panose="02040503050406030204" pitchFamily="18" charset="0"/>
              </a:rPr>
              <a:t>tả</a:t>
            </a:r>
            <a:r>
              <a:rPr lang="en-GB" sz="4000" dirty="0">
                <a:solidFill>
                  <a:srgbClr val="0070C0"/>
                </a:solidFill>
                <a:latin typeface="Cambria" panose="02040503050406030204" pitchFamily="18" charset="0"/>
                <a:ea typeface="Cambria" panose="02040503050406030204" pitchFamily="18" charset="0"/>
              </a:rPr>
              <a:t> </a:t>
            </a:r>
            <a:r>
              <a:rPr lang="en-GB" sz="4000" dirty="0" err="1">
                <a:solidFill>
                  <a:srgbClr val="0070C0"/>
                </a:solidFill>
                <a:latin typeface="Cambria" panose="02040503050406030204" pitchFamily="18" charset="0"/>
                <a:ea typeface="Cambria" panose="02040503050406030204" pitchFamily="18" charset="0"/>
              </a:rPr>
              <a:t>trong</a:t>
            </a:r>
            <a:r>
              <a:rPr lang="en-GB" sz="4000" dirty="0">
                <a:solidFill>
                  <a:srgbClr val="0070C0"/>
                </a:solidFill>
                <a:latin typeface="Cambria" panose="02040503050406030204" pitchFamily="18" charset="0"/>
                <a:ea typeface="Cambria" panose="02040503050406030204" pitchFamily="18" charset="0"/>
              </a:rPr>
              <a:t> </a:t>
            </a:r>
            <a:r>
              <a:rPr lang="en-GB" sz="4000" dirty="0" err="1">
                <a:solidFill>
                  <a:srgbClr val="0070C0"/>
                </a:solidFill>
                <a:latin typeface="Cambria" panose="02040503050406030204" pitchFamily="18" charset="0"/>
                <a:ea typeface="Cambria" panose="02040503050406030204" pitchFamily="18" charset="0"/>
              </a:rPr>
              <a:t>mỗi</a:t>
            </a:r>
            <a:r>
              <a:rPr lang="en-GB" sz="4000" dirty="0">
                <a:solidFill>
                  <a:srgbClr val="0070C0"/>
                </a:solidFill>
                <a:latin typeface="Cambria" panose="02040503050406030204" pitchFamily="18" charset="0"/>
                <a:ea typeface="Cambria" panose="02040503050406030204" pitchFamily="18" charset="0"/>
              </a:rPr>
              <a:t> </a:t>
            </a:r>
            <a:r>
              <a:rPr lang="en-GB" sz="4000" dirty="0" err="1">
                <a:solidFill>
                  <a:srgbClr val="0070C0"/>
                </a:solidFill>
                <a:latin typeface="Cambria" panose="02040503050406030204" pitchFamily="18" charset="0"/>
                <a:ea typeface="Cambria" panose="02040503050406030204" pitchFamily="18" charset="0"/>
              </a:rPr>
              <a:t>đoạn</a:t>
            </a:r>
            <a:r>
              <a:rPr lang="en-GB" sz="4000" dirty="0">
                <a:solidFill>
                  <a:srgbClr val="0070C0"/>
                </a:solidFill>
                <a:latin typeface="Cambria" panose="02040503050406030204" pitchFamily="18" charset="0"/>
                <a:ea typeface="Cambria" panose="02040503050406030204" pitchFamily="18" charset="0"/>
              </a:rPr>
              <a:t> </a:t>
            </a:r>
            <a:r>
              <a:rPr lang="en-GB" sz="4000" dirty="0" err="1">
                <a:solidFill>
                  <a:srgbClr val="0070C0"/>
                </a:solidFill>
                <a:latin typeface="Cambria" panose="02040503050406030204" pitchFamily="18" charset="0"/>
                <a:ea typeface="Cambria" panose="02040503050406030204" pitchFamily="18" charset="0"/>
              </a:rPr>
              <a:t>văn</a:t>
            </a:r>
            <a:r>
              <a:rPr lang="en-GB" sz="4000" dirty="0">
                <a:solidFill>
                  <a:srgbClr val="0070C0"/>
                </a:solidFill>
                <a:latin typeface="Cambria" panose="02040503050406030204" pitchFamily="18" charset="0"/>
                <a:ea typeface="Cambria" panose="02040503050406030204" pitchFamily="18" charset="0"/>
              </a:rPr>
              <a:t> </a:t>
            </a:r>
            <a:r>
              <a:rPr lang="en-GB" sz="4000" dirty="0" err="1">
                <a:solidFill>
                  <a:srgbClr val="0070C0"/>
                </a:solidFill>
                <a:latin typeface="Cambria" panose="02040503050406030204" pitchFamily="18" charset="0"/>
                <a:ea typeface="Cambria" panose="02040503050406030204" pitchFamily="18" charset="0"/>
              </a:rPr>
              <a:t>là</a:t>
            </a:r>
            <a:r>
              <a:rPr lang="en-GB" sz="4000" dirty="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người</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bà</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của</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bạn</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nhỏ</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xưng</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tôi</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trong</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đoạn</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văn</a:t>
            </a:r>
            <a:r>
              <a:rPr lang="en-GB" sz="4000" dirty="0" smtClean="0">
                <a:solidFill>
                  <a:srgbClr val="0070C0"/>
                </a:solidFill>
                <a:latin typeface="Cambria" panose="02040503050406030204" pitchFamily="18" charset="0"/>
                <a:ea typeface="Cambria" panose="02040503050406030204" pitchFamily="18" charset="0"/>
              </a:rPr>
              <a:t>.</a:t>
            </a:r>
            <a:endParaRPr lang="en-GB" sz="4000" i="1" dirty="0">
              <a:solidFill>
                <a:srgbClr val="0070C0"/>
              </a:solidFill>
              <a:latin typeface="Cambria" panose="02040503050406030204" pitchFamily="18" charset="0"/>
              <a:ea typeface="Cambria" panose="02040503050406030204" pitchFamily="18" charset="0"/>
            </a:endParaRPr>
          </a:p>
        </p:txBody>
      </p:sp>
      <p:sp>
        <p:nvSpPr>
          <p:cNvPr id="4" name="Rectangle 3"/>
          <p:cNvSpPr/>
          <p:nvPr/>
        </p:nvSpPr>
        <p:spPr>
          <a:xfrm>
            <a:off x="514057" y="7769595"/>
            <a:ext cx="17335500" cy="1938992"/>
          </a:xfrm>
          <a:prstGeom prst="rect">
            <a:avLst/>
          </a:prstGeom>
        </p:spPr>
        <p:txBody>
          <a:bodyPr wrap="square">
            <a:spAutoFit/>
          </a:bodyPr>
          <a:lstStyle/>
          <a:p>
            <a:pPr lvl="0" algn="just"/>
            <a:r>
              <a:rPr lang="en-GB" sz="4000" dirty="0">
                <a:solidFill>
                  <a:srgbClr val="0070C0"/>
                </a:solidFill>
                <a:latin typeface="Cambria" panose="02040503050406030204" pitchFamily="18" charset="0"/>
                <a:ea typeface="Cambria" panose="02040503050406030204" pitchFamily="18" charset="0"/>
              </a:rPr>
              <a:t>+ </a:t>
            </a:r>
            <a:r>
              <a:rPr lang="en-GB" sz="4000" dirty="0" smtClean="0">
                <a:solidFill>
                  <a:srgbClr val="0070C0"/>
                </a:solidFill>
                <a:latin typeface="Cambria" panose="02040503050406030204" pitchFamily="18" charset="0"/>
                <a:ea typeface="Cambria" panose="02040503050406030204" pitchFamily="18" charset="0"/>
              </a:rPr>
              <a:t>Chi </a:t>
            </a:r>
            <a:r>
              <a:rPr lang="en-GB" sz="4000" dirty="0" err="1" smtClean="0">
                <a:solidFill>
                  <a:srgbClr val="0070C0"/>
                </a:solidFill>
                <a:latin typeface="Cambria" panose="02040503050406030204" pitchFamily="18" charset="0"/>
                <a:ea typeface="Cambria" panose="02040503050406030204" pitchFamily="18" charset="0"/>
              </a:rPr>
              <a:t>tiết</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gây</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ấn</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tượng</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trong</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đoạn</a:t>
            </a:r>
            <a:r>
              <a:rPr lang="en-GB" sz="4000" dirty="0" smtClean="0">
                <a:solidFill>
                  <a:srgbClr val="0070C0"/>
                </a:solidFill>
                <a:latin typeface="Cambria" panose="02040503050406030204" pitchFamily="18" charset="0"/>
                <a:ea typeface="Cambria" panose="02040503050406030204" pitchFamily="18" charset="0"/>
              </a:rPr>
              <a:t> b: </a:t>
            </a:r>
            <a:r>
              <a:rPr lang="vi-VN" sz="4000" i="1" dirty="0">
                <a:solidFill>
                  <a:srgbClr val="0070C0"/>
                </a:solidFill>
                <a:latin typeface="Cambria" panose="02040503050406030204" pitchFamily="18" charset="0"/>
                <a:ea typeface="Cambria" panose="02040503050406030204" pitchFamily="18" charset="0"/>
              </a:rPr>
              <a:t>Ngoại ôm chặt tôi vào lòng, rồi ngoại dẫn tôi ra sau vườn, cho tôi tự tay hái những trái bưởi, trái xoài vàng ươm trên những cành chỉ là đà ngang mắt tôi. </a:t>
            </a:r>
            <a:r>
              <a:rPr lang="en-GB" sz="4000" i="1" dirty="0" smtClean="0">
                <a:solidFill>
                  <a:srgbClr val="0070C0"/>
                </a:solidFill>
                <a:latin typeface="Cambria" panose="02040503050406030204" pitchFamily="18" charset="0"/>
                <a:ea typeface="Cambria" panose="02040503050406030204" pitchFamily="18" charset="0"/>
              </a:rPr>
              <a:t>/…</a:t>
            </a:r>
            <a:endParaRPr lang="en-GB" sz="4000" i="1" dirty="0">
              <a:solidFill>
                <a:srgbClr val="0070C0"/>
              </a:solidFill>
              <a:latin typeface="Cambria" panose="02040503050406030204" pitchFamily="18" charset="0"/>
              <a:ea typeface="Cambria" panose="02040503050406030204" pitchFamily="18" charset="0"/>
            </a:endParaRPr>
          </a:p>
        </p:txBody>
      </p:sp>
      <p:sp>
        <p:nvSpPr>
          <p:cNvPr id="20" name="Rectangle 19"/>
          <p:cNvSpPr/>
          <p:nvPr/>
        </p:nvSpPr>
        <p:spPr>
          <a:xfrm>
            <a:off x="495007" y="6284450"/>
            <a:ext cx="17335500" cy="1323439"/>
          </a:xfrm>
          <a:prstGeom prst="rect">
            <a:avLst/>
          </a:prstGeom>
        </p:spPr>
        <p:txBody>
          <a:bodyPr wrap="square">
            <a:spAutoFit/>
          </a:bodyPr>
          <a:lstStyle/>
          <a:p>
            <a:pPr lvl="0" algn="just"/>
            <a:r>
              <a:rPr lang="en-GB" sz="4000" dirty="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Đoạn</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văn</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tập</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trung</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miêu</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tả</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tình</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cảm</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cảm</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xúc</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cử</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chỉ</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việc</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làm</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của</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bà</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khi</a:t>
            </a:r>
            <a:r>
              <a:rPr lang="en-GB" sz="4000" dirty="0" smtClean="0">
                <a:solidFill>
                  <a:srgbClr val="0070C0"/>
                </a:solidFill>
                <a:latin typeface="Cambria" panose="02040503050406030204" pitchFamily="18" charset="0"/>
                <a:ea typeface="Cambria" panose="02040503050406030204" pitchFamily="18" charset="0"/>
              </a:rPr>
              <a:t> con </a:t>
            </a:r>
            <a:r>
              <a:rPr lang="en-GB" sz="4000" dirty="0" err="1" smtClean="0">
                <a:solidFill>
                  <a:srgbClr val="0070C0"/>
                </a:solidFill>
                <a:latin typeface="Cambria" panose="02040503050406030204" pitchFamily="18" charset="0"/>
                <a:ea typeface="Cambria" panose="02040503050406030204" pitchFamily="18" charset="0"/>
              </a:rPr>
              <a:t>cháu</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về</a:t>
            </a:r>
            <a:r>
              <a:rPr lang="en-GB" sz="4000" dirty="0" smtClean="0">
                <a:solidFill>
                  <a:srgbClr val="0070C0"/>
                </a:solidFill>
                <a:latin typeface="Cambria" panose="02040503050406030204" pitchFamily="18" charset="0"/>
                <a:ea typeface="Cambria" panose="02040503050406030204" pitchFamily="18" charset="0"/>
              </a:rPr>
              <a:t> </a:t>
            </a:r>
            <a:r>
              <a:rPr lang="en-GB" sz="4000" dirty="0" err="1" smtClean="0">
                <a:solidFill>
                  <a:srgbClr val="0070C0"/>
                </a:solidFill>
                <a:latin typeface="Cambria" panose="02040503050406030204" pitchFamily="18" charset="0"/>
                <a:ea typeface="Cambria" panose="02040503050406030204" pitchFamily="18" charset="0"/>
              </a:rPr>
              <a:t>thăm</a:t>
            </a:r>
            <a:r>
              <a:rPr lang="en-GB" sz="4000" dirty="0" smtClean="0">
                <a:solidFill>
                  <a:srgbClr val="0070C0"/>
                </a:solidFill>
                <a:latin typeface="Cambria" panose="02040503050406030204" pitchFamily="18" charset="0"/>
                <a:ea typeface="Cambria" panose="02040503050406030204" pitchFamily="18" charset="0"/>
              </a:rPr>
              <a:t>.</a:t>
            </a:r>
            <a:endParaRPr lang="en-GB" sz="4000" i="1" dirty="0">
              <a:solidFill>
                <a:srgbClr val="0070C0"/>
              </a:solidFill>
              <a:latin typeface="Cambria" panose="02040503050406030204" pitchFamily="18" charset="0"/>
              <a:ea typeface="Cambria" panose="02040503050406030204" pitchFamily="18" charset="0"/>
            </a:endParaRPr>
          </a:p>
        </p:txBody>
      </p:sp>
      <p:grpSp>
        <p:nvGrpSpPr>
          <p:cNvPr id="12" name="Group 11"/>
          <p:cNvGrpSpPr/>
          <p:nvPr/>
        </p:nvGrpSpPr>
        <p:grpSpPr>
          <a:xfrm>
            <a:off x="3505200" y="455905"/>
            <a:ext cx="14592300" cy="4077995"/>
            <a:chOff x="190500" y="4081915"/>
            <a:chExt cx="17832076" cy="3279756"/>
          </a:xfrm>
        </p:grpSpPr>
        <p:sp>
          <p:nvSpPr>
            <p:cNvPr id="13" name="Rounded Rectangle 12"/>
            <p:cNvSpPr/>
            <p:nvPr/>
          </p:nvSpPr>
          <p:spPr>
            <a:xfrm>
              <a:off x="190500" y="4081915"/>
              <a:ext cx="17832076" cy="3279756"/>
            </a:xfrm>
            <a:prstGeom prst="roundRect">
              <a:avLst>
                <a:gd name="adj" fmla="val 14671"/>
              </a:avLst>
            </a:prstGeom>
            <a:solidFill>
              <a:srgbClr val="FAD9CD"/>
            </a:solidFill>
            <a:ln>
              <a:solidFill>
                <a:schemeClr val="bg1"/>
              </a:solid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17" name="Rectangle 16"/>
            <p:cNvSpPr/>
            <p:nvPr/>
          </p:nvSpPr>
          <p:spPr>
            <a:xfrm>
              <a:off x="908210" y="4308497"/>
              <a:ext cx="16740283" cy="2846611"/>
            </a:xfrm>
            <a:prstGeom prst="rect">
              <a:avLst/>
            </a:prstGeom>
          </p:spPr>
          <p:txBody>
            <a:bodyPr wrap="square">
              <a:spAutoFit/>
            </a:bodyPr>
            <a:lstStyle/>
            <a:p>
              <a:pPr algn="just"/>
              <a:r>
                <a:rPr lang="en-GB" sz="3200" dirty="0" smtClean="0">
                  <a:latin typeface="Cambria" panose="02040503050406030204" pitchFamily="18" charset="0"/>
                  <a:ea typeface="Cambria" panose="02040503050406030204" pitchFamily="18" charset="0"/>
                </a:rPr>
                <a:t>b. </a:t>
              </a:r>
              <a:r>
                <a:rPr lang="vi-VN" sz="3200" dirty="0" smtClean="0">
                  <a:latin typeface="Cambria" panose="02040503050406030204" pitchFamily="18" charset="0"/>
                  <a:ea typeface="Cambria" panose="02040503050406030204" pitchFamily="18" charset="0"/>
                </a:rPr>
                <a:t>Mẹ </a:t>
              </a:r>
              <a:r>
                <a:rPr lang="vi-VN" sz="3200" dirty="0">
                  <a:latin typeface="Cambria" panose="02040503050406030204" pitchFamily="18" charset="0"/>
                  <a:ea typeface="Cambria" panose="02040503050406030204" pitchFamily="18" charset="0"/>
                </a:rPr>
                <a:t>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là đà ngang mắt tôi. Tôi biết là ngoại để dành những trái cây sà thấp xuống như thế cho tôi về hái</a:t>
              </a:r>
              <a:r>
                <a:rPr lang="vi-VN" sz="3200" dirty="0" smtClean="0">
                  <a:latin typeface="Cambria" panose="02040503050406030204" pitchFamily="18" charset="0"/>
                  <a:ea typeface="Cambria" panose="02040503050406030204" pitchFamily="18" charset="0"/>
                </a:rPr>
                <a:t>.</a:t>
              </a:r>
              <a:endParaRPr lang="en-GB" sz="3200" dirty="0" smtClean="0">
                <a:latin typeface="Cambria" panose="02040503050406030204" pitchFamily="18" charset="0"/>
                <a:ea typeface="Cambria" panose="02040503050406030204" pitchFamily="18" charset="0"/>
              </a:endParaRPr>
            </a:p>
            <a:p>
              <a:pPr algn="r"/>
              <a:r>
                <a:rPr lang="vi-VN" sz="3200" dirty="0" smtClean="0">
                  <a:latin typeface="Cambria" panose="02040503050406030204" pitchFamily="18" charset="0"/>
                  <a:ea typeface="Cambria" panose="02040503050406030204" pitchFamily="18" charset="0"/>
                </a:rPr>
                <a:t>(</a:t>
              </a:r>
              <a:r>
                <a:rPr lang="vi-VN" sz="3200" i="1" dirty="0">
                  <a:latin typeface="Cambria" panose="02040503050406030204" pitchFamily="18" charset="0"/>
                  <a:ea typeface="Cambria" panose="02040503050406030204" pitchFamily="18" charset="0"/>
                </a:rPr>
                <a:t>Theo</a:t>
              </a:r>
              <a:r>
                <a:rPr lang="vi-VN" sz="3200" dirty="0">
                  <a:latin typeface="Cambria" panose="02040503050406030204" pitchFamily="18" charset="0"/>
                  <a:ea typeface="Cambria" panose="02040503050406030204" pitchFamily="18" charset="0"/>
                </a:rPr>
                <a:t> Lê Văn Trường</a:t>
              </a:r>
              <a:r>
                <a:rPr lang="vi-VN" sz="3200" dirty="0" smtClean="0">
                  <a:latin typeface="Cambria" panose="02040503050406030204" pitchFamily="18" charset="0"/>
                  <a:ea typeface="Cambria" panose="02040503050406030204" pitchFamily="18" charset="0"/>
                </a:rPr>
                <a:t>)</a:t>
              </a:r>
              <a:endParaRPr lang="en-GB" sz="3200" dirty="0">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2"/>
          <a:stretch>
            <a:fillRect/>
          </a:stretch>
        </p:blipFill>
        <p:spPr>
          <a:xfrm>
            <a:off x="24988" y="718583"/>
            <a:ext cx="3645724" cy="2895851"/>
          </a:xfrm>
          <a:prstGeom prst="rect">
            <a:avLst/>
          </a:prstGeom>
        </p:spPr>
      </p:pic>
      <p:sp>
        <p:nvSpPr>
          <p:cNvPr id="10" name="Rounded Rectangle 9"/>
          <p:cNvSpPr/>
          <p:nvPr/>
        </p:nvSpPr>
        <p:spPr>
          <a:xfrm>
            <a:off x="15087600" y="718583"/>
            <a:ext cx="2703782" cy="526673"/>
          </a:xfrm>
          <a:prstGeom prst="roundRect">
            <a:avLst/>
          </a:prstGeom>
          <a:solidFill>
            <a:srgbClr val="00B0F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029200" y="1268116"/>
            <a:ext cx="2209800" cy="526673"/>
          </a:xfrm>
          <a:prstGeom prst="roundRect">
            <a:avLst/>
          </a:prstGeom>
          <a:solidFill>
            <a:srgbClr val="00B0F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1296650" y="1245256"/>
            <a:ext cx="1885950" cy="526673"/>
          </a:xfrm>
          <a:prstGeom prst="roundRect">
            <a:avLst/>
          </a:prstGeom>
          <a:solidFill>
            <a:srgbClr val="00B0F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4092514" y="1794789"/>
            <a:ext cx="3832285" cy="526673"/>
          </a:xfrm>
          <a:prstGeom prst="roundRect">
            <a:avLst/>
          </a:prstGeom>
          <a:solidFill>
            <a:srgbClr val="00B0F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4020800" y="1714148"/>
            <a:ext cx="1524000" cy="526673"/>
          </a:xfrm>
          <a:prstGeom prst="roundRect">
            <a:avLst/>
          </a:prstGeom>
          <a:solidFill>
            <a:srgbClr val="00B0F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5083214" y="2732268"/>
            <a:ext cx="1524000" cy="526673"/>
          </a:xfrm>
          <a:prstGeom prst="roundRect">
            <a:avLst/>
          </a:prstGeom>
          <a:solidFill>
            <a:srgbClr val="00B0F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449458" y="1790320"/>
            <a:ext cx="3275941" cy="526673"/>
          </a:xfrm>
          <a:prstGeom prst="roundRect">
            <a:avLst/>
          </a:prstGeom>
          <a:solidFill>
            <a:srgbClr val="FFC00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6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0" grpId="0"/>
      <p:bldP spid="10" grpId="0" animBg="1"/>
      <p:bldP spid="11" grpId="0" animBg="1"/>
      <p:bldP spid="14" grpId="0" animBg="1"/>
      <p:bldP spid="15" grpId="0" animBg="1"/>
      <p:bldP spid="16"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30" name="Rounded Rectangle 29"/>
          <p:cNvSpPr/>
          <p:nvPr/>
        </p:nvSpPr>
        <p:spPr>
          <a:xfrm>
            <a:off x="190500" y="133350"/>
            <a:ext cx="17907000" cy="9935192"/>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95007" y="4625253"/>
            <a:ext cx="17335500" cy="1200329"/>
          </a:xfrm>
          <a:prstGeom prst="rect">
            <a:avLst/>
          </a:prstGeom>
        </p:spPr>
        <p:txBody>
          <a:bodyPr wrap="square">
            <a:spAutoFit/>
          </a:bodyPr>
          <a:lstStyle/>
          <a:p>
            <a:pPr lvl="0" algn="just"/>
            <a:r>
              <a:rPr lang="en-GB" sz="3600" dirty="0">
                <a:solidFill>
                  <a:srgbClr val="002060"/>
                </a:solidFill>
                <a:latin typeface="Cambria" panose="02040503050406030204" pitchFamily="18" charset="0"/>
                <a:ea typeface="Cambria" panose="02040503050406030204" pitchFamily="18" charset="0"/>
              </a:rPr>
              <a:t>+ </a:t>
            </a:r>
            <a:r>
              <a:rPr lang="en-GB" sz="3600" dirty="0" err="1">
                <a:solidFill>
                  <a:srgbClr val="002060"/>
                </a:solidFill>
                <a:latin typeface="Cambria" panose="02040503050406030204" pitchFamily="18" charset="0"/>
                <a:ea typeface="Cambria" panose="02040503050406030204" pitchFamily="18" charset="0"/>
              </a:rPr>
              <a:t>Người</a:t>
            </a:r>
            <a:r>
              <a:rPr lang="en-GB" sz="3600" dirty="0">
                <a:solidFill>
                  <a:srgbClr val="002060"/>
                </a:solidFill>
                <a:latin typeface="Cambria" panose="02040503050406030204" pitchFamily="18" charset="0"/>
                <a:ea typeface="Cambria" panose="02040503050406030204" pitchFamily="18" charset="0"/>
              </a:rPr>
              <a:t> </a:t>
            </a:r>
            <a:r>
              <a:rPr lang="en-GB" sz="3600" dirty="0" err="1">
                <a:solidFill>
                  <a:srgbClr val="002060"/>
                </a:solidFill>
                <a:latin typeface="Cambria" panose="02040503050406030204" pitchFamily="18" charset="0"/>
                <a:ea typeface="Cambria" panose="02040503050406030204" pitchFamily="18" charset="0"/>
              </a:rPr>
              <a:t>được</a:t>
            </a:r>
            <a:r>
              <a:rPr lang="en-GB" sz="3600" dirty="0">
                <a:solidFill>
                  <a:srgbClr val="002060"/>
                </a:solidFill>
                <a:latin typeface="Cambria" panose="02040503050406030204" pitchFamily="18" charset="0"/>
                <a:ea typeface="Cambria" panose="02040503050406030204" pitchFamily="18" charset="0"/>
              </a:rPr>
              <a:t> </a:t>
            </a:r>
            <a:r>
              <a:rPr lang="en-GB" sz="3600" dirty="0" err="1">
                <a:solidFill>
                  <a:srgbClr val="002060"/>
                </a:solidFill>
                <a:latin typeface="Cambria" panose="02040503050406030204" pitchFamily="18" charset="0"/>
                <a:ea typeface="Cambria" panose="02040503050406030204" pitchFamily="18" charset="0"/>
              </a:rPr>
              <a:t>tả</a:t>
            </a:r>
            <a:r>
              <a:rPr lang="en-GB" sz="3600" dirty="0">
                <a:solidFill>
                  <a:srgbClr val="002060"/>
                </a:solidFill>
                <a:latin typeface="Cambria" panose="02040503050406030204" pitchFamily="18" charset="0"/>
                <a:ea typeface="Cambria" panose="02040503050406030204" pitchFamily="18" charset="0"/>
              </a:rPr>
              <a:t> </a:t>
            </a:r>
            <a:r>
              <a:rPr lang="en-GB" sz="3600" dirty="0" err="1">
                <a:solidFill>
                  <a:srgbClr val="002060"/>
                </a:solidFill>
                <a:latin typeface="Cambria" panose="02040503050406030204" pitchFamily="18" charset="0"/>
                <a:ea typeface="Cambria" panose="02040503050406030204" pitchFamily="18" charset="0"/>
              </a:rPr>
              <a:t>trong</a:t>
            </a:r>
            <a:r>
              <a:rPr lang="en-GB" sz="3600" dirty="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đoạn</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văn</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là</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chị</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Hà</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một</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thành</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viên</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trong</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đoàn</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thanh</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niên</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của</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huyện</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về</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giúp</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đỡ</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dân</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làng</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chống</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úng</a:t>
            </a:r>
            <a:r>
              <a:rPr lang="en-GB" sz="3600" dirty="0" smtClean="0">
                <a:solidFill>
                  <a:srgbClr val="002060"/>
                </a:solidFill>
                <a:latin typeface="Cambria" panose="02040503050406030204" pitchFamily="18" charset="0"/>
                <a:ea typeface="Cambria" panose="02040503050406030204" pitchFamily="18" charset="0"/>
              </a:rPr>
              <a:t>.</a:t>
            </a:r>
            <a:endParaRPr lang="en-GB" sz="3600" i="1" dirty="0">
              <a:solidFill>
                <a:srgbClr val="002060"/>
              </a:solidFill>
              <a:latin typeface="Cambria" panose="02040503050406030204" pitchFamily="18" charset="0"/>
              <a:ea typeface="Cambria" panose="02040503050406030204" pitchFamily="18" charset="0"/>
            </a:endParaRPr>
          </a:p>
        </p:txBody>
      </p:sp>
      <p:sp>
        <p:nvSpPr>
          <p:cNvPr id="4" name="Rectangle 3"/>
          <p:cNvSpPr/>
          <p:nvPr/>
        </p:nvSpPr>
        <p:spPr>
          <a:xfrm>
            <a:off x="475957" y="8687904"/>
            <a:ext cx="17335500" cy="1200329"/>
          </a:xfrm>
          <a:prstGeom prst="rect">
            <a:avLst/>
          </a:prstGeom>
        </p:spPr>
        <p:txBody>
          <a:bodyPr wrap="square">
            <a:spAutoFit/>
          </a:bodyPr>
          <a:lstStyle/>
          <a:p>
            <a:pPr lvl="0" algn="just"/>
            <a:r>
              <a:rPr lang="en-GB" sz="3600" dirty="0">
                <a:solidFill>
                  <a:srgbClr val="002060"/>
                </a:solidFill>
                <a:latin typeface="Cambria" panose="02040503050406030204" pitchFamily="18" charset="0"/>
                <a:ea typeface="Cambria" panose="02040503050406030204" pitchFamily="18" charset="0"/>
              </a:rPr>
              <a:t>+ </a:t>
            </a:r>
            <a:r>
              <a:rPr lang="en-GB" sz="3600" dirty="0" smtClean="0">
                <a:solidFill>
                  <a:srgbClr val="002060"/>
                </a:solidFill>
                <a:latin typeface="Cambria" panose="02040503050406030204" pitchFamily="18" charset="0"/>
                <a:ea typeface="Cambria" panose="02040503050406030204" pitchFamily="18" charset="0"/>
              </a:rPr>
              <a:t>Chi </a:t>
            </a:r>
            <a:r>
              <a:rPr lang="en-GB" sz="3600" dirty="0" err="1" smtClean="0">
                <a:solidFill>
                  <a:srgbClr val="002060"/>
                </a:solidFill>
                <a:latin typeface="Cambria" panose="02040503050406030204" pitchFamily="18" charset="0"/>
                <a:ea typeface="Cambria" panose="02040503050406030204" pitchFamily="18" charset="0"/>
              </a:rPr>
              <a:t>tiết</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gây</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ấn</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tượng</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trong</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đoạn</a:t>
            </a:r>
            <a:r>
              <a:rPr lang="en-GB" sz="3600" dirty="0" smtClean="0">
                <a:solidFill>
                  <a:srgbClr val="002060"/>
                </a:solidFill>
                <a:latin typeface="Cambria" panose="02040503050406030204" pitchFamily="18" charset="0"/>
                <a:ea typeface="Cambria" panose="02040503050406030204" pitchFamily="18" charset="0"/>
              </a:rPr>
              <a:t> b: </a:t>
            </a:r>
            <a:r>
              <a:rPr lang="vi-VN" sz="3600" i="1" dirty="0">
                <a:solidFill>
                  <a:srgbClr val="002060"/>
                </a:solidFill>
                <a:latin typeface="Cambria" panose="02040503050406030204" pitchFamily="18" charset="0"/>
                <a:ea typeface="Cambria" panose="02040503050406030204" pitchFamily="18" charset="0"/>
              </a:rPr>
              <a:t>Mỗi khi chị cười, nốt tàn nhang lặn đi trên gò má đỏ ửng. </a:t>
            </a:r>
            <a:r>
              <a:rPr lang="en-GB" sz="3600" i="1" dirty="0" smtClean="0">
                <a:solidFill>
                  <a:srgbClr val="002060"/>
                </a:solidFill>
                <a:latin typeface="Cambria" panose="02040503050406030204" pitchFamily="18" charset="0"/>
                <a:ea typeface="Cambria" panose="02040503050406030204" pitchFamily="18" charset="0"/>
              </a:rPr>
              <a:t>/…</a:t>
            </a:r>
            <a:endParaRPr lang="en-GB" sz="3600" i="1" dirty="0">
              <a:solidFill>
                <a:srgbClr val="002060"/>
              </a:solidFill>
              <a:latin typeface="Cambria" panose="02040503050406030204" pitchFamily="18" charset="0"/>
              <a:ea typeface="Cambria" panose="02040503050406030204" pitchFamily="18" charset="0"/>
            </a:endParaRPr>
          </a:p>
        </p:txBody>
      </p:sp>
      <p:sp>
        <p:nvSpPr>
          <p:cNvPr id="20" name="Rectangle 19"/>
          <p:cNvSpPr/>
          <p:nvPr/>
        </p:nvSpPr>
        <p:spPr>
          <a:xfrm>
            <a:off x="475957" y="5825582"/>
            <a:ext cx="17335500" cy="2862322"/>
          </a:xfrm>
          <a:prstGeom prst="rect">
            <a:avLst/>
          </a:prstGeom>
        </p:spPr>
        <p:txBody>
          <a:bodyPr wrap="square">
            <a:spAutoFit/>
          </a:bodyPr>
          <a:lstStyle/>
          <a:p>
            <a:pPr lvl="0" algn="just"/>
            <a:r>
              <a:rPr lang="en-GB" sz="3600" dirty="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Những</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từ</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ngữ</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làm</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nổi</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bật</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đặc</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điểm</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về</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ngoại</a:t>
            </a:r>
            <a:r>
              <a:rPr lang="en-GB" sz="3600"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hình</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trông</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chị</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xinh</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tươi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nước</a:t>
            </a:r>
            <a:r>
              <a:rPr lang="en-GB" sz="3600" i="1" dirty="0" smtClean="0">
                <a:solidFill>
                  <a:srgbClr val="002060"/>
                </a:solidFill>
                <a:latin typeface="Cambria" panose="02040503050406030204" pitchFamily="18" charset="0"/>
                <a:ea typeface="Cambria" panose="02040503050406030204" pitchFamily="18" charset="0"/>
              </a:rPr>
              <a:t> da </a:t>
            </a:r>
            <a:r>
              <a:rPr lang="en-GB" sz="3600" i="1" dirty="0" err="1" smtClean="0">
                <a:solidFill>
                  <a:srgbClr val="002060"/>
                </a:solidFill>
                <a:latin typeface="Cambria" panose="02040503050406030204" pitchFamily="18" charset="0"/>
                <a:ea typeface="Cambria" panose="02040503050406030204" pitchFamily="18" charset="0"/>
              </a:rPr>
              <a:t>trắng</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môi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hồng</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tóc</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mai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dài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vắt</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cong</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lên</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như</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một</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dấu</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hỏi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lộn</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ngược</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có</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vài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nốt</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tàn</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ngang</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trên</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má</a:t>
            </a:r>
            <a:r>
              <a:rPr lang="en-GB" sz="3600" i="1" dirty="0" smtClean="0">
                <a:solidFill>
                  <a:srgbClr val="002060"/>
                </a:solidFill>
                <a:latin typeface="Cambria" panose="02040503050406030204" pitchFamily="18" charset="0"/>
                <a:ea typeface="Cambria" panose="02040503050406030204" pitchFamily="18" charset="0"/>
              </a:rPr>
              <a:t>)</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hoạt</a:t>
            </a:r>
            <a:r>
              <a:rPr lang="en-GB" sz="3600"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động</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chị</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cười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nói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nhiều</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mỗi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khi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cười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nốt</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tàn</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nhang</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lặn</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đi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trên</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gò</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má</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đó</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ửng</a:t>
            </a:r>
            <a:r>
              <a:rPr lang="en-GB" sz="3600" i="1" dirty="0" smtClean="0">
                <a:solidFill>
                  <a:srgbClr val="002060"/>
                </a:solidFill>
                <a:latin typeface="Cambria" panose="02040503050406030204" pitchFamily="18" charset="0"/>
                <a:ea typeface="Cambria" panose="02040503050406030204" pitchFamily="18" charset="0"/>
              </a:rPr>
              <a:t>)</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tình</a:t>
            </a:r>
            <a:r>
              <a:rPr lang="en-GB" sz="3600" dirty="0" smtClean="0">
                <a:solidFill>
                  <a:srgbClr val="002060"/>
                </a:solidFill>
                <a:latin typeface="Cambria" panose="02040503050406030204" pitchFamily="18" charset="0"/>
                <a:ea typeface="Cambria" panose="02040503050406030204" pitchFamily="18" charset="0"/>
              </a:rPr>
              <a:t> </a:t>
            </a:r>
            <a:r>
              <a:rPr lang="en-GB" sz="3600" dirty="0" err="1" smtClean="0">
                <a:solidFill>
                  <a:srgbClr val="002060"/>
                </a:solidFill>
                <a:latin typeface="Cambria" panose="02040503050406030204" pitchFamily="18" charset="0"/>
                <a:ea typeface="Cambria" panose="02040503050406030204" pitchFamily="18" charset="0"/>
              </a:rPr>
              <a:t>tình</a:t>
            </a:r>
            <a:r>
              <a:rPr lang="en-GB" sz="3600" dirty="0" smtClean="0">
                <a:solidFill>
                  <a:srgbClr val="002060"/>
                </a:solidFill>
                <a:latin typeface="Cambria" panose="02040503050406030204" pitchFamily="18" charset="0"/>
                <a:ea typeface="Cambria" panose="02040503050406030204" pitchFamily="18" charset="0"/>
              </a:rPr>
              <a:t> </a:t>
            </a:r>
            <a:r>
              <a:rPr lang="en-GB" sz="3600" i="1" dirty="0" smtClean="0">
                <a:solidFill>
                  <a:srgbClr val="002060"/>
                </a:solidFill>
                <a:latin typeface="Cambria" panose="02040503050406030204" pitchFamily="18" charset="0"/>
                <a:ea typeface="Cambria" panose="02040503050406030204" pitchFamily="18" charset="0"/>
              </a:rPr>
              <a:t>(</a:t>
            </a:r>
            <a:r>
              <a:rPr lang="en-GB" sz="3600" i="1" dirty="0" err="1" smtClean="0">
                <a:solidFill>
                  <a:srgbClr val="002060"/>
                </a:solidFill>
                <a:latin typeface="Cambria" panose="02040503050406030204" pitchFamily="18" charset="0"/>
                <a:ea typeface="Cambria" panose="02040503050406030204" pitchFamily="18" charset="0"/>
              </a:rPr>
              <a:t>chắc</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tính</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chị</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vốn</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sôi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nổi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cũng</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có</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thể</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hào</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hứng</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với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chuyến</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đi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giúp</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bà</a:t>
            </a:r>
            <a:r>
              <a:rPr lang="en-GB" sz="3600" i="1" dirty="0" smtClean="0">
                <a:solidFill>
                  <a:srgbClr val="002060"/>
                </a:solidFill>
                <a:latin typeface="Cambria" panose="02040503050406030204" pitchFamily="18" charset="0"/>
                <a:ea typeface="Cambria" panose="02040503050406030204" pitchFamily="18" charset="0"/>
              </a:rPr>
              <a:t> con </a:t>
            </a:r>
            <a:r>
              <a:rPr lang="en-GB" sz="3600" i="1" dirty="0" err="1" smtClean="0">
                <a:solidFill>
                  <a:srgbClr val="002060"/>
                </a:solidFill>
                <a:latin typeface="Cambria" panose="02040503050406030204" pitchFamily="18" charset="0"/>
                <a:ea typeface="Cambria" panose="02040503050406030204" pitchFamily="18" charset="0"/>
              </a:rPr>
              <a:t>nên</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chị</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vui</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như</a:t>
            </a:r>
            <a:r>
              <a:rPr lang="en-GB" sz="3600" i="1" dirty="0" smtClean="0">
                <a:solidFill>
                  <a:srgbClr val="002060"/>
                </a:solidFill>
                <a:latin typeface="Cambria" panose="02040503050406030204" pitchFamily="18" charset="0"/>
                <a:ea typeface="Cambria" panose="02040503050406030204" pitchFamily="18" charset="0"/>
              </a:rPr>
              <a:t> </a:t>
            </a:r>
            <a:r>
              <a:rPr lang="en-GB" sz="3600" i="1" dirty="0" err="1" smtClean="0">
                <a:solidFill>
                  <a:srgbClr val="002060"/>
                </a:solidFill>
                <a:latin typeface="Cambria" panose="02040503050406030204" pitchFamily="18" charset="0"/>
                <a:ea typeface="Cambria" panose="02040503050406030204" pitchFamily="18" charset="0"/>
              </a:rPr>
              <a:t>thế</a:t>
            </a:r>
            <a:r>
              <a:rPr lang="en-GB" sz="3600" i="1" dirty="0" smtClean="0">
                <a:solidFill>
                  <a:srgbClr val="002060"/>
                </a:solidFill>
                <a:latin typeface="Cambria" panose="02040503050406030204" pitchFamily="18" charset="0"/>
                <a:ea typeface="Cambria" panose="02040503050406030204" pitchFamily="18" charset="0"/>
              </a:rPr>
              <a:t>).</a:t>
            </a:r>
            <a:endParaRPr lang="en-GB" sz="3600" i="1" dirty="0">
              <a:solidFill>
                <a:srgbClr val="002060"/>
              </a:solidFill>
              <a:latin typeface="Cambria" panose="02040503050406030204" pitchFamily="18" charset="0"/>
              <a:ea typeface="Cambria" panose="02040503050406030204" pitchFamily="18" charset="0"/>
            </a:endParaRPr>
          </a:p>
        </p:txBody>
      </p:sp>
      <p:grpSp>
        <p:nvGrpSpPr>
          <p:cNvPr id="18" name="Group 17"/>
          <p:cNvGrpSpPr/>
          <p:nvPr/>
        </p:nvGrpSpPr>
        <p:grpSpPr>
          <a:xfrm>
            <a:off x="3200874" y="288463"/>
            <a:ext cx="14896626" cy="4156481"/>
            <a:chOff x="200396" y="7496889"/>
            <a:chExt cx="17822179" cy="4156481"/>
          </a:xfrm>
        </p:grpSpPr>
        <p:sp>
          <p:nvSpPr>
            <p:cNvPr id="19" name="Rounded Rectangle 18"/>
            <p:cNvSpPr/>
            <p:nvPr/>
          </p:nvSpPr>
          <p:spPr>
            <a:xfrm>
              <a:off x="200396" y="7496889"/>
              <a:ext cx="17822179" cy="4156481"/>
            </a:xfrm>
            <a:prstGeom prst="roundRect">
              <a:avLst>
                <a:gd name="adj" fmla="val 14671"/>
              </a:avLst>
            </a:prstGeom>
            <a:solidFill>
              <a:srgbClr val="D6E1F1"/>
            </a:solidFill>
            <a:ln>
              <a:solidFill>
                <a:schemeClr val="bg1"/>
              </a:solid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21" name="Rectangle 20"/>
            <p:cNvSpPr/>
            <p:nvPr/>
          </p:nvSpPr>
          <p:spPr>
            <a:xfrm>
              <a:off x="464725" y="7816884"/>
              <a:ext cx="17358549" cy="3046988"/>
            </a:xfrm>
            <a:prstGeom prst="rect">
              <a:avLst/>
            </a:prstGeom>
          </p:spPr>
          <p:txBody>
            <a:bodyPr wrap="square">
              <a:spAutoFit/>
            </a:bodyPr>
            <a:lstStyle/>
            <a:p>
              <a:pPr algn="just"/>
              <a:r>
                <a:rPr lang="vi-VN" sz="3200" dirty="0">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r>
                <a:rPr lang="vi-VN" sz="3200" dirty="0" smtClean="0">
                  <a:latin typeface="Cambria" panose="02040503050406030204" pitchFamily="18" charset="0"/>
                  <a:ea typeface="Cambria" panose="02040503050406030204" pitchFamily="18" charset="0"/>
                </a:rPr>
                <a:t>.</a:t>
              </a:r>
              <a:endParaRPr lang="en-GB" sz="3200" dirty="0" smtClean="0">
                <a:latin typeface="Cambria" panose="02040503050406030204" pitchFamily="18" charset="0"/>
                <a:ea typeface="Cambria" panose="02040503050406030204" pitchFamily="18" charset="0"/>
              </a:endParaRPr>
            </a:p>
            <a:p>
              <a:pPr algn="r"/>
              <a:r>
                <a:rPr lang="vi-VN" sz="3200" dirty="0" smtClean="0">
                  <a:latin typeface="Cambria" panose="02040503050406030204" pitchFamily="18" charset="0"/>
                  <a:ea typeface="Cambria" panose="02040503050406030204" pitchFamily="18" charset="0"/>
                </a:rPr>
                <a:t>(</a:t>
              </a:r>
              <a:r>
                <a:rPr lang="vi-VN" sz="3200" i="1" dirty="0">
                  <a:latin typeface="Cambria" panose="02040503050406030204" pitchFamily="18" charset="0"/>
                  <a:ea typeface="Cambria" panose="02040503050406030204" pitchFamily="18" charset="0"/>
                </a:rPr>
                <a:t>Theo</a:t>
              </a:r>
              <a:r>
                <a:rPr lang="vi-VN" sz="3200" dirty="0">
                  <a:latin typeface="Cambria" panose="02040503050406030204" pitchFamily="18" charset="0"/>
                  <a:ea typeface="Cambria" panose="02040503050406030204" pitchFamily="18" charset="0"/>
                </a:rPr>
                <a:t> Bùi Hiển</a:t>
              </a:r>
              <a:r>
                <a:rPr lang="vi-VN" sz="3200" dirty="0" smtClean="0">
                  <a:latin typeface="Cambria" panose="02040503050406030204" pitchFamily="18" charset="0"/>
                  <a:ea typeface="Cambria" panose="02040503050406030204" pitchFamily="18" charset="0"/>
                </a:rPr>
                <a:t>)</a:t>
              </a:r>
              <a:endParaRPr lang="en-GB" sz="3200" dirty="0">
                <a:latin typeface="Cambria" panose="02040503050406030204" pitchFamily="18" charset="0"/>
                <a:ea typeface="Cambria" panose="02040503050406030204" pitchFamily="18" charset="0"/>
              </a:endParaRPr>
            </a:p>
          </p:txBody>
        </p:sp>
      </p:grpSp>
      <p:pic>
        <p:nvPicPr>
          <p:cNvPr id="5" name="Picture 4"/>
          <p:cNvPicPr>
            <a:picLocks noChangeAspect="1"/>
          </p:cNvPicPr>
          <p:nvPr/>
        </p:nvPicPr>
        <p:blipFill>
          <a:blip r:embed="rId2"/>
          <a:stretch>
            <a:fillRect/>
          </a:stretch>
        </p:blipFill>
        <p:spPr>
          <a:xfrm>
            <a:off x="0" y="843541"/>
            <a:ext cx="3645724" cy="2895851"/>
          </a:xfrm>
          <a:prstGeom prst="rect">
            <a:avLst/>
          </a:prstGeom>
        </p:spPr>
      </p:pic>
      <p:sp>
        <p:nvSpPr>
          <p:cNvPr id="10" name="Rounded Rectangle 9"/>
          <p:cNvSpPr/>
          <p:nvPr/>
        </p:nvSpPr>
        <p:spPr>
          <a:xfrm>
            <a:off x="12877799" y="1236259"/>
            <a:ext cx="4952707" cy="402042"/>
          </a:xfrm>
          <a:prstGeom prst="roundRect">
            <a:avLst/>
          </a:prstGeom>
          <a:solidFill>
            <a:srgbClr val="FF99FF">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42551" y="1729909"/>
            <a:ext cx="12102249" cy="463469"/>
          </a:xfrm>
          <a:prstGeom prst="roundRect">
            <a:avLst/>
          </a:prstGeom>
          <a:solidFill>
            <a:srgbClr val="FF99FF">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442551" y="2227440"/>
            <a:ext cx="3644049" cy="401460"/>
          </a:xfrm>
          <a:prstGeom prst="roundRect">
            <a:avLst/>
          </a:prstGeom>
          <a:solidFill>
            <a:srgbClr val="FF99FF">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5671291" y="1679020"/>
            <a:ext cx="1549909" cy="514358"/>
          </a:xfrm>
          <a:prstGeom prst="roundRect">
            <a:avLst/>
          </a:prstGeom>
          <a:solidFill>
            <a:srgbClr val="FF99FF">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442551" y="2668864"/>
            <a:ext cx="2653449" cy="526673"/>
          </a:xfrm>
          <a:prstGeom prst="roundRect">
            <a:avLst/>
          </a:prstGeom>
          <a:solidFill>
            <a:srgbClr val="FFC00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559064" y="2193378"/>
            <a:ext cx="8509736" cy="526673"/>
          </a:xfrm>
          <a:prstGeom prst="roundRect">
            <a:avLst/>
          </a:prstGeom>
          <a:solidFill>
            <a:srgbClr val="FFC00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574305" y="2694947"/>
            <a:ext cx="1941296" cy="526673"/>
          </a:xfrm>
          <a:prstGeom prst="roundRect">
            <a:avLst/>
          </a:prstGeom>
          <a:solidFill>
            <a:srgbClr val="008000">
              <a:alpha val="4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06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p:bldP spid="4" grpId="0"/>
      <p:bldP spid="20" grpId="0"/>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4" name="Freeform 2"/>
          <p:cNvSpPr/>
          <p:nvPr/>
        </p:nvSpPr>
        <p:spPr>
          <a:xfrm>
            <a:off x="15884873" y="3605559"/>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2" name="Freeform 2"/>
          <p:cNvSpPr/>
          <p:nvPr/>
        </p:nvSpPr>
        <p:spPr>
          <a:xfrm>
            <a:off x="8767791" y="5479266"/>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3"/>
            <a:stretch>
              <a:fillRect/>
            </a:stretch>
          </a:blipFill>
        </p:spPr>
      </p:sp>
      <p:sp>
        <p:nvSpPr>
          <p:cNvPr id="4" name="Freeform 4"/>
          <p:cNvSpPr/>
          <p:nvPr/>
        </p:nvSpPr>
        <p:spPr>
          <a:xfrm>
            <a:off x="-4106776" y="455352"/>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4"/>
            <a:stretch>
              <a:fillRect/>
            </a:stretch>
          </a:blipFill>
        </p:spPr>
      </p:sp>
      <p:sp>
        <p:nvSpPr>
          <p:cNvPr id="5" name="Freeform 5"/>
          <p:cNvSpPr/>
          <p:nvPr/>
        </p:nvSpPr>
        <p:spPr>
          <a:xfrm>
            <a:off x="-1579278" y="7635284"/>
            <a:ext cx="10556671" cy="1869410"/>
          </a:xfrm>
          <a:custGeom>
            <a:avLst/>
            <a:gdLst/>
            <a:ahLst/>
            <a:cxnLst/>
            <a:rect l="l" t="t" r="r" b="b"/>
            <a:pathLst>
              <a:path w="10556671" h="1869410">
                <a:moveTo>
                  <a:pt x="0" y="0"/>
                </a:moveTo>
                <a:lnTo>
                  <a:pt x="10556671" y="0"/>
                </a:lnTo>
                <a:lnTo>
                  <a:pt x="10556671" y="1869411"/>
                </a:lnTo>
                <a:lnTo>
                  <a:pt x="0" y="1869411"/>
                </a:lnTo>
                <a:lnTo>
                  <a:pt x="0" y="0"/>
                </a:lnTo>
                <a:close/>
              </a:path>
            </a:pathLst>
          </a:custGeom>
          <a:blipFill>
            <a:blip r:embed="rId3"/>
            <a:stretch>
              <a:fillRect/>
            </a:stretch>
          </a:blipFill>
        </p:spPr>
      </p:sp>
      <p:sp>
        <p:nvSpPr>
          <p:cNvPr id="6" name="Freeform 6"/>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5">
              <a:extLst>
                <a:ext uri="{96DAC541-7B7A-43D3-8B79-37D633B846F1}">
                  <asvg:svgBlip xmlns:asvg="http://schemas.microsoft.com/office/drawing/2016/SVG/main" xmlns="" r:embed="rId6"/>
                </a:ext>
              </a:extLst>
            </a:blip>
            <a:stretch>
              <a:fillRect l="-10166" t="-122025" r="-7258"/>
            </a:stretch>
          </a:blipFill>
        </p:spPr>
      </p:sp>
      <p:sp>
        <p:nvSpPr>
          <p:cNvPr id="7" name="Freeform 7"/>
          <p:cNvSpPr/>
          <p:nvPr/>
        </p:nvSpPr>
        <p:spPr>
          <a:xfrm flipH="1">
            <a:off x="-481937" y="8569990"/>
            <a:ext cx="4180994" cy="2845224"/>
          </a:xfrm>
          <a:custGeom>
            <a:avLst/>
            <a:gdLst/>
            <a:ahLst/>
            <a:cxnLst/>
            <a:rect l="l" t="t" r="r" b="b"/>
            <a:pathLst>
              <a:path w="4180994" h="2845224">
                <a:moveTo>
                  <a:pt x="4180994" y="0"/>
                </a:moveTo>
                <a:lnTo>
                  <a:pt x="0" y="0"/>
                </a:lnTo>
                <a:lnTo>
                  <a:pt x="0" y="2845223"/>
                </a:lnTo>
                <a:lnTo>
                  <a:pt x="4180994" y="2845223"/>
                </a:lnTo>
                <a:lnTo>
                  <a:pt x="4180994" y="0"/>
                </a:lnTo>
                <a:close/>
              </a:path>
            </a:pathLst>
          </a:custGeom>
          <a:blipFill>
            <a:blip r:embed="rId7"/>
            <a:stretch>
              <a:fillRect/>
            </a:stretch>
          </a:blipFill>
        </p:spPr>
      </p:sp>
      <p:sp>
        <p:nvSpPr>
          <p:cNvPr id="8" name="Freeform 8"/>
          <p:cNvSpPr/>
          <p:nvPr/>
        </p:nvSpPr>
        <p:spPr>
          <a:xfrm>
            <a:off x="15051455" y="809898"/>
            <a:ext cx="2385753" cy="1093108"/>
          </a:xfrm>
          <a:custGeom>
            <a:avLst/>
            <a:gdLst/>
            <a:ahLst/>
            <a:cxnLst/>
            <a:rect l="l" t="t" r="r" b="b"/>
            <a:pathLst>
              <a:path w="2385753" h="1093108">
                <a:moveTo>
                  <a:pt x="0" y="0"/>
                </a:moveTo>
                <a:lnTo>
                  <a:pt x="2385752" y="0"/>
                </a:lnTo>
                <a:lnTo>
                  <a:pt x="2385752" y="1093109"/>
                </a:lnTo>
                <a:lnTo>
                  <a:pt x="0" y="10931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097493" y="90716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sp>
        <p:nvSpPr>
          <p:cNvPr id="13" name="Freeform 13"/>
          <p:cNvSpPr/>
          <p:nvPr/>
        </p:nvSpPr>
        <p:spPr>
          <a:xfrm>
            <a:off x="16646400" y="8336776"/>
            <a:ext cx="3482955" cy="2370198"/>
          </a:xfrm>
          <a:custGeom>
            <a:avLst/>
            <a:gdLst/>
            <a:ahLst/>
            <a:cxnLst/>
            <a:rect l="l" t="t" r="r" b="b"/>
            <a:pathLst>
              <a:path w="3482955" h="2370198">
                <a:moveTo>
                  <a:pt x="0" y="0"/>
                </a:moveTo>
                <a:lnTo>
                  <a:pt x="3482955" y="0"/>
                </a:lnTo>
                <a:lnTo>
                  <a:pt x="3482955" y="2370198"/>
                </a:lnTo>
                <a:lnTo>
                  <a:pt x="0" y="2370198"/>
                </a:lnTo>
                <a:lnTo>
                  <a:pt x="0" y="0"/>
                </a:lnTo>
                <a:close/>
              </a:path>
            </a:pathLst>
          </a:custGeom>
          <a:blipFill>
            <a:blip r:embed="rId7"/>
            <a:stretch>
              <a:fillRect/>
            </a:stretch>
          </a:blipFill>
        </p:spPr>
      </p:sp>
      <p:sp>
        <p:nvSpPr>
          <p:cNvPr id="14" name="Freeform 14"/>
          <p:cNvSpPr/>
          <p:nvPr/>
        </p:nvSpPr>
        <p:spPr>
          <a:xfrm>
            <a:off x="13024916" y="7693349"/>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7"/>
            <a:stretch>
              <a:fillRect/>
            </a:stretch>
          </a:blipFill>
        </p:spPr>
      </p:sp>
      <p:sp>
        <p:nvSpPr>
          <p:cNvPr id="15" name="Freeform 15"/>
          <p:cNvSpPr/>
          <p:nvPr/>
        </p:nvSpPr>
        <p:spPr>
          <a:xfrm>
            <a:off x="7856659" y="7232204"/>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0"/>
            <a:stretch>
              <a:fillRect/>
            </a:stretch>
          </a:blipFill>
        </p:spPr>
      </p:sp>
      <p:sp>
        <p:nvSpPr>
          <p:cNvPr id="22" name="Freeform 2"/>
          <p:cNvSpPr/>
          <p:nvPr/>
        </p:nvSpPr>
        <p:spPr>
          <a:xfrm>
            <a:off x="13614464" y="2065196"/>
            <a:ext cx="3454822" cy="1065237"/>
          </a:xfrm>
          <a:custGeom>
            <a:avLst/>
            <a:gdLst/>
            <a:ahLst/>
            <a:cxnLst/>
            <a:rect l="l" t="t" r="r" b="b"/>
            <a:pathLst>
              <a:path w="3454822" h="1065237">
                <a:moveTo>
                  <a:pt x="0" y="0"/>
                </a:moveTo>
                <a:lnTo>
                  <a:pt x="3454822" y="0"/>
                </a:lnTo>
                <a:lnTo>
                  <a:pt x="3454822" y="1065237"/>
                </a:lnTo>
                <a:lnTo>
                  <a:pt x="0" y="1065237"/>
                </a:lnTo>
                <a:lnTo>
                  <a:pt x="0" y="0"/>
                </a:lnTo>
                <a:close/>
              </a:path>
            </a:pathLst>
          </a:custGeom>
          <a:blipFill>
            <a:blip r:embed="rId2"/>
            <a:stretch>
              <a:fillRect/>
            </a:stretch>
          </a:blipFill>
        </p:spPr>
      </p:sp>
      <p:sp>
        <p:nvSpPr>
          <p:cNvPr id="23" name="Freeform 10"/>
          <p:cNvSpPr/>
          <p:nvPr/>
        </p:nvSpPr>
        <p:spPr>
          <a:xfrm>
            <a:off x="11574474" y="27727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pic>
        <p:nvPicPr>
          <p:cNvPr id="11" name="Picture 10"/>
          <p:cNvPicPr>
            <a:picLocks noChangeAspect="1"/>
          </p:cNvPicPr>
          <p:nvPr/>
        </p:nvPicPr>
        <p:blipFill>
          <a:blip r:embed="rId11"/>
          <a:stretch>
            <a:fillRect/>
          </a:stretch>
        </p:blipFill>
        <p:spPr>
          <a:xfrm>
            <a:off x="3801711" y="-2628900"/>
            <a:ext cx="16137511" cy="15436410"/>
          </a:xfrm>
          <a:prstGeom prst="rect">
            <a:avLst/>
          </a:prstGeom>
        </p:spPr>
      </p:pic>
    </p:spTree>
    <p:extLst>
      <p:ext uri="{BB962C8B-B14F-4D97-AF65-F5344CB8AC3E}">
        <p14:creationId xmlns:p14="http://schemas.microsoft.com/office/powerpoint/2010/main" val="212936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5" name="Freeform 5"/>
          <p:cNvSpPr/>
          <p:nvPr/>
        </p:nvSpPr>
        <p:spPr>
          <a:xfrm>
            <a:off x="13701002" y="697914"/>
            <a:ext cx="3454822" cy="1065237"/>
          </a:xfrm>
          <a:custGeom>
            <a:avLst/>
            <a:gdLst/>
            <a:ahLst/>
            <a:cxnLst/>
            <a:rect l="l" t="t" r="r" b="b"/>
            <a:pathLst>
              <a:path w="3454822" h="1065237">
                <a:moveTo>
                  <a:pt x="0" y="0"/>
                </a:moveTo>
                <a:lnTo>
                  <a:pt x="3454822" y="0"/>
                </a:lnTo>
                <a:lnTo>
                  <a:pt x="3454822" y="1065237"/>
                </a:lnTo>
                <a:lnTo>
                  <a:pt x="0" y="1065237"/>
                </a:lnTo>
                <a:lnTo>
                  <a:pt x="0" y="0"/>
                </a:lnTo>
                <a:close/>
              </a:path>
            </a:pathLst>
          </a:custGeom>
          <a:blipFill>
            <a:blip r:embed="rId2"/>
            <a:stretch>
              <a:fillRect/>
            </a:stretch>
          </a:blipFill>
        </p:spPr>
      </p:sp>
      <p:sp>
        <p:nvSpPr>
          <p:cNvPr id="13" name="Freeform 13"/>
          <p:cNvSpPr/>
          <p:nvPr/>
        </p:nvSpPr>
        <p:spPr>
          <a:xfrm>
            <a:off x="-1046510" y="496082"/>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14" name="Freeform 14"/>
          <p:cNvSpPr/>
          <p:nvPr/>
        </p:nvSpPr>
        <p:spPr>
          <a:xfrm>
            <a:off x="9301188" y="697914"/>
            <a:ext cx="2344890" cy="1074386"/>
          </a:xfrm>
          <a:custGeom>
            <a:avLst/>
            <a:gdLst/>
            <a:ahLst/>
            <a:cxnLst/>
            <a:rect l="l" t="t" r="r" b="b"/>
            <a:pathLst>
              <a:path w="2344890" h="1074386">
                <a:moveTo>
                  <a:pt x="0" y="0"/>
                </a:moveTo>
                <a:lnTo>
                  <a:pt x="2344890" y="0"/>
                </a:lnTo>
                <a:lnTo>
                  <a:pt x="2344890" y="1074386"/>
                </a:lnTo>
                <a:lnTo>
                  <a:pt x="0" y="1074386"/>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sp>
        <p:nvSpPr>
          <p:cNvPr id="15" name="Freeform 15"/>
          <p:cNvSpPr/>
          <p:nvPr/>
        </p:nvSpPr>
        <p:spPr>
          <a:xfrm>
            <a:off x="8288754" y="8571400"/>
            <a:ext cx="3482955" cy="2370198"/>
          </a:xfrm>
          <a:custGeom>
            <a:avLst/>
            <a:gdLst/>
            <a:ahLst/>
            <a:cxnLst/>
            <a:rect l="l" t="t" r="r" b="b"/>
            <a:pathLst>
              <a:path w="3482955" h="2370198">
                <a:moveTo>
                  <a:pt x="0" y="0"/>
                </a:moveTo>
                <a:lnTo>
                  <a:pt x="3482955" y="0"/>
                </a:lnTo>
                <a:lnTo>
                  <a:pt x="3482955" y="2370198"/>
                </a:lnTo>
                <a:lnTo>
                  <a:pt x="0" y="2370198"/>
                </a:lnTo>
                <a:lnTo>
                  <a:pt x="0" y="0"/>
                </a:lnTo>
                <a:close/>
              </a:path>
            </a:pathLst>
          </a:custGeom>
          <a:blipFill>
            <a:blip r:embed="rId9"/>
            <a:stretch>
              <a:fillRect/>
            </a:stretch>
          </a:blipFill>
        </p:spPr>
      </p:sp>
      <p:grpSp>
        <p:nvGrpSpPr>
          <p:cNvPr id="22" name="Group 21"/>
          <p:cNvGrpSpPr/>
          <p:nvPr/>
        </p:nvGrpSpPr>
        <p:grpSpPr>
          <a:xfrm>
            <a:off x="654548" y="1064567"/>
            <a:ext cx="12406132" cy="5826514"/>
            <a:chOff x="654548" y="1593355"/>
            <a:chExt cx="9612955" cy="5297726"/>
          </a:xfrm>
        </p:grpSpPr>
        <p:grpSp>
          <p:nvGrpSpPr>
            <p:cNvPr id="21" name="Group 20"/>
            <p:cNvGrpSpPr/>
            <p:nvPr/>
          </p:nvGrpSpPr>
          <p:grpSpPr>
            <a:xfrm>
              <a:off x="654548" y="1593355"/>
              <a:ext cx="9612955" cy="5297726"/>
              <a:chOff x="664777" y="2359274"/>
              <a:chExt cx="9612955" cy="5297726"/>
            </a:xfrm>
          </p:grpSpPr>
          <p:grpSp>
            <p:nvGrpSpPr>
              <p:cNvPr id="6" name="Group 6"/>
              <p:cNvGrpSpPr/>
              <p:nvPr/>
            </p:nvGrpSpPr>
            <p:grpSpPr>
              <a:xfrm>
                <a:off x="917755" y="2359274"/>
                <a:ext cx="9359977" cy="5297726"/>
                <a:chOff x="-10212" y="-57474"/>
                <a:chExt cx="2452264" cy="1387976"/>
              </a:xfrm>
            </p:grpSpPr>
            <p:sp>
              <p:nvSpPr>
                <p:cNvPr id="7" name="Freeform 7"/>
                <p:cNvSpPr/>
                <p:nvPr/>
              </p:nvSpPr>
              <p:spPr>
                <a:xfrm>
                  <a:off x="-10212" y="-57474"/>
                  <a:ext cx="2442052" cy="1330502"/>
                </a:xfrm>
                <a:custGeom>
                  <a:avLst/>
                  <a:gdLst/>
                  <a:ahLst/>
                  <a:cxnLst/>
                  <a:rect l="l" t="t" r="r" b="b"/>
                  <a:pathLst>
                    <a:path w="2442052" h="1330502">
                      <a:moveTo>
                        <a:pt x="54819" y="0"/>
                      </a:moveTo>
                      <a:lnTo>
                        <a:pt x="2387234" y="0"/>
                      </a:lnTo>
                      <a:cubicBezTo>
                        <a:pt x="2401773" y="0"/>
                        <a:pt x="2415716" y="5776"/>
                        <a:pt x="2425996" y="16056"/>
                      </a:cubicBezTo>
                      <a:cubicBezTo>
                        <a:pt x="2436277" y="26337"/>
                        <a:pt x="2442052" y="40280"/>
                        <a:pt x="2442052" y="54819"/>
                      </a:cubicBezTo>
                      <a:lnTo>
                        <a:pt x="2442052" y="1275683"/>
                      </a:lnTo>
                      <a:cubicBezTo>
                        <a:pt x="2442052" y="1290222"/>
                        <a:pt x="2436277" y="1304166"/>
                        <a:pt x="2425996" y="1314446"/>
                      </a:cubicBezTo>
                      <a:cubicBezTo>
                        <a:pt x="2415716" y="1324727"/>
                        <a:pt x="2401773" y="1330502"/>
                        <a:pt x="2387234" y="1330502"/>
                      </a:cubicBezTo>
                      <a:lnTo>
                        <a:pt x="54819" y="1330502"/>
                      </a:lnTo>
                      <a:cubicBezTo>
                        <a:pt x="40280" y="1330502"/>
                        <a:pt x="26337" y="1324727"/>
                        <a:pt x="16056" y="1314446"/>
                      </a:cubicBezTo>
                      <a:cubicBezTo>
                        <a:pt x="5776" y="1304166"/>
                        <a:pt x="0" y="1290222"/>
                        <a:pt x="0" y="1275683"/>
                      </a:cubicBezTo>
                      <a:lnTo>
                        <a:pt x="0" y="54819"/>
                      </a:lnTo>
                      <a:cubicBezTo>
                        <a:pt x="0" y="40280"/>
                        <a:pt x="5776" y="26337"/>
                        <a:pt x="16056" y="16056"/>
                      </a:cubicBezTo>
                      <a:cubicBezTo>
                        <a:pt x="26337" y="5776"/>
                        <a:pt x="40280" y="0"/>
                        <a:pt x="54819" y="0"/>
                      </a:cubicBezTo>
                      <a:close/>
                    </a:path>
                  </a:pathLst>
                </a:custGeom>
                <a:solidFill>
                  <a:srgbClr val="5E9BC9"/>
                </a:solidFill>
                <a:ln cap="rnd">
                  <a:noFill/>
                  <a:prstDash val="solid"/>
                  <a:round/>
                </a:ln>
              </p:spPr>
            </p:sp>
            <p:sp>
              <p:nvSpPr>
                <p:cNvPr id="8" name="TextBox 8"/>
                <p:cNvSpPr txBox="1"/>
                <p:nvPr/>
              </p:nvSpPr>
              <p:spPr>
                <a:xfrm>
                  <a:off x="0" y="-38100"/>
                  <a:ext cx="2442052" cy="1368602"/>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664777" y="2431986"/>
                <a:ext cx="9349331" cy="5078355"/>
                <a:chOff x="0" y="0"/>
                <a:chExt cx="2449475" cy="1330502"/>
              </a:xfrm>
            </p:grpSpPr>
            <p:sp>
              <p:nvSpPr>
                <p:cNvPr id="10" name="Freeform 10"/>
                <p:cNvSpPr/>
                <p:nvPr/>
              </p:nvSpPr>
              <p:spPr>
                <a:xfrm>
                  <a:off x="0" y="0"/>
                  <a:ext cx="2449475" cy="1330502"/>
                </a:xfrm>
                <a:custGeom>
                  <a:avLst/>
                  <a:gdLst/>
                  <a:ahLst/>
                  <a:cxnLst/>
                  <a:rect l="l" t="t" r="r" b="b"/>
                  <a:pathLst>
                    <a:path w="2449475" h="1330502">
                      <a:moveTo>
                        <a:pt x="54653" y="0"/>
                      </a:moveTo>
                      <a:lnTo>
                        <a:pt x="2394822" y="0"/>
                      </a:lnTo>
                      <a:cubicBezTo>
                        <a:pt x="2425006" y="0"/>
                        <a:pt x="2449475" y="24469"/>
                        <a:pt x="2449475" y="54653"/>
                      </a:cubicBezTo>
                      <a:lnTo>
                        <a:pt x="2449475" y="1275849"/>
                      </a:lnTo>
                      <a:cubicBezTo>
                        <a:pt x="2449475" y="1290344"/>
                        <a:pt x="2443717" y="1304245"/>
                        <a:pt x="2433468" y="1314495"/>
                      </a:cubicBezTo>
                      <a:cubicBezTo>
                        <a:pt x="2423218" y="1324744"/>
                        <a:pt x="2409317" y="1330502"/>
                        <a:pt x="2394822" y="1330502"/>
                      </a:cubicBezTo>
                      <a:lnTo>
                        <a:pt x="54653" y="1330502"/>
                      </a:lnTo>
                      <a:cubicBezTo>
                        <a:pt x="40158" y="1330502"/>
                        <a:pt x="26257" y="1324744"/>
                        <a:pt x="16007" y="1314495"/>
                      </a:cubicBezTo>
                      <a:cubicBezTo>
                        <a:pt x="5758" y="1304245"/>
                        <a:pt x="0" y="1290344"/>
                        <a:pt x="0" y="1275849"/>
                      </a:cubicBezTo>
                      <a:lnTo>
                        <a:pt x="0" y="54653"/>
                      </a:lnTo>
                      <a:cubicBezTo>
                        <a:pt x="0" y="40158"/>
                        <a:pt x="5758" y="26257"/>
                        <a:pt x="16007" y="16007"/>
                      </a:cubicBezTo>
                      <a:cubicBezTo>
                        <a:pt x="26257" y="5758"/>
                        <a:pt x="40158" y="0"/>
                        <a:pt x="54653" y="0"/>
                      </a:cubicBezTo>
                      <a:close/>
                    </a:path>
                  </a:pathLst>
                </a:custGeom>
                <a:solidFill>
                  <a:srgbClr val="FFFFFF"/>
                </a:solidFill>
                <a:ln cap="rnd">
                  <a:noFill/>
                  <a:prstDash val="solid"/>
                  <a:round/>
                </a:ln>
              </p:spPr>
            </p:sp>
            <p:sp>
              <p:nvSpPr>
                <p:cNvPr id="11" name="TextBox 11"/>
                <p:cNvSpPr txBox="1"/>
                <p:nvPr/>
              </p:nvSpPr>
              <p:spPr>
                <a:xfrm>
                  <a:off x="0" y="-38100"/>
                  <a:ext cx="2449475" cy="1368602"/>
                </a:xfrm>
                <a:prstGeom prst="rect">
                  <a:avLst/>
                </a:prstGeom>
              </p:spPr>
              <p:txBody>
                <a:bodyPr lIns="50800" tIns="50800" rIns="50800" bIns="50800" rtlCol="0" anchor="ctr"/>
                <a:lstStyle/>
                <a:p>
                  <a:pPr algn="ctr">
                    <a:lnSpc>
                      <a:spcPts val="2659"/>
                    </a:lnSpc>
                    <a:spcBef>
                      <a:spcPct val="0"/>
                    </a:spcBef>
                  </a:pPr>
                  <a:endParaRPr/>
                </a:p>
              </p:txBody>
            </p:sp>
          </p:grpSp>
        </p:grpSp>
        <p:sp>
          <p:nvSpPr>
            <p:cNvPr id="18" name="TextBox 18"/>
            <p:cNvSpPr txBox="1"/>
            <p:nvPr/>
          </p:nvSpPr>
          <p:spPr>
            <a:xfrm>
              <a:off x="1340203" y="2226247"/>
              <a:ext cx="8172729" cy="3987779"/>
            </a:xfrm>
            <a:prstGeom prst="rect">
              <a:avLst/>
            </a:prstGeom>
          </p:spPr>
          <p:txBody>
            <a:bodyPr wrap="square" lIns="0" tIns="0" rIns="0" bIns="0" rtlCol="0" anchor="t">
              <a:spAutoFit/>
            </a:bodyPr>
            <a:lstStyle/>
            <a:p>
              <a:pPr algn="ctr">
                <a:lnSpc>
                  <a:spcPts val="5700"/>
                </a:lnSpc>
              </a:pPr>
              <a:r>
                <a:rPr lang="en-US" sz="5000" b="1" dirty="0" smtClean="0">
                  <a:latin typeface="Cambria" panose="02040503050406030204" pitchFamily="18" charset="0"/>
                  <a:ea typeface="Cambria" panose="02040503050406030204" pitchFamily="18" charset="0"/>
                  <a:cs typeface="Handy Casual"/>
                  <a:sym typeface="Handy Casual"/>
                </a:rPr>
                <a:t>2. </a:t>
              </a:r>
              <a:r>
                <a:rPr lang="en-US" sz="5000" b="1" dirty="0" err="1" smtClean="0">
                  <a:latin typeface="Cambria" panose="02040503050406030204" pitchFamily="18" charset="0"/>
                  <a:ea typeface="Cambria" panose="02040503050406030204" pitchFamily="18" charset="0"/>
                  <a:cs typeface="Handy Casual"/>
                  <a:sym typeface="Handy Casual"/>
                </a:rPr>
                <a:t>Dựa</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vào</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dàn</a:t>
              </a:r>
              <a:r>
                <a:rPr lang="en-US" sz="5000" b="1" dirty="0" smtClean="0">
                  <a:latin typeface="Cambria" panose="02040503050406030204" pitchFamily="18" charset="0"/>
                  <a:ea typeface="Cambria" panose="02040503050406030204" pitchFamily="18" charset="0"/>
                  <a:cs typeface="Handy Casual"/>
                  <a:sym typeface="Handy Casual"/>
                </a:rPr>
                <a:t> ý </a:t>
              </a:r>
              <a:r>
                <a:rPr lang="en-US" sz="5000" b="1" dirty="0" err="1" smtClean="0">
                  <a:latin typeface="Cambria" panose="02040503050406030204" pitchFamily="18" charset="0"/>
                  <a:ea typeface="Cambria" panose="02040503050406030204" pitchFamily="18" charset="0"/>
                  <a:cs typeface="Handy Casual"/>
                  <a:sym typeface="Handy Casual"/>
                </a:rPr>
                <a:t>trong</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hoạt</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động</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Viết</a:t>
              </a:r>
              <a:r>
                <a:rPr lang="en-US" sz="5000" b="1" dirty="0" smtClean="0">
                  <a:latin typeface="Cambria" panose="02040503050406030204" pitchFamily="18" charset="0"/>
                  <a:ea typeface="Cambria" panose="02040503050406030204" pitchFamily="18" charset="0"/>
                  <a:cs typeface="Handy Casual"/>
                  <a:sym typeface="Handy Casual"/>
                </a:rPr>
                <a:t> ở </a:t>
              </a:r>
              <a:r>
                <a:rPr lang="en-US" sz="5000" b="1" dirty="0" err="1" smtClean="0">
                  <a:latin typeface="Cambria" panose="02040503050406030204" pitchFamily="18" charset="0"/>
                  <a:ea typeface="Cambria" panose="02040503050406030204" pitchFamily="18" charset="0"/>
                  <a:cs typeface="Handy Casual"/>
                  <a:sym typeface="Handy Casual"/>
                </a:rPr>
                <a:t>Bài</a:t>
              </a:r>
              <a:r>
                <a:rPr lang="en-US" sz="5000" b="1" dirty="0" smtClean="0">
                  <a:latin typeface="Cambria" panose="02040503050406030204" pitchFamily="18" charset="0"/>
                  <a:ea typeface="Cambria" panose="02040503050406030204" pitchFamily="18" charset="0"/>
                  <a:cs typeface="Handy Casual"/>
                  <a:sym typeface="Handy Casual"/>
                </a:rPr>
                <a:t> 4, </a:t>
              </a:r>
              <a:r>
                <a:rPr lang="en-US" sz="5000" b="1" dirty="0" err="1" smtClean="0">
                  <a:latin typeface="Cambria" panose="02040503050406030204" pitchFamily="18" charset="0"/>
                  <a:ea typeface="Cambria" panose="02040503050406030204" pitchFamily="18" charset="0"/>
                  <a:cs typeface="Handy Casual"/>
                  <a:sym typeface="Handy Casual"/>
                </a:rPr>
                <a:t>viết</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đoạn</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văn</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tả</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một</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người</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thân</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trong</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gia</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đình</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em</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hoặc</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một</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người</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đã</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để</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lại</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cho</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em</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những</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ấn</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tượng</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tốt</a:t>
              </a:r>
              <a:r>
                <a:rPr lang="en-US" sz="5000" b="1" dirty="0" smtClean="0">
                  <a:latin typeface="Cambria" panose="02040503050406030204" pitchFamily="18" charset="0"/>
                  <a:ea typeface="Cambria" panose="02040503050406030204" pitchFamily="18" charset="0"/>
                  <a:cs typeface="Handy Casual"/>
                  <a:sym typeface="Handy Casual"/>
                </a:rPr>
                <a:t> </a:t>
              </a:r>
              <a:r>
                <a:rPr lang="en-US" sz="5000" b="1" dirty="0" err="1" smtClean="0">
                  <a:latin typeface="Cambria" panose="02040503050406030204" pitchFamily="18" charset="0"/>
                  <a:ea typeface="Cambria" panose="02040503050406030204" pitchFamily="18" charset="0"/>
                  <a:cs typeface="Handy Casual"/>
                  <a:sym typeface="Handy Casual"/>
                </a:rPr>
                <a:t>đẹp</a:t>
              </a:r>
              <a:r>
                <a:rPr lang="en-US" sz="5000" b="1" dirty="0" smtClean="0">
                  <a:latin typeface="Cambria" panose="02040503050406030204" pitchFamily="18" charset="0"/>
                  <a:ea typeface="Cambria" panose="02040503050406030204" pitchFamily="18" charset="0"/>
                  <a:cs typeface="Handy Casual"/>
                  <a:sym typeface="Handy Casual"/>
                </a:rPr>
                <a:t>.</a:t>
              </a:r>
              <a:endParaRPr lang="en-US" sz="5000" b="1" dirty="0">
                <a:latin typeface="Cambria" panose="02040503050406030204" pitchFamily="18" charset="0"/>
                <a:ea typeface="Cambria" panose="02040503050406030204" pitchFamily="18" charset="0"/>
                <a:cs typeface="Handy Casual"/>
                <a:sym typeface="Handy Casual"/>
              </a:endParaRPr>
            </a:p>
          </p:txBody>
        </p:sp>
      </p:grpSp>
      <p:grpSp>
        <p:nvGrpSpPr>
          <p:cNvPr id="23" name="Group 22"/>
          <p:cNvGrpSpPr/>
          <p:nvPr/>
        </p:nvGrpSpPr>
        <p:grpSpPr>
          <a:xfrm>
            <a:off x="-500987" y="341800"/>
            <a:ext cx="22418017" cy="11464166"/>
            <a:chOff x="-500987" y="341800"/>
            <a:chExt cx="22418017" cy="11464166"/>
          </a:xfrm>
        </p:grpSpPr>
        <p:sp>
          <p:nvSpPr>
            <p:cNvPr id="2" name="Freeform 2"/>
            <p:cNvSpPr/>
            <p:nvPr/>
          </p:nvSpPr>
          <p:spPr>
            <a:xfrm>
              <a:off x="11646078" y="341800"/>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10"/>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11"/>
              <a:stretch>
                <a:fillRect/>
              </a:stretch>
            </a:blipFill>
          </p:spPr>
        </p:sp>
        <p:sp>
          <p:nvSpPr>
            <p:cNvPr id="4" name="Freeform 4"/>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12">
                <a:extLst>
                  <a:ext uri="{96DAC541-7B7A-43D3-8B79-37D633B846F1}">
                    <asvg:svgBlip xmlns:asvg="http://schemas.microsoft.com/office/drawing/2016/SVG/main" xmlns="" r:embed="rId5"/>
                  </a:ext>
                </a:extLst>
              </a:blip>
              <a:stretch>
                <a:fillRect l="-10166" t="-122025" r="-7258"/>
              </a:stretch>
            </a:blipFill>
          </p:spPr>
        </p:sp>
        <p:sp>
          <p:nvSpPr>
            <p:cNvPr id="16" name="Freeform 16"/>
            <p:cNvSpPr/>
            <p:nvPr/>
          </p:nvSpPr>
          <p:spPr>
            <a:xfrm>
              <a:off x="4667270" y="7927973"/>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9"/>
              <a:stretch>
                <a:fillRect/>
              </a:stretch>
            </a:blipFill>
          </p:spPr>
        </p:sp>
        <p:sp>
          <p:nvSpPr>
            <p:cNvPr id="19" name="Freeform 19"/>
            <p:cNvSpPr/>
            <p:nvPr/>
          </p:nvSpPr>
          <p:spPr>
            <a:xfrm>
              <a:off x="-500987" y="7466828"/>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3"/>
              <a:stretch>
                <a:fillRect/>
              </a:stretch>
            </a:blipFill>
          </p:spPr>
        </p:sp>
      </p:grpSp>
    </p:spTree>
    <p:extLst>
      <p:ext uri="{BB962C8B-B14F-4D97-AF65-F5344CB8AC3E}">
        <p14:creationId xmlns:p14="http://schemas.microsoft.com/office/powerpoint/2010/main" val="2054110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4" name="Freeform 2"/>
          <p:cNvSpPr/>
          <p:nvPr/>
        </p:nvSpPr>
        <p:spPr>
          <a:xfrm>
            <a:off x="15884873" y="3605559"/>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2" name="Freeform 2"/>
          <p:cNvSpPr/>
          <p:nvPr/>
        </p:nvSpPr>
        <p:spPr>
          <a:xfrm>
            <a:off x="8767791" y="5479266"/>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3"/>
            <a:stretch>
              <a:fillRect/>
            </a:stretch>
          </a:blipFill>
        </p:spPr>
      </p:sp>
      <p:sp>
        <p:nvSpPr>
          <p:cNvPr id="5" name="Freeform 5"/>
          <p:cNvSpPr/>
          <p:nvPr/>
        </p:nvSpPr>
        <p:spPr>
          <a:xfrm>
            <a:off x="-1579278" y="7635284"/>
            <a:ext cx="10556671" cy="1869410"/>
          </a:xfrm>
          <a:custGeom>
            <a:avLst/>
            <a:gdLst/>
            <a:ahLst/>
            <a:cxnLst/>
            <a:rect l="l" t="t" r="r" b="b"/>
            <a:pathLst>
              <a:path w="10556671" h="1869410">
                <a:moveTo>
                  <a:pt x="0" y="0"/>
                </a:moveTo>
                <a:lnTo>
                  <a:pt x="10556671" y="0"/>
                </a:lnTo>
                <a:lnTo>
                  <a:pt x="10556671" y="1869411"/>
                </a:lnTo>
                <a:lnTo>
                  <a:pt x="0" y="1869411"/>
                </a:lnTo>
                <a:lnTo>
                  <a:pt x="0" y="0"/>
                </a:lnTo>
                <a:close/>
              </a:path>
            </a:pathLst>
          </a:custGeom>
          <a:blipFill>
            <a:blip r:embed="rId3"/>
            <a:stretch>
              <a:fillRect/>
            </a:stretch>
          </a:blipFill>
        </p:spPr>
      </p:sp>
      <p:sp>
        <p:nvSpPr>
          <p:cNvPr id="6" name="Freeform 6"/>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xmlns="" r:embed="rId6"/>
                </a:ext>
              </a:extLst>
            </a:blip>
            <a:stretch>
              <a:fillRect l="-10166" t="-122025" r="-7258"/>
            </a:stretch>
          </a:blipFill>
        </p:spPr>
      </p:sp>
      <p:sp>
        <p:nvSpPr>
          <p:cNvPr id="7" name="Freeform 7"/>
          <p:cNvSpPr/>
          <p:nvPr/>
        </p:nvSpPr>
        <p:spPr>
          <a:xfrm flipH="1">
            <a:off x="-481937" y="8569990"/>
            <a:ext cx="4180994" cy="2845224"/>
          </a:xfrm>
          <a:custGeom>
            <a:avLst/>
            <a:gdLst/>
            <a:ahLst/>
            <a:cxnLst/>
            <a:rect l="l" t="t" r="r" b="b"/>
            <a:pathLst>
              <a:path w="4180994" h="2845224">
                <a:moveTo>
                  <a:pt x="4180994" y="0"/>
                </a:moveTo>
                <a:lnTo>
                  <a:pt x="0" y="0"/>
                </a:lnTo>
                <a:lnTo>
                  <a:pt x="0" y="2845223"/>
                </a:lnTo>
                <a:lnTo>
                  <a:pt x="4180994" y="2845223"/>
                </a:lnTo>
                <a:lnTo>
                  <a:pt x="4180994" y="0"/>
                </a:lnTo>
                <a:close/>
              </a:path>
            </a:pathLst>
          </a:custGeom>
          <a:blipFill>
            <a:blip r:embed="rId7"/>
            <a:stretch>
              <a:fillRect/>
            </a:stretch>
          </a:blipFill>
        </p:spPr>
      </p:sp>
      <p:sp>
        <p:nvSpPr>
          <p:cNvPr id="8" name="Freeform 8"/>
          <p:cNvSpPr/>
          <p:nvPr/>
        </p:nvSpPr>
        <p:spPr>
          <a:xfrm>
            <a:off x="15051455" y="809898"/>
            <a:ext cx="2385753" cy="1093108"/>
          </a:xfrm>
          <a:custGeom>
            <a:avLst/>
            <a:gdLst/>
            <a:ahLst/>
            <a:cxnLst/>
            <a:rect l="l" t="t" r="r" b="b"/>
            <a:pathLst>
              <a:path w="2385753" h="1093108">
                <a:moveTo>
                  <a:pt x="0" y="0"/>
                </a:moveTo>
                <a:lnTo>
                  <a:pt x="2385752" y="0"/>
                </a:lnTo>
                <a:lnTo>
                  <a:pt x="2385752" y="1093109"/>
                </a:lnTo>
                <a:lnTo>
                  <a:pt x="0" y="10931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533400" y="670253"/>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sp>
        <p:nvSpPr>
          <p:cNvPr id="13" name="Freeform 13"/>
          <p:cNvSpPr/>
          <p:nvPr/>
        </p:nvSpPr>
        <p:spPr>
          <a:xfrm>
            <a:off x="16646400" y="8336776"/>
            <a:ext cx="3482955" cy="2370198"/>
          </a:xfrm>
          <a:custGeom>
            <a:avLst/>
            <a:gdLst/>
            <a:ahLst/>
            <a:cxnLst/>
            <a:rect l="l" t="t" r="r" b="b"/>
            <a:pathLst>
              <a:path w="3482955" h="2370198">
                <a:moveTo>
                  <a:pt x="0" y="0"/>
                </a:moveTo>
                <a:lnTo>
                  <a:pt x="3482955" y="0"/>
                </a:lnTo>
                <a:lnTo>
                  <a:pt x="3482955" y="2370198"/>
                </a:lnTo>
                <a:lnTo>
                  <a:pt x="0" y="2370198"/>
                </a:lnTo>
                <a:lnTo>
                  <a:pt x="0" y="0"/>
                </a:lnTo>
                <a:close/>
              </a:path>
            </a:pathLst>
          </a:custGeom>
          <a:blipFill>
            <a:blip r:embed="rId7"/>
            <a:stretch>
              <a:fillRect/>
            </a:stretch>
          </a:blipFill>
        </p:spPr>
      </p:sp>
      <p:sp>
        <p:nvSpPr>
          <p:cNvPr id="14" name="Freeform 14"/>
          <p:cNvSpPr/>
          <p:nvPr/>
        </p:nvSpPr>
        <p:spPr>
          <a:xfrm>
            <a:off x="13024916" y="7693349"/>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7"/>
            <a:stretch>
              <a:fillRect/>
            </a:stretch>
          </a:blipFill>
        </p:spPr>
      </p:sp>
      <p:sp>
        <p:nvSpPr>
          <p:cNvPr id="15" name="Freeform 15"/>
          <p:cNvSpPr/>
          <p:nvPr/>
        </p:nvSpPr>
        <p:spPr>
          <a:xfrm>
            <a:off x="7856659" y="7232204"/>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0"/>
            <a:stretch>
              <a:fillRect/>
            </a:stretch>
          </a:blipFill>
        </p:spPr>
      </p:sp>
      <p:sp>
        <p:nvSpPr>
          <p:cNvPr id="23" name="Freeform 10"/>
          <p:cNvSpPr/>
          <p:nvPr/>
        </p:nvSpPr>
        <p:spPr>
          <a:xfrm>
            <a:off x="11574474" y="27727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sp>
        <p:nvSpPr>
          <p:cNvPr id="25" name="Freeform 16"/>
          <p:cNvSpPr/>
          <p:nvPr/>
        </p:nvSpPr>
        <p:spPr>
          <a:xfrm>
            <a:off x="4667270" y="7927973"/>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7"/>
            <a:stretch>
              <a:fillRect/>
            </a:stretch>
          </a:blipFill>
        </p:spPr>
      </p:sp>
      <p:sp>
        <p:nvSpPr>
          <p:cNvPr id="26" name="Freeform 19"/>
          <p:cNvSpPr/>
          <p:nvPr/>
        </p:nvSpPr>
        <p:spPr>
          <a:xfrm>
            <a:off x="-500987" y="7466828"/>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0"/>
            <a:stretch>
              <a:fillRect/>
            </a:stretch>
          </a:blipFill>
        </p:spPr>
      </p:sp>
      <p:pic>
        <p:nvPicPr>
          <p:cNvPr id="11" name="Picture 10"/>
          <p:cNvPicPr>
            <a:picLocks noChangeAspect="1"/>
          </p:cNvPicPr>
          <p:nvPr/>
        </p:nvPicPr>
        <p:blipFill rotWithShape="1">
          <a:blip r:embed="rId11"/>
          <a:srcRect l="11654" t="26224" r="8856" b="27015"/>
          <a:stretch/>
        </p:blipFill>
        <p:spPr>
          <a:xfrm>
            <a:off x="349667" y="1511718"/>
            <a:ext cx="17588666" cy="5214730"/>
          </a:xfrm>
          <a:prstGeom prst="rect">
            <a:avLst/>
          </a:prstGeom>
        </p:spPr>
      </p:pic>
      <p:sp>
        <p:nvSpPr>
          <p:cNvPr id="27" name="Freeform 8"/>
          <p:cNvSpPr/>
          <p:nvPr/>
        </p:nvSpPr>
        <p:spPr>
          <a:xfrm>
            <a:off x="5791352" y="888895"/>
            <a:ext cx="2385753" cy="1093108"/>
          </a:xfrm>
          <a:custGeom>
            <a:avLst/>
            <a:gdLst/>
            <a:ahLst/>
            <a:cxnLst/>
            <a:rect l="l" t="t" r="r" b="b"/>
            <a:pathLst>
              <a:path w="2385753" h="1093108">
                <a:moveTo>
                  <a:pt x="0" y="0"/>
                </a:moveTo>
                <a:lnTo>
                  <a:pt x="2385752" y="0"/>
                </a:lnTo>
                <a:lnTo>
                  <a:pt x="2385752" y="1093109"/>
                </a:lnTo>
                <a:lnTo>
                  <a:pt x="0" y="10931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4169126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4" name="Freeform 2"/>
          <p:cNvSpPr/>
          <p:nvPr/>
        </p:nvSpPr>
        <p:spPr>
          <a:xfrm>
            <a:off x="15884873" y="3605559"/>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2" name="Freeform 2"/>
          <p:cNvSpPr/>
          <p:nvPr/>
        </p:nvSpPr>
        <p:spPr>
          <a:xfrm>
            <a:off x="8767791" y="5479266"/>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3"/>
            <a:stretch>
              <a:fillRect/>
            </a:stretch>
          </a:blipFill>
        </p:spPr>
      </p:sp>
      <p:sp>
        <p:nvSpPr>
          <p:cNvPr id="4" name="Freeform 4"/>
          <p:cNvSpPr/>
          <p:nvPr/>
        </p:nvSpPr>
        <p:spPr>
          <a:xfrm>
            <a:off x="-4106776" y="455352"/>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4"/>
            <a:stretch>
              <a:fillRect/>
            </a:stretch>
          </a:blipFill>
        </p:spPr>
      </p:sp>
      <p:sp>
        <p:nvSpPr>
          <p:cNvPr id="5" name="Freeform 5"/>
          <p:cNvSpPr/>
          <p:nvPr/>
        </p:nvSpPr>
        <p:spPr>
          <a:xfrm>
            <a:off x="-1579278" y="7635284"/>
            <a:ext cx="10556671" cy="1869410"/>
          </a:xfrm>
          <a:custGeom>
            <a:avLst/>
            <a:gdLst/>
            <a:ahLst/>
            <a:cxnLst/>
            <a:rect l="l" t="t" r="r" b="b"/>
            <a:pathLst>
              <a:path w="10556671" h="1869410">
                <a:moveTo>
                  <a:pt x="0" y="0"/>
                </a:moveTo>
                <a:lnTo>
                  <a:pt x="10556671" y="0"/>
                </a:lnTo>
                <a:lnTo>
                  <a:pt x="10556671" y="1869411"/>
                </a:lnTo>
                <a:lnTo>
                  <a:pt x="0" y="1869411"/>
                </a:lnTo>
                <a:lnTo>
                  <a:pt x="0" y="0"/>
                </a:lnTo>
                <a:close/>
              </a:path>
            </a:pathLst>
          </a:custGeom>
          <a:blipFill>
            <a:blip r:embed="rId3"/>
            <a:stretch>
              <a:fillRect/>
            </a:stretch>
          </a:blipFill>
        </p:spPr>
      </p:sp>
      <p:sp>
        <p:nvSpPr>
          <p:cNvPr id="6" name="Freeform 6"/>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5">
              <a:extLst>
                <a:ext uri="{96DAC541-7B7A-43D3-8B79-37D633B846F1}">
                  <asvg:svgBlip xmlns:asvg="http://schemas.microsoft.com/office/drawing/2016/SVG/main" xmlns="" r:embed="rId6"/>
                </a:ext>
              </a:extLst>
            </a:blip>
            <a:stretch>
              <a:fillRect l="-10166" t="-122025" r="-7258"/>
            </a:stretch>
          </a:blipFill>
        </p:spPr>
      </p:sp>
      <p:sp>
        <p:nvSpPr>
          <p:cNvPr id="7" name="Freeform 7"/>
          <p:cNvSpPr/>
          <p:nvPr/>
        </p:nvSpPr>
        <p:spPr>
          <a:xfrm flipH="1">
            <a:off x="-481937" y="8569990"/>
            <a:ext cx="4180994" cy="2845224"/>
          </a:xfrm>
          <a:custGeom>
            <a:avLst/>
            <a:gdLst/>
            <a:ahLst/>
            <a:cxnLst/>
            <a:rect l="l" t="t" r="r" b="b"/>
            <a:pathLst>
              <a:path w="4180994" h="2845224">
                <a:moveTo>
                  <a:pt x="4180994" y="0"/>
                </a:moveTo>
                <a:lnTo>
                  <a:pt x="0" y="0"/>
                </a:lnTo>
                <a:lnTo>
                  <a:pt x="0" y="2845223"/>
                </a:lnTo>
                <a:lnTo>
                  <a:pt x="4180994" y="2845223"/>
                </a:lnTo>
                <a:lnTo>
                  <a:pt x="4180994" y="0"/>
                </a:lnTo>
                <a:close/>
              </a:path>
            </a:pathLst>
          </a:custGeom>
          <a:blipFill>
            <a:blip r:embed="rId7"/>
            <a:stretch>
              <a:fillRect/>
            </a:stretch>
          </a:blipFill>
        </p:spPr>
      </p:sp>
      <p:sp>
        <p:nvSpPr>
          <p:cNvPr id="8" name="Freeform 8"/>
          <p:cNvSpPr/>
          <p:nvPr/>
        </p:nvSpPr>
        <p:spPr>
          <a:xfrm>
            <a:off x="15051455" y="809898"/>
            <a:ext cx="2385753" cy="1093108"/>
          </a:xfrm>
          <a:custGeom>
            <a:avLst/>
            <a:gdLst/>
            <a:ahLst/>
            <a:cxnLst/>
            <a:rect l="l" t="t" r="r" b="b"/>
            <a:pathLst>
              <a:path w="2385753" h="1093108">
                <a:moveTo>
                  <a:pt x="0" y="0"/>
                </a:moveTo>
                <a:lnTo>
                  <a:pt x="2385752" y="0"/>
                </a:lnTo>
                <a:lnTo>
                  <a:pt x="2385752" y="1093109"/>
                </a:lnTo>
                <a:lnTo>
                  <a:pt x="0" y="10931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097493" y="90716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sp>
        <p:nvSpPr>
          <p:cNvPr id="13" name="Freeform 13"/>
          <p:cNvSpPr/>
          <p:nvPr/>
        </p:nvSpPr>
        <p:spPr>
          <a:xfrm>
            <a:off x="16646400" y="8336776"/>
            <a:ext cx="3482955" cy="2370198"/>
          </a:xfrm>
          <a:custGeom>
            <a:avLst/>
            <a:gdLst/>
            <a:ahLst/>
            <a:cxnLst/>
            <a:rect l="l" t="t" r="r" b="b"/>
            <a:pathLst>
              <a:path w="3482955" h="2370198">
                <a:moveTo>
                  <a:pt x="0" y="0"/>
                </a:moveTo>
                <a:lnTo>
                  <a:pt x="3482955" y="0"/>
                </a:lnTo>
                <a:lnTo>
                  <a:pt x="3482955" y="2370198"/>
                </a:lnTo>
                <a:lnTo>
                  <a:pt x="0" y="2370198"/>
                </a:lnTo>
                <a:lnTo>
                  <a:pt x="0" y="0"/>
                </a:lnTo>
                <a:close/>
              </a:path>
            </a:pathLst>
          </a:custGeom>
          <a:blipFill>
            <a:blip r:embed="rId7"/>
            <a:stretch>
              <a:fillRect/>
            </a:stretch>
          </a:blipFill>
        </p:spPr>
      </p:sp>
      <p:sp>
        <p:nvSpPr>
          <p:cNvPr id="14" name="Freeform 14"/>
          <p:cNvSpPr/>
          <p:nvPr/>
        </p:nvSpPr>
        <p:spPr>
          <a:xfrm>
            <a:off x="13024916" y="7693349"/>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7"/>
            <a:stretch>
              <a:fillRect/>
            </a:stretch>
          </a:blipFill>
        </p:spPr>
      </p:sp>
      <p:sp>
        <p:nvSpPr>
          <p:cNvPr id="15" name="Freeform 15"/>
          <p:cNvSpPr/>
          <p:nvPr/>
        </p:nvSpPr>
        <p:spPr>
          <a:xfrm>
            <a:off x="7856659" y="7232204"/>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0"/>
            <a:stretch>
              <a:fillRect/>
            </a:stretch>
          </a:blipFill>
        </p:spPr>
      </p:sp>
      <p:sp>
        <p:nvSpPr>
          <p:cNvPr id="22" name="Freeform 2"/>
          <p:cNvSpPr/>
          <p:nvPr/>
        </p:nvSpPr>
        <p:spPr>
          <a:xfrm>
            <a:off x="13614464" y="2065196"/>
            <a:ext cx="3454822" cy="1065237"/>
          </a:xfrm>
          <a:custGeom>
            <a:avLst/>
            <a:gdLst/>
            <a:ahLst/>
            <a:cxnLst/>
            <a:rect l="l" t="t" r="r" b="b"/>
            <a:pathLst>
              <a:path w="3454822" h="1065237">
                <a:moveTo>
                  <a:pt x="0" y="0"/>
                </a:moveTo>
                <a:lnTo>
                  <a:pt x="3454822" y="0"/>
                </a:lnTo>
                <a:lnTo>
                  <a:pt x="3454822" y="1065237"/>
                </a:lnTo>
                <a:lnTo>
                  <a:pt x="0" y="1065237"/>
                </a:lnTo>
                <a:lnTo>
                  <a:pt x="0" y="0"/>
                </a:lnTo>
                <a:close/>
              </a:path>
            </a:pathLst>
          </a:custGeom>
          <a:blipFill>
            <a:blip r:embed="rId2"/>
            <a:stretch>
              <a:fillRect/>
            </a:stretch>
          </a:blipFill>
        </p:spPr>
      </p:sp>
      <p:sp>
        <p:nvSpPr>
          <p:cNvPr id="23" name="Freeform 10"/>
          <p:cNvSpPr/>
          <p:nvPr/>
        </p:nvSpPr>
        <p:spPr>
          <a:xfrm>
            <a:off x="11574474" y="27727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pic>
        <p:nvPicPr>
          <p:cNvPr id="11" name="Picture 10"/>
          <p:cNvPicPr>
            <a:picLocks noChangeAspect="1"/>
          </p:cNvPicPr>
          <p:nvPr/>
        </p:nvPicPr>
        <p:blipFill>
          <a:blip r:embed="rId11"/>
          <a:stretch>
            <a:fillRect/>
          </a:stretch>
        </p:blipFill>
        <p:spPr>
          <a:xfrm>
            <a:off x="3802366" y="-2095500"/>
            <a:ext cx="17387299" cy="14174428"/>
          </a:xfrm>
          <a:prstGeom prst="rect">
            <a:avLst/>
          </a:prstGeom>
        </p:spPr>
      </p:pic>
    </p:spTree>
    <p:extLst>
      <p:ext uri="{BB962C8B-B14F-4D97-AF65-F5344CB8AC3E}">
        <p14:creationId xmlns:p14="http://schemas.microsoft.com/office/powerpoint/2010/main" val="271196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6268306" y="1450229"/>
            <a:ext cx="3454822" cy="1065237"/>
          </a:xfrm>
          <a:custGeom>
            <a:avLst/>
            <a:gdLst/>
            <a:ahLst/>
            <a:cxnLst/>
            <a:rect l="l" t="t" r="r" b="b"/>
            <a:pathLst>
              <a:path w="3454822" h="1065237">
                <a:moveTo>
                  <a:pt x="0" y="0"/>
                </a:moveTo>
                <a:lnTo>
                  <a:pt x="3454822" y="0"/>
                </a:lnTo>
                <a:lnTo>
                  <a:pt x="3454822" y="1065237"/>
                </a:lnTo>
                <a:lnTo>
                  <a:pt x="0" y="1065237"/>
                </a:lnTo>
                <a:lnTo>
                  <a:pt x="0" y="0"/>
                </a:lnTo>
                <a:close/>
              </a:path>
            </a:pathLst>
          </a:custGeom>
          <a:blipFill>
            <a:blip r:embed="rId2"/>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3"/>
            <a:stretch>
              <a:fillRect/>
            </a:stretch>
          </a:blipFill>
        </p:spPr>
      </p:sp>
      <p:sp>
        <p:nvSpPr>
          <p:cNvPr id="4" name="Freeform 4"/>
          <p:cNvSpPr/>
          <p:nvPr/>
        </p:nvSpPr>
        <p:spPr>
          <a:xfrm>
            <a:off x="-4106776" y="455352"/>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4"/>
            <a:stretch>
              <a:fillRect/>
            </a:stretch>
          </a:blipFill>
        </p:spPr>
      </p:sp>
      <p:sp>
        <p:nvSpPr>
          <p:cNvPr id="5" name="Freeform 5"/>
          <p:cNvSpPr/>
          <p:nvPr/>
        </p:nvSpPr>
        <p:spPr>
          <a:xfrm>
            <a:off x="-1579278" y="7635284"/>
            <a:ext cx="10556671" cy="1869410"/>
          </a:xfrm>
          <a:custGeom>
            <a:avLst/>
            <a:gdLst/>
            <a:ahLst/>
            <a:cxnLst/>
            <a:rect l="l" t="t" r="r" b="b"/>
            <a:pathLst>
              <a:path w="10556671" h="1869410">
                <a:moveTo>
                  <a:pt x="0" y="0"/>
                </a:moveTo>
                <a:lnTo>
                  <a:pt x="10556671" y="0"/>
                </a:lnTo>
                <a:lnTo>
                  <a:pt x="10556671" y="1869411"/>
                </a:lnTo>
                <a:lnTo>
                  <a:pt x="0" y="1869411"/>
                </a:lnTo>
                <a:lnTo>
                  <a:pt x="0" y="0"/>
                </a:lnTo>
                <a:close/>
              </a:path>
            </a:pathLst>
          </a:custGeom>
          <a:blipFill>
            <a:blip r:embed="rId3"/>
            <a:stretch>
              <a:fillRect/>
            </a:stretch>
          </a:blipFill>
        </p:spPr>
      </p:sp>
      <p:sp>
        <p:nvSpPr>
          <p:cNvPr id="6" name="Freeform 6"/>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5">
              <a:extLst>
                <a:ext uri="{96DAC541-7B7A-43D3-8B79-37D633B846F1}">
                  <asvg:svgBlip xmlns:asvg="http://schemas.microsoft.com/office/drawing/2016/SVG/main" xmlns="" r:embed="rId6"/>
                </a:ext>
              </a:extLst>
            </a:blip>
            <a:stretch>
              <a:fillRect l="-10166" t="-122025" r="-7258"/>
            </a:stretch>
          </a:blipFill>
        </p:spPr>
      </p:sp>
      <p:sp>
        <p:nvSpPr>
          <p:cNvPr id="8" name="Freeform 8"/>
          <p:cNvSpPr/>
          <p:nvPr/>
        </p:nvSpPr>
        <p:spPr>
          <a:xfrm>
            <a:off x="15609964" y="82247"/>
            <a:ext cx="2385753" cy="1093108"/>
          </a:xfrm>
          <a:custGeom>
            <a:avLst/>
            <a:gdLst/>
            <a:ahLst/>
            <a:cxnLst/>
            <a:rect l="l" t="t" r="r" b="b"/>
            <a:pathLst>
              <a:path w="2385753" h="1093108">
                <a:moveTo>
                  <a:pt x="0" y="0"/>
                </a:moveTo>
                <a:lnTo>
                  <a:pt x="2385753" y="0"/>
                </a:lnTo>
                <a:lnTo>
                  <a:pt x="2385753" y="1093109"/>
                </a:lnTo>
                <a:lnTo>
                  <a:pt x="0" y="1093109"/>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4373894" y="482146"/>
            <a:ext cx="1512958" cy="693210"/>
          </a:xfrm>
          <a:custGeom>
            <a:avLst/>
            <a:gdLst/>
            <a:ahLst/>
            <a:cxnLst/>
            <a:rect l="l" t="t" r="r" b="b"/>
            <a:pathLst>
              <a:path w="1512958" h="693210">
                <a:moveTo>
                  <a:pt x="0" y="0"/>
                </a:moveTo>
                <a:lnTo>
                  <a:pt x="1512958" y="0"/>
                </a:lnTo>
                <a:lnTo>
                  <a:pt x="1512958" y="693210"/>
                </a:lnTo>
                <a:lnTo>
                  <a:pt x="0" y="693210"/>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sp>
      <p:sp>
        <p:nvSpPr>
          <p:cNvPr id="27" name="Freeform 27"/>
          <p:cNvSpPr/>
          <p:nvPr/>
        </p:nvSpPr>
        <p:spPr>
          <a:xfrm>
            <a:off x="8288754" y="8571400"/>
            <a:ext cx="3482955" cy="2370198"/>
          </a:xfrm>
          <a:custGeom>
            <a:avLst/>
            <a:gdLst/>
            <a:ahLst/>
            <a:cxnLst/>
            <a:rect l="l" t="t" r="r" b="b"/>
            <a:pathLst>
              <a:path w="3482955" h="2370198">
                <a:moveTo>
                  <a:pt x="0" y="0"/>
                </a:moveTo>
                <a:lnTo>
                  <a:pt x="3482955" y="0"/>
                </a:lnTo>
                <a:lnTo>
                  <a:pt x="3482955" y="2370198"/>
                </a:lnTo>
                <a:lnTo>
                  <a:pt x="0" y="2370198"/>
                </a:lnTo>
                <a:lnTo>
                  <a:pt x="0" y="0"/>
                </a:lnTo>
                <a:close/>
              </a:path>
            </a:pathLst>
          </a:custGeom>
          <a:blipFill>
            <a:blip r:embed="rId10"/>
            <a:stretch>
              <a:fillRect/>
            </a:stretch>
          </a:blipFill>
        </p:spPr>
      </p:sp>
      <p:sp>
        <p:nvSpPr>
          <p:cNvPr id="28" name="Freeform 28"/>
          <p:cNvSpPr/>
          <p:nvPr/>
        </p:nvSpPr>
        <p:spPr>
          <a:xfrm>
            <a:off x="4667270" y="7927973"/>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10"/>
            <a:stretch>
              <a:fillRect/>
            </a:stretch>
          </a:blipFill>
        </p:spPr>
      </p:sp>
      <p:sp>
        <p:nvSpPr>
          <p:cNvPr id="29" name="Freeform 29"/>
          <p:cNvSpPr/>
          <p:nvPr/>
        </p:nvSpPr>
        <p:spPr>
          <a:xfrm>
            <a:off x="-500987" y="7466828"/>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1"/>
            <a:stretch>
              <a:fillRect/>
            </a:stretch>
          </a:blipFill>
        </p:spPr>
      </p:sp>
      <p:grpSp>
        <p:nvGrpSpPr>
          <p:cNvPr id="30" name="Group 29"/>
          <p:cNvGrpSpPr/>
          <p:nvPr/>
        </p:nvGrpSpPr>
        <p:grpSpPr>
          <a:xfrm>
            <a:off x="767762" y="2644127"/>
            <a:ext cx="17066852" cy="6684252"/>
            <a:chOff x="687748" y="2900689"/>
            <a:chExt cx="10410245" cy="5468766"/>
          </a:xfrm>
        </p:grpSpPr>
        <p:grpSp>
          <p:nvGrpSpPr>
            <p:cNvPr id="11" name="Group 11"/>
            <p:cNvGrpSpPr/>
            <p:nvPr/>
          </p:nvGrpSpPr>
          <p:grpSpPr>
            <a:xfrm>
              <a:off x="986960" y="3291100"/>
              <a:ext cx="10111033" cy="5078355"/>
              <a:chOff x="0" y="0"/>
              <a:chExt cx="2649037" cy="1330502"/>
            </a:xfrm>
          </p:grpSpPr>
          <p:sp>
            <p:nvSpPr>
              <p:cNvPr id="12" name="Freeform 12"/>
              <p:cNvSpPr/>
              <p:nvPr/>
            </p:nvSpPr>
            <p:spPr>
              <a:xfrm>
                <a:off x="0" y="0"/>
                <a:ext cx="2649037" cy="1330502"/>
              </a:xfrm>
              <a:custGeom>
                <a:avLst/>
                <a:gdLst/>
                <a:ahLst/>
                <a:cxnLst/>
                <a:rect l="l" t="t" r="r" b="b"/>
                <a:pathLst>
                  <a:path w="2649037" h="1330502">
                    <a:moveTo>
                      <a:pt x="50536" y="0"/>
                    </a:moveTo>
                    <a:lnTo>
                      <a:pt x="2598502" y="0"/>
                    </a:lnTo>
                    <a:cubicBezTo>
                      <a:pt x="2611905" y="0"/>
                      <a:pt x="2624758" y="5324"/>
                      <a:pt x="2634236" y="14802"/>
                    </a:cubicBezTo>
                    <a:cubicBezTo>
                      <a:pt x="2643713" y="24279"/>
                      <a:pt x="2649037" y="37133"/>
                      <a:pt x="2649037" y="50536"/>
                    </a:cubicBezTo>
                    <a:lnTo>
                      <a:pt x="2649037" y="1279967"/>
                    </a:lnTo>
                    <a:cubicBezTo>
                      <a:pt x="2649037" y="1307877"/>
                      <a:pt x="2626412" y="1330502"/>
                      <a:pt x="2598502" y="1330502"/>
                    </a:cubicBezTo>
                    <a:lnTo>
                      <a:pt x="50536" y="1330502"/>
                    </a:lnTo>
                    <a:cubicBezTo>
                      <a:pt x="37133" y="1330502"/>
                      <a:pt x="24279" y="1325178"/>
                      <a:pt x="14802" y="1315701"/>
                    </a:cubicBezTo>
                    <a:cubicBezTo>
                      <a:pt x="5324" y="1306223"/>
                      <a:pt x="0" y="1293369"/>
                      <a:pt x="0" y="1279967"/>
                    </a:cubicBezTo>
                    <a:lnTo>
                      <a:pt x="0" y="50536"/>
                    </a:lnTo>
                    <a:cubicBezTo>
                      <a:pt x="0" y="22626"/>
                      <a:pt x="22626" y="0"/>
                      <a:pt x="50536" y="0"/>
                    </a:cubicBezTo>
                    <a:close/>
                  </a:path>
                </a:pathLst>
              </a:custGeom>
              <a:solidFill>
                <a:srgbClr val="5E9BC9"/>
              </a:solidFill>
              <a:ln cap="rnd">
                <a:noFill/>
                <a:prstDash val="solid"/>
                <a:round/>
              </a:ln>
            </p:spPr>
          </p:sp>
          <p:sp>
            <p:nvSpPr>
              <p:cNvPr id="13" name="TextBox 13"/>
              <p:cNvSpPr txBox="1"/>
              <p:nvPr/>
            </p:nvSpPr>
            <p:spPr>
              <a:xfrm>
                <a:off x="0" y="-38100"/>
                <a:ext cx="2649037" cy="1368602"/>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687748" y="2900689"/>
              <a:ext cx="10270807" cy="5223778"/>
              <a:chOff x="0" y="-38100"/>
              <a:chExt cx="2690897" cy="1368602"/>
            </a:xfrm>
          </p:grpSpPr>
          <p:sp>
            <p:nvSpPr>
              <p:cNvPr id="15" name="Freeform 15"/>
              <p:cNvSpPr/>
              <p:nvPr/>
            </p:nvSpPr>
            <p:spPr>
              <a:xfrm>
                <a:off x="0" y="0"/>
                <a:ext cx="2690897" cy="1330502"/>
              </a:xfrm>
              <a:custGeom>
                <a:avLst/>
                <a:gdLst/>
                <a:ahLst/>
                <a:cxnLst/>
                <a:rect l="l" t="t" r="r" b="b"/>
                <a:pathLst>
                  <a:path w="2657089" h="1330502">
                    <a:moveTo>
                      <a:pt x="50382" y="0"/>
                    </a:moveTo>
                    <a:lnTo>
                      <a:pt x="2606707" y="0"/>
                    </a:lnTo>
                    <a:cubicBezTo>
                      <a:pt x="2634532" y="0"/>
                      <a:pt x="2657089" y="22557"/>
                      <a:pt x="2657089" y="50382"/>
                    </a:cubicBezTo>
                    <a:lnTo>
                      <a:pt x="2657089" y="1280120"/>
                    </a:lnTo>
                    <a:cubicBezTo>
                      <a:pt x="2657089" y="1307945"/>
                      <a:pt x="2634532" y="1330502"/>
                      <a:pt x="2606707" y="1330502"/>
                    </a:cubicBezTo>
                    <a:lnTo>
                      <a:pt x="50382" y="1330502"/>
                    </a:lnTo>
                    <a:cubicBezTo>
                      <a:pt x="22557" y="1330502"/>
                      <a:pt x="0" y="1307945"/>
                      <a:pt x="0" y="1280120"/>
                    </a:cubicBezTo>
                    <a:lnTo>
                      <a:pt x="0" y="50382"/>
                    </a:lnTo>
                    <a:cubicBezTo>
                      <a:pt x="0" y="22557"/>
                      <a:pt x="22557" y="0"/>
                      <a:pt x="50382" y="0"/>
                    </a:cubicBezTo>
                    <a:close/>
                  </a:path>
                </a:pathLst>
              </a:custGeom>
              <a:solidFill>
                <a:srgbClr val="FFFFFF"/>
              </a:solidFill>
              <a:ln cap="rnd">
                <a:noFill/>
                <a:prstDash val="solid"/>
                <a:round/>
              </a:ln>
            </p:spPr>
          </p:sp>
          <p:sp>
            <p:nvSpPr>
              <p:cNvPr id="16" name="TextBox 16"/>
              <p:cNvSpPr txBox="1"/>
              <p:nvPr/>
            </p:nvSpPr>
            <p:spPr>
              <a:xfrm>
                <a:off x="0" y="-38100"/>
                <a:ext cx="2657089" cy="1368602"/>
              </a:xfrm>
              <a:prstGeom prst="rect">
                <a:avLst/>
              </a:prstGeom>
            </p:spPr>
            <p:txBody>
              <a:bodyPr lIns="50800" tIns="50800" rIns="50800" bIns="50800" rtlCol="0" anchor="ctr"/>
              <a:lstStyle/>
              <a:p>
                <a:pPr algn="ctr">
                  <a:lnSpc>
                    <a:spcPts val="2659"/>
                  </a:lnSpc>
                  <a:spcBef>
                    <a:spcPct val="0"/>
                  </a:spcBef>
                </a:pPr>
                <a:endParaRPr/>
              </a:p>
            </p:txBody>
          </p:sp>
        </p:grpSp>
      </p:grpSp>
      <p:sp>
        <p:nvSpPr>
          <p:cNvPr id="31" name="Rectangle 30"/>
          <p:cNvSpPr/>
          <p:nvPr/>
        </p:nvSpPr>
        <p:spPr>
          <a:xfrm>
            <a:off x="1052160" y="3036455"/>
            <a:ext cx="16136162" cy="2585323"/>
          </a:xfrm>
          <a:prstGeom prst="rect">
            <a:avLst/>
          </a:prstGeom>
        </p:spPr>
        <p:txBody>
          <a:bodyPr wrap="square">
            <a:spAutoFit/>
          </a:bodyPr>
          <a:lstStyle/>
          <a:p>
            <a:pPr algn="just"/>
            <a:r>
              <a:rPr lang="en-GB" sz="5400" b="1" dirty="0" smtClean="0">
                <a:solidFill>
                  <a:srgbClr val="0070C0"/>
                </a:solidFill>
                <a:latin typeface="Cambria" panose="02040503050406030204" pitchFamily="18" charset="0"/>
                <a:ea typeface="Cambria" panose="02040503050406030204" pitchFamily="18" charset="0"/>
              </a:rPr>
              <a:t>1. </a:t>
            </a:r>
            <a:r>
              <a:rPr lang="en-GB" sz="5400" dirty="0" err="1" smtClean="0">
                <a:latin typeface="Cambria" panose="02040503050406030204" pitchFamily="18" charset="0"/>
                <a:ea typeface="Cambria" panose="02040503050406030204" pitchFamily="18" charset="0"/>
              </a:rPr>
              <a:t>Làm</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một</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sản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phẩm</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viết</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thiệp</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vẽ</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tranh</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tặng</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người</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thân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hoặc</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người</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bạn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mà</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em</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yêu</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quý</a:t>
            </a:r>
            <a:r>
              <a:rPr lang="en-GB" sz="5400" dirty="0" smtClean="0">
                <a:latin typeface="Cambria" panose="02040503050406030204" pitchFamily="18" charset="0"/>
                <a:ea typeface="Cambria" panose="02040503050406030204" pitchFamily="18" charset="0"/>
              </a:rPr>
              <a:t>. Chia </a:t>
            </a:r>
            <a:r>
              <a:rPr lang="en-GB" sz="5400" dirty="0" err="1" smtClean="0">
                <a:latin typeface="Cambria" panose="02040503050406030204" pitchFamily="18" charset="0"/>
                <a:ea typeface="Cambria" panose="02040503050406030204" pitchFamily="18" charset="0"/>
              </a:rPr>
              <a:t>sẻ</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với</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người</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nhận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điều</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em</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muốn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thể</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hiện</a:t>
            </a:r>
            <a:r>
              <a:rPr lang="en-GB" sz="5400" dirty="0" smtClean="0">
                <a:latin typeface="Cambria" panose="02040503050406030204" pitchFamily="18" charset="0"/>
                <a:ea typeface="Cambria" panose="02040503050406030204" pitchFamily="18" charset="0"/>
              </a:rPr>
              <a:t> qua </a:t>
            </a:r>
            <a:r>
              <a:rPr lang="en-GB" sz="5400" dirty="0" err="1" smtClean="0">
                <a:latin typeface="Cambria" panose="02040503050406030204" pitchFamily="18" charset="0"/>
                <a:ea typeface="Cambria" panose="02040503050406030204" pitchFamily="18" charset="0"/>
              </a:rPr>
              <a:t>sản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phẩm</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đó</a:t>
            </a:r>
            <a:r>
              <a:rPr lang="en-GB" sz="5400" dirty="0" smtClean="0">
                <a:latin typeface="Cambria" panose="02040503050406030204" pitchFamily="18" charset="0"/>
                <a:ea typeface="Cambria" panose="02040503050406030204" pitchFamily="18" charset="0"/>
              </a:rPr>
              <a:t>.</a:t>
            </a:r>
            <a:endParaRPr lang="en-GB" sz="5400" i="1" dirty="0">
              <a:latin typeface="Cambria" panose="02040503050406030204" pitchFamily="18" charset="0"/>
              <a:ea typeface="Cambria" panose="02040503050406030204" pitchFamily="18" charset="0"/>
            </a:endParaRPr>
          </a:p>
        </p:txBody>
      </p:sp>
      <p:sp>
        <p:nvSpPr>
          <p:cNvPr id="24" name="Rectangle 23"/>
          <p:cNvSpPr/>
          <p:nvPr/>
        </p:nvSpPr>
        <p:spPr>
          <a:xfrm>
            <a:off x="1097905" y="5787119"/>
            <a:ext cx="16136162" cy="2585323"/>
          </a:xfrm>
          <a:prstGeom prst="rect">
            <a:avLst/>
          </a:prstGeom>
        </p:spPr>
        <p:txBody>
          <a:bodyPr wrap="square">
            <a:spAutoFit/>
          </a:bodyPr>
          <a:lstStyle/>
          <a:p>
            <a:pPr algn="just"/>
            <a:r>
              <a:rPr lang="en-GB" sz="5400" b="1" dirty="0" smtClean="0">
                <a:solidFill>
                  <a:srgbClr val="0070C0"/>
                </a:solidFill>
                <a:latin typeface="Cambria" panose="02040503050406030204" pitchFamily="18" charset="0"/>
                <a:ea typeface="Cambria" panose="02040503050406030204" pitchFamily="18" charset="0"/>
              </a:rPr>
              <a:t>2. </a:t>
            </a:r>
            <a:r>
              <a:rPr lang="en-GB" sz="5400" dirty="0" err="1" smtClean="0">
                <a:latin typeface="Cambria" panose="02040503050406030204" pitchFamily="18" charset="0"/>
                <a:ea typeface="Cambria" panose="02040503050406030204" pitchFamily="18" charset="0"/>
              </a:rPr>
              <a:t>Tìm</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đọc</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bài</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thơ</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thể</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hiện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vẻ</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đẹp</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cuộc</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sống</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những</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việc</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làm</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thể</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hiện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sự</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tận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tâ</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với</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công</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việc</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tình</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cảm</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yêu</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thương</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sự</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quan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tâm</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trong</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gia</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đình</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cộng</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đồng</a:t>
            </a:r>
            <a:r>
              <a:rPr lang="en-GB" sz="5400" dirty="0" smtClean="0">
                <a:latin typeface="Cambria" panose="02040503050406030204" pitchFamily="18" charset="0"/>
                <a:ea typeface="Cambria" panose="02040503050406030204" pitchFamily="18" charset="0"/>
              </a:rPr>
              <a:t>,…)</a:t>
            </a:r>
            <a:endParaRPr lang="en-GB" sz="5400" i="1" dirty="0">
              <a:latin typeface="Cambria" panose="02040503050406030204" pitchFamily="18" charset="0"/>
              <a:ea typeface="Cambria" panose="02040503050406030204" pitchFamily="18" charset="0"/>
            </a:endParaRPr>
          </a:p>
        </p:txBody>
      </p:sp>
      <p:pic>
        <p:nvPicPr>
          <p:cNvPr id="7" name="Picture 6"/>
          <p:cNvPicPr>
            <a:picLocks noChangeAspect="1"/>
          </p:cNvPicPr>
          <p:nvPr/>
        </p:nvPicPr>
        <p:blipFill>
          <a:blip r:embed="rId12"/>
          <a:stretch>
            <a:fillRect/>
          </a:stretch>
        </p:blipFill>
        <p:spPr>
          <a:xfrm>
            <a:off x="2555318" y="-972702"/>
            <a:ext cx="12912447" cy="5560034"/>
          </a:xfrm>
          <a:prstGeom prst="rect">
            <a:avLst/>
          </a:prstGeom>
        </p:spPr>
      </p:pic>
    </p:spTree>
    <p:extLst>
      <p:ext uri="{BB962C8B-B14F-4D97-AF65-F5344CB8AC3E}">
        <p14:creationId xmlns:p14="http://schemas.microsoft.com/office/powerpoint/2010/main" val="9091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6268306" y="1450229"/>
            <a:ext cx="3454822" cy="1065237"/>
          </a:xfrm>
          <a:custGeom>
            <a:avLst/>
            <a:gdLst/>
            <a:ahLst/>
            <a:cxnLst/>
            <a:rect l="l" t="t" r="r" b="b"/>
            <a:pathLst>
              <a:path w="3454822" h="1065237">
                <a:moveTo>
                  <a:pt x="0" y="0"/>
                </a:moveTo>
                <a:lnTo>
                  <a:pt x="3454822" y="0"/>
                </a:lnTo>
                <a:lnTo>
                  <a:pt x="3454822" y="1065237"/>
                </a:lnTo>
                <a:lnTo>
                  <a:pt x="0" y="1065237"/>
                </a:lnTo>
                <a:lnTo>
                  <a:pt x="0" y="0"/>
                </a:lnTo>
                <a:close/>
              </a:path>
            </a:pathLst>
          </a:custGeom>
          <a:blipFill>
            <a:blip r:embed="rId2"/>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3"/>
            <a:stretch>
              <a:fillRect/>
            </a:stretch>
          </a:blipFill>
        </p:spPr>
      </p:sp>
      <p:sp>
        <p:nvSpPr>
          <p:cNvPr id="4" name="Freeform 4"/>
          <p:cNvSpPr/>
          <p:nvPr/>
        </p:nvSpPr>
        <p:spPr>
          <a:xfrm>
            <a:off x="-4106776" y="455352"/>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4"/>
            <a:stretch>
              <a:fillRect/>
            </a:stretch>
          </a:blipFill>
        </p:spPr>
      </p:sp>
      <p:sp>
        <p:nvSpPr>
          <p:cNvPr id="5" name="Freeform 5"/>
          <p:cNvSpPr/>
          <p:nvPr/>
        </p:nvSpPr>
        <p:spPr>
          <a:xfrm>
            <a:off x="-1579278" y="7635284"/>
            <a:ext cx="10556671" cy="1869410"/>
          </a:xfrm>
          <a:custGeom>
            <a:avLst/>
            <a:gdLst/>
            <a:ahLst/>
            <a:cxnLst/>
            <a:rect l="l" t="t" r="r" b="b"/>
            <a:pathLst>
              <a:path w="10556671" h="1869410">
                <a:moveTo>
                  <a:pt x="0" y="0"/>
                </a:moveTo>
                <a:lnTo>
                  <a:pt x="10556671" y="0"/>
                </a:lnTo>
                <a:lnTo>
                  <a:pt x="10556671" y="1869411"/>
                </a:lnTo>
                <a:lnTo>
                  <a:pt x="0" y="1869411"/>
                </a:lnTo>
                <a:lnTo>
                  <a:pt x="0" y="0"/>
                </a:lnTo>
                <a:close/>
              </a:path>
            </a:pathLst>
          </a:custGeom>
          <a:blipFill>
            <a:blip r:embed="rId3"/>
            <a:stretch>
              <a:fillRect/>
            </a:stretch>
          </a:blipFill>
        </p:spPr>
      </p:sp>
      <p:sp>
        <p:nvSpPr>
          <p:cNvPr id="6" name="Freeform 6"/>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5">
              <a:extLst>
                <a:ext uri="{96DAC541-7B7A-43D3-8B79-37D633B846F1}">
                  <asvg:svgBlip xmlns:asvg="http://schemas.microsoft.com/office/drawing/2016/SVG/main" xmlns="" r:embed="rId6"/>
                </a:ext>
              </a:extLst>
            </a:blip>
            <a:stretch>
              <a:fillRect l="-10166" t="-122025" r="-7258"/>
            </a:stretch>
          </a:blipFill>
        </p:spPr>
      </p:sp>
      <p:sp>
        <p:nvSpPr>
          <p:cNvPr id="7" name="Freeform 7"/>
          <p:cNvSpPr/>
          <p:nvPr/>
        </p:nvSpPr>
        <p:spPr>
          <a:xfrm>
            <a:off x="12352414" y="1641470"/>
            <a:ext cx="3617595" cy="8229600"/>
          </a:xfrm>
          <a:custGeom>
            <a:avLst/>
            <a:gdLst/>
            <a:ahLst/>
            <a:cxnLst/>
            <a:rect l="l" t="t" r="r" b="b"/>
            <a:pathLst>
              <a:path w="3617595" h="8229600">
                <a:moveTo>
                  <a:pt x="0" y="0"/>
                </a:moveTo>
                <a:lnTo>
                  <a:pt x="3617595" y="0"/>
                </a:lnTo>
                <a:lnTo>
                  <a:pt x="3617595" y="8229600"/>
                </a:lnTo>
                <a:lnTo>
                  <a:pt x="0" y="8229600"/>
                </a:lnTo>
                <a:lnTo>
                  <a:pt x="0" y="0"/>
                </a:lnTo>
                <a:close/>
              </a:path>
            </a:pathLst>
          </a:custGeom>
          <a:blipFill>
            <a:blip r:embed="rId7"/>
            <a:stretch>
              <a:fillRect/>
            </a:stretch>
          </a:blipFill>
        </p:spPr>
      </p:sp>
      <p:sp>
        <p:nvSpPr>
          <p:cNvPr id="8" name="Freeform 8"/>
          <p:cNvSpPr/>
          <p:nvPr/>
        </p:nvSpPr>
        <p:spPr>
          <a:xfrm flipH="1">
            <a:off x="-481937" y="8569990"/>
            <a:ext cx="4180994" cy="2845224"/>
          </a:xfrm>
          <a:custGeom>
            <a:avLst/>
            <a:gdLst/>
            <a:ahLst/>
            <a:cxnLst/>
            <a:rect l="l" t="t" r="r" b="b"/>
            <a:pathLst>
              <a:path w="4180994" h="2845224">
                <a:moveTo>
                  <a:pt x="4180994" y="0"/>
                </a:moveTo>
                <a:lnTo>
                  <a:pt x="0" y="0"/>
                </a:lnTo>
                <a:lnTo>
                  <a:pt x="0" y="2845223"/>
                </a:lnTo>
                <a:lnTo>
                  <a:pt x="4180994" y="2845223"/>
                </a:lnTo>
                <a:lnTo>
                  <a:pt x="4180994" y="0"/>
                </a:lnTo>
                <a:close/>
              </a:path>
            </a:pathLst>
          </a:custGeom>
          <a:blipFill>
            <a:blip r:embed="rId8"/>
            <a:stretch>
              <a:fillRect/>
            </a:stretch>
          </a:blipFill>
        </p:spPr>
      </p:sp>
      <p:sp>
        <p:nvSpPr>
          <p:cNvPr id="9" name="Freeform 9"/>
          <p:cNvSpPr/>
          <p:nvPr/>
        </p:nvSpPr>
        <p:spPr>
          <a:xfrm>
            <a:off x="15609964" y="82247"/>
            <a:ext cx="2385753" cy="1093108"/>
          </a:xfrm>
          <a:custGeom>
            <a:avLst/>
            <a:gdLst/>
            <a:ahLst/>
            <a:cxnLst/>
            <a:rect l="l" t="t" r="r" b="b"/>
            <a:pathLst>
              <a:path w="2385753" h="1093108">
                <a:moveTo>
                  <a:pt x="0" y="0"/>
                </a:moveTo>
                <a:lnTo>
                  <a:pt x="2385753" y="0"/>
                </a:lnTo>
                <a:lnTo>
                  <a:pt x="2385753" y="1093109"/>
                </a:lnTo>
                <a:lnTo>
                  <a:pt x="0" y="10931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0" name="Freeform 10"/>
          <p:cNvSpPr/>
          <p:nvPr/>
        </p:nvSpPr>
        <p:spPr>
          <a:xfrm>
            <a:off x="8097493" y="90716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sp>
        <p:nvSpPr>
          <p:cNvPr id="24" name="Freeform 24"/>
          <p:cNvSpPr/>
          <p:nvPr/>
        </p:nvSpPr>
        <p:spPr>
          <a:xfrm>
            <a:off x="16814605" y="8057083"/>
            <a:ext cx="3482955" cy="2370198"/>
          </a:xfrm>
          <a:custGeom>
            <a:avLst/>
            <a:gdLst/>
            <a:ahLst/>
            <a:cxnLst/>
            <a:rect l="l" t="t" r="r" b="b"/>
            <a:pathLst>
              <a:path w="3482955" h="2370198">
                <a:moveTo>
                  <a:pt x="0" y="0"/>
                </a:moveTo>
                <a:lnTo>
                  <a:pt x="3482955" y="0"/>
                </a:lnTo>
                <a:lnTo>
                  <a:pt x="3482955" y="2370199"/>
                </a:lnTo>
                <a:lnTo>
                  <a:pt x="0" y="2370199"/>
                </a:lnTo>
                <a:lnTo>
                  <a:pt x="0" y="0"/>
                </a:lnTo>
                <a:close/>
              </a:path>
            </a:pathLst>
          </a:custGeom>
          <a:blipFill>
            <a:blip r:embed="rId8"/>
            <a:stretch>
              <a:fillRect/>
            </a:stretch>
          </a:blipFill>
        </p:spPr>
      </p:sp>
      <p:sp>
        <p:nvSpPr>
          <p:cNvPr id="25" name="Freeform 25"/>
          <p:cNvSpPr/>
          <p:nvPr/>
        </p:nvSpPr>
        <p:spPr>
          <a:xfrm>
            <a:off x="13193121" y="7413656"/>
            <a:ext cx="4633918" cy="3153444"/>
          </a:xfrm>
          <a:custGeom>
            <a:avLst/>
            <a:gdLst/>
            <a:ahLst/>
            <a:cxnLst/>
            <a:rect l="l" t="t" r="r" b="b"/>
            <a:pathLst>
              <a:path w="4633918" h="3153444">
                <a:moveTo>
                  <a:pt x="0" y="0"/>
                </a:moveTo>
                <a:lnTo>
                  <a:pt x="4633919" y="0"/>
                </a:lnTo>
                <a:lnTo>
                  <a:pt x="4633919" y="3153444"/>
                </a:lnTo>
                <a:lnTo>
                  <a:pt x="0" y="3153444"/>
                </a:lnTo>
                <a:lnTo>
                  <a:pt x="0" y="0"/>
                </a:lnTo>
                <a:close/>
              </a:path>
            </a:pathLst>
          </a:custGeom>
          <a:blipFill>
            <a:blip r:embed="rId8"/>
            <a:stretch>
              <a:fillRect/>
            </a:stretch>
          </a:blipFill>
        </p:spPr>
      </p:sp>
      <p:sp>
        <p:nvSpPr>
          <p:cNvPr id="26" name="Freeform 26"/>
          <p:cNvSpPr/>
          <p:nvPr/>
        </p:nvSpPr>
        <p:spPr>
          <a:xfrm>
            <a:off x="8024864" y="6952511"/>
            <a:ext cx="6906880" cy="3582944"/>
          </a:xfrm>
          <a:custGeom>
            <a:avLst/>
            <a:gdLst/>
            <a:ahLst/>
            <a:cxnLst/>
            <a:rect l="l" t="t" r="r" b="b"/>
            <a:pathLst>
              <a:path w="6906880" h="3582944">
                <a:moveTo>
                  <a:pt x="0" y="0"/>
                </a:moveTo>
                <a:lnTo>
                  <a:pt x="6906880" y="0"/>
                </a:lnTo>
                <a:lnTo>
                  <a:pt x="6906880" y="3582945"/>
                </a:lnTo>
                <a:lnTo>
                  <a:pt x="0" y="3582945"/>
                </a:lnTo>
                <a:lnTo>
                  <a:pt x="0" y="0"/>
                </a:lnTo>
                <a:close/>
              </a:path>
            </a:pathLst>
          </a:custGeom>
          <a:blipFill>
            <a:blip r:embed="rId11"/>
            <a:stretch>
              <a:fillRect/>
            </a:stretch>
          </a:blipFill>
        </p:spPr>
      </p:sp>
      <p:pic>
        <p:nvPicPr>
          <p:cNvPr id="33" name="Picture 32"/>
          <p:cNvPicPr>
            <a:picLocks noChangeAspect="1"/>
          </p:cNvPicPr>
          <p:nvPr/>
        </p:nvPicPr>
        <p:blipFill>
          <a:blip r:embed="rId12"/>
          <a:stretch>
            <a:fillRect/>
          </a:stretch>
        </p:blipFill>
        <p:spPr>
          <a:xfrm>
            <a:off x="1608560" y="-2476500"/>
            <a:ext cx="11833362" cy="15472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4" name="Freeform 2"/>
          <p:cNvSpPr/>
          <p:nvPr/>
        </p:nvSpPr>
        <p:spPr>
          <a:xfrm>
            <a:off x="15884873" y="3605559"/>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2" name="Freeform 2"/>
          <p:cNvSpPr/>
          <p:nvPr/>
        </p:nvSpPr>
        <p:spPr>
          <a:xfrm>
            <a:off x="8767791" y="5479266"/>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3"/>
            <a:stretch>
              <a:fillRect/>
            </a:stretch>
          </a:blipFill>
        </p:spPr>
      </p:sp>
      <p:sp>
        <p:nvSpPr>
          <p:cNvPr id="4" name="Freeform 4"/>
          <p:cNvSpPr/>
          <p:nvPr/>
        </p:nvSpPr>
        <p:spPr>
          <a:xfrm>
            <a:off x="-4106776" y="455352"/>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4"/>
            <a:stretch>
              <a:fillRect/>
            </a:stretch>
          </a:blipFill>
        </p:spPr>
      </p:sp>
      <p:sp>
        <p:nvSpPr>
          <p:cNvPr id="5" name="Freeform 5"/>
          <p:cNvSpPr/>
          <p:nvPr/>
        </p:nvSpPr>
        <p:spPr>
          <a:xfrm>
            <a:off x="-1579278" y="7635284"/>
            <a:ext cx="10556671" cy="1869410"/>
          </a:xfrm>
          <a:custGeom>
            <a:avLst/>
            <a:gdLst/>
            <a:ahLst/>
            <a:cxnLst/>
            <a:rect l="l" t="t" r="r" b="b"/>
            <a:pathLst>
              <a:path w="10556671" h="1869410">
                <a:moveTo>
                  <a:pt x="0" y="0"/>
                </a:moveTo>
                <a:lnTo>
                  <a:pt x="10556671" y="0"/>
                </a:lnTo>
                <a:lnTo>
                  <a:pt x="10556671" y="1869411"/>
                </a:lnTo>
                <a:lnTo>
                  <a:pt x="0" y="1869411"/>
                </a:lnTo>
                <a:lnTo>
                  <a:pt x="0" y="0"/>
                </a:lnTo>
                <a:close/>
              </a:path>
            </a:pathLst>
          </a:custGeom>
          <a:blipFill>
            <a:blip r:embed="rId3"/>
            <a:stretch>
              <a:fillRect/>
            </a:stretch>
          </a:blipFill>
        </p:spPr>
      </p:sp>
      <p:sp>
        <p:nvSpPr>
          <p:cNvPr id="6" name="Freeform 6"/>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5">
              <a:extLst>
                <a:ext uri="{96DAC541-7B7A-43D3-8B79-37D633B846F1}">
                  <asvg:svgBlip xmlns:asvg="http://schemas.microsoft.com/office/drawing/2016/SVG/main" xmlns="" r:embed="rId6"/>
                </a:ext>
              </a:extLst>
            </a:blip>
            <a:stretch>
              <a:fillRect l="-10166" t="-122025" r="-7258"/>
            </a:stretch>
          </a:blipFill>
        </p:spPr>
      </p:sp>
      <p:sp>
        <p:nvSpPr>
          <p:cNvPr id="7" name="Freeform 7"/>
          <p:cNvSpPr/>
          <p:nvPr/>
        </p:nvSpPr>
        <p:spPr>
          <a:xfrm flipH="1">
            <a:off x="-481937" y="8569990"/>
            <a:ext cx="4180994" cy="2845224"/>
          </a:xfrm>
          <a:custGeom>
            <a:avLst/>
            <a:gdLst/>
            <a:ahLst/>
            <a:cxnLst/>
            <a:rect l="l" t="t" r="r" b="b"/>
            <a:pathLst>
              <a:path w="4180994" h="2845224">
                <a:moveTo>
                  <a:pt x="4180994" y="0"/>
                </a:moveTo>
                <a:lnTo>
                  <a:pt x="0" y="0"/>
                </a:lnTo>
                <a:lnTo>
                  <a:pt x="0" y="2845223"/>
                </a:lnTo>
                <a:lnTo>
                  <a:pt x="4180994" y="2845223"/>
                </a:lnTo>
                <a:lnTo>
                  <a:pt x="4180994" y="0"/>
                </a:lnTo>
                <a:close/>
              </a:path>
            </a:pathLst>
          </a:custGeom>
          <a:blipFill>
            <a:blip r:embed="rId7"/>
            <a:stretch>
              <a:fillRect/>
            </a:stretch>
          </a:blipFill>
        </p:spPr>
      </p:sp>
      <p:sp>
        <p:nvSpPr>
          <p:cNvPr id="8" name="Freeform 8"/>
          <p:cNvSpPr/>
          <p:nvPr/>
        </p:nvSpPr>
        <p:spPr>
          <a:xfrm>
            <a:off x="15051455" y="809898"/>
            <a:ext cx="2385753" cy="1093108"/>
          </a:xfrm>
          <a:custGeom>
            <a:avLst/>
            <a:gdLst/>
            <a:ahLst/>
            <a:cxnLst/>
            <a:rect l="l" t="t" r="r" b="b"/>
            <a:pathLst>
              <a:path w="2385753" h="1093108">
                <a:moveTo>
                  <a:pt x="0" y="0"/>
                </a:moveTo>
                <a:lnTo>
                  <a:pt x="2385752" y="0"/>
                </a:lnTo>
                <a:lnTo>
                  <a:pt x="2385752" y="1093109"/>
                </a:lnTo>
                <a:lnTo>
                  <a:pt x="0" y="10931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097493" y="90716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sp>
        <p:nvSpPr>
          <p:cNvPr id="13" name="Freeform 13"/>
          <p:cNvSpPr/>
          <p:nvPr/>
        </p:nvSpPr>
        <p:spPr>
          <a:xfrm>
            <a:off x="16646400" y="8336776"/>
            <a:ext cx="3482955" cy="2370198"/>
          </a:xfrm>
          <a:custGeom>
            <a:avLst/>
            <a:gdLst/>
            <a:ahLst/>
            <a:cxnLst/>
            <a:rect l="l" t="t" r="r" b="b"/>
            <a:pathLst>
              <a:path w="3482955" h="2370198">
                <a:moveTo>
                  <a:pt x="0" y="0"/>
                </a:moveTo>
                <a:lnTo>
                  <a:pt x="3482955" y="0"/>
                </a:lnTo>
                <a:lnTo>
                  <a:pt x="3482955" y="2370198"/>
                </a:lnTo>
                <a:lnTo>
                  <a:pt x="0" y="2370198"/>
                </a:lnTo>
                <a:lnTo>
                  <a:pt x="0" y="0"/>
                </a:lnTo>
                <a:close/>
              </a:path>
            </a:pathLst>
          </a:custGeom>
          <a:blipFill>
            <a:blip r:embed="rId7"/>
            <a:stretch>
              <a:fillRect/>
            </a:stretch>
          </a:blipFill>
        </p:spPr>
      </p:sp>
      <p:sp>
        <p:nvSpPr>
          <p:cNvPr id="14" name="Freeform 14"/>
          <p:cNvSpPr/>
          <p:nvPr/>
        </p:nvSpPr>
        <p:spPr>
          <a:xfrm>
            <a:off x="13024916" y="7693349"/>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7"/>
            <a:stretch>
              <a:fillRect/>
            </a:stretch>
          </a:blipFill>
        </p:spPr>
      </p:sp>
      <p:sp>
        <p:nvSpPr>
          <p:cNvPr id="15" name="Freeform 15"/>
          <p:cNvSpPr/>
          <p:nvPr/>
        </p:nvSpPr>
        <p:spPr>
          <a:xfrm>
            <a:off x="7856659" y="7232204"/>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0"/>
            <a:stretch>
              <a:fillRect/>
            </a:stretch>
          </a:blipFill>
        </p:spPr>
      </p:sp>
      <p:sp>
        <p:nvSpPr>
          <p:cNvPr id="22" name="Freeform 2"/>
          <p:cNvSpPr/>
          <p:nvPr/>
        </p:nvSpPr>
        <p:spPr>
          <a:xfrm>
            <a:off x="13614464" y="2065196"/>
            <a:ext cx="3454822" cy="1065237"/>
          </a:xfrm>
          <a:custGeom>
            <a:avLst/>
            <a:gdLst/>
            <a:ahLst/>
            <a:cxnLst/>
            <a:rect l="l" t="t" r="r" b="b"/>
            <a:pathLst>
              <a:path w="3454822" h="1065237">
                <a:moveTo>
                  <a:pt x="0" y="0"/>
                </a:moveTo>
                <a:lnTo>
                  <a:pt x="3454822" y="0"/>
                </a:lnTo>
                <a:lnTo>
                  <a:pt x="3454822" y="1065237"/>
                </a:lnTo>
                <a:lnTo>
                  <a:pt x="0" y="1065237"/>
                </a:lnTo>
                <a:lnTo>
                  <a:pt x="0" y="0"/>
                </a:lnTo>
                <a:close/>
              </a:path>
            </a:pathLst>
          </a:custGeom>
          <a:blipFill>
            <a:blip r:embed="rId2"/>
            <a:stretch>
              <a:fillRect/>
            </a:stretch>
          </a:blipFill>
        </p:spPr>
      </p:sp>
      <p:sp>
        <p:nvSpPr>
          <p:cNvPr id="23" name="Freeform 10"/>
          <p:cNvSpPr/>
          <p:nvPr/>
        </p:nvSpPr>
        <p:spPr>
          <a:xfrm>
            <a:off x="11574474" y="27727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pic>
        <p:nvPicPr>
          <p:cNvPr id="25" name="Picture 24"/>
          <p:cNvPicPr>
            <a:picLocks noChangeAspect="1"/>
          </p:cNvPicPr>
          <p:nvPr/>
        </p:nvPicPr>
        <p:blipFill>
          <a:blip r:embed="rId11"/>
          <a:stretch>
            <a:fillRect/>
          </a:stretch>
        </p:blipFill>
        <p:spPr>
          <a:xfrm>
            <a:off x="1543469" y="-2796624"/>
            <a:ext cx="17240982" cy="1386960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5" name="Freeform 5"/>
          <p:cNvSpPr/>
          <p:nvPr/>
        </p:nvSpPr>
        <p:spPr>
          <a:xfrm>
            <a:off x="13701002" y="697914"/>
            <a:ext cx="3454822" cy="1065237"/>
          </a:xfrm>
          <a:custGeom>
            <a:avLst/>
            <a:gdLst/>
            <a:ahLst/>
            <a:cxnLst/>
            <a:rect l="l" t="t" r="r" b="b"/>
            <a:pathLst>
              <a:path w="3454822" h="1065237">
                <a:moveTo>
                  <a:pt x="0" y="0"/>
                </a:moveTo>
                <a:lnTo>
                  <a:pt x="3454822" y="0"/>
                </a:lnTo>
                <a:lnTo>
                  <a:pt x="3454822" y="1065237"/>
                </a:lnTo>
                <a:lnTo>
                  <a:pt x="0" y="1065237"/>
                </a:lnTo>
                <a:lnTo>
                  <a:pt x="0" y="0"/>
                </a:lnTo>
                <a:close/>
              </a:path>
            </a:pathLst>
          </a:custGeom>
          <a:blipFill>
            <a:blip r:embed="rId2"/>
            <a:stretch>
              <a:fillRect/>
            </a:stretch>
          </a:blipFill>
        </p:spPr>
      </p:sp>
      <p:sp>
        <p:nvSpPr>
          <p:cNvPr id="13" name="Freeform 13"/>
          <p:cNvSpPr/>
          <p:nvPr/>
        </p:nvSpPr>
        <p:spPr>
          <a:xfrm>
            <a:off x="-1046510" y="496082"/>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14" name="Freeform 14"/>
          <p:cNvSpPr/>
          <p:nvPr/>
        </p:nvSpPr>
        <p:spPr>
          <a:xfrm>
            <a:off x="9301188" y="697914"/>
            <a:ext cx="2344890" cy="1074386"/>
          </a:xfrm>
          <a:custGeom>
            <a:avLst/>
            <a:gdLst/>
            <a:ahLst/>
            <a:cxnLst/>
            <a:rect l="l" t="t" r="r" b="b"/>
            <a:pathLst>
              <a:path w="2344890" h="1074386">
                <a:moveTo>
                  <a:pt x="0" y="0"/>
                </a:moveTo>
                <a:lnTo>
                  <a:pt x="2344890" y="0"/>
                </a:lnTo>
                <a:lnTo>
                  <a:pt x="2344890" y="1074386"/>
                </a:lnTo>
                <a:lnTo>
                  <a:pt x="0" y="1074386"/>
                </a:lnTo>
                <a:lnTo>
                  <a:pt x="0" y="0"/>
                </a:lnTo>
                <a:close/>
              </a:path>
            </a:pathLst>
          </a:custGeom>
          <a:blipFill>
            <a:blip r:embed="rId3">
              <a:extLst>
                <a:ext uri="{96DAC541-7B7A-43D3-8B79-37D633B846F1}">
                  <asvg:svgBlip xmlns:asvg="http://schemas.microsoft.com/office/drawing/2016/SVG/main" xmlns="" r:embed="rId8"/>
                </a:ext>
              </a:extLst>
            </a:blip>
            <a:stretch>
              <a:fillRect/>
            </a:stretch>
          </a:blipFill>
        </p:spPr>
      </p:sp>
      <p:sp>
        <p:nvSpPr>
          <p:cNvPr id="15" name="Freeform 15"/>
          <p:cNvSpPr/>
          <p:nvPr/>
        </p:nvSpPr>
        <p:spPr>
          <a:xfrm>
            <a:off x="8288754" y="8571400"/>
            <a:ext cx="3482955" cy="2370198"/>
          </a:xfrm>
          <a:custGeom>
            <a:avLst/>
            <a:gdLst/>
            <a:ahLst/>
            <a:cxnLst/>
            <a:rect l="l" t="t" r="r" b="b"/>
            <a:pathLst>
              <a:path w="3482955" h="2370198">
                <a:moveTo>
                  <a:pt x="0" y="0"/>
                </a:moveTo>
                <a:lnTo>
                  <a:pt x="3482955" y="0"/>
                </a:lnTo>
                <a:lnTo>
                  <a:pt x="3482955" y="2370198"/>
                </a:lnTo>
                <a:lnTo>
                  <a:pt x="0" y="2370198"/>
                </a:lnTo>
                <a:lnTo>
                  <a:pt x="0" y="0"/>
                </a:lnTo>
                <a:close/>
              </a:path>
            </a:pathLst>
          </a:custGeom>
          <a:blipFill>
            <a:blip r:embed="rId9"/>
            <a:stretch>
              <a:fillRect/>
            </a:stretch>
          </a:blipFill>
        </p:spPr>
      </p:sp>
      <p:grpSp>
        <p:nvGrpSpPr>
          <p:cNvPr id="22" name="Group 21"/>
          <p:cNvGrpSpPr/>
          <p:nvPr/>
        </p:nvGrpSpPr>
        <p:grpSpPr>
          <a:xfrm>
            <a:off x="654548" y="1593355"/>
            <a:ext cx="9612955" cy="5297726"/>
            <a:chOff x="654548" y="1593355"/>
            <a:chExt cx="9612955" cy="5297726"/>
          </a:xfrm>
        </p:grpSpPr>
        <p:grpSp>
          <p:nvGrpSpPr>
            <p:cNvPr id="21" name="Group 20"/>
            <p:cNvGrpSpPr/>
            <p:nvPr/>
          </p:nvGrpSpPr>
          <p:grpSpPr>
            <a:xfrm>
              <a:off x="654548" y="1593355"/>
              <a:ext cx="9612955" cy="5297726"/>
              <a:chOff x="664777" y="2359274"/>
              <a:chExt cx="9612955" cy="5297726"/>
            </a:xfrm>
          </p:grpSpPr>
          <p:grpSp>
            <p:nvGrpSpPr>
              <p:cNvPr id="6" name="Group 6"/>
              <p:cNvGrpSpPr/>
              <p:nvPr/>
            </p:nvGrpSpPr>
            <p:grpSpPr>
              <a:xfrm>
                <a:off x="917755" y="2359274"/>
                <a:ext cx="9359977" cy="5297726"/>
                <a:chOff x="-10212" y="-57474"/>
                <a:chExt cx="2452264" cy="1387976"/>
              </a:xfrm>
            </p:grpSpPr>
            <p:sp>
              <p:nvSpPr>
                <p:cNvPr id="7" name="Freeform 7"/>
                <p:cNvSpPr/>
                <p:nvPr/>
              </p:nvSpPr>
              <p:spPr>
                <a:xfrm>
                  <a:off x="-10212" y="-57474"/>
                  <a:ext cx="2442052" cy="1330502"/>
                </a:xfrm>
                <a:custGeom>
                  <a:avLst/>
                  <a:gdLst/>
                  <a:ahLst/>
                  <a:cxnLst/>
                  <a:rect l="l" t="t" r="r" b="b"/>
                  <a:pathLst>
                    <a:path w="2442052" h="1330502">
                      <a:moveTo>
                        <a:pt x="54819" y="0"/>
                      </a:moveTo>
                      <a:lnTo>
                        <a:pt x="2387234" y="0"/>
                      </a:lnTo>
                      <a:cubicBezTo>
                        <a:pt x="2401773" y="0"/>
                        <a:pt x="2415716" y="5776"/>
                        <a:pt x="2425996" y="16056"/>
                      </a:cubicBezTo>
                      <a:cubicBezTo>
                        <a:pt x="2436277" y="26337"/>
                        <a:pt x="2442052" y="40280"/>
                        <a:pt x="2442052" y="54819"/>
                      </a:cubicBezTo>
                      <a:lnTo>
                        <a:pt x="2442052" y="1275683"/>
                      </a:lnTo>
                      <a:cubicBezTo>
                        <a:pt x="2442052" y="1290222"/>
                        <a:pt x="2436277" y="1304166"/>
                        <a:pt x="2425996" y="1314446"/>
                      </a:cubicBezTo>
                      <a:cubicBezTo>
                        <a:pt x="2415716" y="1324727"/>
                        <a:pt x="2401773" y="1330502"/>
                        <a:pt x="2387234" y="1330502"/>
                      </a:cubicBezTo>
                      <a:lnTo>
                        <a:pt x="54819" y="1330502"/>
                      </a:lnTo>
                      <a:cubicBezTo>
                        <a:pt x="40280" y="1330502"/>
                        <a:pt x="26337" y="1324727"/>
                        <a:pt x="16056" y="1314446"/>
                      </a:cubicBezTo>
                      <a:cubicBezTo>
                        <a:pt x="5776" y="1304166"/>
                        <a:pt x="0" y="1290222"/>
                        <a:pt x="0" y="1275683"/>
                      </a:cubicBezTo>
                      <a:lnTo>
                        <a:pt x="0" y="54819"/>
                      </a:lnTo>
                      <a:cubicBezTo>
                        <a:pt x="0" y="40280"/>
                        <a:pt x="5776" y="26337"/>
                        <a:pt x="16056" y="16056"/>
                      </a:cubicBezTo>
                      <a:cubicBezTo>
                        <a:pt x="26337" y="5776"/>
                        <a:pt x="40280" y="0"/>
                        <a:pt x="54819" y="0"/>
                      </a:cubicBezTo>
                      <a:close/>
                    </a:path>
                  </a:pathLst>
                </a:custGeom>
                <a:solidFill>
                  <a:srgbClr val="5E9BC9"/>
                </a:solidFill>
                <a:ln cap="rnd">
                  <a:noFill/>
                  <a:prstDash val="solid"/>
                  <a:round/>
                </a:ln>
              </p:spPr>
            </p:sp>
            <p:sp>
              <p:nvSpPr>
                <p:cNvPr id="8" name="TextBox 8"/>
                <p:cNvSpPr txBox="1"/>
                <p:nvPr/>
              </p:nvSpPr>
              <p:spPr>
                <a:xfrm>
                  <a:off x="0" y="-38100"/>
                  <a:ext cx="2442052" cy="1368602"/>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664777" y="2431986"/>
                <a:ext cx="9349331" cy="5078355"/>
                <a:chOff x="0" y="0"/>
                <a:chExt cx="2449475" cy="1330502"/>
              </a:xfrm>
            </p:grpSpPr>
            <p:sp>
              <p:nvSpPr>
                <p:cNvPr id="10" name="Freeform 10"/>
                <p:cNvSpPr/>
                <p:nvPr/>
              </p:nvSpPr>
              <p:spPr>
                <a:xfrm>
                  <a:off x="0" y="0"/>
                  <a:ext cx="2449475" cy="1330502"/>
                </a:xfrm>
                <a:custGeom>
                  <a:avLst/>
                  <a:gdLst/>
                  <a:ahLst/>
                  <a:cxnLst/>
                  <a:rect l="l" t="t" r="r" b="b"/>
                  <a:pathLst>
                    <a:path w="2449475" h="1330502">
                      <a:moveTo>
                        <a:pt x="54653" y="0"/>
                      </a:moveTo>
                      <a:lnTo>
                        <a:pt x="2394822" y="0"/>
                      </a:lnTo>
                      <a:cubicBezTo>
                        <a:pt x="2425006" y="0"/>
                        <a:pt x="2449475" y="24469"/>
                        <a:pt x="2449475" y="54653"/>
                      </a:cubicBezTo>
                      <a:lnTo>
                        <a:pt x="2449475" y="1275849"/>
                      </a:lnTo>
                      <a:cubicBezTo>
                        <a:pt x="2449475" y="1290344"/>
                        <a:pt x="2443717" y="1304245"/>
                        <a:pt x="2433468" y="1314495"/>
                      </a:cubicBezTo>
                      <a:cubicBezTo>
                        <a:pt x="2423218" y="1324744"/>
                        <a:pt x="2409317" y="1330502"/>
                        <a:pt x="2394822" y="1330502"/>
                      </a:cubicBezTo>
                      <a:lnTo>
                        <a:pt x="54653" y="1330502"/>
                      </a:lnTo>
                      <a:cubicBezTo>
                        <a:pt x="40158" y="1330502"/>
                        <a:pt x="26257" y="1324744"/>
                        <a:pt x="16007" y="1314495"/>
                      </a:cubicBezTo>
                      <a:cubicBezTo>
                        <a:pt x="5758" y="1304245"/>
                        <a:pt x="0" y="1290344"/>
                        <a:pt x="0" y="1275849"/>
                      </a:cubicBezTo>
                      <a:lnTo>
                        <a:pt x="0" y="54653"/>
                      </a:lnTo>
                      <a:cubicBezTo>
                        <a:pt x="0" y="40158"/>
                        <a:pt x="5758" y="26257"/>
                        <a:pt x="16007" y="16007"/>
                      </a:cubicBezTo>
                      <a:cubicBezTo>
                        <a:pt x="26257" y="5758"/>
                        <a:pt x="40158" y="0"/>
                        <a:pt x="54653" y="0"/>
                      </a:cubicBezTo>
                      <a:close/>
                    </a:path>
                  </a:pathLst>
                </a:custGeom>
                <a:solidFill>
                  <a:srgbClr val="FFFFFF"/>
                </a:solidFill>
                <a:ln cap="rnd">
                  <a:noFill/>
                  <a:prstDash val="solid"/>
                  <a:round/>
                </a:ln>
              </p:spPr>
            </p:sp>
            <p:sp>
              <p:nvSpPr>
                <p:cNvPr id="11" name="TextBox 11"/>
                <p:cNvSpPr txBox="1"/>
                <p:nvPr/>
              </p:nvSpPr>
              <p:spPr>
                <a:xfrm>
                  <a:off x="0" y="-38100"/>
                  <a:ext cx="2449475" cy="1368602"/>
                </a:xfrm>
                <a:prstGeom prst="rect">
                  <a:avLst/>
                </a:prstGeom>
              </p:spPr>
              <p:txBody>
                <a:bodyPr lIns="50800" tIns="50800" rIns="50800" bIns="50800" rtlCol="0" anchor="ctr"/>
                <a:lstStyle/>
                <a:p>
                  <a:pPr algn="ctr">
                    <a:lnSpc>
                      <a:spcPts val="2659"/>
                    </a:lnSpc>
                    <a:spcBef>
                      <a:spcPct val="0"/>
                    </a:spcBef>
                  </a:pPr>
                  <a:endParaRPr/>
                </a:p>
              </p:txBody>
            </p:sp>
          </p:grpSp>
        </p:grpSp>
        <p:sp>
          <p:nvSpPr>
            <p:cNvPr id="18" name="TextBox 18"/>
            <p:cNvSpPr txBox="1"/>
            <p:nvPr/>
          </p:nvSpPr>
          <p:spPr>
            <a:xfrm>
              <a:off x="1531638" y="2283725"/>
              <a:ext cx="7891244" cy="3654847"/>
            </a:xfrm>
            <a:prstGeom prst="rect">
              <a:avLst/>
            </a:prstGeom>
          </p:spPr>
          <p:txBody>
            <a:bodyPr lIns="0" tIns="0" rIns="0" bIns="0" rtlCol="0" anchor="t">
              <a:spAutoFit/>
            </a:bodyPr>
            <a:lstStyle/>
            <a:p>
              <a:pPr algn="ctr">
                <a:lnSpc>
                  <a:spcPts val="5700"/>
                </a:lnSpc>
              </a:pPr>
              <a:r>
                <a:rPr lang="en-US" sz="5000" dirty="0" smtClean="0">
                  <a:latin typeface="Cambria" panose="02040503050406030204" pitchFamily="18" charset="0"/>
                  <a:ea typeface="Cambria" panose="02040503050406030204" pitchFamily="18" charset="0"/>
                  <a:cs typeface="Handy Casual"/>
                  <a:sym typeface="Handy Casual"/>
                </a:rPr>
                <a:t>Chia </a:t>
              </a:r>
              <a:r>
                <a:rPr lang="en-US" sz="5000" dirty="0" err="1" smtClean="0">
                  <a:latin typeface="Cambria" panose="02040503050406030204" pitchFamily="18" charset="0"/>
                  <a:ea typeface="Cambria" panose="02040503050406030204" pitchFamily="18" charset="0"/>
                  <a:cs typeface="Handy Casual"/>
                  <a:sym typeface="Handy Casual"/>
                </a:rPr>
                <a:t>sẻ</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những</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điều</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đã</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biết</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về</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cách</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triển</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khai</a:t>
              </a:r>
              <a:r>
                <a:rPr lang="en-US" sz="5000" dirty="0" smtClean="0">
                  <a:latin typeface="Cambria" panose="02040503050406030204" pitchFamily="18" charset="0"/>
                  <a:ea typeface="Cambria" panose="02040503050406030204" pitchFamily="18" charset="0"/>
                  <a:cs typeface="Handy Casual"/>
                  <a:sym typeface="Handy Casual"/>
                </a:rPr>
                <a:t> ý </a:t>
              </a:r>
              <a:r>
                <a:rPr lang="en-US" sz="5000" dirty="0" err="1" smtClean="0">
                  <a:latin typeface="Cambria" panose="02040503050406030204" pitchFamily="18" charset="0"/>
                  <a:ea typeface="Cambria" panose="02040503050406030204" pitchFamily="18" charset="0"/>
                  <a:cs typeface="Handy Casual"/>
                  <a:sym typeface="Handy Casual"/>
                </a:rPr>
                <a:t>trong</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bài</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văn</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tả</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người</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và</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cách</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triển</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khai</a:t>
              </a:r>
              <a:r>
                <a:rPr lang="en-US" sz="5000" dirty="0" smtClean="0">
                  <a:latin typeface="Cambria" panose="02040503050406030204" pitchFamily="18" charset="0"/>
                  <a:ea typeface="Cambria" panose="02040503050406030204" pitchFamily="18" charset="0"/>
                  <a:cs typeface="Handy Casual"/>
                  <a:sym typeface="Handy Casual"/>
                </a:rPr>
                <a:t> ý </a:t>
              </a:r>
              <a:r>
                <a:rPr lang="en-US" sz="5000" dirty="0" err="1" smtClean="0">
                  <a:latin typeface="Cambria" panose="02040503050406030204" pitchFamily="18" charset="0"/>
                  <a:ea typeface="Cambria" panose="02040503050406030204" pitchFamily="18" charset="0"/>
                  <a:cs typeface="Handy Casual"/>
                  <a:sym typeface="Handy Casual"/>
                </a:rPr>
                <a:t>trong</a:t>
              </a:r>
              <a:r>
                <a:rPr lang="en-US" sz="5000" dirty="0" smtClean="0">
                  <a:latin typeface="Cambria" panose="02040503050406030204" pitchFamily="18" charset="0"/>
                  <a:ea typeface="Cambria" panose="02040503050406030204" pitchFamily="18" charset="0"/>
                  <a:cs typeface="Handy Casual"/>
                  <a:sym typeface="Handy Casual"/>
                </a:rPr>
                <a:t> 1 </a:t>
              </a:r>
              <a:r>
                <a:rPr lang="en-US" sz="5000" dirty="0" err="1" smtClean="0">
                  <a:latin typeface="Cambria" panose="02040503050406030204" pitchFamily="18" charset="0"/>
                  <a:ea typeface="Cambria" panose="02040503050406030204" pitchFamily="18" charset="0"/>
                  <a:cs typeface="Handy Casual"/>
                  <a:sym typeface="Handy Casual"/>
                </a:rPr>
                <a:t>đoạn</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văn</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trong</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bài</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văn</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tả</a:t>
              </a:r>
              <a:r>
                <a:rPr lang="en-US" sz="5000" dirty="0" smtClean="0">
                  <a:latin typeface="Cambria" panose="02040503050406030204" pitchFamily="18" charset="0"/>
                  <a:ea typeface="Cambria" panose="02040503050406030204" pitchFamily="18" charset="0"/>
                  <a:cs typeface="Handy Casual"/>
                  <a:sym typeface="Handy Casual"/>
                </a:rPr>
                <a:t> </a:t>
              </a:r>
              <a:r>
                <a:rPr lang="en-US" sz="5000" dirty="0" err="1" smtClean="0">
                  <a:latin typeface="Cambria" panose="02040503050406030204" pitchFamily="18" charset="0"/>
                  <a:ea typeface="Cambria" panose="02040503050406030204" pitchFamily="18" charset="0"/>
                  <a:cs typeface="Handy Casual"/>
                  <a:sym typeface="Handy Casual"/>
                </a:rPr>
                <a:t>người</a:t>
              </a:r>
              <a:r>
                <a:rPr lang="en-US" sz="5000" dirty="0" smtClean="0">
                  <a:latin typeface="Cambria" panose="02040503050406030204" pitchFamily="18" charset="0"/>
                  <a:ea typeface="Cambria" panose="02040503050406030204" pitchFamily="18" charset="0"/>
                  <a:cs typeface="Handy Casual"/>
                  <a:sym typeface="Handy Casual"/>
                </a:rPr>
                <a:t>.</a:t>
              </a:r>
              <a:endParaRPr lang="en-US" sz="5000" dirty="0">
                <a:latin typeface="Cambria" panose="02040503050406030204" pitchFamily="18" charset="0"/>
                <a:ea typeface="Cambria" panose="02040503050406030204" pitchFamily="18" charset="0"/>
                <a:cs typeface="Handy Casual"/>
                <a:sym typeface="Handy Casual"/>
              </a:endParaRPr>
            </a:p>
          </p:txBody>
        </p:sp>
      </p:grpSp>
      <p:grpSp>
        <p:nvGrpSpPr>
          <p:cNvPr id="23" name="Group 22"/>
          <p:cNvGrpSpPr/>
          <p:nvPr/>
        </p:nvGrpSpPr>
        <p:grpSpPr>
          <a:xfrm>
            <a:off x="-500987" y="341800"/>
            <a:ext cx="22418017" cy="11464166"/>
            <a:chOff x="-500987" y="341800"/>
            <a:chExt cx="22418017" cy="11464166"/>
          </a:xfrm>
        </p:grpSpPr>
        <p:sp>
          <p:nvSpPr>
            <p:cNvPr id="2" name="Freeform 2"/>
            <p:cNvSpPr/>
            <p:nvPr/>
          </p:nvSpPr>
          <p:spPr>
            <a:xfrm>
              <a:off x="11646078" y="341800"/>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10"/>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11"/>
              <a:stretch>
                <a:fillRect/>
              </a:stretch>
            </a:blipFill>
          </p:spPr>
        </p:sp>
        <p:sp>
          <p:nvSpPr>
            <p:cNvPr id="4" name="Freeform 4"/>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12">
                <a:extLst>
                  <a:ext uri="{96DAC541-7B7A-43D3-8B79-37D633B846F1}">
                    <asvg:svgBlip xmlns:asvg="http://schemas.microsoft.com/office/drawing/2016/SVG/main" xmlns="" r:embed="rId5"/>
                  </a:ext>
                </a:extLst>
              </a:blip>
              <a:stretch>
                <a:fillRect l="-10166" t="-122025" r="-7258"/>
              </a:stretch>
            </a:blipFill>
          </p:spPr>
        </p:sp>
        <p:sp>
          <p:nvSpPr>
            <p:cNvPr id="16" name="Freeform 16"/>
            <p:cNvSpPr/>
            <p:nvPr/>
          </p:nvSpPr>
          <p:spPr>
            <a:xfrm>
              <a:off x="4667270" y="7927973"/>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9"/>
              <a:stretch>
                <a:fillRect/>
              </a:stretch>
            </a:blipFill>
          </p:spPr>
        </p:sp>
        <p:sp>
          <p:nvSpPr>
            <p:cNvPr id="19" name="Freeform 19"/>
            <p:cNvSpPr/>
            <p:nvPr/>
          </p:nvSpPr>
          <p:spPr>
            <a:xfrm>
              <a:off x="-500987" y="7466828"/>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3"/>
              <a:stretch>
                <a:fillRect/>
              </a:stretch>
            </a:blipFill>
          </p:spPr>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5709796" y="3195709"/>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3"/>
            <a:stretch>
              <a:fillRect/>
            </a:stretch>
          </a:blipFill>
        </p:spPr>
      </p:sp>
      <p:sp>
        <p:nvSpPr>
          <p:cNvPr id="3" name="Freeform 3"/>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xmlns="" r:embed="rId5"/>
                </a:ext>
              </a:extLst>
            </a:blip>
            <a:stretch>
              <a:fillRect l="-10166" t="-122025" r="-7258"/>
            </a:stretch>
          </a:blipFill>
        </p:spPr>
      </p:sp>
      <p:sp>
        <p:nvSpPr>
          <p:cNvPr id="4" name="Freeform 4"/>
          <p:cNvSpPr/>
          <p:nvPr/>
        </p:nvSpPr>
        <p:spPr>
          <a:xfrm>
            <a:off x="15051455" y="809898"/>
            <a:ext cx="2385753" cy="1093108"/>
          </a:xfrm>
          <a:custGeom>
            <a:avLst/>
            <a:gdLst/>
            <a:ahLst/>
            <a:cxnLst/>
            <a:rect l="l" t="t" r="r" b="b"/>
            <a:pathLst>
              <a:path w="2385753" h="1093108">
                <a:moveTo>
                  <a:pt x="0" y="0"/>
                </a:moveTo>
                <a:lnTo>
                  <a:pt x="2385752" y="0"/>
                </a:lnTo>
                <a:lnTo>
                  <a:pt x="2385752" y="1093109"/>
                </a:lnTo>
                <a:lnTo>
                  <a:pt x="0" y="109310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8097493" y="90716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3"/>
            <a:stretch>
              <a:fillRect/>
            </a:stretch>
          </a:blipFill>
        </p:spPr>
      </p:sp>
      <p:sp>
        <p:nvSpPr>
          <p:cNvPr id="6" name="Freeform 6"/>
          <p:cNvSpPr/>
          <p:nvPr/>
        </p:nvSpPr>
        <p:spPr>
          <a:xfrm>
            <a:off x="-4106776" y="455352"/>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8"/>
            <a:stretch>
              <a:fillRect/>
            </a:stretch>
          </a:blipFill>
        </p:spPr>
      </p:sp>
      <p:sp>
        <p:nvSpPr>
          <p:cNvPr id="7" name="Freeform 7"/>
          <p:cNvSpPr/>
          <p:nvPr/>
        </p:nvSpPr>
        <p:spPr>
          <a:xfrm>
            <a:off x="4373894" y="482146"/>
            <a:ext cx="1512958" cy="693210"/>
          </a:xfrm>
          <a:custGeom>
            <a:avLst/>
            <a:gdLst/>
            <a:ahLst/>
            <a:cxnLst/>
            <a:rect l="l" t="t" r="r" b="b"/>
            <a:pathLst>
              <a:path w="1512958" h="693210">
                <a:moveTo>
                  <a:pt x="0" y="0"/>
                </a:moveTo>
                <a:lnTo>
                  <a:pt x="1512958" y="0"/>
                </a:lnTo>
                <a:lnTo>
                  <a:pt x="1512958" y="693210"/>
                </a:lnTo>
                <a:lnTo>
                  <a:pt x="0" y="6932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2241291" y="7466828"/>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9"/>
            <a:stretch>
              <a:fillRect/>
            </a:stretch>
          </a:blipFill>
        </p:spPr>
      </p:sp>
      <p:sp>
        <p:nvSpPr>
          <p:cNvPr id="13" name="Freeform 13"/>
          <p:cNvSpPr/>
          <p:nvPr/>
        </p:nvSpPr>
        <p:spPr>
          <a:xfrm>
            <a:off x="6371463" y="7754952"/>
            <a:ext cx="6906880" cy="3582944"/>
          </a:xfrm>
          <a:custGeom>
            <a:avLst/>
            <a:gdLst/>
            <a:ahLst/>
            <a:cxnLst/>
            <a:rect l="l" t="t" r="r" b="b"/>
            <a:pathLst>
              <a:path w="6906880" h="3582944">
                <a:moveTo>
                  <a:pt x="0" y="0"/>
                </a:moveTo>
                <a:lnTo>
                  <a:pt x="6906881" y="0"/>
                </a:lnTo>
                <a:lnTo>
                  <a:pt x="6906881" y="3582944"/>
                </a:lnTo>
                <a:lnTo>
                  <a:pt x="0" y="3582944"/>
                </a:lnTo>
                <a:lnTo>
                  <a:pt x="0" y="0"/>
                </a:lnTo>
                <a:close/>
              </a:path>
            </a:pathLst>
          </a:custGeom>
          <a:blipFill>
            <a:blip r:embed="rId9"/>
            <a:stretch>
              <a:fillRect/>
            </a:stretch>
          </a:blipFill>
        </p:spPr>
      </p:sp>
      <p:sp>
        <p:nvSpPr>
          <p:cNvPr id="10" name="Freeform 10"/>
          <p:cNvSpPr/>
          <p:nvPr/>
        </p:nvSpPr>
        <p:spPr>
          <a:xfrm>
            <a:off x="-988652" y="8252156"/>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9"/>
            <a:stretch>
              <a:fillRect/>
            </a:stretch>
          </a:blipFill>
        </p:spPr>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509" y="-58156"/>
            <a:ext cx="1394035" cy="1394035"/>
          </a:xfrm>
          <a:prstGeom prst="rect">
            <a:avLst/>
          </a:prstGeom>
        </p:spPr>
      </p:pic>
      <p:pic>
        <p:nvPicPr>
          <p:cNvPr id="25" name="Picture 24"/>
          <p:cNvPicPr>
            <a:picLocks noChangeAspect="1"/>
          </p:cNvPicPr>
          <p:nvPr/>
        </p:nvPicPr>
        <p:blipFill>
          <a:blip r:embed="rId11"/>
          <a:stretch>
            <a:fillRect/>
          </a:stretch>
        </p:blipFill>
        <p:spPr>
          <a:xfrm>
            <a:off x="3203935" y="-1461192"/>
            <a:ext cx="18509060" cy="10400677"/>
          </a:xfrm>
          <a:prstGeom prst="rect">
            <a:avLst/>
          </a:prstGeom>
        </p:spPr>
      </p:pic>
      <p:pic>
        <p:nvPicPr>
          <p:cNvPr id="8" name="Picture 7"/>
          <p:cNvPicPr>
            <a:picLocks noChangeAspect="1"/>
          </p:cNvPicPr>
          <p:nvPr/>
        </p:nvPicPr>
        <p:blipFill>
          <a:blip r:embed="rId12"/>
          <a:stretch>
            <a:fillRect/>
          </a:stretch>
        </p:blipFill>
        <p:spPr>
          <a:xfrm>
            <a:off x="721238" y="2009167"/>
            <a:ext cx="4566300" cy="1182727"/>
          </a:xfrm>
          <a:prstGeom prst="rect">
            <a:avLst/>
          </a:prstGeom>
        </p:spPr>
      </p:pic>
    </p:spTree>
    <p:extLst>
      <p:ext uri="{BB962C8B-B14F-4D97-AF65-F5344CB8AC3E}">
        <p14:creationId xmlns:p14="http://schemas.microsoft.com/office/powerpoint/2010/main" val="824514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4" name="Freeform 2"/>
          <p:cNvSpPr/>
          <p:nvPr/>
        </p:nvSpPr>
        <p:spPr>
          <a:xfrm>
            <a:off x="15884873" y="3605559"/>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2" name="Freeform 2"/>
          <p:cNvSpPr/>
          <p:nvPr/>
        </p:nvSpPr>
        <p:spPr>
          <a:xfrm>
            <a:off x="8767791" y="5479266"/>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3"/>
            <a:stretch>
              <a:fillRect/>
            </a:stretch>
          </a:blipFill>
        </p:spPr>
      </p:sp>
      <p:sp>
        <p:nvSpPr>
          <p:cNvPr id="4" name="Freeform 4"/>
          <p:cNvSpPr/>
          <p:nvPr/>
        </p:nvSpPr>
        <p:spPr>
          <a:xfrm>
            <a:off x="-4106776" y="455352"/>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4"/>
            <a:stretch>
              <a:fillRect/>
            </a:stretch>
          </a:blipFill>
        </p:spPr>
      </p:sp>
      <p:sp>
        <p:nvSpPr>
          <p:cNvPr id="5" name="Freeform 5"/>
          <p:cNvSpPr/>
          <p:nvPr/>
        </p:nvSpPr>
        <p:spPr>
          <a:xfrm>
            <a:off x="-1579278" y="7635284"/>
            <a:ext cx="10556671" cy="1869410"/>
          </a:xfrm>
          <a:custGeom>
            <a:avLst/>
            <a:gdLst/>
            <a:ahLst/>
            <a:cxnLst/>
            <a:rect l="l" t="t" r="r" b="b"/>
            <a:pathLst>
              <a:path w="10556671" h="1869410">
                <a:moveTo>
                  <a:pt x="0" y="0"/>
                </a:moveTo>
                <a:lnTo>
                  <a:pt x="10556671" y="0"/>
                </a:lnTo>
                <a:lnTo>
                  <a:pt x="10556671" y="1869411"/>
                </a:lnTo>
                <a:lnTo>
                  <a:pt x="0" y="1869411"/>
                </a:lnTo>
                <a:lnTo>
                  <a:pt x="0" y="0"/>
                </a:lnTo>
                <a:close/>
              </a:path>
            </a:pathLst>
          </a:custGeom>
          <a:blipFill>
            <a:blip r:embed="rId3"/>
            <a:stretch>
              <a:fillRect/>
            </a:stretch>
          </a:blipFill>
        </p:spPr>
      </p:sp>
      <p:sp>
        <p:nvSpPr>
          <p:cNvPr id="6" name="Freeform 6"/>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5">
              <a:extLst>
                <a:ext uri="{96DAC541-7B7A-43D3-8B79-37D633B846F1}">
                  <asvg:svgBlip xmlns:asvg="http://schemas.microsoft.com/office/drawing/2016/SVG/main" xmlns="" r:embed="rId6"/>
                </a:ext>
              </a:extLst>
            </a:blip>
            <a:stretch>
              <a:fillRect l="-10166" t="-122025" r="-7258"/>
            </a:stretch>
          </a:blipFill>
        </p:spPr>
      </p:sp>
      <p:sp>
        <p:nvSpPr>
          <p:cNvPr id="7" name="Freeform 7"/>
          <p:cNvSpPr/>
          <p:nvPr/>
        </p:nvSpPr>
        <p:spPr>
          <a:xfrm flipH="1">
            <a:off x="-481937" y="8569990"/>
            <a:ext cx="4180994" cy="2845224"/>
          </a:xfrm>
          <a:custGeom>
            <a:avLst/>
            <a:gdLst/>
            <a:ahLst/>
            <a:cxnLst/>
            <a:rect l="l" t="t" r="r" b="b"/>
            <a:pathLst>
              <a:path w="4180994" h="2845224">
                <a:moveTo>
                  <a:pt x="4180994" y="0"/>
                </a:moveTo>
                <a:lnTo>
                  <a:pt x="0" y="0"/>
                </a:lnTo>
                <a:lnTo>
                  <a:pt x="0" y="2845223"/>
                </a:lnTo>
                <a:lnTo>
                  <a:pt x="4180994" y="2845223"/>
                </a:lnTo>
                <a:lnTo>
                  <a:pt x="4180994" y="0"/>
                </a:lnTo>
                <a:close/>
              </a:path>
            </a:pathLst>
          </a:custGeom>
          <a:blipFill>
            <a:blip r:embed="rId7"/>
            <a:stretch>
              <a:fillRect/>
            </a:stretch>
          </a:blipFill>
        </p:spPr>
      </p:sp>
      <p:sp>
        <p:nvSpPr>
          <p:cNvPr id="8" name="Freeform 8"/>
          <p:cNvSpPr/>
          <p:nvPr/>
        </p:nvSpPr>
        <p:spPr>
          <a:xfrm>
            <a:off x="15051455" y="809898"/>
            <a:ext cx="2385753" cy="1093108"/>
          </a:xfrm>
          <a:custGeom>
            <a:avLst/>
            <a:gdLst/>
            <a:ahLst/>
            <a:cxnLst/>
            <a:rect l="l" t="t" r="r" b="b"/>
            <a:pathLst>
              <a:path w="2385753" h="1093108">
                <a:moveTo>
                  <a:pt x="0" y="0"/>
                </a:moveTo>
                <a:lnTo>
                  <a:pt x="2385752" y="0"/>
                </a:lnTo>
                <a:lnTo>
                  <a:pt x="2385752" y="1093109"/>
                </a:lnTo>
                <a:lnTo>
                  <a:pt x="0" y="10931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8097493" y="90716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sp>
        <p:nvSpPr>
          <p:cNvPr id="13" name="Freeform 13"/>
          <p:cNvSpPr/>
          <p:nvPr/>
        </p:nvSpPr>
        <p:spPr>
          <a:xfrm>
            <a:off x="16646400" y="8336776"/>
            <a:ext cx="3482955" cy="2370198"/>
          </a:xfrm>
          <a:custGeom>
            <a:avLst/>
            <a:gdLst/>
            <a:ahLst/>
            <a:cxnLst/>
            <a:rect l="l" t="t" r="r" b="b"/>
            <a:pathLst>
              <a:path w="3482955" h="2370198">
                <a:moveTo>
                  <a:pt x="0" y="0"/>
                </a:moveTo>
                <a:lnTo>
                  <a:pt x="3482955" y="0"/>
                </a:lnTo>
                <a:lnTo>
                  <a:pt x="3482955" y="2370198"/>
                </a:lnTo>
                <a:lnTo>
                  <a:pt x="0" y="2370198"/>
                </a:lnTo>
                <a:lnTo>
                  <a:pt x="0" y="0"/>
                </a:lnTo>
                <a:close/>
              </a:path>
            </a:pathLst>
          </a:custGeom>
          <a:blipFill>
            <a:blip r:embed="rId7"/>
            <a:stretch>
              <a:fillRect/>
            </a:stretch>
          </a:blipFill>
        </p:spPr>
      </p:sp>
      <p:sp>
        <p:nvSpPr>
          <p:cNvPr id="14" name="Freeform 14"/>
          <p:cNvSpPr/>
          <p:nvPr/>
        </p:nvSpPr>
        <p:spPr>
          <a:xfrm>
            <a:off x="13024916" y="7693349"/>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7"/>
            <a:stretch>
              <a:fillRect/>
            </a:stretch>
          </a:blipFill>
        </p:spPr>
      </p:sp>
      <p:sp>
        <p:nvSpPr>
          <p:cNvPr id="15" name="Freeform 15"/>
          <p:cNvSpPr/>
          <p:nvPr/>
        </p:nvSpPr>
        <p:spPr>
          <a:xfrm>
            <a:off x="7856659" y="7232204"/>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0"/>
            <a:stretch>
              <a:fillRect/>
            </a:stretch>
          </a:blipFill>
        </p:spPr>
      </p:sp>
      <p:sp>
        <p:nvSpPr>
          <p:cNvPr id="22" name="Freeform 2"/>
          <p:cNvSpPr/>
          <p:nvPr/>
        </p:nvSpPr>
        <p:spPr>
          <a:xfrm>
            <a:off x="13614464" y="2065196"/>
            <a:ext cx="3454822" cy="1065237"/>
          </a:xfrm>
          <a:custGeom>
            <a:avLst/>
            <a:gdLst/>
            <a:ahLst/>
            <a:cxnLst/>
            <a:rect l="l" t="t" r="r" b="b"/>
            <a:pathLst>
              <a:path w="3454822" h="1065237">
                <a:moveTo>
                  <a:pt x="0" y="0"/>
                </a:moveTo>
                <a:lnTo>
                  <a:pt x="3454822" y="0"/>
                </a:lnTo>
                <a:lnTo>
                  <a:pt x="3454822" y="1065237"/>
                </a:lnTo>
                <a:lnTo>
                  <a:pt x="0" y="1065237"/>
                </a:lnTo>
                <a:lnTo>
                  <a:pt x="0" y="0"/>
                </a:lnTo>
                <a:close/>
              </a:path>
            </a:pathLst>
          </a:custGeom>
          <a:blipFill>
            <a:blip r:embed="rId2"/>
            <a:stretch>
              <a:fillRect/>
            </a:stretch>
          </a:blipFill>
        </p:spPr>
      </p:sp>
      <p:sp>
        <p:nvSpPr>
          <p:cNvPr id="23" name="Freeform 10"/>
          <p:cNvSpPr/>
          <p:nvPr/>
        </p:nvSpPr>
        <p:spPr>
          <a:xfrm>
            <a:off x="11574474" y="27727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pic>
        <p:nvPicPr>
          <p:cNvPr id="11" name="Picture 10"/>
          <p:cNvPicPr>
            <a:picLocks noChangeAspect="1"/>
          </p:cNvPicPr>
          <p:nvPr/>
        </p:nvPicPr>
        <p:blipFill>
          <a:blip r:embed="rId11"/>
          <a:stretch>
            <a:fillRect/>
          </a:stretch>
        </p:blipFill>
        <p:spPr>
          <a:xfrm>
            <a:off x="3737087" y="-2581025"/>
            <a:ext cx="17045893" cy="14503641"/>
          </a:xfrm>
          <a:prstGeom prst="rect">
            <a:avLst/>
          </a:prstGeom>
        </p:spPr>
      </p:pic>
    </p:spTree>
    <p:extLst>
      <p:ext uri="{BB962C8B-B14F-4D97-AF65-F5344CB8AC3E}">
        <p14:creationId xmlns:p14="http://schemas.microsoft.com/office/powerpoint/2010/main" val="617160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30" name="Rounded Rectangle 29"/>
          <p:cNvSpPr/>
          <p:nvPr/>
        </p:nvSpPr>
        <p:spPr>
          <a:xfrm>
            <a:off x="190500" y="193221"/>
            <a:ext cx="17907000" cy="9932471"/>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 name="Group 38"/>
          <p:cNvGrpSpPr/>
          <p:nvPr/>
        </p:nvGrpSpPr>
        <p:grpSpPr>
          <a:xfrm>
            <a:off x="190500" y="3666922"/>
            <a:ext cx="17875933" cy="2481297"/>
            <a:chOff x="190500" y="4081914"/>
            <a:chExt cx="17832076" cy="2397244"/>
          </a:xfrm>
        </p:grpSpPr>
        <p:sp>
          <p:nvSpPr>
            <p:cNvPr id="34" name="Rounded Rectangle 33"/>
            <p:cNvSpPr/>
            <p:nvPr/>
          </p:nvSpPr>
          <p:spPr>
            <a:xfrm>
              <a:off x="190500" y="4081914"/>
              <a:ext cx="17832076" cy="2397244"/>
            </a:xfrm>
            <a:prstGeom prst="roundRect">
              <a:avLst>
                <a:gd name="adj" fmla="val 14671"/>
              </a:avLst>
            </a:prstGeom>
            <a:solidFill>
              <a:srgbClr val="FAD9CD"/>
            </a:solidFill>
            <a:ln>
              <a:solidFill>
                <a:schemeClr val="bg1"/>
              </a:solid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11836" y="4308497"/>
              <a:ext cx="17236659" cy="2170661"/>
            </a:xfrm>
            <a:prstGeom prst="rect">
              <a:avLst/>
            </a:prstGeom>
          </p:spPr>
          <p:txBody>
            <a:bodyPr wrap="square">
              <a:spAutoFit/>
            </a:bodyPr>
            <a:lstStyle/>
            <a:p>
              <a:pPr algn="just"/>
              <a:r>
                <a:rPr lang="en-GB" sz="2800" dirty="0" smtClean="0">
                  <a:latin typeface="Cambria" panose="02040503050406030204" pitchFamily="18" charset="0"/>
                  <a:ea typeface="Cambria" panose="02040503050406030204" pitchFamily="18" charset="0"/>
                </a:rPr>
                <a:t>b. </a:t>
              </a:r>
              <a:r>
                <a:rPr lang="vi-VN" sz="2800" dirty="0" smtClean="0">
                  <a:latin typeface="Cambria" panose="02040503050406030204" pitchFamily="18" charset="0"/>
                  <a:ea typeface="Cambria" panose="02040503050406030204" pitchFamily="18" charset="0"/>
                </a:rPr>
                <a:t>Mẹ </a:t>
              </a:r>
              <a:r>
                <a:rPr lang="vi-VN" sz="2800" dirty="0">
                  <a:latin typeface="Cambria" panose="02040503050406030204" pitchFamily="18" charset="0"/>
                  <a:ea typeface="Cambria" panose="02040503050406030204" pitchFamily="18" charset="0"/>
                </a:rPr>
                <a:t>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là đà ngang mắt tôi. Tôi biết là ngoại để dành những trái cây sà thấp xuống như thế cho tôi về hái</a:t>
              </a:r>
              <a:r>
                <a:rPr lang="vi-VN" sz="2800" dirty="0" smtClean="0">
                  <a:latin typeface="Cambria" panose="02040503050406030204" pitchFamily="18" charset="0"/>
                  <a:ea typeface="Cambria" panose="02040503050406030204" pitchFamily="18" charset="0"/>
                </a:rPr>
                <a:t>.</a:t>
              </a:r>
              <a:endParaRPr lang="en-GB" sz="2800" dirty="0" smtClean="0">
                <a:latin typeface="Cambria" panose="02040503050406030204" pitchFamily="18" charset="0"/>
                <a:ea typeface="Cambria" panose="02040503050406030204" pitchFamily="18" charset="0"/>
              </a:endParaRPr>
            </a:p>
            <a:p>
              <a:pPr algn="r"/>
              <a:r>
                <a:rPr lang="vi-VN" sz="2800" dirty="0" smtClean="0">
                  <a:latin typeface="Cambria" panose="02040503050406030204" pitchFamily="18" charset="0"/>
                  <a:ea typeface="Cambria" panose="02040503050406030204" pitchFamily="18" charset="0"/>
                </a:rPr>
                <a:t>(</a:t>
              </a:r>
              <a:r>
                <a:rPr lang="vi-VN" sz="2800" i="1" dirty="0">
                  <a:latin typeface="Cambria" panose="02040503050406030204" pitchFamily="18" charset="0"/>
                  <a:ea typeface="Cambria" panose="02040503050406030204" pitchFamily="18" charset="0"/>
                </a:rPr>
                <a:t>Theo</a:t>
              </a:r>
              <a:r>
                <a:rPr lang="vi-VN" sz="2800" dirty="0">
                  <a:latin typeface="Cambria" panose="02040503050406030204" pitchFamily="18" charset="0"/>
                  <a:ea typeface="Cambria" panose="02040503050406030204" pitchFamily="18" charset="0"/>
                </a:rPr>
                <a:t> Lê Văn Trường</a:t>
              </a:r>
              <a:r>
                <a:rPr lang="vi-VN" sz="2800" dirty="0" smtClean="0">
                  <a:latin typeface="Cambria" panose="02040503050406030204" pitchFamily="18" charset="0"/>
                  <a:ea typeface="Cambria" panose="02040503050406030204" pitchFamily="18" charset="0"/>
                </a:rPr>
                <a:t>)</a:t>
              </a:r>
              <a:endParaRPr lang="en-GB" sz="2800" dirty="0">
                <a:latin typeface="Cambria" panose="02040503050406030204" pitchFamily="18" charset="0"/>
                <a:ea typeface="Cambria" panose="02040503050406030204" pitchFamily="18" charset="0"/>
              </a:endParaRPr>
            </a:p>
          </p:txBody>
        </p:sp>
      </p:grpSp>
      <p:sp>
        <p:nvSpPr>
          <p:cNvPr id="36" name="Rectangle 35"/>
          <p:cNvSpPr/>
          <p:nvPr/>
        </p:nvSpPr>
        <p:spPr>
          <a:xfrm>
            <a:off x="200398" y="191852"/>
            <a:ext cx="8943602" cy="584775"/>
          </a:xfrm>
          <a:prstGeom prst="rect">
            <a:avLst/>
          </a:prstGeom>
        </p:spPr>
        <p:txBody>
          <a:bodyPr wrap="none">
            <a:spAutoFit/>
          </a:bodyPr>
          <a:lstStyle/>
          <a:p>
            <a:pPr lvl="0" algn="just"/>
            <a:r>
              <a:rPr lang="en-GB" sz="3200" b="1" dirty="0" smtClean="0">
                <a:solidFill>
                  <a:prstClr val="black"/>
                </a:solidFill>
                <a:latin typeface="Cambria" panose="02040503050406030204" pitchFamily="18" charset="0"/>
                <a:ea typeface="Cambria" panose="02040503050406030204" pitchFamily="18" charset="0"/>
              </a:rPr>
              <a:t>1. </a:t>
            </a:r>
            <a:r>
              <a:rPr lang="vi-VN" sz="3200" b="1" dirty="0" smtClean="0">
                <a:solidFill>
                  <a:prstClr val="black"/>
                </a:solidFill>
                <a:latin typeface="Cambria" panose="02040503050406030204" pitchFamily="18" charset="0"/>
                <a:ea typeface="Cambria" panose="02040503050406030204" pitchFamily="18" charset="0"/>
              </a:rPr>
              <a:t>Đọc </a:t>
            </a:r>
            <a:r>
              <a:rPr lang="vi-VN" sz="3200" b="1" dirty="0">
                <a:solidFill>
                  <a:prstClr val="black"/>
                </a:solidFill>
                <a:latin typeface="Cambria" panose="02040503050406030204" pitchFamily="18" charset="0"/>
                <a:ea typeface="Cambria" panose="02040503050406030204" pitchFamily="18" charset="0"/>
              </a:rPr>
              <a:t>các đoạn văn dưới dây và trả lời câu hỏi.</a:t>
            </a:r>
            <a:endParaRPr lang="en-GB" sz="3200" b="1" dirty="0">
              <a:solidFill>
                <a:prstClr val="black"/>
              </a:solidFill>
              <a:latin typeface="Cambria" panose="02040503050406030204" pitchFamily="18" charset="0"/>
              <a:ea typeface="Cambria" panose="02040503050406030204" pitchFamily="18" charset="0"/>
            </a:endParaRPr>
          </a:p>
        </p:txBody>
      </p:sp>
      <p:grpSp>
        <p:nvGrpSpPr>
          <p:cNvPr id="38" name="Group 37"/>
          <p:cNvGrpSpPr/>
          <p:nvPr/>
        </p:nvGrpSpPr>
        <p:grpSpPr>
          <a:xfrm>
            <a:off x="200398" y="741136"/>
            <a:ext cx="17822178" cy="2950108"/>
            <a:chOff x="200397" y="741136"/>
            <a:chExt cx="17822179" cy="2950108"/>
          </a:xfrm>
        </p:grpSpPr>
        <p:sp>
          <p:nvSpPr>
            <p:cNvPr id="32" name="Rounded Rectangle 31"/>
            <p:cNvSpPr/>
            <p:nvPr/>
          </p:nvSpPr>
          <p:spPr>
            <a:xfrm>
              <a:off x="200397" y="741136"/>
              <a:ext cx="17822179" cy="2950108"/>
            </a:xfrm>
            <a:prstGeom prst="roundRect">
              <a:avLst>
                <a:gd name="adj" fmla="val 14671"/>
              </a:avLst>
            </a:prstGeom>
            <a:solidFill>
              <a:srgbClr val="D2EEEE"/>
            </a:solidFill>
            <a:ln>
              <a:solidFill>
                <a:schemeClr val="bg1"/>
              </a:solid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12379" y="913368"/>
              <a:ext cx="17358549" cy="2677656"/>
            </a:xfrm>
            <a:prstGeom prst="rect">
              <a:avLst/>
            </a:prstGeom>
          </p:spPr>
          <p:txBody>
            <a:bodyPr wrap="square">
              <a:spAutoFit/>
            </a:bodyPr>
            <a:lstStyle/>
            <a:p>
              <a:pPr lvl="0" algn="just"/>
              <a:r>
                <a:rPr lang="en-GB" sz="2800" dirty="0" smtClean="0">
                  <a:solidFill>
                    <a:prstClr val="black"/>
                  </a:solidFill>
                  <a:latin typeface="Cambria" panose="02040503050406030204" pitchFamily="18" charset="0"/>
                  <a:ea typeface="Cambria" panose="02040503050406030204" pitchFamily="18" charset="0"/>
                </a:rPr>
                <a:t>a. </a:t>
              </a:r>
              <a:r>
                <a:rPr lang="vi-VN" sz="2800" dirty="0" smtClean="0">
                  <a:solidFill>
                    <a:prstClr val="black"/>
                  </a:solidFill>
                  <a:latin typeface="Cambria" panose="02040503050406030204" pitchFamily="18" charset="0"/>
                  <a:ea typeface="Cambria" panose="02040503050406030204" pitchFamily="18" charset="0"/>
                </a:rPr>
                <a:t>Ông </a:t>
              </a:r>
              <a:r>
                <a:rPr lang="vi-VN" sz="2800" dirty="0">
                  <a:solidFill>
                    <a:prstClr val="black"/>
                  </a:solidFill>
                  <a:latin typeface="Cambria" panose="02040503050406030204" pitchFamily="18" charset="0"/>
                  <a:ea typeface="Cambria" panose="02040503050406030204" pitchFamily="18" charset="0"/>
                </a:rPr>
                <a:t>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hộ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r>
                <a:rPr lang="vi-VN" sz="2800" dirty="0" smtClean="0">
                  <a:solidFill>
                    <a:prstClr val="black"/>
                  </a:solidFill>
                  <a:latin typeface="Cambria" panose="02040503050406030204" pitchFamily="18" charset="0"/>
                  <a:ea typeface="Cambria" panose="02040503050406030204" pitchFamily="18" charset="0"/>
                </a:rPr>
                <a:t>.</a:t>
              </a:r>
              <a:endParaRPr lang="en-GB" sz="2800" dirty="0" smtClean="0">
                <a:solidFill>
                  <a:prstClr val="black"/>
                </a:solidFill>
                <a:latin typeface="Cambria" panose="02040503050406030204" pitchFamily="18" charset="0"/>
                <a:ea typeface="Cambria" panose="02040503050406030204" pitchFamily="18" charset="0"/>
              </a:endParaRPr>
            </a:p>
            <a:p>
              <a:pPr lvl="0" algn="r"/>
              <a:r>
                <a:rPr lang="vi-VN" sz="2800" dirty="0" smtClean="0">
                  <a:solidFill>
                    <a:prstClr val="black"/>
                  </a:solidFill>
                  <a:latin typeface="Cambria" panose="02040503050406030204" pitchFamily="18" charset="0"/>
                  <a:ea typeface="Cambria" panose="02040503050406030204" pitchFamily="18" charset="0"/>
                </a:rPr>
                <a:t>(</a:t>
              </a:r>
              <a:r>
                <a:rPr lang="vi-VN" sz="2800" i="1" dirty="0">
                  <a:solidFill>
                    <a:prstClr val="black"/>
                  </a:solidFill>
                  <a:latin typeface="Cambria" panose="02040503050406030204" pitchFamily="18" charset="0"/>
                  <a:ea typeface="Cambria" panose="02040503050406030204" pitchFamily="18" charset="0"/>
                </a:rPr>
                <a:t>Theo </a:t>
              </a:r>
              <a:r>
                <a:rPr lang="vi-VN" sz="2800" dirty="0">
                  <a:solidFill>
                    <a:prstClr val="black"/>
                  </a:solidFill>
                  <a:latin typeface="Cambria" panose="02040503050406030204" pitchFamily="18" charset="0"/>
                  <a:ea typeface="Cambria" panose="02040503050406030204" pitchFamily="18" charset="0"/>
                </a:rPr>
                <a:t>Trần Nhuận Minh)</a:t>
              </a:r>
              <a:endParaRPr lang="en-GB" sz="2800" dirty="0">
                <a:solidFill>
                  <a:prstClr val="black"/>
                </a:solidFill>
                <a:latin typeface="Cambria" panose="02040503050406030204" pitchFamily="18" charset="0"/>
                <a:ea typeface="Cambria" panose="02040503050406030204" pitchFamily="18" charset="0"/>
              </a:endParaRPr>
            </a:p>
          </p:txBody>
        </p:sp>
      </p:grpSp>
      <p:grpSp>
        <p:nvGrpSpPr>
          <p:cNvPr id="41" name="Group 40"/>
          <p:cNvGrpSpPr/>
          <p:nvPr/>
        </p:nvGrpSpPr>
        <p:grpSpPr>
          <a:xfrm>
            <a:off x="180564" y="6148219"/>
            <a:ext cx="17822179" cy="2628802"/>
            <a:chOff x="200397" y="6651990"/>
            <a:chExt cx="17822179" cy="2628802"/>
          </a:xfrm>
        </p:grpSpPr>
        <p:sp>
          <p:nvSpPr>
            <p:cNvPr id="35" name="Rounded Rectangle 34"/>
            <p:cNvSpPr/>
            <p:nvPr/>
          </p:nvSpPr>
          <p:spPr>
            <a:xfrm>
              <a:off x="200397" y="6651990"/>
              <a:ext cx="17822179" cy="2628802"/>
            </a:xfrm>
            <a:prstGeom prst="roundRect">
              <a:avLst>
                <a:gd name="adj" fmla="val 14671"/>
              </a:avLst>
            </a:prstGeom>
            <a:solidFill>
              <a:srgbClr val="D6E1F1"/>
            </a:solidFill>
            <a:ln>
              <a:solidFill>
                <a:schemeClr val="bg1"/>
              </a:solid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12379" y="7026403"/>
              <a:ext cx="17358549" cy="2246769"/>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r>
                <a:rPr lang="vi-VN" sz="2800" dirty="0" smtClean="0">
                  <a:latin typeface="Cambria" panose="02040503050406030204" pitchFamily="18" charset="0"/>
                  <a:ea typeface="Cambria" panose="02040503050406030204" pitchFamily="18" charset="0"/>
                </a:rPr>
                <a:t>.</a:t>
              </a:r>
              <a:endParaRPr lang="en-GB" sz="2800" dirty="0" smtClean="0">
                <a:latin typeface="Cambria" panose="02040503050406030204" pitchFamily="18" charset="0"/>
                <a:ea typeface="Cambria" panose="02040503050406030204" pitchFamily="18" charset="0"/>
              </a:endParaRPr>
            </a:p>
            <a:p>
              <a:pPr algn="r"/>
              <a:r>
                <a:rPr lang="vi-VN" sz="2800" dirty="0" smtClean="0">
                  <a:latin typeface="Cambria" panose="02040503050406030204" pitchFamily="18" charset="0"/>
                  <a:ea typeface="Cambria" panose="02040503050406030204" pitchFamily="18" charset="0"/>
                </a:rPr>
                <a:t>(</a:t>
              </a:r>
              <a:r>
                <a:rPr lang="vi-VN" sz="2800" i="1" dirty="0">
                  <a:latin typeface="Cambria" panose="02040503050406030204" pitchFamily="18" charset="0"/>
                  <a:ea typeface="Cambria" panose="02040503050406030204" pitchFamily="18" charset="0"/>
                </a:rPr>
                <a:t>Theo</a:t>
              </a:r>
              <a:r>
                <a:rPr lang="vi-VN" sz="2800" dirty="0">
                  <a:latin typeface="Cambria" panose="02040503050406030204" pitchFamily="18" charset="0"/>
                  <a:ea typeface="Cambria" panose="02040503050406030204" pitchFamily="18" charset="0"/>
                </a:rPr>
                <a:t> Bùi Hiển</a:t>
              </a:r>
              <a:r>
                <a:rPr lang="vi-VN" sz="2800" dirty="0" smtClean="0">
                  <a:latin typeface="Cambria" panose="02040503050406030204" pitchFamily="18" charset="0"/>
                  <a:ea typeface="Cambria" panose="02040503050406030204" pitchFamily="18" charset="0"/>
                </a:rPr>
                <a:t>)</a:t>
              </a:r>
              <a:endParaRPr lang="en-GB" sz="2800" dirty="0">
                <a:latin typeface="Cambria" panose="02040503050406030204" pitchFamily="18" charset="0"/>
                <a:ea typeface="Cambria" panose="02040503050406030204" pitchFamily="18" charset="0"/>
              </a:endParaRPr>
            </a:p>
          </p:txBody>
        </p:sp>
      </p:grpSp>
      <p:sp>
        <p:nvSpPr>
          <p:cNvPr id="2" name="Rectangle 1"/>
          <p:cNvSpPr/>
          <p:nvPr/>
        </p:nvSpPr>
        <p:spPr>
          <a:xfrm>
            <a:off x="2057400" y="8846988"/>
            <a:ext cx="14173200" cy="1292662"/>
          </a:xfrm>
          <a:prstGeom prst="rect">
            <a:avLst/>
          </a:prstGeom>
        </p:spPr>
        <p:txBody>
          <a:bodyPr wrap="square">
            <a:spAutoFit/>
          </a:bodyPr>
          <a:lstStyle/>
          <a:p>
            <a:pPr algn="just"/>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Người</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được</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tả</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trong</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mỗi</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đoạn</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văn</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là</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ai</a:t>
            </a:r>
            <a:r>
              <a:rPr lang="en-GB" sz="2600" b="1" i="1" dirty="0">
                <a:solidFill>
                  <a:srgbClr val="0070C0"/>
                </a:solidFill>
                <a:latin typeface="Cambria" panose="02040503050406030204" pitchFamily="18" charset="0"/>
                <a:ea typeface="Cambria" panose="02040503050406030204" pitchFamily="18" charset="0"/>
              </a:rPr>
              <a:t>?</a:t>
            </a:r>
          </a:p>
          <a:p>
            <a:pPr algn="just"/>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Những</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từ</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ngữ</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nào</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làm</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nổi</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bật</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đặc</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điểm</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ngoại</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hình</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hoặc</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hoạt</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động</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của</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người</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đó</a:t>
            </a:r>
            <a:r>
              <a:rPr lang="en-GB" sz="2600" b="1" i="1" dirty="0">
                <a:solidFill>
                  <a:srgbClr val="0070C0"/>
                </a:solidFill>
                <a:latin typeface="Cambria" panose="02040503050406030204" pitchFamily="18" charset="0"/>
                <a:ea typeface="Cambria" panose="02040503050406030204" pitchFamily="18" charset="0"/>
              </a:rPr>
              <a:t>?</a:t>
            </a:r>
          </a:p>
          <a:p>
            <a:pPr algn="just"/>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Trong</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mỗi</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đoạn</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văn</a:t>
            </a:r>
            <a:r>
              <a:rPr lang="en-GB" sz="2600" b="1" i="1" dirty="0">
                <a:solidFill>
                  <a:srgbClr val="0070C0"/>
                </a:solidFill>
                <a:latin typeface="Cambria" panose="02040503050406030204" pitchFamily="18" charset="0"/>
                <a:ea typeface="Cambria" panose="02040503050406030204" pitchFamily="18" charset="0"/>
              </a:rPr>
              <a:t>, chi </a:t>
            </a:r>
            <a:r>
              <a:rPr lang="en-GB" sz="2600" b="1" i="1" dirty="0" err="1">
                <a:solidFill>
                  <a:srgbClr val="0070C0"/>
                </a:solidFill>
                <a:latin typeface="Cambria" panose="02040503050406030204" pitchFamily="18" charset="0"/>
                <a:ea typeface="Cambria" panose="02040503050406030204" pitchFamily="18" charset="0"/>
              </a:rPr>
              <a:t>tiết</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nào</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gây</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ấn</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tượng</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với</a:t>
            </a:r>
            <a:r>
              <a:rPr lang="en-GB" sz="2600" b="1" i="1" dirty="0">
                <a:solidFill>
                  <a:srgbClr val="0070C0"/>
                </a:solidFill>
                <a:latin typeface="Cambria" panose="02040503050406030204" pitchFamily="18" charset="0"/>
                <a:ea typeface="Cambria" panose="02040503050406030204" pitchFamily="18" charset="0"/>
              </a:rPr>
              <a:t> </a:t>
            </a:r>
            <a:r>
              <a:rPr lang="en-GB" sz="2600" b="1" i="1" dirty="0" err="1">
                <a:solidFill>
                  <a:srgbClr val="0070C0"/>
                </a:solidFill>
                <a:latin typeface="Cambria" panose="02040503050406030204" pitchFamily="18" charset="0"/>
                <a:ea typeface="Cambria" panose="02040503050406030204" pitchFamily="18" charset="0"/>
              </a:rPr>
              <a:t>em</a:t>
            </a:r>
            <a:r>
              <a:rPr lang="en-GB" sz="2600" b="1" i="1" dirty="0">
                <a:solidFill>
                  <a:srgbClr val="0070C0"/>
                </a:solidFill>
                <a:latin typeface="Cambria" panose="02040503050406030204" pitchFamily="18" charset="0"/>
                <a:ea typeface="Cambria" panose="02040503050406030204" pitchFamily="18" charset="0"/>
              </a:rPr>
              <a:t>?</a:t>
            </a:r>
            <a:endParaRPr lang="en-GB" sz="2600" b="1" i="1" dirty="0">
              <a:solidFill>
                <a:srgbClr val="0070C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6268306" y="1450229"/>
            <a:ext cx="3454822" cy="1065237"/>
          </a:xfrm>
          <a:custGeom>
            <a:avLst/>
            <a:gdLst/>
            <a:ahLst/>
            <a:cxnLst/>
            <a:rect l="l" t="t" r="r" b="b"/>
            <a:pathLst>
              <a:path w="3454822" h="1065237">
                <a:moveTo>
                  <a:pt x="0" y="0"/>
                </a:moveTo>
                <a:lnTo>
                  <a:pt x="3454822" y="0"/>
                </a:lnTo>
                <a:lnTo>
                  <a:pt x="3454822" y="1065237"/>
                </a:lnTo>
                <a:lnTo>
                  <a:pt x="0" y="1065237"/>
                </a:lnTo>
                <a:lnTo>
                  <a:pt x="0" y="0"/>
                </a:lnTo>
                <a:close/>
              </a:path>
            </a:pathLst>
          </a:custGeom>
          <a:blipFill>
            <a:blip r:embed="rId2"/>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3"/>
            <a:stretch>
              <a:fillRect/>
            </a:stretch>
          </a:blipFill>
        </p:spPr>
      </p:sp>
      <p:sp>
        <p:nvSpPr>
          <p:cNvPr id="4" name="Freeform 4"/>
          <p:cNvSpPr/>
          <p:nvPr/>
        </p:nvSpPr>
        <p:spPr>
          <a:xfrm>
            <a:off x="-4106776" y="455352"/>
            <a:ext cx="10270952" cy="8229600"/>
          </a:xfrm>
          <a:custGeom>
            <a:avLst/>
            <a:gdLst/>
            <a:ahLst/>
            <a:cxnLst/>
            <a:rect l="l" t="t" r="r" b="b"/>
            <a:pathLst>
              <a:path w="10270952" h="8229600">
                <a:moveTo>
                  <a:pt x="0" y="0"/>
                </a:moveTo>
                <a:lnTo>
                  <a:pt x="10270952" y="0"/>
                </a:lnTo>
                <a:lnTo>
                  <a:pt x="10270952" y="8229600"/>
                </a:lnTo>
                <a:lnTo>
                  <a:pt x="0" y="8229600"/>
                </a:lnTo>
                <a:lnTo>
                  <a:pt x="0" y="0"/>
                </a:lnTo>
                <a:close/>
              </a:path>
            </a:pathLst>
          </a:custGeom>
          <a:blipFill>
            <a:blip r:embed="rId4"/>
            <a:stretch>
              <a:fillRect/>
            </a:stretch>
          </a:blipFill>
        </p:spPr>
      </p:sp>
      <p:sp>
        <p:nvSpPr>
          <p:cNvPr id="5" name="Freeform 5"/>
          <p:cNvSpPr/>
          <p:nvPr/>
        </p:nvSpPr>
        <p:spPr>
          <a:xfrm>
            <a:off x="-1579278" y="7635284"/>
            <a:ext cx="10556671" cy="1869410"/>
          </a:xfrm>
          <a:custGeom>
            <a:avLst/>
            <a:gdLst/>
            <a:ahLst/>
            <a:cxnLst/>
            <a:rect l="l" t="t" r="r" b="b"/>
            <a:pathLst>
              <a:path w="10556671" h="1869410">
                <a:moveTo>
                  <a:pt x="0" y="0"/>
                </a:moveTo>
                <a:lnTo>
                  <a:pt x="10556671" y="0"/>
                </a:lnTo>
                <a:lnTo>
                  <a:pt x="10556671" y="1869411"/>
                </a:lnTo>
                <a:lnTo>
                  <a:pt x="0" y="1869411"/>
                </a:lnTo>
                <a:lnTo>
                  <a:pt x="0" y="0"/>
                </a:lnTo>
                <a:close/>
              </a:path>
            </a:pathLst>
          </a:custGeom>
          <a:blipFill>
            <a:blip r:embed="rId3"/>
            <a:stretch>
              <a:fillRect/>
            </a:stretch>
          </a:blipFill>
        </p:spPr>
      </p:sp>
      <p:sp>
        <p:nvSpPr>
          <p:cNvPr id="6" name="Freeform 6"/>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5">
              <a:extLst>
                <a:ext uri="{96DAC541-7B7A-43D3-8B79-37D633B846F1}">
                  <asvg:svgBlip xmlns:asvg="http://schemas.microsoft.com/office/drawing/2016/SVG/main" xmlns="" r:embed="rId6"/>
                </a:ext>
              </a:extLst>
            </a:blip>
            <a:stretch>
              <a:fillRect l="-10166" t="-122025" r="-7258"/>
            </a:stretch>
          </a:blipFill>
        </p:spPr>
      </p:sp>
      <p:sp>
        <p:nvSpPr>
          <p:cNvPr id="8" name="Freeform 8"/>
          <p:cNvSpPr/>
          <p:nvPr/>
        </p:nvSpPr>
        <p:spPr>
          <a:xfrm>
            <a:off x="15609964" y="82247"/>
            <a:ext cx="2385753" cy="1093108"/>
          </a:xfrm>
          <a:custGeom>
            <a:avLst/>
            <a:gdLst/>
            <a:ahLst/>
            <a:cxnLst/>
            <a:rect l="l" t="t" r="r" b="b"/>
            <a:pathLst>
              <a:path w="2385753" h="1093108">
                <a:moveTo>
                  <a:pt x="0" y="0"/>
                </a:moveTo>
                <a:lnTo>
                  <a:pt x="2385753" y="0"/>
                </a:lnTo>
                <a:lnTo>
                  <a:pt x="2385753" y="1093109"/>
                </a:lnTo>
                <a:lnTo>
                  <a:pt x="0" y="1093109"/>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sp>
      <p:sp>
        <p:nvSpPr>
          <p:cNvPr id="10" name="Freeform 10"/>
          <p:cNvSpPr/>
          <p:nvPr/>
        </p:nvSpPr>
        <p:spPr>
          <a:xfrm>
            <a:off x="4373894" y="482146"/>
            <a:ext cx="1512958" cy="693210"/>
          </a:xfrm>
          <a:custGeom>
            <a:avLst/>
            <a:gdLst/>
            <a:ahLst/>
            <a:cxnLst/>
            <a:rect l="l" t="t" r="r" b="b"/>
            <a:pathLst>
              <a:path w="1512958" h="693210">
                <a:moveTo>
                  <a:pt x="0" y="0"/>
                </a:moveTo>
                <a:lnTo>
                  <a:pt x="1512958" y="0"/>
                </a:lnTo>
                <a:lnTo>
                  <a:pt x="1512958" y="693210"/>
                </a:lnTo>
                <a:lnTo>
                  <a:pt x="0" y="693210"/>
                </a:lnTo>
                <a:lnTo>
                  <a:pt x="0" y="0"/>
                </a:lnTo>
                <a:close/>
              </a:path>
            </a:pathLst>
          </a:custGeom>
          <a:blipFill>
            <a:blip r:embed="rId7">
              <a:extLst>
                <a:ext uri="{96DAC541-7B7A-43D3-8B79-37D633B846F1}">
                  <asvg:svgBlip xmlns:asvg="http://schemas.microsoft.com/office/drawing/2016/SVG/main" xmlns="" r:embed="rId9"/>
                </a:ext>
              </a:extLst>
            </a:blip>
            <a:stretch>
              <a:fillRect/>
            </a:stretch>
          </a:blipFill>
        </p:spPr>
      </p:sp>
      <p:sp>
        <p:nvSpPr>
          <p:cNvPr id="27" name="Freeform 27"/>
          <p:cNvSpPr/>
          <p:nvPr/>
        </p:nvSpPr>
        <p:spPr>
          <a:xfrm>
            <a:off x="8288754" y="8571400"/>
            <a:ext cx="3482955" cy="2370198"/>
          </a:xfrm>
          <a:custGeom>
            <a:avLst/>
            <a:gdLst/>
            <a:ahLst/>
            <a:cxnLst/>
            <a:rect l="l" t="t" r="r" b="b"/>
            <a:pathLst>
              <a:path w="3482955" h="2370198">
                <a:moveTo>
                  <a:pt x="0" y="0"/>
                </a:moveTo>
                <a:lnTo>
                  <a:pt x="3482955" y="0"/>
                </a:lnTo>
                <a:lnTo>
                  <a:pt x="3482955" y="2370198"/>
                </a:lnTo>
                <a:lnTo>
                  <a:pt x="0" y="2370198"/>
                </a:lnTo>
                <a:lnTo>
                  <a:pt x="0" y="0"/>
                </a:lnTo>
                <a:close/>
              </a:path>
            </a:pathLst>
          </a:custGeom>
          <a:blipFill>
            <a:blip r:embed="rId10"/>
            <a:stretch>
              <a:fillRect/>
            </a:stretch>
          </a:blipFill>
        </p:spPr>
      </p:sp>
      <p:sp>
        <p:nvSpPr>
          <p:cNvPr id="28" name="Freeform 28"/>
          <p:cNvSpPr/>
          <p:nvPr/>
        </p:nvSpPr>
        <p:spPr>
          <a:xfrm>
            <a:off x="4667270" y="7927973"/>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10"/>
            <a:stretch>
              <a:fillRect/>
            </a:stretch>
          </a:blipFill>
        </p:spPr>
      </p:sp>
      <p:sp>
        <p:nvSpPr>
          <p:cNvPr id="29" name="Freeform 29"/>
          <p:cNvSpPr/>
          <p:nvPr/>
        </p:nvSpPr>
        <p:spPr>
          <a:xfrm>
            <a:off x="-500987" y="7466828"/>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1"/>
            <a:stretch>
              <a:fillRect/>
            </a:stretch>
          </a:blipFill>
        </p:spPr>
      </p:sp>
      <p:grpSp>
        <p:nvGrpSpPr>
          <p:cNvPr id="30" name="Group 29"/>
          <p:cNvGrpSpPr/>
          <p:nvPr/>
        </p:nvGrpSpPr>
        <p:grpSpPr>
          <a:xfrm>
            <a:off x="767762" y="2644127"/>
            <a:ext cx="17066852" cy="6684252"/>
            <a:chOff x="687748" y="2900689"/>
            <a:chExt cx="10410245" cy="5468766"/>
          </a:xfrm>
        </p:grpSpPr>
        <p:grpSp>
          <p:nvGrpSpPr>
            <p:cNvPr id="11" name="Group 11"/>
            <p:cNvGrpSpPr/>
            <p:nvPr/>
          </p:nvGrpSpPr>
          <p:grpSpPr>
            <a:xfrm>
              <a:off x="986960" y="3291100"/>
              <a:ext cx="10111033" cy="5078355"/>
              <a:chOff x="0" y="0"/>
              <a:chExt cx="2649037" cy="1330502"/>
            </a:xfrm>
          </p:grpSpPr>
          <p:sp>
            <p:nvSpPr>
              <p:cNvPr id="12" name="Freeform 12"/>
              <p:cNvSpPr/>
              <p:nvPr/>
            </p:nvSpPr>
            <p:spPr>
              <a:xfrm>
                <a:off x="0" y="0"/>
                <a:ext cx="2649037" cy="1330502"/>
              </a:xfrm>
              <a:custGeom>
                <a:avLst/>
                <a:gdLst/>
                <a:ahLst/>
                <a:cxnLst/>
                <a:rect l="l" t="t" r="r" b="b"/>
                <a:pathLst>
                  <a:path w="2649037" h="1330502">
                    <a:moveTo>
                      <a:pt x="50536" y="0"/>
                    </a:moveTo>
                    <a:lnTo>
                      <a:pt x="2598502" y="0"/>
                    </a:lnTo>
                    <a:cubicBezTo>
                      <a:pt x="2611905" y="0"/>
                      <a:pt x="2624758" y="5324"/>
                      <a:pt x="2634236" y="14802"/>
                    </a:cubicBezTo>
                    <a:cubicBezTo>
                      <a:pt x="2643713" y="24279"/>
                      <a:pt x="2649037" y="37133"/>
                      <a:pt x="2649037" y="50536"/>
                    </a:cubicBezTo>
                    <a:lnTo>
                      <a:pt x="2649037" y="1279967"/>
                    </a:lnTo>
                    <a:cubicBezTo>
                      <a:pt x="2649037" y="1307877"/>
                      <a:pt x="2626412" y="1330502"/>
                      <a:pt x="2598502" y="1330502"/>
                    </a:cubicBezTo>
                    <a:lnTo>
                      <a:pt x="50536" y="1330502"/>
                    </a:lnTo>
                    <a:cubicBezTo>
                      <a:pt x="37133" y="1330502"/>
                      <a:pt x="24279" y="1325178"/>
                      <a:pt x="14802" y="1315701"/>
                    </a:cubicBezTo>
                    <a:cubicBezTo>
                      <a:pt x="5324" y="1306223"/>
                      <a:pt x="0" y="1293369"/>
                      <a:pt x="0" y="1279967"/>
                    </a:cubicBezTo>
                    <a:lnTo>
                      <a:pt x="0" y="50536"/>
                    </a:lnTo>
                    <a:cubicBezTo>
                      <a:pt x="0" y="22626"/>
                      <a:pt x="22626" y="0"/>
                      <a:pt x="50536" y="0"/>
                    </a:cubicBezTo>
                    <a:close/>
                  </a:path>
                </a:pathLst>
              </a:custGeom>
              <a:solidFill>
                <a:srgbClr val="5E9BC9"/>
              </a:solidFill>
              <a:ln cap="rnd">
                <a:noFill/>
                <a:prstDash val="solid"/>
                <a:round/>
              </a:ln>
            </p:spPr>
          </p:sp>
          <p:sp>
            <p:nvSpPr>
              <p:cNvPr id="13" name="TextBox 13"/>
              <p:cNvSpPr txBox="1"/>
              <p:nvPr/>
            </p:nvSpPr>
            <p:spPr>
              <a:xfrm>
                <a:off x="0" y="-38100"/>
                <a:ext cx="2649037" cy="1368602"/>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687748" y="2900689"/>
              <a:ext cx="10270807" cy="5223778"/>
              <a:chOff x="0" y="-38100"/>
              <a:chExt cx="2690897" cy="1368602"/>
            </a:xfrm>
          </p:grpSpPr>
          <p:sp>
            <p:nvSpPr>
              <p:cNvPr id="15" name="Freeform 15"/>
              <p:cNvSpPr/>
              <p:nvPr/>
            </p:nvSpPr>
            <p:spPr>
              <a:xfrm>
                <a:off x="0" y="0"/>
                <a:ext cx="2690897" cy="1330502"/>
              </a:xfrm>
              <a:custGeom>
                <a:avLst/>
                <a:gdLst/>
                <a:ahLst/>
                <a:cxnLst/>
                <a:rect l="l" t="t" r="r" b="b"/>
                <a:pathLst>
                  <a:path w="2657089" h="1330502">
                    <a:moveTo>
                      <a:pt x="50382" y="0"/>
                    </a:moveTo>
                    <a:lnTo>
                      <a:pt x="2606707" y="0"/>
                    </a:lnTo>
                    <a:cubicBezTo>
                      <a:pt x="2634532" y="0"/>
                      <a:pt x="2657089" y="22557"/>
                      <a:pt x="2657089" y="50382"/>
                    </a:cubicBezTo>
                    <a:lnTo>
                      <a:pt x="2657089" y="1280120"/>
                    </a:lnTo>
                    <a:cubicBezTo>
                      <a:pt x="2657089" y="1307945"/>
                      <a:pt x="2634532" y="1330502"/>
                      <a:pt x="2606707" y="1330502"/>
                    </a:cubicBezTo>
                    <a:lnTo>
                      <a:pt x="50382" y="1330502"/>
                    </a:lnTo>
                    <a:cubicBezTo>
                      <a:pt x="22557" y="1330502"/>
                      <a:pt x="0" y="1307945"/>
                      <a:pt x="0" y="1280120"/>
                    </a:cubicBezTo>
                    <a:lnTo>
                      <a:pt x="0" y="50382"/>
                    </a:lnTo>
                    <a:cubicBezTo>
                      <a:pt x="0" y="22557"/>
                      <a:pt x="22557" y="0"/>
                      <a:pt x="50382" y="0"/>
                    </a:cubicBezTo>
                    <a:close/>
                  </a:path>
                </a:pathLst>
              </a:custGeom>
              <a:solidFill>
                <a:srgbClr val="FFFFFF"/>
              </a:solidFill>
              <a:ln cap="rnd">
                <a:noFill/>
                <a:prstDash val="solid"/>
                <a:round/>
              </a:ln>
            </p:spPr>
          </p:sp>
          <p:sp>
            <p:nvSpPr>
              <p:cNvPr id="16" name="TextBox 16"/>
              <p:cNvSpPr txBox="1"/>
              <p:nvPr/>
            </p:nvSpPr>
            <p:spPr>
              <a:xfrm>
                <a:off x="0" y="-38100"/>
                <a:ext cx="2657089" cy="1368602"/>
              </a:xfrm>
              <a:prstGeom prst="rect">
                <a:avLst/>
              </a:prstGeom>
            </p:spPr>
            <p:txBody>
              <a:bodyPr lIns="50800" tIns="50800" rIns="50800" bIns="50800" rtlCol="0" anchor="ctr"/>
              <a:lstStyle/>
              <a:p>
                <a:pPr algn="ctr">
                  <a:lnSpc>
                    <a:spcPts val="2659"/>
                  </a:lnSpc>
                  <a:spcBef>
                    <a:spcPct val="0"/>
                  </a:spcBef>
                </a:pPr>
                <a:endParaRPr/>
              </a:p>
            </p:txBody>
          </p:sp>
        </p:grpSp>
      </p:grpSp>
      <p:sp>
        <p:nvSpPr>
          <p:cNvPr id="31" name="Rectangle 30"/>
          <p:cNvSpPr/>
          <p:nvPr/>
        </p:nvSpPr>
        <p:spPr>
          <a:xfrm>
            <a:off x="1052160" y="3036455"/>
            <a:ext cx="16136162" cy="5909310"/>
          </a:xfrm>
          <a:prstGeom prst="rect">
            <a:avLst/>
          </a:prstGeom>
        </p:spPr>
        <p:txBody>
          <a:bodyPr wrap="square">
            <a:spAutoFit/>
          </a:bodyPr>
          <a:lstStyle/>
          <a:p>
            <a:pPr algn="just"/>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Thảo</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luận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nhóm</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bốn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đọc</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các</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đoạn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văn</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và</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trả</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lời</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các</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câu</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hỏi</a:t>
            </a:r>
            <a:r>
              <a:rPr lang="en-GB" sz="5400" dirty="0" smtClean="0">
                <a:latin typeface="Cambria" panose="02040503050406030204" pitchFamily="18" charset="0"/>
                <a:ea typeface="Cambria" panose="02040503050406030204" pitchFamily="18" charset="0"/>
              </a:rPr>
              <a:t> </a:t>
            </a:r>
            <a:r>
              <a:rPr lang="en-GB" sz="5400" dirty="0" err="1" smtClean="0">
                <a:latin typeface="Cambria" panose="02040503050406030204" pitchFamily="18" charset="0"/>
                <a:ea typeface="Cambria" panose="02040503050406030204" pitchFamily="18" charset="0"/>
              </a:rPr>
              <a:t>sau</a:t>
            </a:r>
            <a:r>
              <a:rPr lang="en-GB" sz="5400" dirty="0" smtClean="0">
                <a:latin typeface="Cambria" panose="02040503050406030204" pitchFamily="18" charset="0"/>
                <a:ea typeface="Cambria" panose="02040503050406030204" pitchFamily="18" charset="0"/>
              </a:rPr>
              <a:t>:</a:t>
            </a:r>
          </a:p>
          <a:p>
            <a:pPr algn="just"/>
            <a:r>
              <a:rPr lang="en-GB" sz="5400" i="1" dirty="0" smtClean="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Người</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được</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tả</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trong</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mỗi</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đoạn</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văn</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là</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ai</a:t>
            </a:r>
            <a:r>
              <a:rPr lang="en-GB" sz="5400" i="1" dirty="0" smtClean="0">
                <a:latin typeface="Cambria" panose="02040503050406030204" pitchFamily="18" charset="0"/>
                <a:ea typeface="Cambria" panose="02040503050406030204" pitchFamily="18" charset="0"/>
              </a:rPr>
              <a:t>?</a:t>
            </a:r>
          </a:p>
          <a:p>
            <a:pPr algn="just"/>
            <a:r>
              <a:rPr lang="en-GB" sz="5400" i="1" dirty="0">
                <a:latin typeface="Cambria" panose="02040503050406030204" pitchFamily="18" charset="0"/>
                <a:ea typeface="Cambria" panose="02040503050406030204" pitchFamily="18" charset="0"/>
              </a:rPr>
              <a:t>+</a:t>
            </a:r>
            <a:r>
              <a:rPr lang="en-GB" sz="5400" i="1" dirty="0" smtClean="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Những</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từ</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ngữ</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nào</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làm</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nổi</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bật</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đặc</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điểm</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ngoại</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hình</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hoặc</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hoạt</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động</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của</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người</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đó</a:t>
            </a:r>
            <a:r>
              <a:rPr lang="en-GB" sz="5400" i="1" dirty="0" smtClean="0">
                <a:latin typeface="Cambria" panose="02040503050406030204" pitchFamily="18" charset="0"/>
                <a:ea typeface="Cambria" panose="02040503050406030204" pitchFamily="18" charset="0"/>
              </a:rPr>
              <a:t>?</a:t>
            </a:r>
          </a:p>
          <a:p>
            <a:pPr algn="just"/>
            <a:r>
              <a:rPr lang="en-GB" sz="5400" i="1" dirty="0">
                <a:latin typeface="Cambria" panose="02040503050406030204" pitchFamily="18" charset="0"/>
                <a:ea typeface="Cambria" panose="02040503050406030204" pitchFamily="18" charset="0"/>
              </a:rPr>
              <a:t>+</a:t>
            </a:r>
            <a:r>
              <a:rPr lang="en-GB" sz="5400" i="1" dirty="0" smtClean="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Trong</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mỗi</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đoạn</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văn</a:t>
            </a:r>
            <a:r>
              <a:rPr lang="en-GB" sz="5400" i="1" dirty="0">
                <a:latin typeface="Cambria" panose="02040503050406030204" pitchFamily="18" charset="0"/>
                <a:ea typeface="Cambria" panose="02040503050406030204" pitchFamily="18" charset="0"/>
              </a:rPr>
              <a:t>, chi </a:t>
            </a:r>
            <a:r>
              <a:rPr lang="en-GB" sz="5400" i="1" dirty="0" err="1">
                <a:latin typeface="Cambria" panose="02040503050406030204" pitchFamily="18" charset="0"/>
                <a:ea typeface="Cambria" panose="02040503050406030204" pitchFamily="18" charset="0"/>
              </a:rPr>
              <a:t>tiết</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nào</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gây</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ấn</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tượng</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với</a:t>
            </a:r>
            <a:r>
              <a:rPr lang="en-GB" sz="5400" i="1" dirty="0">
                <a:latin typeface="Cambria" panose="02040503050406030204" pitchFamily="18" charset="0"/>
                <a:ea typeface="Cambria" panose="02040503050406030204" pitchFamily="18" charset="0"/>
              </a:rPr>
              <a:t> </a:t>
            </a:r>
            <a:r>
              <a:rPr lang="en-GB" sz="5400" i="1" dirty="0" err="1">
                <a:latin typeface="Cambria" panose="02040503050406030204" pitchFamily="18" charset="0"/>
                <a:ea typeface="Cambria" panose="02040503050406030204" pitchFamily="18" charset="0"/>
              </a:rPr>
              <a:t>em</a:t>
            </a:r>
            <a:r>
              <a:rPr lang="en-GB" sz="5400" i="1" dirty="0" smtClean="0">
                <a:latin typeface="Cambria" panose="02040503050406030204" pitchFamily="18" charset="0"/>
                <a:ea typeface="Cambria" panose="02040503050406030204" pitchFamily="18" charset="0"/>
              </a:rPr>
              <a:t>?</a:t>
            </a:r>
            <a:endParaRPr lang="en-GB" sz="5400" i="1" dirty="0">
              <a:latin typeface="Cambria" panose="02040503050406030204" pitchFamily="18" charset="0"/>
              <a:ea typeface="Cambria" panose="02040503050406030204" pitchFamily="18" charset="0"/>
            </a:endParaRPr>
          </a:p>
        </p:txBody>
      </p:sp>
      <p:pic>
        <p:nvPicPr>
          <p:cNvPr id="35" name="Picture 34"/>
          <p:cNvPicPr>
            <a:picLocks noChangeAspect="1"/>
          </p:cNvPicPr>
          <p:nvPr/>
        </p:nvPicPr>
        <p:blipFill>
          <a:blip r:embed="rId12"/>
          <a:stretch>
            <a:fillRect/>
          </a:stretch>
        </p:blipFill>
        <p:spPr>
          <a:xfrm>
            <a:off x="3355859" y="-1165514"/>
            <a:ext cx="12912447" cy="5560034"/>
          </a:xfrm>
          <a:prstGeom prst="rect">
            <a:avLst/>
          </a:prstGeom>
        </p:spPr>
      </p:pic>
    </p:spTree>
    <p:extLst>
      <p:ext uri="{BB962C8B-B14F-4D97-AF65-F5344CB8AC3E}">
        <p14:creationId xmlns:p14="http://schemas.microsoft.com/office/powerpoint/2010/main" val="703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24" name="Freeform 2"/>
          <p:cNvSpPr/>
          <p:nvPr/>
        </p:nvSpPr>
        <p:spPr>
          <a:xfrm>
            <a:off x="15884873" y="3605559"/>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2" name="Freeform 2"/>
          <p:cNvSpPr/>
          <p:nvPr/>
        </p:nvSpPr>
        <p:spPr>
          <a:xfrm>
            <a:off x="8767791" y="5479266"/>
            <a:ext cx="3454822" cy="1065237"/>
          </a:xfrm>
          <a:custGeom>
            <a:avLst/>
            <a:gdLst/>
            <a:ahLst/>
            <a:cxnLst/>
            <a:rect l="l" t="t" r="r" b="b"/>
            <a:pathLst>
              <a:path w="3454822" h="1065237">
                <a:moveTo>
                  <a:pt x="0" y="0"/>
                </a:moveTo>
                <a:lnTo>
                  <a:pt x="3454822" y="0"/>
                </a:lnTo>
                <a:lnTo>
                  <a:pt x="3454822" y="1065236"/>
                </a:lnTo>
                <a:lnTo>
                  <a:pt x="0" y="1065236"/>
                </a:lnTo>
                <a:lnTo>
                  <a:pt x="0" y="0"/>
                </a:lnTo>
                <a:close/>
              </a:path>
            </a:pathLst>
          </a:custGeom>
          <a:blipFill>
            <a:blip r:embed="rId2"/>
            <a:stretch>
              <a:fillRect/>
            </a:stretch>
          </a:blipFill>
        </p:spPr>
      </p:sp>
      <p:sp>
        <p:nvSpPr>
          <p:cNvPr id="3" name="Freeform 3"/>
          <p:cNvSpPr/>
          <p:nvPr/>
        </p:nvSpPr>
        <p:spPr>
          <a:xfrm>
            <a:off x="8118736" y="7424224"/>
            <a:ext cx="11748542" cy="2080471"/>
          </a:xfrm>
          <a:custGeom>
            <a:avLst/>
            <a:gdLst/>
            <a:ahLst/>
            <a:cxnLst/>
            <a:rect l="l" t="t" r="r" b="b"/>
            <a:pathLst>
              <a:path w="11748542" h="2080471">
                <a:moveTo>
                  <a:pt x="0" y="0"/>
                </a:moveTo>
                <a:lnTo>
                  <a:pt x="11748542" y="0"/>
                </a:lnTo>
                <a:lnTo>
                  <a:pt x="11748542" y="2080471"/>
                </a:lnTo>
                <a:lnTo>
                  <a:pt x="0" y="2080471"/>
                </a:lnTo>
                <a:lnTo>
                  <a:pt x="0" y="0"/>
                </a:lnTo>
                <a:close/>
              </a:path>
            </a:pathLst>
          </a:custGeom>
          <a:blipFill>
            <a:blip r:embed="rId3"/>
            <a:stretch>
              <a:fillRect/>
            </a:stretch>
          </a:blipFill>
        </p:spPr>
      </p:sp>
      <p:sp>
        <p:nvSpPr>
          <p:cNvPr id="5" name="Freeform 5"/>
          <p:cNvSpPr/>
          <p:nvPr/>
        </p:nvSpPr>
        <p:spPr>
          <a:xfrm>
            <a:off x="-1579278" y="7635284"/>
            <a:ext cx="10556671" cy="1869410"/>
          </a:xfrm>
          <a:custGeom>
            <a:avLst/>
            <a:gdLst/>
            <a:ahLst/>
            <a:cxnLst/>
            <a:rect l="l" t="t" r="r" b="b"/>
            <a:pathLst>
              <a:path w="10556671" h="1869410">
                <a:moveTo>
                  <a:pt x="0" y="0"/>
                </a:moveTo>
                <a:lnTo>
                  <a:pt x="10556671" y="0"/>
                </a:lnTo>
                <a:lnTo>
                  <a:pt x="10556671" y="1869411"/>
                </a:lnTo>
                <a:lnTo>
                  <a:pt x="0" y="1869411"/>
                </a:lnTo>
                <a:lnTo>
                  <a:pt x="0" y="0"/>
                </a:lnTo>
                <a:close/>
              </a:path>
            </a:pathLst>
          </a:custGeom>
          <a:blipFill>
            <a:blip r:embed="rId3"/>
            <a:stretch>
              <a:fillRect/>
            </a:stretch>
          </a:blipFill>
        </p:spPr>
      </p:sp>
      <p:sp>
        <p:nvSpPr>
          <p:cNvPr id="6" name="Freeform 6"/>
          <p:cNvSpPr/>
          <p:nvPr/>
        </p:nvSpPr>
        <p:spPr>
          <a:xfrm flipV="1">
            <a:off x="0" y="8939485"/>
            <a:ext cx="18288000" cy="2866481"/>
          </a:xfrm>
          <a:custGeom>
            <a:avLst/>
            <a:gdLst/>
            <a:ahLst/>
            <a:cxnLst/>
            <a:rect l="l" t="t" r="r" b="b"/>
            <a:pathLst>
              <a:path w="18288000" h="2866481">
                <a:moveTo>
                  <a:pt x="0" y="2866480"/>
                </a:moveTo>
                <a:lnTo>
                  <a:pt x="18288000" y="2866480"/>
                </a:lnTo>
                <a:lnTo>
                  <a:pt x="18288000" y="0"/>
                </a:lnTo>
                <a:lnTo>
                  <a:pt x="0" y="0"/>
                </a:lnTo>
                <a:lnTo>
                  <a:pt x="0" y="2866480"/>
                </a:lnTo>
                <a:close/>
              </a:path>
            </a:pathLst>
          </a:custGeom>
          <a:blipFill>
            <a:blip r:embed="rId4">
              <a:extLst>
                <a:ext uri="{96DAC541-7B7A-43D3-8B79-37D633B846F1}">
                  <asvg:svgBlip xmlns:asvg="http://schemas.microsoft.com/office/drawing/2016/SVG/main" xmlns="" r:embed="rId6"/>
                </a:ext>
              </a:extLst>
            </a:blip>
            <a:stretch>
              <a:fillRect l="-10166" t="-122025" r="-7258"/>
            </a:stretch>
          </a:blipFill>
        </p:spPr>
      </p:sp>
      <p:sp>
        <p:nvSpPr>
          <p:cNvPr id="7" name="Freeform 7"/>
          <p:cNvSpPr/>
          <p:nvPr/>
        </p:nvSpPr>
        <p:spPr>
          <a:xfrm flipH="1">
            <a:off x="-481937" y="8569990"/>
            <a:ext cx="4180994" cy="2845224"/>
          </a:xfrm>
          <a:custGeom>
            <a:avLst/>
            <a:gdLst/>
            <a:ahLst/>
            <a:cxnLst/>
            <a:rect l="l" t="t" r="r" b="b"/>
            <a:pathLst>
              <a:path w="4180994" h="2845224">
                <a:moveTo>
                  <a:pt x="4180994" y="0"/>
                </a:moveTo>
                <a:lnTo>
                  <a:pt x="0" y="0"/>
                </a:lnTo>
                <a:lnTo>
                  <a:pt x="0" y="2845223"/>
                </a:lnTo>
                <a:lnTo>
                  <a:pt x="4180994" y="2845223"/>
                </a:lnTo>
                <a:lnTo>
                  <a:pt x="4180994" y="0"/>
                </a:lnTo>
                <a:close/>
              </a:path>
            </a:pathLst>
          </a:custGeom>
          <a:blipFill>
            <a:blip r:embed="rId7"/>
            <a:stretch>
              <a:fillRect/>
            </a:stretch>
          </a:blipFill>
        </p:spPr>
      </p:sp>
      <p:sp>
        <p:nvSpPr>
          <p:cNvPr id="8" name="Freeform 8"/>
          <p:cNvSpPr/>
          <p:nvPr/>
        </p:nvSpPr>
        <p:spPr>
          <a:xfrm>
            <a:off x="15051455" y="809898"/>
            <a:ext cx="2385753" cy="1093108"/>
          </a:xfrm>
          <a:custGeom>
            <a:avLst/>
            <a:gdLst/>
            <a:ahLst/>
            <a:cxnLst/>
            <a:rect l="l" t="t" r="r" b="b"/>
            <a:pathLst>
              <a:path w="2385753" h="1093108">
                <a:moveTo>
                  <a:pt x="0" y="0"/>
                </a:moveTo>
                <a:lnTo>
                  <a:pt x="2385752" y="0"/>
                </a:lnTo>
                <a:lnTo>
                  <a:pt x="2385752" y="1093109"/>
                </a:lnTo>
                <a:lnTo>
                  <a:pt x="0" y="10931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533400" y="670253"/>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sp>
        <p:nvSpPr>
          <p:cNvPr id="13" name="Freeform 13"/>
          <p:cNvSpPr/>
          <p:nvPr/>
        </p:nvSpPr>
        <p:spPr>
          <a:xfrm>
            <a:off x="16646400" y="8336776"/>
            <a:ext cx="3482955" cy="2370198"/>
          </a:xfrm>
          <a:custGeom>
            <a:avLst/>
            <a:gdLst/>
            <a:ahLst/>
            <a:cxnLst/>
            <a:rect l="l" t="t" r="r" b="b"/>
            <a:pathLst>
              <a:path w="3482955" h="2370198">
                <a:moveTo>
                  <a:pt x="0" y="0"/>
                </a:moveTo>
                <a:lnTo>
                  <a:pt x="3482955" y="0"/>
                </a:lnTo>
                <a:lnTo>
                  <a:pt x="3482955" y="2370198"/>
                </a:lnTo>
                <a:lnTo>
                  <a:pt x="0" y="2370198"/>
                </a:lnTo>
                <a:lnTo>
                  <a:pt x="0" y="0"/>
                </a:lnTo>
                <a:close/>
              </a:path>
            </a:pathLst>
          </a:custGeom>
          <a:blipFill>
            <a:blip r:embed="rId7"/>
            <a:stretch>
              <a:fillRect/>
            </a:stretch>
          </a:blipFill>
        </p:spPr>
      </p:sp>
      <p:sp>
        <p:nvSpPr>
          <p:cNvPr id="14" name="Freeform 14"/>
          <p:cNvSpPr/>
          <p:nvPr/>
        </p:nvSpPr>
        <p:spPr>
          <a:xfrm>
            <a:off x="13024916" y="7693349"/>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7"/>
            <a:stretch>
              <a:fillRect/>
            </a:stretch>
          </a:blipFill>
        </p:spPr>
      </p:sp>
      <p:sp>
        <p:nvSpPr>
          <p:cNvPr id="15" name="Freeform 15"/>
          <p:cNvSpPr/>
          <p:nvPr/>
        </p:nvSpPr>
        <p:spPr>
          <a:xfrm>
            <a:off x="7856659" y="7232204"/>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0"/>
            <a:stretch>
              <a:fillRect/>
            </a:stretch>
          </a:blipFill>
        </p:spPr>
      </p:sp>
      <p:sp>
        <p:nvSpPr>
          <p:cNvPr id="23" name="Freeform 10"/>
          <p:cNvSpPr/>
          <p:nvPr/>
        </p:nvSpPr>
        <p:spPr>
          <a:xfrm>
            <a:off x="11574474" y="277279"/>
            <a:ext cx="3454822" cy="1065237"/>
          </a:xfrm>
          <a:custGeom>
            <a:avLst/>
            <a:gdLst/>
            <a:ahLst/>
            <a:cxnLst/>
            <a:rect l="l" t="t" r="r" b="b"/>
            <a:pathLst>
              <a:path w="3454822" h="1065237">
                <a:moveTo>
                  <a:pt x="0" y="0"/>
                </a:moveTo>
                <a:lnTo>
                  <a:pt x="3454821" y="0"/>
                </a:lnTo>
                <a:lnTo>
                  <a:pt x="3454821" y="1065237"/>
                </a:lnTo>
                <a:lnTo>
                  <a:pt x="0" y="1065237"/>
                </a:lnTo>
                <a:lnTo>
                  <a:pt x="0" y="0"/>
                </a:lnTo>
                <a:close/>
              </a:path>
            </a:pathLst>
          </a:custGeom>
          <a:blipFill>
            <a:blip r:embed="rId2"/>
            <a:stretch>
              <a:fillRect/>
            </a:stretch>
          </a:blipFill>
        </p:spPr>
      </p:sp>
      <p:sp>
        <p:nvSpPr>
          <p:cNvPr id="25" name="Freeform 16"/>
          <p:cNvSpPr/>
          <p:nvPr/>
        </p:nvSpPr>
        <p:spPr>
          <a:xfrm>
            <a:off x="4667270" y="7927973"/>
            <a:ext cx="4633918" cy="3153444"/>
          </a:xfrm>
          <a:custGeom>
            <a:avLst/>
            <a:gdLst/>
            <a:ahLst/>
            <a:cxnLst/>
            <a:rect l="l" t="t" r="r" b="b"/>
            <a:pathLst>
              <a:path w="4633918" h="3153444">
                <a:moveTo>
                  <a:pt x="0" y="0"/>
                </a:moveTo>
                <a:lnTo>
                  <a:pt x="4633918" y="0"/>
                </a:lnTo>
                <a:lnTo>
                  <a:pt x="4633918" y="3153444"/>
                </a:lnTo>
                <a:lnTo>
                  <a:pt x="0" y="3153444"/>
                </a:lnTo>
                <a:lnTo>
                  <a:pt x="0" y="0"/>
                </a:lnTo>
                <a:close/>
              </a:path>
            </a:pathLst>
          </a:custGeom>
          <a:blipFill>
            <a:blip r:embed="rId7"/>
            <a:stretch>
              <a:fillRect/>
            </a:stretch>
          </a:blipFill>
        </p:spPr>
      </p:sp>
      <p:sp>
        <p:nvSpPr>
          <p:cNvPr id="26" name="Freeform 19"/>
          <p:cNvSpPr/>
          <p:nvPr/>
        </p:nvSpPr>
        <p:spPr>
          <a:xfrm>
            <a:off x="-500987" y="7466828"/>
            <a:ext cx="6906880" cy="3582944"/>
          </a:xfrm>
          <a:custGeom>
            <a:avLst/>
            <a:gdLst/>
            <a:ahLst/>
            <a:cxnLst/>
            <a:rect l="l" t="t" r="r" b="b"/>
            <a:pathLst>
              <a:path w="6906880" h="3582944">
                <a:moveTo>
                  <a:pt x="0" y="0"/>
                </a:moveTo>
                <a:lnTo>
                  <a:pt x="6906880" y="0"/>
                </a:lnTo>
                <a:lnTo>
                  <a:pt x="6906880" y="3582944"/>
                </a:lnTo>
                <a:lnTo>
                  <a:pt x="0" y="3582944"/>
                </a:lnTo>
                <a:lnTo>
                  <a:pt x="0" y="0"/>
                </a:lnTo>
                <a:close/>
              </a:path>
            </a:pathLst>
          </a:custGeom>
          <a:blipFill>
            <a:blip r:embed="rId10"/>
            <a:stretch>
              <a:fillRect/>
            </a:stretch>
          </a:blipFill>
        </p:spPr>
      </p:sp>
      <p:pic>
        <p:nvPicPr>
          <p:cNvPr id="11" name="Picture 10"/>
          <p:cNvPicPr>
            <a:picLocks noChangeAspect="1"/>
          </p:cNvPicPr>
          <p:nvPr/>
        </p:nvPicPr>
        <p:blipFill rotWithShape="1">
          <a:blip r:embed="rId11"/>
          <a:srcRect l="11654" t="26224" r="8856" b="27015"/>
          <a:stretch/>
        </p:blipFill>
        <p:spPr>
          <a:xfrm>
            <a:off x="349667" y="1511718"/>
            <a:ext cx="17588666" cy="5214730"/>
          </a:xfrm>
          <a:prstGeom prst="rect">
            <a:avLst/>
          </a:prstGeom>
        </p:spPr>
      </p:pic>
      <p:sp>
        <p:nvSpPr>
          <p:cNvPr id="27" name="Freeform 8"/>
          <p:cNvSpPr/>
          <p:nvPr/>
        </p:nvSpPr>
        <p:spPr>
          <a:xfrm>
            <a:off x="5791352" y="888895"/>
            <a:ext cx="2385753" cy="1093108"/>
          </a:xfrm>
          <a:custGeom>
            <a:avLst/>
            <a:gdLst/>
            <a:ahLst/>
            <a:cxnLst/>
            <a:rect l="l" t="t" r="r" b="b"/>
            <a:pathLst>
              <a:path w="2385753" h="1093108">
                <a:moveTo>
                  <a:pt x="0" y="0"/>
                </a:moveTo>
                <a:lnTo>
                  <a:pt x="2385752" y="0"/>
                </a:lnTo>
                <a:lnTo>
                  <a:pt x="2385752" y="1093109"/>
                </a:lnTo>
                <a:lnTo>
                  <a:pt x="0" y="109310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extLst>
      <p:ext uri="{BB962C8B-B14F-4D97-AF65-F5344CB8AC3E}">
        <p14:creationId xmlns:p14="http://schemas.microsoft.com/office/powerpoint/2010/main" val="345857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BCF1FF">
                <a:alpha val="100000"/>
              </a:srgbClr>
            </a:gs>
            <a:gs pos="100000">
              <a:srgbClr val="EEFFDD">
                <a:alpha val="100000"/>
              </a:srgbClr>
            </a:gs>
          </a:gsLst>
          <a:lin ang="5400000"/>
        </a:gradFill>
        <a:effectLst/>
      </p:bgPr>
    </p:bg>
    <p:spTree>
      <p:nvGrpSpPr>
        <p:cNvPr id="1" name=""/>
        <p:cNvGrpSpPr/>
        <p:nvPr/>
      </p:nvGrpSpPr>
      <p:grpSpPr>
        <a:xfrm>
          <a:off x="0" y="0"/>
          <a:ext cx="0" cy="0"/>
          <a:chOff x="0" y="0"/>
          <a:chExt cx="0" cy="0"/>
        </a:xfrm>
      </p:grpSpPr>
      <p:sp>
        <p:nvSpPr>
          <p:cNvPr id="30" name="Rounded Rectangle 29"/>
          <p:cNvSpPr/>
          <p:nvPr/>
        </p:nvSpPr>
        <p:spPr>
          <a:xfrm>
            <a:off x="190500" y="190500"/>
            <a:ext cx="17907000" cy="9935192"/>
          </a:xfrm>
          <a:prstGeom prst="roundRect">
            <a:avLst>
              <a:gd name="adj"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8" name="Group 37"/>
          <p:cNvGrpSpPr/>
          <p:nvPr/>
        </p:nvGrpSpPr>
        <p:grpSpPr>
          <a:xfrm>
            <a:off x="3146389" y="190500"/>
            <a:ext cx="14692604" cy="4615985"/>
            <a:chOff x="40530" y="571499"/>
            <a:chExt cx="18038882" cy="4615985"/>
          </a:xfrm>
        </p:grpSpPr>
        <p:sp>
          <p:nvSpPr>
            <p:cNvPr id="32" name="Rounded Rectangle 31"/>
            <p:cNvSpPr/>
            <p:nvPr/>
          </p:nvSpPr>
          <p:spPr>
            <a:xfrm>
              <a:off x="40530" y="571499"/>
              <a:ext cx="18038882" cy="4615985"/>
            </a:xfrm>
            <a:prstGeom prst="roundRect">
              <a:avLst>
                <a:gd name="adj" fmla="val 14671"/>
              </a:avLst>
            </a:prstGeom>
            <a:solidFill>
              <a:srgbClr val="D2EEEE"/>
            </a:solidFill>
            <a:ln>
              <a:solidFill>
                <a:schemeClr val="bg1"/>
              </a:solid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7" name="Rectangle 36"/>
            <p:cNvSpPr/>
            <p:nvPr/>
          </p:nvSpPr>
          <p:spPr>
            <a:xfrm>
              <a:off x="432211" y="883026"/>
              <a:ext cx="17358549" cy="4031873"/>
            </a:xfrm>
            <a:prstGeom prst="rect">
              <a:avLst/>
            </a:prstGeom>
          </p:spPr>
          <p:txBody>
            <a:bodyPr wrap="square">
              <a:spAutoFit/>
            </a:bodyPr>
            <a:lstStyle/>
            <a:p>
              <a:pPr lvl="0" algn="just"/>
              <a:r>
                <a:rPr lang="en-GB" sz="3200" dirty="0" smtClean="0">
                  <a:solidFill>
                    <a:prstClr val="black"/>
                  </a:solidFill>
                  <a:latin typeface="Cambria" panose="02040503050406030204" pitchFamily="18" charset="0"/>
                  <a:ea typeface="Cambria" panose="02040503050406030204" pitchFamily="18" charset="0"/>
                </a:rPr>
                <a:t>a. </a:t>
              </a:r>
              <a:r>
                <a:rPr lang="vi-VN" sz="3200" dirty="0" smtClean="0">
                  <a:solidFill>
                    <a:prstClr val="black"/>
                  </a:solidFill>
                  <a:latin typeface="Cambria" panose="02040503050406030204" pitchFamily="18" charset="0"/>
                  <a:ea typeface="Cambria" panose="02040503050406030204" pitchFamily="18" charset="0"/>
                </a:rPr>
                <a:t>Ông </a:t>
              </a:r>
              <a:r>
                <a:rPr lang="vi-VN" sz="3200" dirty="0">
                  <a:solidFill>
                    <a:prstClr val="black"/>
                  </a:solidFill>
                  <a:latin typeface="Cambria" panose="02040503050406030204" pitchFamily="18" charset="0"/>
                  <a:ea typeface="Cambria" panose="02040503050406030204" pitchFamily="18" charset="0"/>
                </a:rPr>
                <a:t>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hộ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r>
                <a:rPr lang="vi-VN" sz="3200" dirty="0" smtClean="0">
                  <a:solidFill>
                    <a:prstClr val="black"/>
                  </a:solidFill>
                  <a:latin typeface="Cambria" panose="02040503050406030204" pitchFamily="18" charset="0"/>
                  <a:ea typeface="Cambria" panose="02040503050406030204" pitchFamily="18" charset="0"/>
                </a:rPr>
                <a:t>.</a:t>
              </a:r>
              <a:endParaRPr lang="en-GB" sz="3200" dirty="0" smtClean="0">
                <a:solidFill>
                  <a:prstClr val="black"/>
                </a:solidFill>
                <a:latin typeface="Cambria" panose="02040503050406030204" pitchFamily="18" charset="0"/>
                <a:ea typeface="Cambria" panose="02040503050406030204" pitchFamily="18" charset="0"/>
              </a:endParaRPr>
            </a:p>
            <a:p>
              <a:pPr lvl="0" algn="r"/>
              <a:r>
                <a:rPr lang="vi-VN" sz="3200" dirty="0" smtClean="0">
                  <a:solidFill>
                    <a:prstClr val="black"/>
                  </a:solidFill>
                  <a:latin typeface="Cambria" panose="02040503050406030204" pitchFamily="18" charset="0"/>
                  <a:ea typeface="Cambria" panose="02040503050406030204" pitchFamily="18" charset="0"/>
                </a:rPr>
                <a:t>(</a:t>
              </a:r>
              <a:r>
                <a:rPr lang="vi-VN" sz="3200" i="1" dirty="0">
                  <a:solidFill>
                    <a:prstClr val="black"/>
                  </a:solidFill>
                  <a:latin typeface="Cambria" panose="02040503050406030204" pitchFamily="18" charset="0"/>
                  <a:ea typeface="Cambria" panose="02040503050406030204" pitchFamily="18" charset="0"/>
                </a:rPr>
                <a:t>Theo </a:t>
              </a:r>
              <a:r>
                <a:rPr lang="vi-VN" sz="3200" dirty="0">
                  <a:solidFill>
                    <a:prstClr val="black"/>
                  </a:solidFill>
                  <a:latin typeface="Cambria" panose="02040503050406030204" pitchFamily="18" charset="0"/>
                  <a:ea typeface="Cambria" panose="02040503050406030204" pitchFamily="18" charset="0"/>
                </a:rPr>
                <a:t>Trần Nhuận Minh)</a:t>
              </a:r>
              <a:endParaRPr lang="en-GB" sz="3200" dirty="0">
                <a:solidFill>
                  <a:prstClr val="black"/>
                </a:solidFill>
                <a:latin typeface="Cambria" panose="02040503050406030204" pitchFamily="18" charset="0"/>
                <a:ea typeface="Cambria" panose="02040503050406030204" pitchFamily="18" charset="0"/>
              </a:endParaRPr>
            </a:p>
          </p:txBody>
        </p:sp>
      </p:grpSp>
      <p:sp>
        <p:nvSpPr>
          <p:cNvPr id="3" name="Rectangle 2"/>
          <p:cNvSpPr/>
          <p:nvPr/>
        </p:nvSpPr>
        <p:spPr>
          <a:xfrm>
            <a:off x="328969" y="4787699"/>
            <a:ext cx="17529074" cy="1323439"/>
          </a:xfrm>
          <a:prstGeom prst="rect">
            <a:avLst/>
          </a:prstGeom>
        </p:spPr>
        <p:txBody>
          <a:bodyPr wrap="square">
            <a:spAutoFit/>
          </a:bodyPr>
          <a:lstStyle/>
          <a:p>
            <a:pPr lvl="0" algn="just"/>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Người</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được</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tả</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trong</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mỗi</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đoạn</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văn</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là</a:t>
            </a:r>
            <a:r>
              <a:rPr lang="en-GB" sz="4000" dirty="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ông</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nội</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của</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bạn</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Nhụ</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ông</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đã</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tám</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mươi</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tuổi</a:t>
            </a:r>
            <a:r>
              <a:rPr lang="en-GB" sz="4000" dirty="0" smtClean="0">
                <a:solidFill>
                  <a:srgbClr val="002060"/>
                </a:solidFill>
                <a:latin typeface="Cambria" panose="02040503050406030204" pitchFamily="18" charset="0"/>
                <a:ea typeface="Cambria" panose="02040503050406030204" pitchFamily="18" charset="0"/>
              </a:rPr>
              <a:t>. </a:t>
            </a:r>
            <a:r>
              <a:rPr lang="en-GB" sz="4000" i="1" dirty="0" smtClean="0">
                <a:solidFill>
                  <a:srgbClr val="002060"/>
                </a:solidFill>
                <a:latin typeface="Cambria" panose="02040503050406030204" pitchFamily="18" charset="0"/>
                <a:ea typeface="Cambria" panose="02040503050406030204" pitchFamily="18" charset="0"/>
              </a:rPr>
              <a:t>(</a:t>
            </a:r>
            <a:r>
              <a:rPr lang="en-GB" sz="4000" i="1" dirty="0" err="1" smtClean="0">
                <a:solidFill>
                  <a:srgbClr val="002060"/>
                </a:solidFill>
                <a:latin typeface="Cambria" panose="02040503050406030204" pitchFamily="18" charset="0"/>
                <a:ea typeface="Cambria" panose="02040503050406030204" pitchFamily="18" charset="0"/>
              </a:rPr>
              <a:t>Ông</a:t>
            </a:r>
            <a:r>
              <a:rPr lang="en-GB" sz="4000" i="1" dirty="0" smtClean="0">
                <a:solidFill>
                  <a:srgbClr val="002060"/>
                </a:solidFill>
                <a:latin typeface="Cambria" panose="02040503050406030204" pitchFamily="18" charset="0"/>
                <a:ea typeface="Cambria" panose="02040503050406030204" pitchFamily="18" charset="0"/>
              </a:rPr>
              <a:t> </a:t>
            </a:r>
            <a:r>
              <a:rPr lang="en-GB" sz="4000" i="1" dirty="0" err="1" smtClean="0">
                <a:solidFill>
                  <a:srgbClr val="002060"/>
                </a:solidFill>
                <a:latin typeface="Cambria" panose="02040503050406030204" pitchFamily="18" charset="0"/>
                <a:ea typeface="Cambria" panose="02040503050406030204" pitchFamily="18" charset="0"/>
              </a:rPr>
              <a:t>là</a:t>
            </a:r>
            <a:r>
              <a:rPr lang="en-GB" sz="4000" i="1" dirty="0" smtClean="0">
                <a:solidFill>
                  <a:srgbClr val="002060"/>
                </a:solidFill>
                <a:latin typeface="Cambria" panose="02040503050406030204" pitchFamily="18" charset="0"/>
                <a:ea typeface="Cambria" panose="02040503050406030204" pitchFamily="18" charset="0"/>
              </a:rPr>
              <a:t> </a:t>
            </a:r>
            <a:r>
              <a:rPr lang="en-GB" sz="4000" i="1" dirty="0" err="1" smtClean="0">
                <a:solidFill>
                  <a:srgbClr val="002060"/>
                </a:solidFill>
                <a:latin typeface="Cambria" panose="02040503050406030204" pitchFamily="18" charset="0"/>
                <a:ea typeface="Cambria" panose="02040503050406030204" pitchFamily="18" charset="0"/>
              </a:rPr>
              <a:t>người</a:t>
            </a:r>
            <a:r>
              <a:rPr lang="en-GB" sz="4000" i="1" dirty="0" smtClean="0">
                <a:solidFill>
                  <a:srgbClr val="002060"/>
                </a:solidFill>
                <a:latin typeface="Cambria" panose="02040503050406030204" pitchFamily="18" charset="0"/>
                <a:ea typeface="Cambria" panose="02040503050406030204" pitchFamily="18" charset="0"/>
              </a:rPr>
              <a:t> </a:t>
            </a:r>
            <a:r>
              <a:rPr lang="en-GB" sz="4000" i="1" dirty="0" err="1" smtClean="0">
                <a:solidFill>
                  <a:srgbClr val="002060"/>
                </a:solidFill>
                <a:latin typeface="Cambria" panose="02040503050406030204" pitchFamily="18" charset="0"/>
                <a:ea typeface="Cambria" panose="02040503050406030204" pitchFamily="18" charset="0"/>
              </a:rPr>
              <a:t>vùng</a:t>
            </a:r>
            <a:r>
              <a:rPr lang="en-GB" sz="4000" i="1" dirty="0" smtClean="0">
                <a:solidFill>
                  <a:srgbClr val="002060"/>
                </a:solidFill>
                <a:latin typeface="Cambria" panose="02040503050406030204" pitchFamily="18" charset="0"/>
                <a:ea typeface="Cambria" panose="02040503050406030204" pitchFamily="18" charset="0"/>
              </a:rPr>
              <a:t> </a:t>
            </a:r>
            <a:r>
              <a:rPr lang="en-GB" sz="4000" i="1" dirty="0" err="1" smtClean="0">
                <a:solidFill>
                  <a:srgbClr val="002060"/>
                </a:solidFill>
                <a:latin typeface="Cambria" panose="02040503050406030204" pitchFamily="18" charset="0"/>
                <a:ea typeface="Cambria" panose="02040503050406030204" pitchFamily="18" charset="0"/>
              </a:rPr>
              <a:t>biển</a:t>
            </a:r>
            <a:r>
              <a:rPr lang="en-GB" sz="4000" i="1" dirty="0" smtClean="0">
                <a:solidFill>
                  <a:srgbClr val="002060"/>
                </a:solidFill>
                <a:latin typeface="Cambria" panose="02040503050406030204" pitchFamily="18" charset="0"/>
                <a:ea typeface="Cambria" panose="02040503050406030204" pitchFamily="18" charset="0"/>
              </a:rPr>
              <a:t>, </a:t>
            </a:r>
            <a:r>
              <a:rPr lang="en-GB" sz="4000" i="1" dirty="0" err="1" smtClean="0">
                <a:solidFill>
                  <a:srgbClr val="002060"/>
                </a:solidFill>
                <a:latin typeface="Cambria" panose="02040503050406030204" pitchFamily="18" charset="0"/>
                <a:ea typeface="Cambria" panose="02040503050406030204" pitchFamily="18" charset="0"/>
              </a:rPr>
              <a:t>làm</a:t>
            </a:r>
            <a:r>
              <a:rPr lang="en-GB" sz="4000" i="1" dirty="0" smtClean="0">
                <a:solidFill>
                  <a:srgbClr val="002060"/>
                </a:solidFill>
                <a:latin typeface="Cambria" panose="02040503050406030204" pitchFamily="18" charset="0"/>
                <a:ea typeface="Cambria" panose="02040503050406030204" pitchFamily="18" charset="0"/>
              </a:rPr>
              <a:t> </a:t>
            </a:r>
            <a:r>
              <a:rPr lang="en-GB" sz="4000" i="1" dirty="0" err="1" smtClean="0">
                <a:solidFill>
                  <a:srgbClr val="002060"/>
                </a:solidFill>
                <a:latin typeface="Cambria" panose="02040503050406030204" pitchFamily="18" charset="0"/>
                <a:ea typeface="Cambria" panose="02040503050406030204" pitchFamily="18" charset="0"/>
              </a:rPr>
              <a:t>nghề</a:t>
            </a:r>
            <a:r>
              <a:rPr lang="en-GB" sz="4000" i="1" dirty="0" smtClean="0">
                <a:solidFill>
                  <a:srgbClr val="002060"/>
                </a:solidFill>
                <a:latin typeface="Cambria" panose="02040503050406030204" pitchFamily="18" charset="0"/>
                <a:ea typeface="Cambria" panose="02040503050406030204" pitchFamily="18" charset="0"/>
              </a:rPr>
              <a:t> </a:t>
            </a:r>
            <a:r>
              <a:rPr lang="en-GB" sz="4000" i="1" dirty="0" err="1" smtClean="0">
                <a:solidFill>
                  <a:srgbClr val="002060"/>
                </a:solidFill>
                <a:latin typeface="Cambria" panose="02040503050406030204" pitchFamily="18" charset="0"/>
                <a:ea typeface="Cambria" panose="02040503050406030204" pitchFamily="18" charset="0"/>
              </a:rPr>
              <a:t>đánh</a:t>
            </a:r>
            <a:r>
              <a:rPr lang="en-GB" sz="4000" i="1" dirty="0" smtClean="0">
                <a:solidFill>
                  <a:srgbClr val="002060"/>
                </a:solidFill>
                <a:latin typeface="Cambria" panose="02040503050406030204" pitchFamily="18" charset="0"/>
                <a:ea typeface="Cambria" panose="02040503050406030204" pitchFamily="18" charset="0"/>
              </a:rPr>
              <a:t> </a:t>
            </a:r>
            <a:r>
              <a:rPr lang="en-GB" sz="4000" i="1" dirty="0" err="1" smtClean="0">
                <a:solidFill>
                  <a:srgbClr val="002060"/>
                </a:solidFill>
                <a:latin typeface="Cambria" panose="02040503050406030204" pitchFamily="18" charset="0"/>
                <a:ea typeface="Cambria" panose="02040503050406030204" pitchFamily="18" charset="0"/>
              </a:rPr>
              <a:t>cá</a:t>
            </a:r>
            <a:r>
              <a:rPr lang="en-GB" sz="4000" i="1" dirty="0" smtClean="0">
                <a:solidFill>
                  <a:srgbClr val="002060"/>
                </a:solidFill>
                <a:latin typeface="Cambria" panose="02040503050406030204" pitchFamily="18" charset="0"/>
                <a:ea typeface="Cambria" panose="02040503050406030204" pitchFamily="18" charset="0"/>
              </a:rPr>
              <a:t> </a:t>
            </a:r>
            <a:r>
              <a:rPr lang="en-GB" sz="4000" i="1" dirty="0" err="1" smtClean="0">
                <a:solidFill>
                  <a:srgbClr val="002060"/>
                </a:solidFill>
                <a:latin typeface="Cambria" panose="02040503050406030204" pitchFamily="18" charset="0"/>
                <a:ea typeface="Cambria" panose="02040503050406030204" pitchFamily="18" charset="0"/>
              </a:rPr>
              <a:t>trên</a:t>
            </a:r>
            <a:r>
              <a:rPr lang="en-GB" sz="4000" i="1" dirty="0" smtClean="0">
                <a:solidFill>
                  <a:srgbClr val="002060"/>
                </a:solidFill>
                <a:latin typeface="Cambria" panose="02040503050406030204" pitchFamily="18" charset="0"/>
                <a:ea typeface="Cambria" panose="02040503050406030204" pitchFamily="18" charset="0"/>
              </a:rPr>
              <a:t> </a:t>
            </a:r>
            <a:r>
              <a:rPr lang="en-GB" sz="4000" i="1" dirty="0" err="1" smtClean="0">
                <a:solidFill>
                  <a:srgbClr val="002060"/>
                </a:solidFill>
                <a:latin typeface="Cambria" panose="02040503050406030204" pitchFamily="18" charset="0"/>
                <a:ea typeface="Cambria" panose="02040503050406030204" pitchFamily="18" charset="0"/>
              </a:rPr>
              <a:t>biển</a:t>
            </a:r>
            <a:r>
              <a:rPr lang="en-GB" sz="4000" i="1" dirty="0" smtClean="0">
                <a:solidFill>
                  <a:srgbClr val="002060"/>
                </a:solidFill>
                <a:latin typeface="Cambria" panose="02040503050406030204" pitchFamily="18" charset="0"/>
                <a:ea typeface="Cambria" panose="02040503050406030204" pitchFamily="18" charset="0"/>
              </a:rPr>
              <a:t>.)</a:t>
            </a:r>
            <a:endParaRPr lang="en-GB" sz="4000" i="1" dirty="0">
              <a:solidFill>
                <a:srgbClr val="002060"/>
              </a:solidFill>
              <a:latin typeface="Cambria" panose="02040503050406030204" pitchFamily="18" charset="0"/>
              <a:ea typeface="Cambria" panose="02040503050406030204" pitchFamily="18" charset="0"/>
            </a:endParaRPr>
          </a:p>
        </p:txBody>
      </p:sp>
      <p:sp>
        <p:nvSpPr>
          <p:cNvPr id="4" name="Rectangle 3"/>
          <p:cNvSpPr/>
          <p:nvPr/>
        </p:nvSpPr>
        <p:spPr>
          <a:xfrm>
            <a:off x="347197" y="8620661"/>
            <a:ext cx="17510845" cy="1323439"/>
          </a:xfrm>
          <a:prstGeom prst="rect">
            <a:avLst/>
          </a:prstGeom>
        </p:spPr>
        <p:txBody>
          <a:bodyPr wrap="square">
            <a:spAutoFit/>
          </a:bodyPr>
          <a:lstStyle/>
          <a:p>
            <a:pPr lvl="0" algn="just"/>
            <a:r>
              <a:rPr lang="en-GB" sz="4000" dirty="0">
                <a:solidFill>
                  <a:srgbClr val="002060"/>
                </a:solidFill>
                <a:latin typeface="Cambria" panose="02040503050406030204" pitchFamily="18" charset="0"/>
                <a:ea typeface="Cambria" panose="02040503050406030204" pitchFamily="18" charset="0"/>
              </a:rPr>
              <a:t>+ </a:t>
            </a:r>
            <a:r>
              <a:rPr lang="en-GB" sz="4000" dirty="0" smtClean="0">
                <a:solidFill>
                  <a:srgbClr val="002060"/>
                </a:solidFill>
                <a:latin typeface="Cambria" panose="02040503050406030204" pitchFamily="18" charset="0"/>
                <a:ea typeface="Cambria" panose="02040503050406030204" pitchFamily="18" charset="0"/>
              </a:rPr>
              <a:t>Chi </a:t>
            </a:r>
            <a:r>
              <a:rPr lang="en-GB" sz="4000" dirty="0" err="1" smtClean="0">
                <a:solidFill>
                  <a:srgbClr val="002060"/>
                </a:solidFill>
                <a:latin typeface="Cambria" panose="02040503050406030204" pitchFamily="18" charset="0"/>
                <a:ea typeface="Cambria" panose="02040503050406030204" pitchFamily="18" charset="0"/>
              </a:rPr>
              <a:t>tiết</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gây</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ấn</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tượng</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trong</a:t>
            </a:r>
            <a:r>
              <a:rPr lang="en-GB" sz="4000" dirty="0" smtClean="0">
                <a:solidFill>
                  <a:srgbClr val="002060"/>
                </a:solidFill>
                <a:latin typeface="Cambria" panose="02040503050406030204" pitchFamily="18" charset="0"/>
                <a:ea typeface="Cambria" panose="02040503050406030204" pitchFamily="18" charset="0"/>
              </a:rPr>
              <a:t> </a:t>
            </a:r>
            <a:r>
              <a:rPr lang="en-GB" sz="4000" dirty="0" err="1" smtClean="0">
                <a:solidFill>
                  <a:srgbClr val="002060"/>
                </a:solidFill>
                <a:latin typeface="Cambria" panose="02040503050406030204" pitchFamily="18" charset="0"/>
                <a:ea typeface="Cambria" panose="02040503050406030204" pitchFamily="18" charset="0"/>
              </a:rPr>
              <a:t>đoạn</a:t>
            </a:r>
            <a:r>
              <a:rPr lang="en-GB" sz="4000" dirty="0" smtClean="0">
                <a:solidFill>
                  <a:srgbClr val="002060"/>
                </a:solidFill>
                <a:latin typeface="Cambria" panose="02040503050406030204" pitchFamily="18" charset="0"/>
                <a:ea typeface="Cambria" panose="02040503050406030204" pitchFamily="18" charset="0"/>
              </a:rPr>
              <a:t> a: </a:t>
            </a:r>
            <a:r>
              <a:rPr lang="vi-VN" sz="4000" i="1" dirty="0">
                <a:solidFill>
                  <a:srgbClr val="002060"/>
                </a:solidFill>
                <a:latin typeface="Cambria" panose="02040503050406030204" pitchFamily="18" charset="0"/>
                <a:ea typeface="Cambria" panose="02040503050406030204" pitchFamily="18" charset="0"/>
              </a:rPr>
              <a:t>Ông nội của Nhụ đã tám mươi tuổi, nhưng vóc người vẫn gọn và chắc, dáng đi dứt khoát như một ngọn sóng.</a:t>
            </a:r>
            <a:r>
              <a:rPr lang="en-GB" sz="4000" i="1" dirty="0" smtClean="0">
                <a:solidFill>
                  <a:srgbClr val="002060"/>
                </a:solidFill>
                <a:latin typeface="Cambria" panose="02040503050406030204" pitchFamily="18" charset="0"/>
                <a:ea typeface="Cambria" panose="02040503050406030204" pitchFamily="18" charset="0"/>
              </a:rPr>
              <a:t> /…</a:t>
            </a:r>
            <a:endParaRPr lang="en-GB" sz="4000" i="1" dirty="0">
              <a:solidFill>
                <a:srgbClr val="002060"/>
              </a:solidFill>
              <a:latin typeface="Cambria" panose="02040503050406030204" pitchFamily="18" charset="0"/>
              <a:ea typeface="Cambria" panose="02040503050406030204" pitchFamily="18" charset="0"/>
            </a:endParaRPr>
          </a:p>
        </p:txBody>
      </p:sp>
      <p:sp>
        <p:nvSpPr>
          <p:cNvPr id="20" name="Rectangle 19"/>
          <p:cNvSpPr/>
          <p:nvPr/>
        </p:nvSpPr>
        <p:spPr>
          <a:xfrm>
            <a:off x="288889" y="6111138"/>
            <a:ext cx="17569154" cy="2554545"/>
          </a:xfrm>
          <a:prstGeom prst="rect">
            <a:avLst/>
          </a:prstGeom>
        </p:spPr>
        <p:txBody>
          <a:bodyPr wrap="square">
            <a:spAutoFit/>
          </a:bodyPr>
          <a:lstStyle/>
          <a:p>
            <a:pPr lvl="0" algn="just"/>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Những</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từ</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ngữ</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nào</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làm</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nổi</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bật</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đặc</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điểm</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ngoại</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hình</a:t>
            </a:r>
            <a:r>
              <a:rPr lang="en-GB" sz="4000" dirty="0">
                <a:solidFill>
                  <a:srgbClr val="002060"/>
                </a:solidFill>
                <a:latin typeface="Cambria" panose="02040503050406030204" pitchFamily="18" charset="0"/>
                <a:ea typeface="Cambria" panose="02040503050406030204" pitchFamily="18" charset="0"/>
              </a:rPr>
              <a:t> </a:t>
            </a:r>
            <a:r>
              <a:rPr lang="en-GB" sz="4000" i="1" dirty="0">
                <a:solidFill>
                  <a:srgbClr val="002060"/>
                </a:solidFill>
                <a:latin typeface="Cambria" panose="02040503050406030204" pitchFamily="18" charset="0"/>
                <a:ea typeface="Cambria" panose="02040503050406030204" pitchFamily="18" charset="0"/>
              </a:rPr>
              <a:t>(</a:t>
            </a:r>
            <a:r>
              <a:rPr lang="en-GB" sz="4000" i="1" dirty="0" err="1">
                <a:solidFill>
                  <a:srgbClr val="002060"/>
                </a:solidFill>
                <a:latin typeface="Cambria" panose="02040503050406030204" pitchFamily="18" charset="0"/>
                <a:ea typeface="Cambria" panose="02040503050406030204" pitchFamily="18" charset="0"/>
              </a:rPr>
              <a:t>vóc</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dáng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gọn</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và</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chắc</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dáng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đi</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dứt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khoát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như</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một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ngọn</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sóng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nước</a:t>
            </a:r>
            <a:r>
              <a:rPr lang="en-GB" sz="4000" i="1" dirty="0">
                <a:solidFill>
                  <a:srgbClr val="002060"/>
                </a:solidFill>
                <a:latin typeface="Cambria" panose="02040503050406030204" pitchFamily="18" charset="0"/>
                <a:ea typeface="Cambria" panose="02040503050406030204" pitchFamily="18" charset="0"/>
              </a:rPr>
              <a:t> da </a:t>
            </a:r>
            <a:r>
              <a:rPr lang="en-GB" sz="4000" i="1" dirty="0" err="1">
                <a:solidFill>
                  <a:srgbClr val="002060"/>
                </a:solidFill>
                <a:latin typeface="Cambria" panose="02040503050406030204" pitchFamily="18" charset="0"/>
                <a:ea typeface="Cambria" panose="02040503050406030204" pitchFamily="18" charset="0"/>
              </a:rPr>
              <a:t>nâu</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sẫm</a:t>
            </a:r>
            <a:r>
              <a:rPr lang="en-GB" sz="4000" i="1"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hoạt</a:t>
            </a:r>
            <a:r>
              <a:rPr lang="en-GB" sz="4000" dirty="0">
                <a:solidFill>
                  <a:srgbClr val="002060"/>
                </a:solidFill>
                <a:latin typeface="Cambria" panose="02040503050406030204" pitchFamily="18" charset="0"/>
                <a:ea typeface="Cambria" panose="02040503050406030204" pitchFamily="18" charset="0"/>
              </a:rPr>
              <a:t> </a:t>
            </a:r>
            <a:r>
              <a:rPr lang="en-GB" sz="4000" dirty="0" err="1">
                <a:solidFill>
                  <a:srgbClr val="002060"/>
                </a:solidFill>
                <a:latin typeface="Cambria" panose="02040503050406030204" pitchFamily="18" charset="0"/>
                <a:ea typeface="Cambria" panose="02040503050406030204" pitchFamily="18" charset="0"/>
              </a:rPr>
              <a:t>động</a:t>
            </a:r>
            <a:r>
              <a:rPr lang="en-GB" sz="4000" dirty="0">
                <a:solidFill>
                  <a:srgbClr val="002060"/>
                </a:solidFill>
                <a:latin typeface="Cambria" panose="02040503050406030204" pitchFamily="18" charset="0"/>
                <a:ea typeface="Cambria" panose="02040503050406030204" pitchFamily="18" charset="0"/>
              </a:rPr>
              <a:t> </a:t>
            </a:r>
            <a:r>
              <a:rPr lang="en-GB" sz="4000" i="1" dirty="0">
                <a:solidFill>
                  <a:srgbClr val="002060"/>
                </a:solidFill>
                <a:latin typeface="Cambria" panose="02040503050406030204" pitchFamily="18" charset="0"/>
                <a:ea typeface="Cambria" panose="02040503050406030204" pitchFamily="18" charset="0"/>
              </a:rPr>
              <a:t>(</a:t>
            </a:r>
            <a:r>
              <a:rPr lang="en-GB" sz="4000" i="1" dirty="0" err="1">
                <a:solidFill>
                  <a:srgbClr val="002060"/>
                </a:solidFill>
                <a:latin typeface="Cambria" panose="02040503050406030204" pitchFamily="18" charset="0"/>
                <a:ea typeface="Cambria" panose="02040503050406030204" pitchFamily="18" charset="0"/>
              </a:rPr>
              <a:t>ông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thường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dùng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tiếng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hầy</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để</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kết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thúc</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một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câu</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nói</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ông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thường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ra</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hiệu</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bằng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mắt</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và</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bằng</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tay</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cả</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khi</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trên</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biển</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và</a:t>
            </a:r>
            <a:r>
              <a:rPr lang="en-GB" sz="4000" i="1" dirty="0">
                <a:solidFill>
                  <a:srgbClr val="002060"/>
                </a:solidFill>
                <a:latin typeface="Cambria" panose="02040503050406030204" pitchFamily="18" charset="0"/>
                <a:ea typeface="Cambria" panose="02040503050406030204" pitchFamily="18" charset="0"/>
              </a:rPr>
              <a:t> </a:t>
            </a:r>
            <a:r>
              <a:rPr lang="en-GB" sz="4000" i="1" dirty="0" err="1">
                <a:solidFill>
                  <a:srgbClr val="002060"/>
                </a:solidFill>
                <a:latin typeface="Cambria" panose="02040503050406030204" pitchFamily="18" charset="0"/>
                <a:ea typeface="Cambria" panose="02040503050406030204" pitchFamily="18" charset="0"/>
              </a:rPr>
              <a:t>khi</a:t>
            </a:r>
            <a:r>
              <a:rPr lang="en-GB" sz="4000" i="1" dirty="0">
                <a:solidFill>
                  <a:srgbClr val="002060"/>
                </a:solidFill>
                <a:latin typeface="Cambria" panose="02040503050406030204" pitchFamily="18" charset="0"/>
                <a:ea typeface="Cambria" panose="02040503050406030204" pitchFamily="18" charset="0"/>
              </a:rPr>
              <a:t> ở </a:t>
            </a:r>
            <a:r>
              <a:rPr lang="en-GB" sz="4000" i="1" dirty="0" err="1">
                <a:solidFill>
                  <a:srgbClr val="002060"/>
                </a:solidFill>
                <a:latin typeface="Cambria" panose="02040503050406030204" pitchFamily="18" charset="0"/>
                <a:ea typeface="Cambria" panose="02040503050406030204" pitchFamily="18" charset="0"/>
              </a:rPr>
              <a:t>nhà</a:t>
            </a:r>
            <a:r>
              <a:rPr lang="en-GB" sz="4000" i="1" dirty="0">
                <a:solidFill>
                  <a:srgbClr val="002060"/>
                </a:solidFill>
                <a:latin typeface="Cambria" panose="02040503050406030204" pitchFamily="18" charset="0"/>
                <a:ea typeface="Cambria" panose="02040503050406030204" pitchFamily="18" charset="0"/>
              </a:rPr>
              <a:t>)</a:t>
            </a:r>
          </a:p>
        </p:txBody>
      </p:sp>
      <p:pic>
        <p:nvPicPr>
          <p:cNvPr id="5" name="Picture 4"/>
          <p:cNvPicPr>
            <a:picLocks noChangeAspect="1"/>
          </p:cNvPicPr>
          <p:nvPr/>
        </p:nvPicPr>
        <p:blipFill>
          <a:blip r:embed="rId2"/>
          <a:stretch>
            <a:fillRect/>
          </a:stretch>
        </p:blipFill>
        <p:spPr>
          <a:xfrm>
            <a:off x="-180312" y="785228"/>
            <a:ext cx="3645724" cy="2895851"/>
          </a:xfrm>
          <a:prstGeom prst="rect">
            <a:avLst/>
          </a:prstGeom>
        </p:spPr>
      </p:pic>
      <p:sp>
        <p:nvSpPr>
          <p:cNvPr id="2" name="Rounded Rectangle 1"/>
          <p:cNvSpPr/>
          <p:nvPr/>
        </p:nvSpPr>
        <p:spPr>
          <a:xfrm>
            <a:off x="11430000" y="502027"/>
            <a:ext cx="4648200" cy="526673"/>
          </a:xfrm>
          <a:prstGeom prst="roundRect">
            <a:avLst/>
          </a:prstGeom>
          <a:solidFill>
            <a:srgbClr val="FF99FF">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434932" y="1028700"/>
            <a:ext cx="5404268" cy="609600"/>
          </a:xfrm>
          <a:prstGeom prst="roundRect">
            <a:avLst/>
          </a:prstGeom>
          <a:solidFill>
            <a:srgbClr val="FF99FF">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6195030" y="502027"/>
            <a:ext cx="1447800" cy="609600"/>
          </a:xfrm>
          <a:prstGeom prst="roundRect">
            <a:avLst/>
          </a:prstGeom>
          <a:solidFill>
            <a:srgbClr val="FF99FF">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0363200" y="1028700"/>
            <a:ext cx="3048000" cy="533400"/>
          </a:xfrm>
          <a:prstGeom prst="roundRect">
            <a:avLst/>
          </a:prstGeom>
          <a:solidFill>
            <a:srgbClr val="FF99FF">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495892" y="1984720"/>
            <a:ext cx="2066708" cy="526673"/>
          </a:xfrm>
          <a:prstGeom prst="roundRect">
            <a:avLst/>
          </a:prstGeom>
          <a:solidFill>
            <a:srgbClr val="FFC00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5141931" y="1495368"/>
            <a:ext cx="2461955" cy="526673"/>
          </a:xfrm>
          <a:prstGeom prst="roundRect">
            <a:avLst/>
          </a:prstGeom>
          <a:solidFill>
            <a:srgbClr val="FFC00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6786044" y="2481583"/>
            <a:ext cx="5177356" cy="526673"/>
          </a:xfrm>
          <a:prstGeom prst="roundRect">
            <a:avLst/>
          </a:prstGeom>
          <a:solidFill>
            <a:srgbClr val="FFC000">
              <a:alpha val="4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89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0" grpId="0"/>
      <p:bldP spid="2" grpId="0" animBg="1"/>
      <p:bldP spid="11" grpId="0" animBg="1"/>
      <p:bldP spid="12" grpId="0" animBg="1"/>
      <p:bldP spid="13" grpId="0" animBg="1"/>
      <p:bldP spid="14" grpId="0" animBg="1"/>
      <p:bldP spid="15"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TotalTime>
  <Words>1383</Words>
  <Application>Microsoft Office PowerPoint</Application>
  <PresentationFormat>Custom</PresentationFormat>
  <Paragraphs>35</Paragraphs>
  <Slides>17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Handy Casual</vt:lpstr>
      <vt:lpstr>Calibri Light</vt:lpstr>
      <vt:lpstr>Calibri</vt:lpstr>
      <vt:lpstr>SVN-Newton</vt:lpstr>
      <vt:lpstr>Cambria</vt:lpstr>
      <vt:lpstr>Arial</vt:lpstr>
      <vt:lpstr>Times New Roman</vt:lpstr>
      <vt:lpstr>#9Slide06 SVNDope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 doan van</dc:title>
  <cp:lastModifiedBy>Lenovo</cp:lastModifiedBy>
  <cp:revision>25</cp:revision>
  <dcterms:created xsi:type="dcterms:W3CDTF">2006-08-16T00:00:00Z</dcterms:created>
  <dcterms:modified xsi:type="dcterms:W3CDTF">2025-02-09T11:33:00Z</dcterms:modified>
  <dc:identifier>DAGZLCWbfvc</dc:identifier>
</cp:coreProperties>
</file>