
<file path=[Content_Types].xml><?xml version="1.0" encoding="utf-8"?>
<Types xmlns="http://schemas.openxmlformats.org/package/2006/content-types">
  <Default Extension="png" ContentType="image/png"/>
  <Default Extension="bin" ContentType="application/vnd.ms-office.activeX"/>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ctiveX/activeX1.xml" ContentType="application/vnd.ms-office.activeX+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0" r:id="rId2"/>
    <p:sldMasterId id="2147483742" r:id="rId3"/>
    <p:sldMasterId id="2147483753" r:id="rId4"/>
  </p:sldMasterIdLst>
  <p:notesMasterIdLst>
    <p:notesMasterId r:id="rId34"/>
  </p:notesMasterIdLst>
  <p:sldIdLst>
    <p:sldId id="291" r:id="rId5"/>
    <p:sldId id="311" r:id="rId6"/>
    <p:sldId id="293" r:id="rId7"/>
    <p:sldId id="339" r:id="rId8"/>
    <p:sldId id="312" r:id="rId9"/>
    <p:sldId id="315" r:id="rId10"/>
    <p:sldId id="316" r:id="rId11"/>
    <p:sldId id="317" r:id="rId12"/>
    <p:sldId id="341" r:id="rId13"/>
    <p:sldId id="275" r:id="rId14"/>
    <p:sldId id="269" r:id="rId15"/>
    <p:sldId id="260" r:id="rId16"/>
    <p:sldId id="280" r:id="rId17"/>
    <p:sldId id="299" r:id="rId18"/>
    <p:sldId id="272" r:id="rId19"/>
    <p:sldId id="320" r:id="rId20"/>
    <p:sldId id="331" r:id="rId21"/>
    <p:sldId id="321" r:id="rId22"/>
    <p:sldId id="322" r:id="rId23"/>
    <p:sldId id="308" r:id="rId24"/>
    <p:sldId id="332" r:id="rId25"/>
    <p:sldId id="342" r:id="rId26"/>
    <p:sldId id="343" r:id="rId27"/>
    <p:sldId id="344" r:id="rId28"/>
    <p:sldId id="300" r:id="rId29"/>
    <p:sldId id="314" r:id="rId30"/>
    <p:sldId id="335" r:id="rId31"/>
    <p:sldId id="334" r:id="rId32"/>
    <p:sldId id="2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0B3"/>
    <a:srgbClr val="FA3752"/>
    <a:srgbClr val="FF8C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75995" autoAdjust="0"/>
  </p:normalViewPr>
  <p:slideViewPr>
    <p:cSldViewPr snapToGrid="0">
      <p:cViewPr>
        <p:scale>
          <a:sx n="60" d="100"/>
          <a:sy n="60" d="100"/>
        </p:scale>
        <p:origin x="648" y="30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10E3A-0FC9-46C7-975F-1D876FB84F31}"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28516-66A7-4D59-908E-A8434960FBE3}" type="slidenum">
              <a:rPr lang="en-US" smtClean="0"/>
              <a:t>‹#›</a:t>
            </a:fld>
            <a:endParaRPr lang="en-US"/>
          </a:p>
        </p:txBody>
      </p:sp>
    </p:spTree>
    <p:extLst>
      <p:ext uri="{BB962C8B-B14F-4D97-AF65-F5344CB8AC3E}">
        <p14:creationId xmlns:p14="http://schemas.microsoft.com/office/powerpoint/2010/main" val="3651691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7040f09d0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7040f09d0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125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6408f5a9af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6408f5a9af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953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72c827f12c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72c827f12c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264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5400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6320de4b7d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6320de4b7d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5088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893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438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389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584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8215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640c982cef_2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640c982cef_2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719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6408f5a9af_1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6408f5a9af_1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rgbClr val="FA3752"/>
                </a:solidFill>
                <a:latin typeface="Cambria" panose="02040503050406030204" pitchFamily="18" charset="0"/>
                <a:ea typeface="Cambria" panose="02040503050406030204" pitchFamily="18" charset="0"/>
              </a:rPr>
              <a:t> </a:t>
            </a:r>
            <a:r>
              <a:rPr lang="en-US" sz="1200" dirty="0" smtClean="0">
                <a:solidFill>
                  <a:srgbClr val="FA3752"/>
                </a:solidFill>
                <a:latin typeface="Cambria" panose="02040503050406030204" pitchFamily="18" charset="0"/>
                <a:ea typeface="Cambria" panose="02040503050406030204" pitchFamily="18" charset="0"/>
              </a:rPr>
              <a:t>N</a:t>
            </a:r>
            <a:r>
              <a:rPr lang="vi-VN" sz="1200" dirty="0" smtClean="0">
                <a:solidFill>
                  <a:srgbClr val="FA3752"/>
                </a:solidFill>
                <a:latin typeface="Cambria" panose="02040503050406030204" pitchFamily="18" charset="0"/>
                <a:ea typeface="Cambria" panose="02040503050406030204" pitchFamily="18" charset="0"/>
              </a:rPr>
              <a:t>gười dân miền biển phải sống bám biển, nhờ vào biển để làm kinh tế. Họ có thể nuôi trồng thuỷ hải sản, đánh bắt thuỷ hải sản; làm muối biển; làm khô cá, khô mực,… Cuộc sống của họ vất vả và nguy hiểm. Những chuyến ra khơi luôn rình rập: có thể có một mẻ cá bội thu hay không? thời tiết có thực sự thuận lợi cho chuyến đi này không?</a:t>
            </a:r>
            <a:endParaRPr lang="en-US" sz="1200" dirty="0" smtClean="0">
              <a:solidFill>
                <a:srgbClr val="FA3752"/>
              </a:solidFill>
              <a:latin typeface="Cambria" panose="02040503050406030204" pitchFamily="18" charset="0"/>
              <a:ea typeface="Cambria" panose="020405030504060302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993657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6765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4983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908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4193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775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6320de4b7d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6320de4b7d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92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NX </a:t>
            </a:r>
            <a:r>
              <a:rPr lang="en-US" altLang="zh-CN" dirty="0" err="1" smtClean="0"/>
              <a:t>về</a:t>
            </a:r>
            <a:r>
              <a:rPr lang="en-US" altLang="zh-CN" baseline="0" dirty="0" smtClean="0"/>
              <a:t> </a:t>
            </a:r>
            <a:r>
              <a:rPr lang="en-US" altLang="zh-CN" baseline="0" dirty="0" err="1" smtClean="0"/>
              <a:t>bức</a:t>
            </a:r>
            <a:r>
              <a:rPr lang="en-US" altLang="zh-CN" baseline="0" dirty="0" smtClean="0"/>
              <a:t> </a:t>
            </a:r>
            <a:r>
              <a:rPr lang="en-US" altLang="zh-CN" baseline="0" dirty="0" err="1" smtClean="0"/>
              <a:t>tranh</a:t>
            </a:r>
            <a:r>
              <a:rPr lang="en-US" altLang="zh-CN" baseline="0" dirty="0" smtClean="0"/>
              <a:t> minh </a:t>
            </a:r>
            <a:r>
              <a:rPr lang="en-US" altLang="zh-CN" baseline="0" dirty="0" err="1" smtClean="0"/>
              <a:t>họa</a:t>
            </a:r>
            <a:r>
              <a:rPr lang="en-US" altLang="zh-CN" baseline="0" dirty="0" smtClean="0"/>
              <a:t> </a:t>
            </a:r>
            <a:r>
              <a:rPr lang="en-US" altLang="zh-CN" baseline="0" dirty="0" err="1" smtClean="0"/>
              <a:t>bài</a:t>
            </a:r>
            <a:r>
              <a:rPr lang="en-US" altLang="zh-CN" baseline="0" dirty="0" smtClean="0"/>
              <a:t> </a:t>
            </a:r>
            <a:r>
              <a:rPr lang="en-US" altLang="zh-CN" baseline="0" dirty="0" err="1" smtClean="0"/>
              <a:t>thơ</a:t>
            </a:r>
            <a:r>
              <a:rPr lang="en-US" altLang="zh-CN" baseline="0" dirty="0" smtClean="0"/>
              <a:t>?</a:t>
            </a:r>
          </a:p>
          <a:p>
            <a:r>
              <a:rPr lang="en-US" altLang="zh-CN" baseline="0" dirty="0" smtClean="0"/>
              <a:t>GV: </a:t>
            </a:r>
            <a:r>
              <a:rPr lang="en-US" altLang="zh-CN" baseline="0" dirty="0" err="1" smtClean="0"/>
              <a:t>Đoạn</a:t>
            </a:r>
            <a:r>
              <a:rPr lang="en-US" altLang="zh-CN" baseline="0" dirty="0" smtClean="0"/>
              <a:t> </a:t>
            </a:r>
            <a:r>
              <a:rPr lang="en-US" altLang="zh-CN" baseline="0" dirty="0" err="1" smtClean="0"/>
              <a:t>trích</a:t>
            </a:r>
            <a:r>
              <a:rPr lang="en-US" altLang="zh-CN" baseline="0" dirty="0" smtClean="0"/>
              <a:t> </a:t>
            </a:r>
            <a:r>
              <a:rPr lang="en-US" altLang="zh-CN" baseline="0" dirty="0" err="1" smtClean="0"/>
              <a:t>trong</a:t>
            </a:r>
            <a:r>
              <a:rPr lang="en-US" altLang="zh-CN" baseline="0" dirty="0" smtClean="0"/>
              <a:t> </a:t>
            </a:r>
            <a:r>
              <a:rPr lang="en-US" altLang="zh-CN" baseline="0" dirty="0" err="1" smtClean="0"/>
              <a:t>bài</a:t>
            </a:r>
            <a:r>
              <a:rPr lang="en-US" altLang="zh-CN" baseline="0" dirty="0" smtClean="0"/>
              <a:t> </a:t>
            </a:r>
            <a:r>
              <a:rPr lang="en-US" altLang="zh-CN" baseline="0" dirty="0" err="1" smtClean="0"/>
              <a:t>thơ</a:t>
            </a:r>
            <a:r>
              <a:rPr lang="en-US" altLang="zh-CN" baseline="0" dirty="0" smtClean="0"/>
              <a:t> </a:t>
            </a:r>
            <a:r>
              <a:rPr lang="en-US" altLang="zh-CN" baseline="0" dirty="0" err="1" smtClean="0"/>
              <a:t>đoàn</a:t>
            </a:r>
            <a:r>
              <a:rPr lang="en-US" altLang="zh-CN" baseline="0" dirty="0" smtClean="0"/>
              <a:t> </a:t>
            </a:r>
            <a:r>
              <a:rPr lang="en-US" altLang="zh-CN" baseline="0" dirty="0" err="1" smtClean="0"/>
              <a:t>thuyền</a:t>
            </a:r>
            <a:r>
              <a:rPr lang="en-US" altLang="zh-CN" baseline="0" dirty="0" smtClean="0"/>
              <a:t> </a:t>
            </a:r>
            <a:r>
              <a:rPr lang="en-US" altLang="zh-CN" baseline="0" dirty="0" err="1" smtClean="0"/>
              <a:t>đánh</a:t>
            </a:r>
            <a:r>
              <a:rPr lang="en-US" altLang="zh-CN" baseline="0" dirty="0" smtClean="0"/>
              <a:t> </a:t>
            </a:r>
            <a:r>
              <a:rPr lang="en-US" altLang="zh-CN" baseline="0" dirty="0" err="1" smtClean="0"/>
              <a:t>cá</a:t>
            </a:r>
            <a:r>
              <a:rPr lang="en-US" altLang="zh-CN" baseline="0" dirty="0" smtClean="0"/>
              <a:t> </a:t>
            </a:r>
            <a:r>
              <a:rPr lang="en-US" altLang="zh-CN" baseline="0" dirty="0" err="1" smtClean="0"/>
              <a:t>của</a:t>
            </a:r>
            <a:r>
              <a:rPr lang="en-US" altLang="zh-CN" baseline="0" dirty="0" smtClean="0"/>
              <a:t> </a:t>
            </a:r>
            <a:r>
              <a:rPr lang="en-US" altLang="zh-CN" baseline="0" dirty="0" err="1" smtClean="0"/>
              <a:t>nhà</a:t>
            </a:r>
            <a:r>
              <a:rPr lang="en-US" altLang="zh-CN" baseline="0" dirty="0" smtClean="0"/>
              <a:t> </a:t>
            </a:r>
            <a:r>
              <a:rPr lang="en-US" altLang="zh-CN" baseline="0" dirty="0" err="1" smtClean="0"/>
              <a:t>thơ</a:t>
            </a:r>
            <a:r>
              <a:rPr lang="en-US" altLang="zh-CN" baseline="0" dirty="0" smtClean="0"/>
              <a:t> </a:t>
            </a:r>
            <a:r>
              <a:rPr lang="en-US" altLang="zh-CN" baseline="0" dirty="0" err="1" smtClean="0"/>
              <a:t>Huy</a:t>
            </a:r>
            <a:r>
              <a:rPr lang="en-US" altLang="zh-CN" baseline="0" dirty="0" smtClean="0"/>
              <a:t> </a:t>
            </a:r>
            <a:r>
              <a:rPr lang="en-US" altLang="zh-CN" baseline="0" dirty="0" err="1" smtClean="0"/>
              <a:t>Cận</a:t>
            </a:r>
            <a:r>
              <a:rPr lang="en-US" altLang="zh-CN" baseline="0" dirty="0" smtClean="0"/>
              <a:t> </a:t>
            </a:r>
            <a:r>
              <a:rPr lang="en-US" altLang="zh-CN" baseline="0" dirty="0" err="1" smtClean="0"/>
              <a:t>sẽ</a:t>
            </a:r>
            <a:r>
              <a:rPr lang="en-US" altLang="zh-CN" baseline="0" dirty="0" smtClean="0"/>
              <a:t> </a:t>
            </a:r>
            <a:r>
              <a:rPr lang="en-US" altLang="zh-CN" baseline="0" dirty="0" err="1" smtClean="0"/>
              <a:t>cho</a:t>
            </a:r>
            <a:r>
              <a:rPr lang="en-US" altLang="zh-CN" baseline="0" dirty="0" smtClean="0"/>
              <a:t> </a:t>
            </a:r>
            <a:r>
              <a:rPr lang="en-US" altLang="zh-CN" baseline="0" dirty="0" err="1" smtClean="0"/>
              <a:t>các</a:t>
            </a:r>
            <a:r>
              <a:rPr lang="en-US" altLang="zh-CN" baseline="0" dirty="0" smtClean="0"/>
              <a:t> con </a:t>
            </a:r>
            <a:r>
              <a:rPr lang="en-US" altLang="zh-CN" baseline="0" dirty="0" err="1" smtClean="0"/>
              <a:t>sẽ</a:t>
            </a:r>
            <a:r>
              <a:rPr lang="en-US" altLang="zh-CN" baseline="0" dirty="0" smtClean="0"/>
              <a:t> </a:t>
            </a:r>
            <a:r>
              <a:rPr lang="en-US" altLang="zh-CN" baseline="0" dirty="0" err="1" smtClean="0"/>
              <a:t>được</a:t>
            </a:r>
            <a:r>
              <a:rPr lang="en-US" altLang="zh-CN" baseline="0" dirty="0" smtClean="0"/>
              <a:t> </a:t>
            </a:r>
            <a:r>
              <a:rPr lang="en-US" altLang="zh-CN" baseline="0" dirty="0" err="1" smtClean="0"/>
              <a:t>cảm</a:t>
            </a:r>
            <a:r>
              <a:rPr lang="en-US" altLang="zh-CN" baseline="0" dirty="0" smtClean="0"/>
              <a:t> </a:t>
            </a:r>
            <a:r>
              <a:rPr lang="en-US" altLang="zh-CN" baseline="0" dirty="0" err="1" smtClean="0"/>
              <a:t>nhận</a:t>
            </a:r>
            <a:r>
              <a:rPr lang="en-US" altLang="zh-CN" baseline="0" dirty="0" smtClean="0"/>
              <a:t> </a:t>
            </a:r>
            <a:r>
              <a:rPr lang="en-US" altLang="zh-CN" baseline="0" dirty="0" err="1" smtClean="0"/>
              <a:t>được</a:t>
            </a:r>
            <a:r>
              <a:rPr lang="en-US" altLang="zh-CN" baseline="0" dirty="0" smtClean="0"/>
              <a:t> </a:t>
            </a:r>
            <a:r>
              <a:rPr lang="en-US" altLang="zh-CN" baseline="0" dirty="0" err="1" smtClean="0"/>
              <a:t>niềm</a:t>
            </a:r>
            <a:r>
              <a:rPr lang="en-US" altLang="zh-CN" baseline="0" dirty="0" smtClean="0"/>
              <a:t> </a:t>
            </a:r>
            <a:r>
              <a:rPr lang="en-US" altLang="zh-CN" baseline="0" dirty="0" err="1" smtClean="0"/>
              <a:t>vui</a:t>
            </a:r>
            <a:r>
              <a:rPr lang="en-US" altLang="zh-CN" baseline="0" dirty="0" smtClean="0"/>
              <a:t> </a:t>
            </a:r>
            <a:r>
              <a:rPr lang="en-US" altLang="zh-CN" baseline="0" dirty="0" err="1" smtClean="0"/>
              <a:t>của</a:t>
            </a:r>
            <a:r>
              <a:rPr lang="en-US" altLang="zh-CN" baseline="0" dirty="0" smtClean="0"/>
              <a:t> </a:t>
            </a:r>
            <a:r>
              <a:rPr lang="en-US" altLang="zh-CN" baseline="0" dirty="0" err="1" smtClean="0"/>
              <a:t>người</a:t>
            </a:r>
            <a:r>
              <a:rPr lang="en-US" altLang="zh-CN" baseline="0" dirty="0" smtClean="0"/>
              <a:t> </a:t>
            </a:r>
            <a:r>
              <a:rPr lang="en-US" altLang="zh-CN" baseline="0" dirty="0" err="1" smtClean="0"/>
              <a:t>lao</a:t>
            </a:r>
            <a:r>
              <a:rPr lang="en-US" altLang="zh-CN" baseline="0" dirty="0" smtClean="0"/>
              <a:t> </a:t>
            </a:r>
            <a:r>
              <a:rPr lang="en-US" altLang="zh-CN" baseline="0" dirty="0" err="1" smtClean="0"/>
              <a:t>động</a:t>
            </a:r>
            <a:r>
              <a:rPr lang="en-US" altLang="zh-CN" baseline="0" dirty="0" smtClean="0"/>
              <a:t> </a:t>
            </a:r>
            <a:r>
              <a:rPr lang="en-US" altLang="zh-CN" baseline="0" dirty="0" err="1" smtClean="0"/>
              <a:t>hòa</a:t>
            </a:r>
            <a:r>
              <a:rPr lang="en-US" altLang="zh-CN" baseline="0" dirty="0" smtClean="0"/>
              <a:t> </a:t>
            </a:r>
            <a:r>
              <a:rPr lang="en-US" altLang="zh-CN" baseline="0" dirty="0" err="1" smtClean="0"/>
              <a:t>với</a:t>
            </a:r>
            <a:r>
              <a:rPr lang="en-US" altLang="zh-CN" baseline="0" dirty="0" smtClean="0"/>
              <a:t> </a:t>
            </a:r>
            <a:r>
              <a:rPr lang="en-US" altLang="zh-CN" baseline="0" dirty="0" err="1" smtClean="0"/>
              <a:t>cảm</a:t>
            </a:r>
            <a:r>
              <a:rPr lang="en-US" altLang="zh-CN" baseline="0" dirty="0" smtClean="0"/>
              <a:t> </a:t>
            </a:r>
            <a:r>
              <a:rPr lang="en-US" altLang="zh-CN" baseline="0" dirty="0" err="1" smtClean="0"/>
              <a:t>xúc</a:t>
            </a:r>
            <a:r>
              <a:rPr lang="en-US" altLang="zh-CN" baseline="0" dirty="0" smtClean="0"/>
              <a:t> </a:t>
            </a:r>
            <a:r>
              <a:rPr lang="en-US" altLang="zh-CN" baseline="0" dirty="0" err="1" smtClean="0"/>
              <a:t>trước</a:t>
            </a:r>
            <a:r>
              <a:rPr lang="en-US" altLang="zh-CN" baseline="0" dirty="0" smtClean="0"/>
              <a:t> </a:t>
            </a:r>
            <a:r>
              <a:rPr lang="en-US" altLang="zh-CN" baseline="0" dirty="0" err="1" smtClean="0"/>
              <a:t>vẻ</a:t>
            </a:r>
            <a:r>
              <a:rPr lang="en-US" altLang="zh-CN" baseline="0" dirty="0" smtClean="0"/>
              <a:t> </a:t>
            </a:r>
            <a:r>
              <a:rPr lang="en-US" altLang="zh-CN" baseline="0" dirty="0" err="1" smtClean="0"/>
              <a:t>đẹp</a:t>
            </a:r>
            <a:r>
              <a:rPr lang="en-US" altLang="zh-CN" baseline="0" dirty="0" smtClean="0"/>
              <a:t> </a:t>
            </a:r>
            <a:r>
              <a:rPr lang="en-US" altLang="zh-CN" baseline="0" dirty="0" err="1" smtClean="0"/>
              <a:t>huy</a:t>
            </a:r>
            <a:r>
              <a:rPr lang="en-US" altLang="zh-CN" baseline="0" dirty="0" smtClean="0"/>
              <a:t> </a:t>
            </a:r>
            <a:r>
              <a:rPr lang="en-US" altLang="zh-CN" baseline="0" dirty="0" err="1" smtClean="0"/>
              <a:t>hoàng</a:t>
            </a:r>
            <a:r>
              <a:rPr lang="en-US" altLang="zh-CN" baseline="0" dirty="0" smtClean="0"/>
              <a:t> </a:t>
            </a:r>
            <a:r>
              <a:rPr lang="en-US" altLang="zh-CN" baseline="0" dirty="0" err="1" smtClean="0"/>
              <a:t>của</a:t>
            </a:r>
            <a:r>
              <a:rPr lang="en-US" altLang="zh-CN" baseline="0" dirty="0" smtClean="0"/>
              <a:t> </a:t>
            </a:r>
            <a:r>
              <a:rPr lang="en-US" altLang="zh-CN" baseline="0" dirty="0" err="1" smtClean="0"/>
              <a:t>biển</a:t>
            </a:r>
            <a:r>
              <a:rPr lang="en-US" altLang="zh-CN" baseline="0" dirty="0" smtClean="0"/>
              <a:t> </a:t>
            </a:r>
            <a:r>
              <a:rPr lang="en-US" altLang="zh-CN" baseline="0" dirty="0" err="1" smtClean="0"/>
              <a:t>cả</a:t>
            </a:r>
            <a:r>
              <a:rPr lang="en-US" altLang="zh-CN" baseline="0" dirty="0" smtClean="0"/>
              <a:t>, </a:t>
            </a:r>
            <a:r>
              <a:rPr lang="en-US" altLang="zh-CN" baseline="0" dirty="0" err="1" smtClean="0"/>
              <a:t>xua</a:t>
            </a:r>
            <a:r>
              <a:rPr lang="en-US" altLang="zh-CN" baseline="0" dirty="0" smtClean="0"/>
              <a:t> tan </a:t>
            </a:r>
            <a:r>
              <a:rPr lang="en-US" altLang="zh-CN" baseline="0" dirty="0" err="1" smtClean="0"/>
              <a:t>những</a:t>
            </a:r>
            <a:r>
              <a:rPr lang="en-US" altLang="zh-CN" baseline="0" dirty="0" smtClean="0"/>
              <a:t> </a:t>
            </a:r>
            <a:r>
              <a:rPr lang="en-US" altLang="zh-CN" baseline="0" dirty="0" err="1" smtClean="0"/>
              <a:t>gian</a:t>
            </a:r>
            <a:r>
              <a:rPr lang="en-US" altLang="zh-CN" baseline="0" dirty="0" smtClean="0"/>
              <a:t> </a:t>
            </a:r>
            <a:r>
              <a:rPr lang="en-US" altLang="zh-CN" baseline="0" dirty="0" err="1" smtClean="0"/>
              <a:t>lao</a:t>
            </a:r>
            <a:r>
              <a:rPr lang="en-US" altLang="zh-CN" baseline="0" dirty="0" smtClean="0"/>
              <a:t>, </a:t>
            </a:r>
            <a:r>
              <a:rPr lang="en-US" altLang="zh-CN" baseline="0" dirty="0" err="1" smtClean="0"/>
              <a:t>nhọc</a:t>
            </a:r>
            <a:r>
              <a:rPr lang="en-US" altLang="zh-CN" baseline="0" dirty="0" smtClean="0"/>
              <a:t> </a:t>
            </a:r>
            <a:r>
              <a:rPr lang="en-US" altLang="zh-CN" baseline="0" dirty="0" err="1" smtClean="0"/>
              <a:t>nhằn</a:t>
            </a:r>
            <a:r>
              <a:rPr lang="en-US" altLang="zh-CN" baseline="0" dirty="0" smtClean="0"/>
              <a:t>, </a:t>
            </a:r>
            <a:r>
              <a:rPr lang="en-US" altLang="zh-CN" baseline="0" dirty="0" err="1" smtClean="0"/>
              <a:t>vất</a:t>
            </a:r>
            <a:r>
              <a:rPr lang="en-US" altLang="zh-CN" baseline="0" dirty="0" smtClean="0"/>
              <a:t> </a:t>
            </a:r>
            <a:r>
              <a:rPr lang="en-US" altLang="zh-CN" baseline="0" dirty="0" err="1" smtClean="0"/>
              <a:t>vả</a:t>
            </a:r>
            <a:r>
              <a:rPr lang="en-US" altLang="zh-CN" baseline="0" dirty="0" smtClean="0"/>
              <a:t>. </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252442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149176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7266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910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93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117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213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3067834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30986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2957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47178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656403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71141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78647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63685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CREDITS: This presentation template was created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including icons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and infographics &amp; images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kumimoji="0" sz="1333" b="1" i="0" u="none" strike="noStrike" kern="0" cap="none" spc="0" normalizeH="0" baseline="0" noProof="0">
              <a:ln>
                <a:noFill/>
              </a:ln>
              <a:solidFill>
                <a:srgbClr val="703316"/>
              </a:solidFill>
              <a:effectLst/>
              <a:uLnTx/>
              <a:uFillTx/>
              <a:latin typeface="Nunito"/>
              <a:ea typeface="Nunito"/>
              <a:cs typeface="Nunito"/>
              <a:sym typeface="Nunito"/>
            </a:endParaRPr>
          </a:p>
        </p:txBody>
      </p:sp>
    </p:spTree>
    <p:extLst>
      <p:ext uri="{BB962C8B-B14F-4D97-AF65-F5344CB8AC3E}">
        <p14:creationId xmlns:p14="http://schemas.microsoft.com/office/powerpoint/2010/main" val="1939408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18834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9855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32799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24651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0474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5" name="Footer Placeholder 4">
            <a:extLst>
              <a:ext uri="{FF2B5EF4-FFF2-40B4-BE49-F238E27FC236}">
                <a16:creationId xmlns:a16="http://schemas.microsoft.com/office/drawing/2014/main"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278135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556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401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11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068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10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050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322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75451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64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336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31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632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521DA6-6A4B-4D48-A63D-5CCF1DD26E16}"/>
              </a:ext>
            </a:extLst>
          </p:cNvPr>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a:extLst>
              <a:ext uri="{FF2B5EF4-FFF2-40B4-BE49-F238E27FC236}">
                <a16:creationId xmlns:a16="http://schemas.microsoft.com/office/drawing/2014/main" id="{C3E37192-389D-4F19-B6E3-075A3A40D7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a:extLst>
              <a:ext uri="{FF2B5EF4-FFF2-40B4-BE49-F238E27FC236}">
                <a16:creationId xmlns:a16="http://schemas.microsoft.com/office/drawing/2014/main" id="{B224673A-8D41-47D2-BF70-1939FD22C371}"/>
              </a:ext>
            </a:extLst>
          </p:cNvPr>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pic>
        <p:nvPicPr>
          <p:cNvPr id="9" name="图片 8">
            <a:extLst>
              <a:ext uri="{FF2B5EF4-FFF2-40B4-BE49-F238E27FC236}">
                <a16:creationId xmlns:a16="http://schemas.microsoft.com/office/drawing/2014/main" id="{05BAF02C-9614-4A48-BCE9-FC3D0FFF3A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a:extLst>
              <a:ext uri="{FF2B5EF4-FFF2-40B4-BE49-F238E27FC236}">
                <a16:creationId xmlns:a16="http://schemas.microsoft.com/office/drawing/2014/main" id="{D30FAE55-35F6-4258-8A82-CAB20970D6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p:blipFill>
        <p:spPr>
          <a:xfrm>
            <a:off x="-194641" y="3622303"/>
            <a:ext cx="1570380" cy="3101303"/>
          </a:xfrm>
          <a:prstGeom prst="rect">
            <a:avLst/>
          </a:prstGeom>
        </p:spPr>
      </p:pic>
    </p:spTree>
    <p:extLst>
      <p:ext uri="{BB962C8B-B14F-4D97-AF65-F5344CB8AC3E}">
        <p14:creationId xmlns:p14="http://schemas.microsoft.com/office/powerpoint/2010/main" val="34180066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6F2D86A-9F47-47BB-9979-8E3C08290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7054467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7B229EA-6419-4AE1-98F0-6FC7CF46D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a:extLst>
              <a:ext uri="{FF2B5EF4-FFF2-40B4-BE49-F238E27FC236}">
                <a16:creationId xmlns:a16="http://schemas.microsoft.com/office/drawing/2014/main" id="{F8961965-FEC0-4AB4-A4A3-CF6839812930}"/>
              </a:ext>
            </a:extLst>
          </p:cNvPr>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20F0502020204030204"/>
              <a:cs typeface="+mn-ea"/>
              <a:sym typeface="+mn-lt"/>
            </a:endParaRPr>
          </a:p>
        </p:txBody>
      </p:sp>
      <p:pic>
        <p:nvPicPr>
          <p:cNvPr id="13" name="图片 12">
            <a:extLst>
              <a:ext uri="{FF2B5EF4-FFF2-40B4-BE49-F238E27FC236}">
                <a16:creationId xmlns:a16="http://schemas.microsoft.com/office/drawing/2014/main" id="{DDE7C000-CCE8-4C5F-9140-C2325B8B08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a:extLst>
              <a:ext uri="{FF2B5EF4-FFF2-40B4-BE49-F238E27FC236}">
                <a16:creationId xmlns:a16="http://schemas.microsoft.com/office/drawing/2014/main" id="{C24479DC-8F16-4CF4-8752-BA7A740E51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3440420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25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nodeType="withEffect">
                                  <p:stCondLst>
                                    <p:cond delay="225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13"/>
                                        </p:tgtEl>
                                        <p:attrNameLst>
                                          <p:attrName>ppt_x</p:attrName>
                                          <p:attrName>ppt_y</p:attrName>
                                        </p:attrNameLst>
                                      </p:cBhvr>
                                    </p:animMotion>
                                  </p:childTnLst>
                                </p:cTn>
                              </p:par>
                              <p:par>
                                <p:cTn id="9" presetID="45" presetClass="entr" presetSubtype="0" fill="hold" nodeType="withEffect">
                                  <p:stCondLst>
                                    <p:cond delay="22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750"/>
                                        <p:tgtEl>
                                          <p:spTgt spid="13"/>
                                        </p:tgtEl>
                                      </p:cBhvr>
                                    </p:animEffect>
                                    <p:anim calcmode="lin" valueType="num">
                                      <p:cBhvr>
                                        <p:cTn id="12" dur="1750" fill="hold"/>
                                        <p:tgtEl>
                                          <p:spTgt spid="13"/>
                                        </p:tgtEl>
                                        <p:attrNameLst>
                                          <p:attrName>ppt_w</p:attrName>
                                        </p:attrNameLst>
                                      </p:cBhvr>
                                      <p:tavLst>
                                        <p:tav tm="0" fmla="#ppt_w*sin(2.5*pi*$)">
                                          <p:val>
                                            <p:fltVal val="0"/>
                                          </p:val>
                                        </p:tav>
                                        <p:tav tm="100000">
                                          <p:val>
                                            <p:fltVal val="1"/>
                                          </p:val>
                                        </p:tav>
                                      </p:tavLst>
                                    </p:anim>
                                    <p:anim calcmode="lin" valueType="num">
                                      <p:cBhvr>
                                        <p:cTn id="13" dur="1750" fill="hold"/>
                                        <p:tgtEl>
                                          <p:spTgt spid="13"/>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3250"/>
                                  </p:stCondLst>
                                  <p:childTnLst>
                                    <p:set>
                                      <p:cBhvr>
                                        <p:cTn id="15" dur="1" fill="hold">
                                          <p:stCondLst>
                                            <p:cond delay="0"/>
                                          </p:stCondLst>
                                        </p:cTn>
                                        <p:tgtEl>
                                          <p:spTgt spid="14"/>
                                        </p:tgtEl>
                                        <p:attrNameLst>
                                          <p:attrName>style.visibility</p:attrName>
                                        </p:attrNameLst>
                                      </p:cBhvr>
                                      <p:to>
                                        <p:strVal val="visible"/>
                                      </p:to>
                                    </p:set>
                                  </p:childTnLst>
                                </p:cTn>
                              </p:par>
                              <p:par>
                                <p:cTn id="16" presetID="0" presetClass="path" presetSubtype="0" accel="41000" decel="59000" fill="hold" nodeType="withEffect">
                                  <p:stCondLst>
                                    <p:cond delay="325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14"/>
                                        </p:tgtEl>
                                        <p:attrNameLst>
                                          <p:attrName>ppt_x</p:attrName>
                                          <p:attrName>ppt_y</p:attrName>
                                        </p:attrNameLst>
                                      </p:cBhvr>
                                    </p:animMotion>
                                  </p:childTnLst>
                                </p:cTn>
                              </p:par>
                              <p:par>
                                <p:cTn id="18" presetID="45" presetClass="entr" presetSubtype="0" fill="hold" nodeType="withEffect">
                                  <p:stCondLst>
                                    <p:cond delay="32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anim calcmode="lin" valueType="num">
                                      <p:cBhvr>
                                        <p:cTn id="21" dur="2000" fill="hold"/>
                                        <p:tgtEl>
                                          <p:spTgt spid="14"/>
                                        </p:tgtEl>
                                        <p:attrNameLst>
                                          <p:attrName>ppt_w</p:attrName>
                                        </p:attrNameLst>
                                      </p:cBhvr>
                                      <p:tavLst>
                                        <p:tav tm="0" fmla="#ppt_w*sin(2.5*pi*$)">
                                          <p:val>
                                            <p:fltVal val="0"/>
                                          </p:val>
                                        </p:tav>
                                        <p:tav tm="100000">
                                          <p:val>
                                            <p:fltVal val="1"/>
                                          </p:val>
                                        </p:tav>
                                      </p:tavLst>
                                    </p:anim>
                                    <p:anim calcmode="lin" valueType="num">
                                      <p:cBhvr>
                                        <p:cTn id="2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9C3AEAF3-27F4-467A-AF42-FA7B3E7A2D07}"/>
              </a:ext>
            </a:extLst>
          </p:cNvPr>
          <p:cNvGrpSpPr/>
          <p:nvPr userDrawn="1"/>
        </p:nvGrpSpPr>
        <p:grpSpPr>
          <a:xfrm>
            <a:off x="684452" y="1287863"/>
            <a:ext cx="3710568" cy="275466"/>
            <a:chOff x="1469042" y="1073970"/>
            <a:chExt cx="8924131" cy="3300801"/>
          </a:xfrm>
        </p:grpSpPr>
        <p:sp>
          <p:nvSpPr>
            <p:cNvPr id="12" name="标题 1">
              <a:extLst>
                <a:ext uri="{FF2B5EF4-FFF2-40B4-BE49-F238E27FC236}">
                  <a16:creationId xmlns:a16="http://schemas.microsoft.com/office/drawing/2014/main" id="{B693998D-6250-4CE6-8AE1-3262C69B8C3F}"/>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3" name="矩形 12">
              <a:extLst>
                <a:ext uri="{FF2B5EF4-FFF2-40B4-BE49-F238E27FC236}">
                  <a16:creationId xmlns:a16="http://schemas.microsoft.com/office/drawing/2014/main" id="{A5C467B7-187A-4594-AB6C-70DC1FCEFEC6}"/>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40972083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73A3B8-7F1E-4C2C-94BA-9E7AD4BCEA4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936C068-6CCB-4A2A-833D-A3DAA3BD3B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页脚占位符 3">
            <a:extLst>
              <a:ext uri="{FF2B5EF4-FFF2-40B4-BE49-F238E27FC236}">
                <a16:creationId xmlns:a16="http://schemas.microsoft.com/office/drawing/2014/main" id="{36BEAC29-DCAF-4A41-9C70-B43E77F23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灯片编号占位符 4">
            <a:extLst>
              <a:ext uri="{FF2B5EF4-FFF2-40B4-BE49-F238E27FC236}">
                <a16:creationId xmlns:a16="http://schemas.microsoft.com/office/drawing/2014/main" id="{AAD094C0-04CE-44C5-8BBD-5641B21C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8" name="矩形 7">
            <a:extLst>
              <a:ext uri="{FF2B5EF4-FFF2-40B4-BE49-F238E27FC236}">
                <a16:creationId xmlns:a16="http://schemas.microsoft.com/office/drawing/2014/main" id="{07C6766B-9F8C-413B-A44A-01432263D920}"/>
              </a:ext>
            </a:extLst>
          </p:cNvPr>
          <p:cNvSpPr/>
          <p:nvPr/>
        </p:nvSpPr>
        <p:spPr>
          <a:xfrm>
            <a:off x="3510708" y="2408664"/>
            <a:ext cx="1055782" cy="7078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20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nvGrpSpPr>
          <p:cNvPr id="9" name="组合 8">
            <a:extLst>
              <a:ext uri="{FF2B5EF4-FFF2-40B4-BE49-F238E27FC236}">
                <a16:creationId xmlns:a16="http://schemas.microsoft.com/office/drawing/2014/main" id="{F27CB772-D10E-49DA-9719-849A371E3054}"/>
              </a:ext>
            </a:extLst>
          </p:cNvPr>
          <p:cNvGrpSpPr/>
          <p:nvPr userDrawn="1"/>
        </p:nvGrpSpPr>
        <p:grpSpPr>
          <a:xfrm>
            <a:off x="2209800" y="2841084"/>
            <a:ext cx="3710568" cy="275466"/>
            <a:chOff x="1469042" y="1073970"/>
            <a:chExt cx="8924131" cy="3300801"/>
          </a:xfrm>
        </p:grpSpPr>
        <p:sp>
          <p:nvSpPr>
            <p:cNvPr id="10" name="标题 1">
              <a:extLst>
                <a:ext uri="{FF2B5EF4-FFF2-40B4-BE49-F238E27FC236}">
                  <a16:creationId xmlns:a16="http://schemas.microsoft.com/office/drawing/2014/main" id="{8153D0E5-54A9-4B4F-A430-679275F173B2}"/>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1" name="矩形 10">
              <a:extLst>
                <a:ext uri="{FF2B5EF4-FFF2-40B4-BE49-F238E27FC236}">
                  <a16:creationId xmlns:a16="http://schemas.microsoft.com/office/drawing/2014/main" id="{06F9DE8B-B4F4-4E07-ABDB-9208DBD28B4A}"/>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321084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FC2264-B604-4505-BFB1-B69ABF1283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3" name="页脚占位符 2">
            <a:extLst>
              <a:ext uri="{FF2B5EF4-FFF2-40B4-BE49-F238E27FC236}">
                <a16:creationId xmlns:a16="http://schemas.microsoft.com/office/drawing/2014/main" id="{7BE20086-C0BF-4FA3-9932-5E2F3D6148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灯片编号占位符 3">
            <a:extLst>
              <a:ext uri="{FF2B5EF4-FFF2-40B4-BE49-F238E27FC236}">
                <a16:creationId xmlns:a16="http://schemas.microsoft.com/office/drawing/2014/main" id="{110FC46A-9EEC-4C9C-818C-94D300EDE6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2677606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35892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85A8E8-F316-4D66-B4EA-85588AFE52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F5ECFF-CACE-4A4B-A473-D61DB84F5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C094ADD-5214-403B-B6EB-E5513124A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73E393-DA18-4385-A5D4-6977E4084E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E8BA74E4-D87D-41EE-AA76-CB61D07BD0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5C8DBAE2-8A7A-4775-807C-50EC856FD9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308540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996E92-7FEC-46B4-837C-20CE93D4A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173D85-D27A-4994-BB43-9B9A6F1B99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EFB03F-0EE8-4D4C-9DAE-6710061D2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9051401-1CE9-4BA6-95D4-FE4770D61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2489CFBB-B564-4292-89B5-96A955D3EF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2F53A4D0-0CE0-49EF-ACFF-7C3D4A0BA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5025762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495B4-2DD9-47A9-812E-F8C280199F7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DC47F77-1EC9-49E1-8887-CC86ABF0003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5F7101-A2C0-4FB9-9148-FC6E299D43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988A9AA3-79D4-4554-9E6C-047577FDF9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9645FB2F-5AB6-488C-8964-A912F734C7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443168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172348B-9BC8-46F8-B0DE-21FF577A4FF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368218D-09F0-4632-8C92-13CFB59A599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DEE740-4032-42FB-A9C2-7F78F11B05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55AE2FCF-F25B-41F6-9F5B-3D161C6DB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8D9F313D-D8AF-4582-A4F8-BBA233974E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4840698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E62A-16EE-E93C-E6D4-F494C48859F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2E9481-E0F4-CF2C-9A83-1278889D26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96EBE7-E31A-8DF7-DDA4-2B8B0FC4B68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5" name="Footer Placeholder 4">
            <a:extLst>
              <a:ext uri="{FF2B5EF4-FFF2-40B4-BE49-F238E27FC236}">
                <a16:creationId xmlns:a16="http://schemas.microsoft.com/office/drawing/2014/main" id="{A2DA9009-2031-9C75-BA10-4B08BACAB8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478878-7592-36C9-38A3-7E161C0AA81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956331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5" name="Footer Placeholder 4">
            <a:extLst>
              <a:ext uri="{FF2B5EF4-FFF2-40B4-BE49-F238E27FC236}">
                <a16:creationId xmlns:a16="http://schemas.microsoft.com/office/drawing/2014/main"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537424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5" name="Footer Placeholder 4">
            <a:extLst>
              <a:ext uri="{FF2B5EF4-FFF2-40B4-BE49-F238E27FC236}">
                <a16:creationId xmlns:a16="http://schemas.microsoft.com/office/drawing/2014/main"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884112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6" name="Footer Placeholder 5">
            <a:extLst>
              <a:ext uri="{FF2B5EF4-FFF2-40B4-BE49-F238E27FC236}">
                <a16:creationId xmlns:a16="http://schemas.microsoft.com/office/drawing/2014/main"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96380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8" name="Footer Placeholder 7">
            <a:extLst>
              <a:ext uri="{FF2B5EF4-FFF2-40B4-BE49-F238E27FC236}">
                <a16:creationId xmlns:a16="http://schemas.microsoft.com/office/drawing/2014/main"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774578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4" name="Footer Placeholder 3">
            <a:extLst>
              <a:ext uri="{FF2B5EF4-FFF2-40B4-BE49-F238E27FC236}">
                <a16:creationId xmlns:a16="http://schemas.microsoft.com/office/drawing/2014/main"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077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337347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3" name="Footer Placeholder 2">
            <a:extLst>
              <a:ext uri="{FF2B5EF4-FFF2-40B4-BE49-F238E27FC236}">
                <a16:creationId xmlns:a16="http://schemas.microsoft.com/office/drawing/2014/main"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9895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6" name="Footer Placeholder 5">
            <a:extLst>
              <a:ext uri="{FF2B5EF4-FFF2-40B4-BE49-F238E27FC236}">
                <a16:creationId xmlns:a16="http://schemas.microsoft.com/office/drawing/2014/main"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38745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6" name="Footer Placeholder 5">
            <a:extLst>
              <a:ext uri="{FF2B5EF4-FFF2-40B4-BE49-F238E27FC236}">
                <a16:creationId xmlns:a16="http://schemas.microsoft.com/office/drawing/2014/main"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574820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5" name="Footer Placeholder 4">
            <a:extLst>
              <a:ext uri="{FF2B5EF4-FFF2-40B4-BE49-F238E27FC236}">
                <a16:creationId xmlns:a16="http://schemas.microsoft.com/office/drawing/2014/main"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111289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5" name="Footer Placeholder 4">
            <a:extLst>
              <a:ext uri="{FF2B5EF4-FFF2-40B4-BE49-F238E27FC236}">
                <a16:creationId xmlns:a16="http://schemas.microsoft.com/office/drawing/2014/main"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18194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73025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67677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20453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2810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7.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58C9C4D-6EC5-A1D0-2A06-A95983D5FB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pic>
        <p:nvPicPr>
          <p:cNvPr id="4" name="Picture 3" descr="A round pink label with white text and a black background&#10;&#10;Description automatically generated">
            <a:extLst>
              <a:ext uri="{FF2B5EF4-FFF2-40B4-BE49-F238E27FC236}">
                <a16:creationId xmlns:a16="http://schemas.microsoft.com/office/drawing/2014/main" id="{94CBFCF3-2984-B8ED-0BAC-0F8A2EF56C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4267776495"/>
      </p:ext>
    </p:extLst>
  </p:cSld>
  <p:clrMap bg1="lt1" tx1="dk1" bg2="dk2" tx2="lt2" accent1="accent1" accent2="accent2" accent3="accent3" accent4="accent4" accent5="accent5" accent6="accent6" hlink="hlink" folHlink="folHlink"/>
  <p:sldLayoutIdLst>
    <p:sldLayoutId id="2147483661" r:id="rId1"/>
    <p:sldLayoutId id="2147483665" r:id="rId2"/>
    <p:sldLayoutId id="2147483666" r:id="rId3"/>
    <p:sldLayoutId id="2147483667" r:id="rId4"/>
    <p:sldLayoutId id="2147483668" r:id="rId5"/>
    <p:sldLayoutId id="2147483669" r:id="rId6"/>
    <p:sldLayoutId id="2147483670" r:id="rId7"/>
    <p:sldLayoutId id="2147483672" r:id="rId8"/>
    <p:sldLayoutId id="2147483673" r:id="rId9"/>
    <p:sldLayoutId id="2147483674" r:id="rId10"/>
    <p:sldLayoutId id="2147483675" r:id="rId11"/>
    <p:sldLayoutId id="2147483679" r:id="rId12"/>
    <p:sldLayoutId id="2147483682" r:id="rId13"/>
    <p:sldLayoutId id="2147483683" r:id="rId14"/>
    <p:sldLayoutId id="2147483685" r:id="rId15"/>
    <p:sldLayoutId id="2147483686" r:id="rId16"/>
    <p:sldLayoutId id="2147483687" r:id="rId17"/>
    <p:sldLayoutId id="2147483689" r:id="rId18"/>
    <p:sldLayoutId id="2147483690" r:id="rId19"/>
    <p:sldLayoutId id="2147483691" r:id="rId20"/>
    <p:sldLayoutId id="2147483692" r:id="rId21"/>
    <p:sldLayoutId id="2147483765"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B934585-6EE0-7E0C-69CE-7F9F192A13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300B1D2C-765F-5246-335B-A7426B0541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235800652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B5F50C5-8BB1-9278-FD89-F94FB29E04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B48FCD3B-0D89-422F-AE7D-A37514F6F8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F7768E-4032-4D65-BB5C-DEC7A2BC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2BADE5E-BEEF-4A50-99AF-8267337D9E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F2CAECC8-4977-4BDE-93A0-556B033968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BA6AABBA-9D84-4FCB-9667-D045D604AC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00111834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6DAC693-2130-EEC7-71C1-0EB36E71AA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9518649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0.png"/><Relationship Id="rId5" Type="http://schemas.microsoft.com/office/2007/relationships/hdphoto" Target="../media/hdphoto6.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7.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microsoft.com/office/2007/relationships/hdphoto" Target="../media/hdphoto8.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emf"/><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38.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emf"/><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09"/>
        <p:cNvGrpSpPr/>
        <p:nvPr/>
      </p:nvGrpSpPr>
      <p:grpSpPr>
        <a:xfrm>
          <a:off x="0" y="0"/>
          <a:ext cx="0" cy="0"/>
          <a:chOff x="0" y="0"/>
          <a:chExt cx="0" cy="0"/>
        </a:xfrm>
      </p:grpSpPr>
      <p:grpSp>
        <p:nvGrpSpPr>
          <p:cNvPr id="1012" name="Google Shape;1012;p37"/>
          <p:cNvGrpSpPr/>
          <p:nvPr/>
        </p:nvGrpSpPr>
        <p:grpSpPr>
          <a:xfrm>
            <a:off x="9274328" y="1316736"/>
            <a:ext cx="1250416" cy="1150222"/>
            <a:chOff x="5949775" y="2481625"/>
            <a:chExt cx="407775" cy="445825"/>
          </a:xfrm>
        </p:grpSpPr>
        <p:sp>
          <p:nvSpPr>
            <p:cNvPr id="101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85" name="Google Shape;1085;p37"/>
          <p:cNvSpPr/>
          <p:nvPr/>
        </p:nvSpPr>
        <p:spPr>
          <a:xfrm>
            <a:off x="7696200" y="-438933"/>
            <a:ext cx="1422400" cy="2476500"/>
          </a:xfrm>
          <a:custGeom>
            <a:avLst/>
            <a:gdLst/>
            <a:ahLst/>
            <a:cxnLst/>
            <a:rect l="l" t="t" r="r" b="b"/>
            <a:pathLst>
              <a:path w="42672" h="74295" extrusionOk="0">
                <a:moveTo>
                  <a:pt x="42672" y="74295"/>
                </a:moveTo>
                <a:cubicBezTo>
                  <a:pt x="33547" y="74295"/>
                  <a:pt x="21101" y="67753"/>
                  <a:pt x="20193" y="58674"/>
                </a:cubicBezTo>
                <a:cubicBezTo>
                  <a:pt x="19304" y="49785"/>
                  <a:pt x="30369" y="41060"/>
                  <a:pt x="27051" y="32766"/>
                </a:cubicBezTo>
                <a:cubicBezTo>
                  <a:pt x="24002" y="25144"/>
                  <a:pt x="12663" y="24474"/>
                  <a:pt x="6858" y="18669"/>
                </a:cubicBezTo>
                <a:cubicBezTo>
                  <a:pt x="2170" y="13981"/>
                  <a:pt x="0" y="6630"/>
                  <a:pt x="0" y="0"/>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180" name="Picture 179">
            <a:extLst>
              <a:ext uri="{FF2B5EF4-FFF2-40B4-BE49-F238E27FC236}">
                <a16:creationId xmlns:a16="http://schemas.microsoft.com/office/drawing/2014/main" id="{3E653074-F192-470B-8C4D-A068EBA2DCC6}"/>
              </a:ext>
            </a:extLst>
          </p:cNvPr>
          <p:cNvPicPr>
            <a:picLocks noChangeAspect="1"/>
          </p:cNvPicPr>
          <p:nvPr/>
        </p:nvPicPr>
        <p:blipFill>
          <a:blip r:embed="rId3"/>
          <a:stretch>
            <a:fillRect/>
          </a:stretch>
        </p:blipFill>
        <p:spPr>
          <a:xfrm>
            <a:off x="0" y="2658691"/>
            <a:ext cx="4392075" cy="4202430"/>
          </a:xfrm>
          <a:prstGeom prst="rect">
            <a:avLst/>
          </a:prstGeom>
        </p:spPr>
      </p:pic>
      <p:sp>
        <p:nvSpPr>
          <p:cNvPr id="3" name="Title 2">
            <a:extLst>
              <a:ext uri="{FF2B5EF4-FFF2-40B4-BE49-F238E27FC236}">
                <a16:creationId xmlns:a16="http://schemas.microsoft.com/office/drawing/2014/main" id="{9E9B0688-018F-4CC1-8E55-F7738A58F58A}"/>
              </a:ext>
            </a:extLst>
          </p:cNvPr>
          <p:cNvSpPr>
            <a:spLocks noGrp="1"/>
          </p:cNvSpPr>
          <p:nvPr>
            <p:ph type="ctrTitle"/>
          </p:nvPr>
        </p:nvSpPr>
        <p:spPr/>
        <p:txBody>
          <a:bodyPr/>
          <a:lstStyle/>
          <a:p>
            <a:endParaRPr lang="en-US"/>
          </a:p>
        </p:txBody>
      </p:sp>
      <p:pic>
        <p:nvPicPr>
          <p:cNvPr id="4" name="Picture 3">
            <a:extLst>
              <a:ext uri="{FF2B5EF4-FFF2-40B4-BE49-F238E27FC236}">
                <a16:creationId xmlns:a16="http://schemas.microsoft.com/office/drawing/2014/main" id="{6A68CE19-7E35-4B14-9EBE-F2C830CEFB77}"/>
              </a:ext>
            </a:extLst>
          </p:cNvPr>
          <p:cNvPicPr>
            <a:picLocks noChangeAspect="1"/>
          </p:cNvPicPr>
          <p:nvPr/>
        </p:nvPicPr>
        <p:blipFill>
          <a:blip r:embed="rId4"/>
          <a:stretch>
            <a:fillRect/>
          </a:stretch>
        </p:blipFill>
        <p:spPr>
          <a:xfrm>
            <a:off x="2044857" y="2118246"/>
            <a:ext cx="8102286" cy="2621507"/>
          </a:xfrm>
          <a:prstGeom prst="rect">
            <a:avLst/>
          </a:prstGeom>
        </p:spPr>
      </p:pic>
      <p:pic>
        <p:nvPicPr>
          <p:cNvPr id="27"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54FEEC66-AD07-4B9A-8B73-3DFAF85F0F4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7473898" y="-56117"/>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31224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grpSp>
        <p:nvGrpSpPr>
          <p:cNvPr id="1717" name="Google Shape;1717;p61"/>
          <p:cNvGrpSpPr/>
          <p:nvPr/>
        </p:nvGrpSpPr>
        <p:grpSpPr>
          <a:xfrm rot="-932556" flipH="1">
            <a:off x="11211835" y="79418"/>
            <a:ext cx="721291" cy="788733"/>
            <a:chOff x="2013650" y="1733325"/>
            <a:chExt cx="407750" cy="445875"/>
          </a:xfrm>
        </p:grpSpPr>
        <p:sp>
          <p:nvSpPr>
            <p:cNvPr id="1718" name="Google Shape;1718;p61"/>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61"/>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61"/>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61"/>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61"/>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61"/>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61"/>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61"/>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61"/>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61"/>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61"/>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61"/>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61"/>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61"/>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61"/>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61"/>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61"/>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9" name="Group 58"/>
          <p:cNvGrpSpPr/>
          <p:nvPr/>
        </p:nvGrpSpPr>
        <p:grpSpPr>
          <a:xfrm>
            <a:off x="2976880" y="74414"/>
            <a:ext cx="7903727" cy="3062946"/>
            <a:chOff x="5547555" y="173784"/>
            <a:chExt cx="6965221" cy="3062946"/>
          </a:xfrm>
        </p:grpSpPr>
        <p:pic>
          <p:nvPicPr>
            <p:cNvPr id="60"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22" t="15577" r="7573" b="51923"/>
            <a:stretch/>
          </p:blipFill>
          <p:spPr>
            <a:xfrm>
              <a:off x="5547555" y="173784"/>
              <a:ext cx="6965221" cy="3062946"/>
            </a:xfrm>
            <a:prstGeom prst="rect">
              <a:avLst/>
            </a:prstGeom>
          </p:spPr>
        </p:pic>
        <p:sp>
          <p:nvSpPr>
            <p:cNvPr id="61" name="Speech Bubble: Rectangle with Corners Rounded 4">
              <a:extLst>
                <a:ext uri="{FF2B5EF4-FFF2-40B4-BE49-F238E27FC236}">
                  <a16:creationId xmlns:a16="http://schemas.microsoft.com/office/drawing/2014/main" id="{F05EBE59-6458-40F2-9EFF-212C108A6CD2}"/>
                </a:ext>
              </a:extLst>
            </p:cNvPr>
            <p:cNvSpPr/>
            <p:nvPr/>
          </p:nvSpPr>
          <p:spPr>
            <a:xfrm>
              <a:off x="6391347" y="207482"/>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Trong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Đoàn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thuyền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đánh</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cá</a:t>
              </a:r>
              <a:r>
                <a:rPr lang="en-US" sz="3200" dirty="0">
                  <a:solidFill>
                    <a:sysClr val="windowText" lastClr="000000"/>
                  </a:solidFill>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có</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nào</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em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chưa</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hiểu</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nghĩa</a:t>
              </a:r>
              <a:r>
                <a:rPr lang="en-US" sz="3200" dirty="0">
                  <a:solidFill>
                    <a:srgbClr val="FF000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26" name="Picture 2" descr="Vui vẻ hạnh phúc cô gái dễ thương giơ tay chào logo vẽ tay minh họa nghệ thuật hoạt hình Miễn phí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7000" l="9904" r="89936">
                        <a14:foregroundMark x1="34185" y1="27800" x2="24920" y2="34800"/>
                        <a14:foregroundMark x1="47764" y1="91400" x2="48243" y2="95000"/>
                        <a14:foregroundMark x1="52875" y1="92000" x2="53035" y2="93800"/>
                      </a14:backgroundRemoval>
                    </a14:imgEffect>
                  </a14:imgLayer>
                </a14:imgProps>
              </a:ext>
              <a:ext uri="{28A0092B-C50C-407E-A947-70E740481C1C}">
                <a14:useLocalDpi xmlns:a14="http://schemas.microsoft.com/office/drawing/2010/main" val="0"/>
              </a:ext>
            </a:extLst>
          </a:blip>
          <a:srcRect/>
          <a:stretch>
            <a:fillRect/>
          </a:stretch>
        </p:blipFill>
        <p:spPr bwMode="auto">
          <a:xfrm>
            <a:off x="7294251" y="2120494"/>
            <a:ext cx="59626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4DDDA96F-949A-4356-AD76-B627E15751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346860" y="-283902"/>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156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down)">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97" name="Google Shape;1397;p51"/>
          <p:cNvSpPr/>
          <p:nvPr/>
        </p:nvSpPr>
        <p:spPr>
          <a:xfrm rot="10800000" flipH="1">
            <a:off x="-1270400" y="3089900"/>
            <a:ext cx="805200" cy="8052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244;p45"/>
          <p:cNvSpPr/>
          <p:nvPr/>
        </p:nvSpPr>
        <p:spPr>
          <a:xfrm>
            <a:off x="3902236" y="236849"/>
            <a:ext cx="4567350" cy="871297"/>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 name="Group 3">
            <a:extLst>
              <a:ext uri="{FF2B5EF4-FFF2-40B4-BE49-F238E27FC236}">
                <a16:creationId xmlns:a16="http://schemas.microsoft.com/office/drawing/2014/main" id="{1D1CA89D-70D2-481C-BCA2-155269F6E65B}"/>
              </a:ext>
            </a:extLst>
          </p:cNvPr>
          <p:cNvGrpSpPr/>
          <p:nvPr/>
        </p:nvGrpSpPr>
        <p:grpSpPr>
          <a:xfrm>
            <a:off x="0" y="1402929"/>
            <a:ext cx="11784457" cy="1323439"/>
            <a:chOff x="0" y="1402929"/>
            <a:chExt cx="11784457" cy="1323439"/>
          </a:xfrm>
        </p:grpSpPr>
        <p:sp>
          <p:nvSpPr>
            <p:cNvPr id="40" name="TextBox 39"/>
            <p:cNvSpPr txBox="1"/>
            <p:nvPr/>
          </p:nvSpPr>
          <p:spPr>
            <a:xfrm>
              <a:off x="587364" y="1402929"/>
              <a:ext cx="11197093" cy="1323439"/>
            </a:xfrm>
            <a:prstGeom prst="rect">
              <a:avLst/>
            </a:prstGeom>
            <a:noFill/>
          </p:spPr>
          <p:txBody>
            <a:bodyPr wrap="square" rtlCol="0">
              <a:spAutoFit/>
            </a:bodyPr>
            <a:lstStyle/>
            <a:p>
              <a:pPr marL="457200" indent="-457200" algn="just">
                <a:buFont typeface="Arial" panose="020B0604020202020204" pitchFamily="34" charset="0"/>
                <a:buChar char="•"/>
              </a:pPr>
              <a:r>
                <a:rPr lang="vi-VN" sz="4000" b="1" dirty="0">
                  <a:solidFill>
                    <a:srgbClr val="FA3752"/>
                  </a:solidFill>
                  <a:latin typeface="Calibri" panose="020F0502020204030204" pitchFamily="34" charset="0"/>
                  <a:cs typeface="Calibri" panose="020F0502020204030204" pitchFamily="34" charset="0"/>
                </a:rPr>
                <a:t>Thoi: </a:t>
              </a:r>
              <a:r>
                <a:rPr lang="vi-VN" sz="4000" dirty="0">
                  <a:solidFill>
                    <a:srgbClr val="002060"/>
                  </a:solidFill>
                  <a:latin typeface="Calibri" panose="020F0502020204030204" pitchFamily="34" charset="0"/>
                  <a:cs typeface="Calibri" panose="020F0502020204030204" pitchFamily="34" charset="0"/>
                </a:rPr>
                <a:t>Bộ phận của khung cửi hoặc máy dệt để luồn sợi khi dệt vải.</a:t>
              </a:r>
              <a:endParaRPr lang="en-US" sz="3200" dirty="0">
                <a:solidFill>
                  <a:srgbClr val="002060"/>
                </a:solidFill>
              </a:endParaRPr>
            </a:p>
          </p:txBody>
        </p:sp>
        <p:pic>
          <p:nvPicPr>
            <p:cNvPr id="409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0E92C9F5-9E1E-4877-A5A4-1BD894E01A4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1650133"/>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70D0B431-8C76-4A4C-93F9-B418C4DFFD72}"/>
              </a:ext>
            </a:extLst>
          </p:cNvPr>
          <p:cNvGrpSpPr/>
          <p:nvPr/>
        </p:nvGrpSpPr>
        <p:grpSpPr>
          <a:xfrm>
            <a:off x="0" y="2965921"/>
            <a:ext cx="11531985" cy="1421928"/>
            <a:chOff x="0" y="3433281"/>
            <a:chExt cx="11531985" cy="1421928"/>
          </a:xfrm>
        </p:grpSpPr>
        <p:sp>
          <p:nvSpPr>
            <p:cNvPr id="45" name="TextBox 44">
              <a:extLst>
                <a:ext uri="{FF2B5EF4-FFF2-40B4-BE49-F238E27FC236}">
                  <a16:creationId xmlns:a16="http://schemas.microsoft.com/office/drawing/2014/main" id="{EBCF1CD4-6EC4-4A4E-A1A7-ACBB1B5F63D6}"/>
                </a:ext>
              </a:extLst>
            </p:cNvPr>
            <p:cNvSpPr txBox="1"/>
            <p:nvPr/>
          </p:nvSpPr>
          <p:spPr>
            <a:xfrm>
              <a:off x="904240" y="3433281"/>
              <a:ext cx="10627745" cy="1421928"/>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Gõ</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vào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mạn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tạo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nên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tiếng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để</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lùa</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cá</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bơi</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về</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một</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hướng</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7"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02D03B50-E13D-459C-9059-A094448C19A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3757106"/>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81F5E0F8-DE68-4F57-AD21-9B3FD7F72372}"/>
              </a:ext>
            </a:extLst>
          </p:cNvPr>
          <p:cNvGrpSpPr/>
          <p:nvPr/>
        </p:nvGrpSpPr>
        <p:grpSpPr>
          <a:xfrm>
            <a:off x="0" y="4642271"/>
            <a:ext cx="12038457" cy="1661250"/>
            <a:chOff x="-254000" y="4693071"/>
            <a:chExt cx="12038457" cy="1661250"/>
          </a:xfrm>
        </p:grpSpPr>
        <p:sp>
          <p:nvSpPr>
            <p:cNvPr id="46" name="TextBox 45">
              <a:extLst>
                <a:ext uri="{FF2B5EF4-FFF2-40B4-BE49-F238E27FC236}">
                  <a16:creationId xmlns:a16="http://schemas.microsoft.com/office/drawing/2014/main" id="{9DB9459D-F529-4607-99AB-A73F6FA658E5}"/>
                </a:ext>
              </a:extLst>
            </p:cNvPr>
            <p:cNvSpPr txBox="1"/>
            <p:nvPr/>
          </p:nvSpPr>
          <p:spPr>
            <a:xfrm>
              <a:off x="587364" y="4932393"/>
              <a:ext cx="11197093" cy="1421928"/>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xoăn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Cánh</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tay</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khỏe</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người</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lao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liên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tiếp</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đến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mức</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cơ</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bắp</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nổi</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cuồn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cuộn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t>
              </a:r>
            </a:p>
          </p:txBody>
        </p:sp>
        <p:pic>
          <p:nvPicPr>
            <p:cNvPr id="4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C5C23B7B-A3BF-4B98-B6CB-D621EB38B10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254000" y="4693071"/>
              <a:ext cx="1139850" cy="89044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BD03FF29-8C23-0C61-3344-F4CD4B9B5D73}"/>
              </a:ext>
            </a:extLst>
          </p:cNvPr>
          <p:cNvPicPr>
            <a:picLocks noChangeAspect="1"/>
          </p:cNvPicPr>
          <p:nvPr/>
        </p:nvPicPr>
        <p:blipFill>
          <a:blip r:embed="rId5"/>
          <a:stretch>
            <a:fillRect/>
          </a:stretch>
        </p:blipFill>
        <p:spPr>
          <a:xfrm>
            <a:off x="3537478" y="281385"/>
            <a:ext cx="5401524" cy="1072989"/>
          </a:xfrm>
          <a:prstGeom prst="rect">
            <a:avLst/>
          </a:prstGeom>
        </p:spPr>
      </p:pic>
    </p:spTree>
    <p:extLst>
      <p:ext uri="{BB962C8B-B14F-4D97-AF65-F5344CB8AC3E}">
        <p14:creationId xmlns:p14="http://schemas.microsoft.com/office/powerpoint/2010/main" val="200302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44"/>
        <p:cNvGrpSpPr/>
        <p:nvPr/>
      </p:nvGrpSpPr>
      <p:grpSpPr>
        <a:xfrm>
          <a:off x="0" y="0"/>
          <a:ext cx="0" cy="0"/>
          <a:chOff x="0" y="0"/>
          <a:chExt cx="0" cy="0"/>
        </a:xfrm>
      </p:grpSpPr>
      <p:sp>
        <p:nvSpPr>
          <p:cNvPr id="25" name="Google Shape;1244;p45"/>
          <p:cNvSpPr/>
          <p:nvPr/>
        </p:nvSpPr>
        <p:spPr>
          <a:xfrm>
            <a:off x="893635" y="2570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TextBox 25">
            <a:extLst>
              <a:ext uri="{FF2B5EF4-FFF2-40B4-BE49-F238E27FC236}">
                <a16:creationId xmlns:a16="http://schemas.microsoft.com/office/drawing/2014/main" id="{C25133DE-CDA0-45CC-8B57-DA29957F6AEF}"/>
              </a:ext>
            </a:extLst>
          </p:cNvPr>
          <p:cNvSpPr txBox="1"/>
          <p:nvPr/>
        </p:nvSpPr>
        <p:spPr>
          <a:xfrm>
            <a:off x="434684" y="292977"/>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NHÓM</a:t>
            </a:r>
          </a:p>
        </p:txBody>
      </p:sp>
      <p:sp>
        <p:nvSpPr>
          <p:cNvPr id="45" name="Rectangle 44"/>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3600" b="1" dirty="0">
                <a:solidFill>
                  <a:srgbClr val="FF0000"/>
                </a:solidFill>
                <a:latin typeface="Cambria" panose="02040503050406030204" pitchFamily="18" charset="0"/>
                <a:cs typeface="Calibri" panose="020F0502020204030204" pitchFamily="34" charset="0"/>
                <a:sym typeface="Arial"/>
              </a:rPr>
              <a:t> </a:t>
            </a: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3600" b="1" dirty="0">
              <a:solidFill>
                <a:srgbClr val="FF0000"/>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p:txBody>
      </p:sp>
      <p:pic>
        <p:nvPicPr>
          <p:cNvPr id="46" name="Picture 45"/>
          <p:cNvPicPr>
            <a:picLocks noChangeAspect="1"/>
          </p:cNvPicPr>
          <p:nvPr/>
        </p:nvPicPr>
        <p:blipFill>
          <a:blip r:embed="rId3"/>
          <a:stretch>
            <a:fillRect/>
          </a:stretch>
        </p:blipFill>
        <p:spPr>
          <a:xfrm>
            <a:off x="6760842" y="1488135"/>
            <a:ext cx="5065398" cy="2548381"/>
          </a:xfrm>
          <a:prstGeom prst="rect">
            <a:avLst/>
          </a:prstGeom>
        </p:spPr>
      </p:pic>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spTree>
    <p:extLst>
      <p:ext uri="{BB962C8B-B14F-4D97-AF65-F5344CB8AC3E}">
        <p14:creationId xmlns:p14="http://schemas.microsoft.com/office/powerpoint/2010/main" val="3535706842"/>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50" name="Google Shape;1244;p45"/>
          <p:cNvSpPr/>
          <p:nvPr/>
        </p:nvSpPr>
        <p:spPr>
          <a:xfrm>
            <a:off x="2256608" y="134629"/>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TextBox 50">
            <a:extLst>
              <a:ext uri="{FF2B5EF4-FFF2-40B4-BE49-F238E27FC236}">
                <a16:creationId xmlns:a16="http://schemas.microsoft.com/office/drawing/2014/main" id="{C25133DE-CDA0-45CC-8B57-DA29957F6AEF}"/>
              </a:ext>
            </a:extLst>
          </p:cNvPr>
          <p:cNvSpPr txBox="1"/>
          <p:nvPr/>
        </p:nvSpPr>
        <p:spPr>
          <a:xfrm>
            <a:off x="1988561" y="14618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pic>
        <p:nvPicPr>
          <p:cNvPr id="70" name="Picture 69">
            <a:extLst>
              <a:ext uri="{FF2B5EF4-FFF2-40B4-BE49-F238E27FC236}">
                <a16:creationId xmlns:a16="http://schemas.microsoft.com/office/drawing/2014/main" id="{3E653074-F192-470B-8C4D-A068EBA2DCC6}"/>
              </a:ext>
            </a:extLst>
          </p:cNvPr>
          <p:cNvPicPr>
            <a:picLocks noChangeAspect="1"/>
          </p:cNvPicPr>
          <p:nvPr/>
        </p:nvPicPr>
        <p:blipFill>
          <a:blip r:embed="rId3"/>
          <a:stretch>
            <a:fillRect/>
          </a:stretch>
        </p:blipFill>
        <p:spPr>
          <a:xfrm>
            <a:off x="-129326" y="3371960"/>
            <a:ext cx="3643357" cy="3486040"/>
          </a:xfrm>
          <a:prstGeom prst="rect">
            <a:avLst/>
          </a:prstGeom>
        </p:spPr>
      </p:pic>
      <p:grpSp>
        <p:nvGrpSpPr>
          <p:cNvPr id="71" name="Group 70"/>
          <p:cNvGrpSpPr/>
          <p:nvPr/>
        </p:nvGrpSpPr>
        <p:grpSpPr>
          <a:xfrm>
            <a:off x="2651424" y="936986"/>
            <a:ext cx="7868387" cy="3785037"/>
            <a:chOff x="2506327" y="1715940"/>
            <a:chExt cx="7868387" cy="3785037"/>
          </a:xfrm>
        </p:grpSpPr>
        <p:sp>
          <p:nvSpPr>
            <p:cNvPr id="72" name="Rounded Rectangle 71"/>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3" name="Rectangle 72"/>
            <p:cNvSpPr/>
            <p:nvPr/>
          </p:nvSpPr>
          <p:spPr>
            <a:xfrm>
              <a:off x="4518568" y="1715940"/>
              <a:ext cx="3797835" cy="662746"/>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Tiêu</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chí</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đánh</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giá</a:t>
              </a:r>
              <a:endPar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74" name="Rectangle 73"/>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5" name="Oval 74"/>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6" name="Rounded Rectangle 75"/>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7" name="Rectangle 76"/>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8" name="Oval 77"/>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9" name="Rounded Rectangle 78"/>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80" name="Rectangle 79"/>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81" name="Oval 80"/>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82"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87021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379338" y="-77574"/>
            <a:ext cx="1282951" cy="1392919"/>
          </a:xfrm>
          <a:prstGeom prst="rect">
            <a:avLst/>
          </a:prstGeom>
        </p:spPr>
      </p:pic>
      <p:pic>
        <p:nvPicPr>
          <p:cNvPr id="33" name="Picture 32">
            <a:extLst>
              <a:ext uri="{FF2B5EF4-FFF2-40B4-BE49-F238E27FC236}">
                <a16:creationId xmlns:a16="http://schemas.microsoft.com/office/drawing/2014/main" id="{4904DE10-9C29-430E-8F0A-10C9C4E5DC06}"/>
              </a:ext>
            </a:extLst>
          </p:cNvPr>
          <p:cNvPicPr>
            <a:picLocks noChangeAspect="1"/>
          </p:cNvPicPr>
          <p:nvPr/>
        </p:nvPicPr>
        <p:blipFill>
          <a:blip r:embed="rId8"/>
          <a:stretch>
            <a:fillRect/>
          </a:stretch>
        </p:blipFill>
        <p:spPr>
          <a:xfrm>
            <a:off x="495979" y="1928004"/>
            <a:ext cx="6151397" cy="3188484"/>
          </a:xfrm>
          <a:prstGeom prst="rect">
            <a:avLst/>
          </a:prstGeom>
        </p:spPr>
      </p:pic>
      <p:pic>
        <p:nvPicPr>
          <p:cNvPr id="34"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2C6C1DC4-DFBC-4CC2-A9E9-8497C0E68E2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636076" y="-556366"/>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603491"/>
      </p:ext>
    </p:extLst>
  </p:cSld>
  <p:clrMapOvr>
    <a:masterClrMapping/>
  </p:clrMapOvr>
  <p:transition spd="slow">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grpSp>
        <p:nvGrpSpPr>
          <p:cNvPr id="42" name="Group 41">
            <a:extLst>
              <a:ext uri="{FF2B5EF4-FFF2-40B4-BE49-F238E27FC236}">
                <a16:creationId xmlns:a16="http://schemas.microsoft.com/office/drawing/2014/main" id="{9CFCF47D-7330-4F22-A73E-8B05CCA8E7D2}"/>
              </a:ext>
            </a:extLst>
          </p:cNvPr>
          <p:cNvGrpSpPr/>
          <p:nvPr/>
        </p:nvGrpSpPr>
        <p:grpSpPr>
          <a:xfrm>
            <a:off x="147707" y="803976"/>
            <a:ext cx="11612171" cy="1754326"/>
            <a:chOff x="142678" y="1112472"/>
            <a:chExt cx="12161340" cy="1164882"/>
          </a:xfrm>
        </p:grpSpPr>
        <p:sp>
          <p:nvSpPr>
            <p:cNvPr id="46" name="Rectangle 45">
              <a:extLst>
                <a:ext uri="{FF2B5EF4-FFF2-40B4-BE49-F238E27FC236}">
                  <a16:creationId xmlns:a16="http://schemas.microsoft.com/office/drawing/2014/main" id="{CBF80F6A-2B95-46D7-B22E-8FA331E0D45E}"/>
                </a:ext>
              </a:extLst>
            </p:cNvPr>
            <p:cNvSpPr/>
            <p:nvPr/>
          </p:nvSpPr>
          <p:spPr>
            <a:xfrm>
              <a:off x="786138" y="1112472"/>
              <a:ext cx="11517880" cy="1164882"/>
            </a:xfrm>
            <a:prstGeom prst="rect">
              <a:avLst/>
            </a:prstGeom>
          </p:spPr>
          <p:txBody>
            <a:bodyPr wrap="square">
              <a:spAutoFit/>
            </a:bodyPr>
            <a:lstStyle/>
            <a:p>
              <a:pPr algn="just"/>
              <a:r>
                <a:rPr lang="vi-VN" sz="3600" b="1" dirty="0">
                  <a:solidFill>
                    <a:srgbClr val="000000"/>
                  </a:solidFill>
                  <a:latin typeface="Calibri" panose="020F0502020204030204" pitchFamily="34" charset="0"/>
                  <a:cs typeface="Calibri" panose="020F0502020204030204" pitchFamily="34" charset="0"/>
                </a:rPr>
                <a:t>Ở khổ thơ thứ nhất, đoàn thuyền đánh cá ra khơi trong khung cảnh thiên nhiên như thế nào? Cách miêu tả của nhà thơ có gì đặc biệt?</a:t>
              </a:r>
              <a:endParaRPr lang="en-US" sz="3600" b="1" dirty="0">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136E0E49-6234-49A0-95E0-8DF2624A001B}"/>
                </a:ext>
              </a:extLst>
            </p:cNvPr>
            <p:cNvSpPr/>
            <p:nvPr/>
          </p:nvSpPr>
          <p:spPr>
            <a:xfrm>
              <a:off x="142678" y="1157749"/>
              <a:ext cx="643344"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002060"/>
                  </a:solidFill>
                  <a:latin typeface="iCiel Pony" panose="02000000000000000000" pitchFamily="2" charset="0"/>
                </a:rPr>
                <a:t>1</a:t>
              </a:r>
            </a:p>
          </p:txBody>
        </p:sp>
      </p:grpSp>
      <p:sp>
        <p:nvSpPr>
          <p:cNvPr id="10" name="Cloud 9">
            <a:extLst>
              <a:ext uri="{FF2B5EF4-FFF2-40B4-BE49-F238E27FC236}">
                <a16:creationId xmlns:a16="http://schemas.microsoft.com/office/drawing/2014/main" id="{C8A2AFD3-D716-71EA-F057-C486D22AE2E4}"/>
              </a:ext>
            </a:extLst>
          </p:cNvPr>
          <p:cNvSpPr/>
          <p:nvPr/>
        </p:nvSpPr>
        <p:spPr>
          <a:xfrm>
            <a:off x="7620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Mặt</a:t>
            </a:r>
            <a:r>
              <a:rPr lang="en-US" sz="3200" dirty="0">
                <a:solidFill>
                  <a:srgbClr val="002060"/>
                </a:solidFill>
              </a:rPr>
              <a:t> </a:t>
            </a:r>
            <a:r>
              <a:rPr lang="en-US" sz="3200" dirty="0" err="1">
                <a:solidFill>
                  <a:srgbClr val="002060"/>
                </a:solidFill>
              </a:rPr>
              <a:t>trời</a:t>
            </a:r>
            <a:endParaRPr lang="en-US" sz="3200" dirty="0">
              <a:solidFill>
                <a:srgbClr val="002060"/>
              </a:solidFill>
            </a:endParaRPr>
          </a:p>
        </p:txBody>
      </p:sp>
      <p:sp>
        <p:nvSpPr>
          <p:cNvPr id="11" name="Cloud 10">
            <a:extLst>
              <a:ext uri="{FF2B5EF4-FFF2-40B4-BE49-F238E27FC236}">
                <a16:creationId xmlns:a16="http://schemas.microsoft.com/office/drawing/2014/main" id="{1A38290E-1897-AA06-91EF-45494E3BB042}"/>
              </a:ext>
            </a:extLst>
          </p:cNvPr>
          <p:cNvSpPr/>
          <p:nvPr/>
        </p:nvSpPr>
        <p:spPr>
          <a:xfrm>
            <a:off x="5201920" y="318008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Sóng</a:t>
            </a:r>
            <a:endParaRPr lang="en-US" sz="3200" dirty="0">
              <a:solidFill>
                <a:srgbClr val="002060"/>
              </a:solidFill>
            </a:endParaRPr>
          </a:p>
        </p:txBody>
      </p:sp>
      <p:sp>
        <p:nvSpPr>
          <p:cNvPr id="12" name="Cloud 11">
            <a:extLst>
              <a:ext uri="{FF2B5EF4-FFF2-40B4-BE49-F238E27FC236}">
                <a16:creationId xmlns:a16="http://schemas.microsoft.com/office/drawing/2014/main" id="{F284CC82-9325-850C-A7F4-5EFBD1FC2327}"/>
              </a:ext>
            </a:extLst>
          </p:cNvPr>
          <p:cNvSpPr/>
          <p:nvPr/>
        </p:nvSpPr>
        <p:spPr>
          <a:xfrm>
            <a:off x="90932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pic>
        <p:nvPicPr>
          <p:cNvPr id="13" name="Picture 12" descr="A round pink label with white text and a black background&#10;&#10;Description automatically generated">
            <a:extLst>
              <a:ext uri="{FF2B5EF4-FFF2-40B4-BE49-F238E27FC236}">
                <a16:creationId xmlns:a16="http://schemas.microsoft.com/office/drawing/2014/main" id="{46C3ACF1-0120-0314-5381-1EE4C37AD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
        <p:nvSpPr>
          <p:cNvPr id="38" name="TextBox 37">
            <a:extLst>
              <a:ext uri="{FF2B5EF4-FFF2-40B4-BE49-F238E27FC236}">
                <a16:creationId xmlns:a16="http://schemas.microsoft.com/office/drawing/2014/main" id="{2E69B421-7320-CA8A-03F2-FB8976DF3715}"/>
              </a:ext>
            </a:extLst>
          </p:cNvPr>
          <p:cNvSpPr txBox="1"/>
          <p:nvPr/>
        </p:nvSpPr>
        <p:spPr>
          <a:xfrm>
            <a:off x="658369" y="2626490"/>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ra khơi vào thời điểm đặc biệt: </a:t>
            </a:r>
            <a:r>
              <a:rPr kumimoji="0" lang="vi-VN"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lúc mặt trời đang khuất dần (theo vòng quay của Trái Đất), đó thời điểm ngày chuyển dần sang đêm. </a:t>
            </a:r>
            <a:endParaRPr kumimoji="0" lang="en-US"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Hình ảnh mặt trời lặn xuống biển là hình ảnh gợi liên tưởng thú vị, hình ảnh sóng – cài then, đêm – sập cửa cũng khiến người đọc hình dung ra “ngôi nhà thiên nhiên” – “ngôi nhà biển cả” đã đóng cửa cài then. Người ra khơi đánh cá vào thời điểm đó như đi trong ngôi nhà của mình, bởi biển cả đã vô cùng thân quen với họ.</a:t>
            </a:r>
            <a:endParaRPr kumimoji="0" lang="en-US"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42937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2"/>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childTnLst>
                          </p:cTn>
                        </p:par>
                      </p:childTnLst>
                    </p:cTn>
                  </p:par>
                </p:childTnLst>
              </p:cTn>
              <p:nextCondLst>
                <p:cond evt="onClick" delay="0">
                  <p:tgtEl>
                    <p:spTgt spid="42"/>
                  </p:tgtEl>
                </p:cond>
              </p:nextCondLst>
            </p:seq>
          </p:childTnLst>
        </p:cTn>
      </p:par>
    </p:tnLst>
    <p:bldLst>
      <p:bldP spid="10" grpId="0" animBg="1"/>
      <p:bldP spid="11" grpId="0" animBg="1"/>
      <p:bldP spid="12"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id="{4C32F29A-E723-43D8-9C87-258019C70285}"/>
              </a:ext>
            </a:extLst>
          </p:cNvPr>
          <p:cNvGrpSpPr/>
          <p:nvPr/>
        </p:nvGrpSpPr>
        <p:grpSpPr>
          <a:xfrm>
            <a:off x="206514" y="671688"/>
            <a:ext cx="11708695" cy="1569660"/>
            <a:chOff x="156606" y="1234456"/>
            <a:chExt cx="11673204" cy="1042262"/>
          </a:xfrm>
        </p:grpSpPr>
        <p:sp>
          <p:nvSpPr>
            <p:cNvPr id="39" name="Rectangle 38">
              <a:extLst>
                <a:ext uri="{FF2B5EF4-FFF2-40B4-BE49-F238E27FC236}">
                  <a16:creationId xmlns:a16="http://schemas.microsoft.com/office/drawing/2014/main" id="{9D5C56B3-756D-4FAF-B3AB-E4544E10E28F}"/>
                </a:ext>
              </a:extLst>
            </p:cNvPr>
            <p:cNvSpPr/>
            <p:nvPr/>
          </p:nvSpPr>
          <p:spPr>
            <a:xfrm>
              <a:off x="804525" y="1234456"/>
              <a:ext cx="11025285" cy="1042262"/>
            </a:xfrm>
            <a:prstGeom prst="rect">
              <a:avLst/>
            </a:prstGeom>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Tìm trong bài thơ những chi tiết thể hiện tình cảm, cảm xúc của những người đánh cá trên biển: Niềm vui trong lao động ; tình yêu và lòng biết ơn đối với biển cả</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
          <p:nvSpPr>
            <p:cNvPr id="40" name="Oval 39">
              <a:extLst>
                <a:ext uri="{FF2B5EF4-FFF2-40B4-BE49-F238E27FC236}">
                  <a16:creationId xmlns:a16="http://schemas.microsoft.com/office/drawing/2014/main" id="{9BD6D5D8-250E-4A25-8446-43A27EBD781E}"/>
                </a:ext>
              </a:extLst>
            </p:cNvPr>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2</a:t>
              </a:r>
            </a:p>
          </p:txBody>
        </p:sp>
      </p:grpSp>
      <p:sp>
        <p:nvSpPr>
          <p:cNvPr id="5" name="Rectangle: Rounded Corners 4">
            <a:extLst>
              <a:ext uri="{FF2B5EF4-FFF2-40B4-BE49-F238E27FC236}">
                <a16:creationId xmlns:a16="http://schemas.microsoft.com/office/drawing/2014/main" id="{10F2BF25-93DA-0CC4-BCC3-B1F3D342E3AA}"/>
              </a:ext>
            </a:extLst>
          </p:cNvPr>
          <p:cNvSpPr/>
          <p:nvPr/>
        </p:nvSpPr>
        <p:spPr>
          <a:xfrm>
            <a:off x="845494" y="2531982"/>
            <a:ext cx="391160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Niềm</a:t>
            </a:r>
            <a:r>
              <a:rPr lang="en-US" sz="3600" dirty="0">
                <a:solidFill>
                  <a:srgbClr val="002060"/>
                </a:solidFill>
              </a:rPr>
              <a:t> </a:t>
            </a:r>
            <a:r>
              <a:rPr lang="en-US" sz="3600" dirty="0" err="1">
                <a:solidFill>
                  <a:srgbClr val="002060"/>
                </a:solidFill>
              </a:rPr>
              <a:t>vui</a:t>
            </a:r>
            <a:r>
              <a:rPr lang="en-US" sz="3600"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lao</a:t>
            </a:r>
            <a:r>
              <a:rPr lang="en-US" sz="3600" dirty="0">
                <a:solidFill>
                  <a:srgbClr val="002060"/>
                </a:solidFill>
              </a:rPr>
              <a:t> </a:t>
            </a:r>
            <a:r>
              <a:rPr lang="en-US" sz="3600" dirty="0" err="1">
                <a:solidFill>
                  <a:srgbClr val="002060"/>
                </a:solidFill>
              </a:rPr>
              <a:t>động</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282DE133-2111-9F63-04D4-20E4D4E1E9D4}"/>
              </a:ext>
            </a:extLst>
          </p:cNvPr>
          <p:cNvSpPr/>
          <p:nvPr/>
        </p:nvSpPr>
        <p:spPr>
          <a:xfrm>
            <a:off x="6169306" y="2531982"/>
            <a:ext cx="512064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Tình</a:t>
            </a:r>
            <a:r>
              <a:rPr lang="en-US" sz="3600" dirty="0">
                <a:solidFill>
                  <a:srgbClr val="002060"/>
                </a:solidFill>
              </a:rPr>
              <a:t> </a:t>
            </a:r>
            <a:r>
              <a:rPr lang="en-US" sz="3600" dirty="0" err="1">
                <a:solidFill>
                  <a:srgbClr val="002060"/>
                </a:solidFill>
              </a:rPr>
              <a:t>yêu</a:t>
            </a:r>
            <a:r>
              <a:rPr lang="en-US" sz="3600" dirty="0">
                <a:solidFill>
                  <a:srgbClr val="002060"/>
                </a:solidFill>
              </a:rPr>
              <a:t> </a:t>
            </a:r>
            <a:r>
              <a:rPr lang="en-US" sz="3600" dirty="0" err="1">
                <a:solidFill>
                  <a:srgbClr val="002060"/>
                </a:solidFill>
              </a:rPr>
              <a:t>và</a:t>
            </a:r>
            <a:r>
              <a:rPr lang="en-US" sz="3600" dirty="0">
                <a:solidFill>
                  <a:srgbClr val="002060"/>
                </a:solidFill>
              </a:rPr>
              <a:t> </a:t>
            </a:r>
            <a:r>
              <a:rPr lang="en-US" sz="3600" dirty="0" err="1">
                <a:solidFill>
                  <a:srgbClr val="002060"/>
                </a:solidFill>
              </a:rPr>
              <a:t>lòng</a:t>
            </a:r>
            <a:r>
              <a:rPr lang="en-US" sz="3600" dirty="0">
                <a:solidFill>
                  <a:srgbClr val="002060"/>
                </a:solidFill>
              </a:rPr>
              <a:t> </a:t>
            </a:r>
            <a:r>
              <a:rPr lang="en-US" sz="3600" dirty="0" err="1">
                <a:solidFill>
                  <a:srgbClr val="002060"/>
                </a:solidFill>
              </a:rPr>
              <a:t>biết</a:t>
            </a:r>
            <a:r>
              <a:rPr lang="en-US" sz="3600" dirty="0">
                <a:solidFill>
                  <a:srgbClr val="002060"/>
                </a:solidFill>
              </a:rPr>
              <a:t> </a:t>
            </a:r>
            <a:r>
              <a:rPr lang="en-US" sz="3600" dirty="0" err="1">
                <a:solidFill>
                  <a:srgbClr val="002060"/>
                </a:solidFill>
              </a:rPr>
              <a:t>ơn</a:t>
            </a:r>
            <a:r>
              <a:rPr lang="en-US" sz="3600" dirty="0">
                <a:solidFill>
                  <a:srgbClr val="002060"/>
                </a:solidFill>
              </a:rPr>
              <a:t> </a:t>
            </a:r>
            <a:r>
              <a:rPr lang="en-US" sz="3600" dirty="0" err="1">
                <a:solidFill>
                  <a:srgbClr val="002060"/>
                </a:solidFill>
              </a:rPr>
              <a:t>đối</a:t>
            </a:r>
            <a:r>
              <a:rPr lang="en-US" sz="3600" dirty="0">
                <a:solidFill>
                  <a:srgbClr val="002060"/>
                </a:solidFill>
              </a:rPr>
              <a:t> </a:t>
            </a:r>
            <a:r>
              <a:rPr lang="en-US" sz="3600" dirty="0" err="1">
                <a:solidFill>
                  <a:srgbClr val="002060"/>
                </a:solidFill>
              </a:rPr>
              <a:t>với</a:t>
            </a:r>
            <a:r>
              <a:rPr lang="en-US" sz="3600" dirty="0">
                <a:solidFill>
                  <a:srgbClr val="002060"/>
                </a:solidFill>
              </a:rPr>
              <a:t> </a:t>
            </a:r>
            <a:r>
              <a:rPr lang="en-US" sz="3600" dirty="0" err="1">
                <a:solidFill>
                  <a:srgbClr val="002060"/>
                </a:solidFill>
              </a:rPr>
              <a:t>biển</a:t>
            </a:r>
            <a:r>
              <a:rPr lang="en-US" sz="3600" dirty="0">
                <a:solidFill>
                  <a:srgbClr val="002060"/>
                </a:solidFill>
              </a:rPr>
              <a:t> </a:t>
            </a:r>
            <a:r>
              <a:rPr lang="en-US" sz="3600" dirty="0" err="1">
                <a:solidFill>
                  <a:srgbClr val="002060"/>
                </a:solidFill>
              </a:rPr>
              <a:t>cả</a:t>
            </a:r>
            <a:endParaRPr lang="en-US" sz="3600" dirty="0">
              <a:solidFill>
                <a:srgbClr val="002060"/>
              </a:solidFill>
            </a:endParaRPr>
          </a:p>
        </p:txBody>
      </p:sp>
      <p:sp>
        <p:nvSpPr>
          <p:cNvPr id="42" name="TextBox 41">
            <a:extLst>
              <a:ext uri="{FF2B5EF4-FFF2-40B4-BE49-F238E27FC236}">
                <a16:creationId xmlns:a16="http://schemas.microsoft.com/office/drawing/2014/main" id="{EA1209AA-5EAF-9465-4626-4D7A6C8CBAAB}"/>
              </a:ext>
            </a:extLst>
          </p:cNvPr>
          <p:cNvSpPr txBox="1"/>
          <p:nvPr/>
        </p:nvSpPr>
        <p:spPr>
          <a:xfrm>
            <a:off x="301131" y="2241348"/>
            <a:ext cx="11533631" cy="446079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ra khơi mang tâm trạng hào hứng, tiếng hát của họ hoà với gió, vang dội trong ngôi nhà biển cả:</a:t>
            </a:r>
            <a:endParaRPr kumimoji="0" lang="en-US"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 Lúc lên đường ra khơi: </a:t>
            </a:r>
            <a:r>
              <a:rPr kumimoji="0" lang="vi-VN"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lao động ra khơi với cảm xúc phấn chấn, náo nức, đầy “năng lượng”. Câu thơ “Câu hát căng buồm cùng gió khơi” gợi cảm giác như thể cánh buồm căng phồng lướt sóng là nhờ tiếng hát rộn vang của người đi biển. Tâm trạng, tình cảm, cảm xúc của người ra khơi như ngập tràn niềm vui, niềm lạc quan, hi vọng vào những mẻ lưới trĩu nặng tôm cá</a:t>
            </a:r>
            <a:r>
              <a:rPr kumimoji="0" lang="en-US"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192100824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childTnLst>
              </p:cTn>
              <p:nextCondLst>
                <p:cond evt="onClick" delay="0">
                  <p:tgtEl>
                    <p:spTgt spid="38"/>
                  </p:tgtEl>
                </p:cond>
              </p:nextCondLst>
            </p:seq>
          </p:childTnLst>
        </p:cTn>
      </p:par>
    </p:tnLst>
    <p:bldLst>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A109419-6EA4-6559-F409-479FB000F6AC}"/>
              </a:ext>
            </a:extLst>
          </p:cNvPr>
          <p:cNvSpPr txBox="1"/>
          <p:nvPr/>
        </p:nvSpPr>
        <p:spPr>
          <a:xfrm>
            <a:off x="312929" y="152241"/>
            <a:ext cx="11533631" cy="2962513"/>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 + Lúc buông lưới bắt cá: </a:t>
            </a:r>
            <a:r>
              <a:rPr lang="vi-VN" sz="2800" dirty="0">
                <a:solidFill>
                  <a:srgbClr val="FA3752"/>
                </a:solidFill>
                <a:latin typeface="Calibri" panose="020F0502020204030204" pitchFamily="34" charset="0"/>
                <a:cs typeface="Calibri" panose="020F0502020204030204" pitchFamily="34" charset="0"/>
              </a:rPr>
              <a:t>Tiếng hát của của người lao động vang lên như tiêu tan hết những nhọc nhằn: “Hát rằng: cá bạc Biển Đông lặng/ Cá thu Biển Đông như đoàn thoi...”, “Ta hát bài ca gọi cá vào/ Gõ thuyền đã có nhịp trăng cao...”. Lời ca, tiếng hát của người lao động như vang lên suốt hành trình, thể hiện tình yêu lao động, gợi lên không khí lao động vô cùng hào hứng, hăng say.</a:t>
            </a:r>
            <a:endParaRPr lang="en-US" sz="2800" dirty="0">
              <a:solidFill>
                <a:srgbClr val="FA3752"/>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C519CC0-0B29-DEF3-4FDD-8326E8A40D2C}"/>
              </a:ext>
            </a:extLst>
          </p:cNvPr>
          <p:cNvSpPr txBox="1"/>
          <p:nvPr/>
        </p:nvSpPr>
        <p:spPr>
          <a:xfrm>
            <a:off x="191009" y="3114754"/>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Lúc trở về: </a:t>
            </a:r>
            <a:r>
              <a:rPr lang="vi-VN" sz="2800" dirty="0">
                <a:solidFill>
                  <a:srgbClr val="FA3752"/>
                </a:solidFill>
                <a:latin typeface="Calibri" panose="020F0502020204030204" pitchFamily="34" charset="0"/>
                <a:cs typeface="Calibri" panose="020F0502020204030204" pitchFamily="34" charset="0"/>
              </a:rPr>
              <a:t>Tiếng hát hào hứng vang lên lúc đoàn thuyền ra khơi nay lại vang lên náo nức khi trở về với thành quả bội thu: </a:t>
            </a:r>
          </a:p>
          <a:p>
            <a:pPr algn="ctr"/>
            <a:r>
              <a:rPr lang="vi-VN" sz="2800" i="1" dirty="0">
                <a:solidFill>
                  <a:srgbClr val="FA3752"/>
                </a:solidFill>
                <a:latin typeface="Calibri" panose="020F0502020204030204" pitchFamily="34" charset="0"/>
                <a:cs typeface="Calibri" panose="020F0502020204030204" pitchFamily="34" charset="0"/>
              </a:rPr>
              <a:t>Vảy bạc, đuôi vàng loé rạng đông</a:t>
            </a:r>
          </a:p>
          <a:p>
            <a:pPr algn="ctr"/>
            <a:r>
              <a:rPr lang="vi-VN" sz="2800" i="1" dirty="0">
                <a:solidFill>
                  <a:srgbClr val="FA3752"/>
                </a:solidFill>
                <a:latin typeface="Calibri" panose="020F0502020204030204" pitchFamily="34" charset="0"/>
                <a:cs typeface="Calibri" panose="020F0502020204030204" pitchFamily="34" charset="0"/>
              </a:rPr>
              <a:t> Lưới xếp buồm lên đón nắng hồng.</a:t>
            </a:r>
          </a:p>
          <a:p>
            <a:pPr algn="ctr"/>
            <a:r>
              <a:rPr lang="vi-VN" sz="2800" i="1" dirty="0">
                <a:solidFill>
                  <a:srgbClr val="FA3752"/>
                </a:solidFill>
                <a:latin typeface="Calibri" panose="020F0502020204030204" pitchFamily="34" charset="0"/>
                <a:cs typeface="Calibri" panose="020F0502020204030204" pitchFamily="34" charset="0"/>
              </a:rPr>
              <a:t> Câu hát căng buồm với gió khơi,</a:t>
            </a:r>
          </a:p>
          <a:p>
            <a:pPr algn="ctr"/>
            <a:r>
              <a:rPr lang="vi-VN" sz="2800" i="1" dirty="0">
                <a:solidFill>
                  <a:srgbClr val="FA3752"/>
                </a:solidFill>
                <a:latin typeface="Calibri" panose="020F0502020204030204" pitchFamily="34" charset="0"/>
                <a:cs typeface="Calibri" panose="020F0502020204030204" pitchFamily="34" charset="0"/>
              </a:rPr>
              <a:t> Đoàn thuyền chạy đua cùng mặt trời,</a:t>
            </a:r>
          </a:p>
          <a:p>
            <a:pPr algn="ctr"/>
            <a:r>
              <a:rPr lang="vi-VN" sz="2800" i="1" dirty="0">
                <a:solidFill>
                  <a:srgbClr val="FA3752"/>
                </a:solidFill>
                <a:latin typeface="Calibri" panose="020F0502020204030204" pitchFamily="34" charset="0"/>
                <a:cs typeface="Calibri" panose="020F0502020204030204" pitchFamily="34" charset="0"/>
              </a:rPr>
              <a:t> Mặt trời đội biển nhô màu mới,</a:t>
            </a:r>
          </a:p>
          <a:p>
            <a:pPr algn="ctr"/>
            <a:r>
              <a:rPr lang="vi-VN" sz="2800" i="1" dirty="0">
                <a:solidFill>
                  <a:srgbClr val="FA3752"/>
                </a:solidFill>
                <a:latin typeface="Calibri" panose="020F0502020204030204" pitchFamily="34" charset="0"/>
                <a:cs typeface="Calibri" panose="020F0502020204030204" pitchFamily="34" charset="0"/>
              </a:rPr>
              <a:t> Mắt cá huy hoàng muôn dặm phơi</a:t>
            </a:r>
            <a:endParaRPr lang="en-US" sz="2800" i="1" dirty="0">
              <a:solidFill>
                <a:srgbClr val="FA375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08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952161" y="2356811"/>
            <a:ext cx="10292089" cy="3911908"/>
            <a:chOff x="1146143" y="3226085"/>
            <a:chExt cx="10292089" cy="3034406"/>
          </a:xfrm>
        </p:grpSpPr>
        <p:sp>
          <p:nvSpPr>
            <p:cNvPr id="44" name="Rounded Rectangle 43"/>
            <p:cNvSpPr/>
            <p:nvPr/>
          </p:nvSpPr>
          <p:spPr>
            <a:xfrm>
              <a:off x="1146143" y="3226085"/>
              <a:ext cx="10292089" cy="303440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562836" y="3397420"/>
              <a:ext cx="9875396" cy="2649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Hình ảnh ở khổ thơ cuối có ý nghĩa: </a:t>
              </a:r>
              <a:r>
                <a:rPr kumimoji="0" lang="vi-VN"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mở ra trong tâm trí người đọc hình ảnh rực rỡ, huy hoàng của triệu triệu mắt cá lấp lánh giữa muộn dặm biển khơi. Là sự hòa quyện giữa vẻ đẹp của thiên nhiên và vẻ đẹp khỏe khoắn, lạc quan, yêu đời của người lao động.</a:t>
              </a:r>
              <a:endParaRPr kumimoji="0" lang="en-US"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2" name="Group 41">
            <a:extLst>
              <a:ext uri="{FF2B5EF4-FFF2-40B4-BE49-F238E27FC236}">
                <a16:creationId xmlns:a16="http://schemas.microsoft.com/office/drawing/2014/main" id="{7BD90359-E07B-42AB-9553-F92BAD991E46}"/>
              </a:ext>
            </a:extLst>
          </p:cNvPr>
          <p:cNvGrpSpPr/>
          <p:nvPr/>
        </p:nvGrpSpPr>
        <p:grpSpPr>
          <a:xfrm>
            <a:off x="903926" y="688523"/>
            <a:ext cx="10662260" cy="707886"/>
            <a:chOff x="148609" y="1084819"/>
            <a:chExt cx="10629941" cy="470040"/>
          </a:xfrm>
        </p:grpSpPr>
        <p:sp>
          <p:nvSpPr>
            <p:cNvPr id="43" name="Rectangle 42">
              <a:extLst>
                <a:ext uri="{FF2B5EF4-FFF2-40B4-BE49-F238E27FC236}">
                  <a16:creationId xmlns:a16="http://schemas.microsoft.com/office/drawing/2014/main" id="{0CD20B3D-678A-44B3-AF16-B8B5E076166C}"/>
                </a:ext>
              </a:extLst>
            </p:cNvPr>
            <p:cNvSpPr/>
            <p:nvPr/>
          </p:nvSpPr>
          <p:spPr>
            <a:xfrm>
              <a:off x="955716" y="1084819"/>
              <a:ext cx="9822834" cy="470040"/>
            </a:xfrm>
            <a:prstGeom prst="rect">
              <a:avLst/>
            </a:prstGeom>
          </p:spPr>
          <p:txBody>
            <a:bodyPr wrap="square">
              <a:spAutoFit/>
            </a:bodyPr>
            <a:lstStyle/>
            <a:p>
              <a:pPr algn="just"/>
              <a:r>
                <a:rPr lang="vi-VN" sz="4000" b="1" dirty="0">
                  <a:solidFill>
                    <a:srgbClr val="000000"/>
                  </a:solidFill>
                  <a:latin typeface="Calibri" panose="020F0502020204030204" pitchFamily="34" charset="0"/>
                  <a:cs typeface="Calibri" panose="020F0502020204030204" pitchFamily="34" charset="0"/>
                </a:rPr>
                <a:t>Những hình ảnh ở khổ thơ cuối có ý nghĩa gì?</a:t>
              </a:r>
            </a:p>
          </p:txBody>
        </p:sp>
        <p:sp>
          <p:nvSpPr>
            <p:cNvPr id="46" name="Oval 45">
              <a:extLst>
                <a:ext uri="{FF2B5EF4-FFF2-40B4-BE49-F238E27FC236}">
                  <a16:creationId xmlns:a16="http://schemas.microsoft.com/office/drawing/2014/main" id="{F82E0C3A-0C67-441D-86B0-45442262768D}"/>
                </a:ext>
              </a:extLst>
            </p:cNvPr>
            <p:cNvSpPr/>
            <p:nvPr/>
          </p:nvSpPr>
          <p:spPr>
            <a:xfrm>
              <a:off x="148609" y="1130091"/>
              <a:ext cx="645040" cy="386767"/>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3</a:t>
              </a:r>
            </a:p>
          </p:txBody>
        </p:sp>
      </p:grpSp>
    </p:spTree>
    <p:extLst>
      <p:ext uri="{BB962C8B-B14F-4D97-AF65-F5344CB8AC3E}">
        <p14:creationId xmlns:p14="http://schemas.microsoft.com/office/powerpoint/2010/main" val="144440396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nextCondLst>
                <p:cond evt="onClick" delay="0">
                  <p:tgtEl>
                    <p:spTgt spid="4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1053761" y="3042798"/>
            <a:ext cx="10401924" cy="3197024"/>
            <a:chOff x="1146143" y="3226085"/>
            <a:chExt cx="10401924" cy="3197024"/>
          </a:xfrm>
        </p:grpSpPr>
        <p:sp>
          <p:nvSpPr>
            <p:cNvPr id="44" name="Rounded Rectangle 43"/>
            <p:cNvSpPr/>
            <p:nvPr/>
          </p:nvSpPr>
          <p:spPr>
            <a:xfrm>
              <a:off x="1146143" y="3226085"/>
              <a:ext cx="10401924" cy="3197024"/>
            </a:xfrm>
            <a:prstGeom prst="roundRect">
              <a:avLst/>
            </a:prstGeom>
            <a:noFill/>
            <a:ln w="38100">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690252" y="3313087"/>
              <a:ext cx="9694865"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Bài thơ giúp em cảm nhận được vẻ đẹp của người lao động. Họ yêu lao động, hăng say lao động và luôn lạc quan trong cuộc sống...</a:t>
              </a:r>
              <a:endPar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grpSp>
        <p:nvGrpSpPr>
          <p:cNvPr id="38" name="Group 37">
            <a:extLst>
              <a:ext uri="{FF2B5EF4-FFF2-40B4-BE49-F238E27FC236}">
                <a16:creationId xmlns:a16="http://schemas.microsoft.com/office/drawing/2014/main" id="{39FB36E4-7647-4ABD-A7F5-4C3DCC4E0347}"/>
              </a:ext>
            </a:extLst>
          </p:cNvPr>
          <p:cNvGrpSpPr/>
          <p:nvPr/>
        </p:nvGrpSpPr>
        <p:grpSpPr>
          <a:xfrm>
            <a:off x="480509" y="1317615"/>
            <a:ext cx="11271621" cy="1323439"/>
            <a:chOff x="115101" y="1123581"/>
            <a:chExt cx="11200514" cy="878772"/>
          </a:xfrm>
        </p:grpSpPr>
        <p:sp>
          <p:nvSpPr>
            <p:cNvPr id="39" name="Rectangle 38">
              <a:extLst>
                <a:ext uri="{FF2B5EF4-FFF2-40B4-BE49-F238E27FC236}">
                  <a16:creationId xmlns:a16="http://schemas.microsoft.com/office/drawing/2014/main" id="{A8D443DB-8E46-4438-8FB1-BEE14B2F9F5C}"/>
                </a:ext>
              </a:extLst>
            </p:cNvPr>
            <p:cNvSpPr/>
            <p:nvPr/>
          </p:nvSpPr>
          <p:spPr>
            <a:xfrm>
              <a:off x="809301" y="1123581"/>
              <a:ext cx="10506314" cy="878772"/>
            </a:xfrm>
            <a:prstGeom prst="rect">
              <a:avLst/>
            </a:prstGeom>
          </p:spPr>
          <p:txBody>
            <a:bodyPr wrap="square">
              <a:spAutoFit/>
            </a:bodyPr>
            <a:lstStyle/>
            <a:p>
              <a:r>
                <a:rPr lang="vi-VN" sz="4000" b="1" dirty="0">
                  <a:solidFill>
                    <a:srgbClr val="000000"/>
                  </a:solidFill>
                  <a:latin typeface="Calibri" panose="020F0502020204030204" pitchFamily="34" charset="0"/>
                  <a:cs typeface="Calibri" panose="020F0502020204030204" pitchFamily="34" charset="0"/>
                </a:rPr>
                <a:t>Bài thơ giúp em cảm nhận được những vẻ đẹp nào của cuộc sống?</a:t>
              </a:r>
              <a:endParaRPr lang="en-US" sz="4000" b="1" dirty="0">
                <a:latin typeface="Calibri" panose="020F0502020204030204" pitchFamily="34" charset="0"/>
                <a:cs typeface="Calibri" panose="020F0502020204030204" pitchFamily="34" charset="0"/>
              </a:endParaRPr>
            </a:p>
          </p:txBody>
        </p:sp>
        <p:sp>
          <p:nvSpPr>
            <p:cNvPr id="40" name="Oval 39">
              <a:extLst>
                <a:ext uri="{FF2B5EF4-FFF2-40B4-BE49-F238E27FC236}">
                  <a16:creationId xmlns:a16="http://schemas.microsoft.com/office/drawing/2014/main" id="{F74DA845-11A4-46DF-B14A-C0CACF1E069A}"/>
                </a:ext>
              </a:extLst>
            </p:cNvPr>
            <p:cNvSpPr/>
            <p:nvPr/>
          </p:nvSpPr>
          <p:spPr>
            <a:xfrm>
              <a:off x="115101" y="1130092"/>
              <a:ext cx="610210" cy="427146"/>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4</a:t>
              </a:r>
            </a:p>
          </p:txBody>
        </p:sp>
      </p:grpSp>
    </p:spTree>
    <p:extLst>
      <p:ext uri="{BB962C8B-B14F-4D97-AF65-F5344CB8AC3E}">
        <p14:creationId xmlns:p14="http://schemas.microsoft.com/office/powerpoint/2010/main" val="312825317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nextCondLst>
                <p:cond evt="onClick" delay="0">
                  <p:tgtEl>
                    <p:spTgt spid="3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29" name="Group 28"/>
          <p:cNvGrpSpPr/>
          <p:nvPr/>
        </p:nvGrpSpPr>
        <p:grpSpPr>
          <a:xfrm>
            <a:off x="7945119" y="444625"/>
            <a:ext cx="4033521" cy="2999615"/>
            <a:chOff x="2442281" y="800017"/>
            <a:chExt cx="2943177" cy="2440364"/>
          </a:xfrm>
        </p:grpSpPr>
        <p:sp>
          <p:nvSpPr>
            <p:cNvPr id="30" name="Cloud 29">
              <a:extLst>
                <a:ext uri="{FF2B5EF4-FFF2-40B4-BE49-F238E27FC236}">
                  <a16:creationId xmlns:a16="http://schemas.microsoft.com/office/drawing/2014/main" id="{DB402F56-D1AA-4B4C-A9F3-5A1A473A263F}"/>
                </a:ext>
              </a:extLst>
            </p:cNvPr>
            <p:cNvSpPr/>
            <p:nvPr/>
          </p:nvSpPr>
          <p:spPr>
            <a:xfrm rot="554997">
              <a:off x="2442281" y="800017"/>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8F2BA4D9-C279-446E-ABE4-F0153E208B8F}"/>
                </a:ext>
              </a:extLst>
            </p:cNvPr>
            <p:cNvSpPr txBox="1"/>
            <p:nvPr/>
          </p:nvSpPr>
          <p:spPr>
            <a:xfrm>
              <a:off x="3193405" y="2156390"/>
              <a:ext cx="1440928" cy="694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THẢO LUẬN</a:t>
              </a:r>
              <a:b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b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NHÓM ĐÔI</a:t>
              </a: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grpSp>
        <p:nvGrpSpPr>
          <p:cNvPr id="2" name="Group 1"/>
          <p:cNvGrpSpPr/>
          <p:nvPr/>
        </p:nvGrpSpPr>
        <p:grpSpPr>
          <a:xfrm>
            <a:off x="280223" y="-172051"/>
            <a:ext cx="8382000" cy="3832526"/>
            <a:chOff x="1411713" y="3207165"/>
            <a:chExt cx="6965221" cy="3832526"/>
          </a:xfrm>
        </p:grpSpPr>
        <p:pic>
          <p:nvPicPr>
            <p:cNvPr id="34"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22" t="15577" r="7573" b="51923"/>
            <a:stretch/>
          </p:blipFill>
          <p:spPr>
            <a:xfrm rot="10800000" flipH="1">
              <a:off x="1411713" y="3207165"/>
              <a:ext cx="6965221" cy="3832526"/>
            </a:xfrm>
            <a:prstGeom prst="rect">
              <a:avLst/>
            </a:prstGeom>
          </p:spPr>
        </p:pic>
        <p:sp>
          <p:nvSpPr>
            <p:cNvPr id="13" name="Speech Bubble: Rectangle with Corners Rounded 4">
              <a:extLst>
                <a:ext uri="{FF2B5EF4-FFF2-40B4-BE49-F238E27FC236}">
                  <a16:creationId xmlns:a16="http://schemas.microsoft.com/office/drawing/2014/main" id="{F05EBE59-6458-40F2-9EFF-212C108A6CD2}"/>
                </a:ext>
              </a:extLst>
            </p:cNvPr>
            <p:cNvSpPr/>
            <p:nvPr/>
          </p:nvSpPr>
          <p:spPr>
            <a:xfrm rot="10800000" flipV="1">
              <a:off x="2112284" y="4200848"/>
              <a:ext cx="5678089" cy="2438400"/>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rPr>
                <a:t>Trao đổi với bạn những điều em biết về cuộc sống, công việc của người dân miền biển.</a:t>
              </a:r>
              <a:endParaRPr kumimoji="0" lang="en-US"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D0448606-E8B5-96A9-AC8F-1D3809F9E7B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Lst>
          </a:blip>
          <a:stretch>
            <a:fillRect/>
          </a:stretch>
        </p:blipFill>
        <p:spPr>
          <a:xfrm>
            <a:off x="622157" y="3348473"/>
            <a:ext cx="10535285" cy="30443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19070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30" name="Google Shape;1330;p47"/>
          <p:cNvSpPr/>
          <p:nvPr/>
        </p:nvSpPr>
        <p:spPr>
          <a:xfrm>
            <a:off x="7282452" y="5727837"/>
            <a:ext cx="3681567" cy="3437367"/>
          </a:xfrm>
          <a:custGeom>
            <a:avLst/>
            <a:gdLst/>
            <a:ahLst/>
            <a:cxnLst/>
            <a:rect l="l" t="t" r="r" b="b"/>
            <a:pathLst>
              <a:path w="110447" h="103121" extrusionOk="0">
                <a:moveTo>
                  <a:pt x="0" y="29207"/>
                </a:moveTo>
                <a:cubicBezTo>
                  <a:pt x="4147" y="34184"/>
                  <a:pt x="14248" y="33475"/>
                  <a:pt x="19431" y="29588"/>
                </a:cubicBezTo>
                <a:cubicBezTo>
                  <a:pt x="26772" y="24083"/>
                  <a:pt x="32370" y="16390"/>
                  <a:pt x="40005" y="11300"/>
                </a:cubicBezTo>
                <a:cubicBezTo>
                  <a:pt x="58185" y="-820"/>
                  <a:pt x="90087" y="-5674"/>
                  <a:pt x="105537" y="9776"/>
                </a:cubicBezTo>
                <a:cubicBezTo>
                  <a:pt x="110489" y="14728"/>
                  <a:pt x="112760" y="26660"/>
                  <a:pt x="107061" y="30731"/>
                </a:cubicBezTo>
                <a:cubicBezTo>
                  <a:pt x="93066" y="40727"/>
                  <a:pt x="69999" y="35695"/>
                  <a:pt x="58674" y="48638"/>
                </a:cubicBezTo>
                <a:cubicBezTo>
                  <a:pt x="50186" y="58339"/>
                  <a:pt x="50459" y="75005"/>
                  <a:pt x="54864" y="87119"/>
                </a:cubicBezTo>
                <a:cubicBezTo>
                  <a:pt x="57055" y="93144"/>
                  <a:pt x="62665" y="97387"/>
                  <a:pt x="65532" y="103121"/>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91" name="Google Shape;1762;p47"/>
          <p:cNvGrpSpPr/>
          <p:nvPr/>
        </p:nvGrpSpPr>
        <p:grpSpPr>
          <a:xfrm rot="18648294" flipH="1">
            <a:off x="10943601" y="2545626"/>
            <a:ext cx="1069549" cy="716789"/>
            <a:chOff x="238125" y="461875"/>
            <a:chExt cx="7107950" cy="4763600"/>
          </a:xfrm>
        </p:grpSpPr>
        <p:sp>
          <p:nvSpPr>
            <p:cNvPr id="92" name="Google Shape;1763;p47"/>
            <p:cNvSpPr/>
            <p:nvPr/>
          </p:nvSpPr>
          <p:spPr>
            <a:xfrm>
              <a:off x="238125" y="461875"/>
              <a:ext cx="7107950" cy="4763600"/>
            </a:xfrm>
            <a:custGeom>
              <a:avLst/>
              <a:gdLst/>
              <a:ahLst/>
              <a:cxnLst/>
              <a:rect l="l" t="t" r="r" b="b"/>
              <a:pathLst>
                <a:path w="284318" h="190544" extrusionOk="0">
                  <a:moveTo>
                    <a:pt x="99177" y="121534"/>
                  </a:moveTo>
                  <a:lnTo>
                    <a:pt x="99177" y="122091"/>
                  </a:lnTo>
                  <a:lnTo>
                    <a:pt x="98620" y="122091"/>
                  </a:lnTo>
                  <a:lnTo>
                    <a:pt x="99177" y="121534"/>
                  </a:lnTo>
                  <a:close/>
                  <a:moveTo>
                    <a:pt x="184981" y="123922"/>
                  </a:moveTo>
                  <a:lnTo>
                    <a:pt x="185618" y="124559"/>
                  </a:lnTo>
                  <a:lnTo>
                    <a:pt x="184981" y="124559"/>
                  </a:lnTo>
                  <a:lnTo>
                    <a:pt x="184981" y="123922"/>
                  </a:lnTo>
                  <a:close/>
                  <a:moveTo>
                    <a:pt x="111853" y="1"/>
                  </a:moveTo>
                  <a:cubicBezTo>
                    <a:pt x="107866" y="1"/>
                    <a:pt x="103863" y="1513"/>
                    <a:pt x="100769" y="4528"/>
                  </a:cubicBezTo>
                  <a:lnTo>
                    <a:pt x="100689" y="4687"/>
                  </a:lnTo>
                  <a:cubicBezTo>
                    <a:pt x="94560" y="10816"/>
                    <a:pt x="94640" y="20686"/>
                    <a:pt x="100689" y="26735"/>
                  </a:cubicBezTo>
                  <a:lnTo>
                    <a:pt x="110877" y="36924"/>
                  </a:lnTo>
                  <a:lnTo>
                    <a:pt x="110877" y="39630"/>
                  </a:lnTo>
                  <a:cubicBezTo>
                    <a:pt x="103475" y="44724"/>
                    <a:pt x="99097" y="53081"/>
                    <a:pt x="99097" y="62076"/>
                  </a:cubicBezTo>
                  <a:cubicBezTo>
                    <a:pt x="99097" y="63031"/>
                    <a:pt x="99097" y="63986"/>
                    <a:pt x="99256" y="64941"/>
                  </a:cubicBezTo>
                  <a:lnTo>
                    <a:pt x="99256" y="69399"/>
                  </a:lnTo>
                  <a:lnTo>
                    <a:pt x="37808" y="69399"/>
                  </a:lnTo>
                  <a:cubicBezTo>
                    <a:pt x="16954" y="69399"/>
                    <a:pt x="0" y="86273"/>
                    <a:pt x="0" y="107207"/>
                  </a:cubicBezTo>
                  <a:cubicBezTo>
                    <a:pt x="0" y="128140"/>
                    <a:pt x="16954" y="145015"/>
                    <a:pt x="37808" y="145015"/>
                  </a:cubicBezTo>
                  <a:lnTo>
                    <a:pt x="59458" y="145015"/>
                  </a:lnTo>
                  <a:cubicBezTo>
                    <a:pt x="59721" y="145023"/>
                    <a:pt x="59984" y="145027"/>
                    <a:pt x="60247" y="145027"/>
                  </a:cubicBezTo>
                  <a:cubicBezTo>
                    <a:pt x="62530" y="145027"/>
                    <a:pt x="64807" y="144727"/>
                    <a:pt x="67020" y="144298"/>
                  </a:cubicBezTo>
                  <a:lnTo>
                    <a:pt x="67020" y="144298"/>
                  </a:lnTo>
                  <a:lnTo>
                    <a:pt x="57468" y="153850"/>
                  </a:lnTo>
                  <a:cubicBezTo>
                    <a:pt x="52772" y="158546"/>
                    <a:pt x="52772" y="166108"/>
                    <a:pt x="57468" y="170804"/>
                  </a:cubicBezTo>
                  <a:lnTo>
                    <a:pt x="62722" y="176057"/>
                  </a:lnTo>
                  <a:cubicBezTo>
                    <a:pt x="65070" y="178405"/>
                    <a:pt x="68134" y="179579"/>
                    <a:pt x="71189" y="179579"/>
                  </a:cubicBezTo>
                  <a:cubicBezTo>
                    <a:pt x="74243" y="179579"/>
                    <a:pt x="77288" y="178405"/>
                    <a:pt x="79596" y="176057"/>
                  </a:cubicBezTo>
                  <a:lnTo>
                    <a:pt x="99973" y="155760"/>
                  </a:lnTo>
                  <a:cubicBezTo>
                    <a:pt x="101007" y="161252"/>
                    <a:pt x="103157" y="166506"/>
                    <a:pt x="106261" y="171122"/>
                  </a:cubicBezTo>
                  <a:lnTo>
                    <a:pt x="106500" y="171600"/>
                  </a:lnTo>
                  <a:cubicBezTo>
                    <a:pt x="114459" y="183460"/>
                    <a:pt x="127831" y="190544"/>
                    <a:pt x="142079" y="190544"/>
                  </a:cubicBezTo>
                  <a:cubicBezTo>
                    <a:pt x="156327" y="190544"/>
                    <a:pt x="169699" y="183460"/>
                    <a:pt x="177659" y="171600"/>
                  </a:cubicBezTo>
                  <a:lnTo>
                    <a:pt x="177977" y="171122"/>
                  </a:lnTo>
                  <a:cubicBezTo>
                    <a:pt x="180683" y="167063"/>
                    <a:pt x="182673" y="162446"/>
                    <a:pt x="183787" y="157671"/>
                  </a:cubicBezTo>
                  <a:lnTo>
                    <a:pt x="204642" y="178525"/>
                  </a:lnTo>
                  <a:cubicBezTo>
                    <a:pt x="206950" y="180873"/>
                    <a:pt x="210014" y="182047"/>
                    <a:pt x="213079" y="182047"/>
                  </a:cubicBezTo>
                  <a:cubicBezTo>
                    <a:pt x="216143" y="182047"/>
                    <a:pt x="219208" y="180873"/>
                    <a:pt x="221516" y="178525"/>
                  </a:cubicBezTo>
                  <a:lnTo>
                    <a:pt x="226849" y="173192"/>
                  </a:lnTo>
                  <a:cubicBezTo>
                    <a:pt x="231545" y="168575"/>
                    <a:pt x="231545" y="161014"/>
                    <a:pt x="226849" y="156317"/>
                  </a:cubicBezTo>
                  <a:lnTo>
                    <a:pt x="217297" y="146766"/>
                  </a:lnTo>
                  <a:lnTo>
                    <a:pt x="217297" y="146766"/>
                  </a:lnTo>
                  <a:cubicBezTo>
                    <a:pt x="219765" y="147323"/>
                    <a:pt x="222312" y="147562"/>
                    <a:pt x="224859" y="147562"/>
                  </a:cubicBezTo>
                  <a:lnTo>
                    <a:pt x="246430" y="147562"/>
                  </a:lnTo>
                  <a:cubicBezTo>
                    <a:pt x="267363" y="147562"/>
                    <a:pt x="284317" y="130608"/>
                    <a:pt x="284317" y="109674"/>
                  </a:cubicBezTo>
                  <a:cubicBezTo>
                    <a:pt x="284317" y="88820"/>
                    <a:pt x="267363" y="71866"/>
                    <a:pt x="246430" y="71866"/>
                  </a:cubicBezTo>
                  <a:lnTo>
                    <a:pt x="246430" y="71787"/>
                  </a:lnTo>
                  <a:lnTo>
                    <a:pt x="184981" y="71787"/>
                  </a:lnTo>
                  <a:lnTo>
                    <a:pt x="184981" y="62155"/>
                  </a:lnTo>
                  <a:lnTo>
                    <a:pt x="184981" y="61280"/>
                  </a:lnTo>
                  <a:cubicBezTo>
                    <a:pt x="184743" y="52604"/>
                    <a:pt x="180365" y="44644"/>
                    <a:pt x="173281" y="39630"/>
                  </a:cubicBezTo>
                  <a:lnTo>
                    <a:pt x="173281" y="36924"/>
                  </a:lnTo>
                  <a:lnTo>
                    <a:pt x="183469" y="26735"/>
                  </a:lnTo>
                  <a:cubicBezTo>
                    <a:pt x="189518" y="20606"/>
                    <a:pt x="189518" y="10736"/>
                    <a:pt x="183469" y="4608"/>
                  </a:cubicBezTo>
                  <a:cubicBezTo>
                    <a:pt x="180405" y="1543"/>
                    <a:pt x="176385" y="11"/>
                    <a:pt x="172365" y="11"/>
                  </a:cubicBezTo>
                  <a:cubicBezTo>
                    <a:pt x="168346" y="11"/>
                    <a:pt x="164326" y="1543"/>
                    <a:pt x="161262" y="4608"/>
                  </a:cubicBezTo>
                  <a:lnTo>
                    <a:pt x="145342" y="20447"/>
                  </a:lnTo>
                  <a:cubicBezTo>
                    <a:pt x="143591" y="22198"/>
                    <a:pt x="142397" y="24507"/>
                    <a:pt x="141999" y="26974"/>
                  </a:cubicBezTo>
                  <a:cubicBezTo>
                    <a:pt x="141601" y="24507"/>
                    <a:pt x="140487" y="22198"/>
                    <a:pt x="138736" y="20447"/>
                  </a:cubicBezTo>
                  <a:lnTo>
                    <a:pt x="122896" y="4608"/>
                  </a:lnTo>
                  <a:cubicBezTo>
                    <a:pt x="119862" y="1533"/>
                    <a:pt x="115866" y="1"/>
                    <a:pt x="111853" y="1"/>
                  </a:cubicBezTo>
                  <a:close/>
                </a:path>
              </a:pathLst>
            </a:custGeom>
            <a:solidFill>
              <a:srgbClr val="FFFFFF"/>
            </a:solidFill>
            <a:ln>
              <a:noFill/>
            </a:ln>
            <a:effectLst>
              <a:outerShdw blurRad="57150" dist="19050" dir="5400000" algn="bl" rotWithShape="0">
                <a:srgbClr val="000000">
                  <a:alpha val="58999"/>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764;p47"/>
            <p:cNvSpPr/>
            <p:nvPr/>
          </p:nvSpPr>
          <p:spPr>
            <a:xfrm>
              <a:off x="3143375" y="4574750"/>
              <a:ext cx="1293450" cy="350250"/>
            </a:xfrm>
            <a:custGeom>
              <a:avLst/>
              <a:gdLst/>
              <a:ahLst/>
              <a:cxnLst/>
              <a:rect l="l" t="t" r="r" b="b"/>
              <a:pathLst>
                <a:path w="51738" h="14010" extrusionOk="0">
                  <a:moveTo>
                    <a:pt x="0" y="1"/>
                  </a:moveTo>
                  <a:cubicBezTo>
                    <a:pt x="5731" y="8756"/>
                    <a:pt x="15442" y="14010"/>
                    <a:pt x="25869" y="14010"/>
                  </a:cubicBezTo>
                  <a:cubicBezTo>
                    <a:pt x="36296" y="14010"/>
                    <a:pt x="46007" y="8756"/>
                    <a:pt x="51738" y="1"/>
                  </a:cubicBez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765;p47"/>
            <p:cNvSpPr/>
            <p:nvPr/>
          </p:nvSpPr>
          <p:spPr>
            <a:xfrm>
              <a:off x="3016025" y="3635525"/>
              <a:ext cx="1548150" cy="469650"/>
            </a:xfrm>
            <a:custGeom>
              <a:avLst/>
              <a:gdLst/>
              <a:ahLst/>
              <a:cxnLst/>
              <a:rect l="l" t="t" r="r" b="b"/>
              <a:pathLst>
                <a:path w="61926" h="18786" extrusionOk="0">
                  <a:moveTo>
                    <a:pt x="0" y="1"/>
                  </a:moveTo>
                  <a:lnTo>
                    <a:pt x="0" y="7164"/>
                  </a:lnTo>
                  <a:lnTo>
                    <a:pt x="0" y="14646"/>
                  </a:lnTo>
                  <a:lnTo>
                    <a:pt x="0" y="18785"/>
                  </a:lnTo>
                  <a:lnTo>
                    <a:pt x="61926" y="18785"/>
                  </a:lnTo>
                  <a:lnTo>
                    <a:pt x="61926" y="17034"/>
                  </a:lnTo>
                  <a:lnTo>
                    <a:pt x="61926" y="9552"/>
                  </a:lnTo>
                  <a:lnTo>
                    <a:pt x="61926" y="1"/>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766;p47"/>
            <p:cNvSpPr/>
            <p:nvPr/>
          </p:nvSpPr>
          <p:spPr>
            <a:xfrm>
              <a:off x="3016025" y="2696300"/>
              <a:ext cx="1548150" cy="469625"/>
            </a:xfrm>
            <a:custGeom>
              <a:avLst/>
              <a:gdLst/>
              <a:ahLst/>
              <a:cxnLst/>
              <a:rect l="l" t="t" r="r" b="b"/>
              <a:pathLst>
                <a:path w="61926" h="18785" extrusionOk="0">
                  <a:moveTo>
                    <a:pt x="0" y="0"/>
                  </a:moveTo>
                  <a:lnTo>
                    <a:pt x="0" y="4458"/>
                  </a:lnTo>
                  <a:lnTo>
                    <a:pt x="0" y="18785"/>
                  </a:lnTo>
                  <a:lnTo>
                    <a:pt x="61926" y="18785"/>
                  </a:lnTo>
                  <a:lnTo>
                    <a:pt x="61926" y="6845"/>
                  </a:lnTo>
                  <a:lnTo>
                    <a:pt x="61926" y="0"/>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767;p47"/>
            <p:cNvSpPr/>
            <p:nvPr/>
          </p:nvSpPr>
          <p:spPr>
            <a:xfrm>
              <a:off x="4564150" y="3874325"/>
              <a:ext cx="1134275" cy="837750"/>
            </a:xfrm>
            <a:custGeom>
              <a:avLst/>
              <a:gdLst/>
              <a:ahLst/>
              <a:cxnLst/>
              <a:rect l="l" t="t" r="r" b="b"/>
              <a:pathLst>
                <a:path w="45371" h="33510" extrusionOk="0">
                  <a:moveTo>
                    <a:pt x="1" y="0"/>
                  </a:moveTo>
                  <a:lnTo>
                    <a:pt x="1" y="7482"/>
                  </a:lnTo>
                  <a:lnTo>
                    <a:pt x="14010" y="7482"/>
                  </a:lnTo>
                  <a:lnTo>
                    <a:pt x="40038" y="33510"/>
                  </a:lnTo>
                  <a:lnTo>
                    <a:pt x="45371" y="28257"/>
                  </a:lnTo>
                  <a:lnTo>
                    <a:pt x="17114"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768;p47"/>
            <p:cNvSpPr/>
            <p:nvPr/>
          </p:nvSpPr>
          <p:spPr>
            <a:xfrm>
              <a:off x="1885750" y="3814625"/>
              <a:ext cx="1130300" cy="837775"/>
            </a:xfrm>
            <a:custGeom>
              <a:avLst/>
              <a:gdLst/>
              <a:ahLst/>
              <a:cxnLst/>
              <a:rect l="l" t="t" r="r" b="b"/>
              <a:pathLst>
                <a:path w="45212" h="33511" extrusionOk="0">
                  <a:moveTo>
                    <a:pt x="28178" y="0"/>
                  </a:moveTo>
                  <a:lnTo>
                    <a:pt x="1" y="28257"/>
                  </a:lnTo>
                  <a:lnTo>
                    <a:pt x="5254" y="33510"/>
                  </a:lnTo>
                  <a:lnTo>
                    <a:pt x="31282" y="7482"/>
                  </a:lnTo>
                  <a:lnTo>
                    <a:pt x="45211" y="7482"/>
                  </a:lnTo>
                  <a:lnTo>
                    <a:pt x="45211"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769;p47"/>
            <p:cNvSpPr/>
            <p:nvPr/>
          </p:nvSpPr>
          <p:spPr>
            <a:xfrm>
              <a:off x="3016025" y="4107125"/>
              <a:ext cx="1548150" cy="467650"/>
            </a:xfrm>
            <a:custGeom>
              <a:avLst/>
              <a:gdLst/>
              <a:ahLst/>
              <a:cxnLst/>
              <a:rect l="l" t="t" r="r" b="b"/>
              <a:pathLst>
                <a:path w="61926" h="18706" extrusionOk="0">
                  <a:moveTo>
                    <a:pt x="0" y="1"/>
                  </a:moveTo>
                  <a:lnTo>
                    <a:pt x="0" y="1831"/>
                  </a:lnTo>
                  <a:cubicBezTo>
                    <a:pt x="0" y="7801"/>
                    <a:pt x="1751" y="13691"/>
                    <a:pt x="5094" y="18706"/>
                  </a:cubicBezTo>
                  <a:lnTo>
                    <a:pt x="56911" y="18706"/>
                  </a:lnTo>
                  <a:cubicBezTo>
                    <a:pt x="60175" y="13691"/>
                    <a:pt x="61926" y="7801"/>
                    <a:pt x="61926" y="1831"/>
                  </a:cubicBez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770;p47"/>
            <p:cNvSpPr/>
            <p:nvPr/>
          </p:nvSpPr>
          <p:spPr>
            <a:xfrm>
              <a:off x="3016025" y="3165900"/>
              <a:ext cx="1548150" cy="469650"/>
            </a:xfrm>
            <a:custGeom>
              <a:avLst/>
              <a:gdLst/>
              <a:ahLst/>
              <a:cxnLst/>
              <a:rect l="l" t="t" r="r" b="b"/>
              <a:pathLst>
                <a:path w="61926" h="18786" extrusionOk="0">
                  <a:moveTo>
                    <a:pt x="0" y="1"/>
                  </a:moveTo>
                  <a:lnTo>
                    <a:pt x="0" y="18786"/>
                  </a:lnTo>
                  <a:lnTo>
                    <a:pt x="61926" y="18786"/>
                  </a:ln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771;p47"/>
            <p:cNvSpPr/>
            <p:nvPr/>
          </p:nvSpPr>
          <p:spPr>
            <a:xfrm>
              <a:off x="3018000" y="2015750"/>
              <a:ext cx="1546175" cy="680575"/>
            </a:xfrm>
            <a:custGeom>
              <a:avLst/>
              <a:gdLst/>
              <a:ahLst/>
              <a:cxnLst/>
              <a:rect l="l" t="t" r="r" b="b"/>
              <a:pathLst>
                <a:path w="61847" h="27223" extrusionOk="0">
                  <a:moveTo>
                    <a:pt x="30884" y="0"/>
                  </a:moveTo>
                  <a:cubicBezTo>
                    <a:pt x="30804" y="8119"/>
                    <a:pt x="24516" y="14885"/>
                    <a:pt x="16318" y="15362"/>
                  </a:cubicBezTo>
                  <a:cubicBezTo>
                    <a:pt x="15962" y="15387"/>
                    <a:pt x="15608" y="15399"/>
                    <a:pt x="15256" y="15399"/>
                  </a:cubicBezTo>
                  <a:cubicBezTo>
                    <a:pt x="7583" y="15399"/>
                    <a:pt x="990" y="9677"/>
                    <a:pt x="1" y="1990"/>
                  </a:cubicBezTo>
                  <a:lnTo>
                    <a:pt x="1" y="27222"/>
                  </a:lnTo>
                  <a:lnTo>
                    <a:pt x="61847" y="27222"/>
                  </a:lnTo>
                  <a:lnTo>
                    <a:pt x="61847" y="0"/>
                  </a:lnTo>
                  <a:cubicBezTo>
                    <a:pt x="61847" y="8517"/>
                    <a:pt x="54922" y="15522"/>
                    <a:pt x="46405" y="15522"/>
                  </a:cubicBezTo>
                  <a:cubicBezTo>
                    <a:pt x="37809" y="15522"/>
                    <a:pt x="30884" y="8517"/>
                    <a:pt x="30884"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772;p47"/>
            <p:cNvSpPr/>
            <p:nvPr/>
          </p:nvSpPr>
          <p:spPr>
            <a:xfrm>
              <a:off x="536600" y="2495325"/>
              <a:ext cx="2479450" cy="1293450"/>
            </a:xfrm>
            <a:custGeom>
              <a:avLst/>
              <a:gdLst/>
              <a:ahLst/>
              <a:cxnLst/>
              <a:rect l="l" t="t" r="r" b="b"/>
              <a:pathLst>
                <a:path w="99178" h="51738" extrusionOk="0">
                  <a:moveTo>
                    <a:pt x="25869" y="0"/>
                  </a:moveTo>
                  <a:cubicBezTo>
                    <a:pt x="11621" y="0"/>
                    <a:pt x="0" y="11541"/>
                    <a:pt x="0" y="25869"/>
                  </a:cubicBezTo>
                  <a:cubicBezTo>
                    <a:pt x="0" y="40116"/>
                    <a:pt x="11621" y="51737"/>
                    <a:pt x="25869" y="51737"/>
                  </a:cubicBezTo>
                  <a:lnTo>
                    <a:pt x="47440" y="51737"/>
                  </a:lnTo>
                  <a:cubicBezTo>
                    <a:pt x="54046" y="51737"/>
                    <a:pt x="60414" y="49190"/>
                    <a:pt x="65269" y="44653"/>
                  </a:cubicBezTo>
                  <a:lnTo>
                    <a:pt x="99177" y="12497"/>
                  </a:lnTo>
                  <a:lnTo>
                    <a:pt x="99177" y="0"/>
                  </a:ln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773;p47"/>
            <p:cNvSpPr/>
            <p:nvPr/>
          </p:nvSpPr>
          <p:spPr>
            <a:xfrm>
              <a:off x="4564150" y="2555000"/>
              <a:ext cx="2481450" cy="1295450"/>
            </a:xfrm>
            <a:custGeom>
              <a:avLst/>
              <a:gdLst/>
              <a:ahLst/>
              <a:cxnLst/>
              <a:rect l="l" t="t" r="r" b="b"/>
              <a:pathLst>
                <a:path w="99258" h="51818" extrusionOk="0">
                  <a:moveTo>
                    <a:pt x="1" y="1"/>
                  </a:moveTo>
                  <a:lnTo>
                    <a:pt x="1" y="12418"/>
                  </a:lnTo>
                  <a:lnTo>
                    <a:pt x="33988" y="44734"/>
                  </a:lnTo>
                  <a:cubicBezTo>
                    <a:pt x="38764" y="49271"/>
                    <a:pt x="45212" y="51818"/>
                    <a:pt x="51818" y="51818"/>
                  </a:cubicBezTo>
                  <a:lnTo>
                    <a:pt x="73389" y="51818"/>
                  </a:lnTo>
                  <a:cubicBezTo>
                    <a:pt x="87716" y="51818"/>
                    <a:pt x="99257" y="40197"/>
                    <a:pt x="99257" y="25949"/>
                  </a:cubicBezTo>
                  <a:cubicBezTo>
                    <a:pt x="99257" y="11622"/>
                    <a:pt x="87716" y="1"/>
                    <a:pt x="73389" y="1"/>
                  </a:cubicBez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774;p47"/>
            <p:cNvSpPr/>
            <p:nvPr/>
          </p:nvSpPr>
          <p:spPr>
            <a:xfrm>
              <a:off x="3788100" y="1629200"/>
              <a:ext cx="776075" cy="774600"/>
            </a:xfrm>
            <a:custGeom>
              <a:avLst/>
              <a:gdLst/>
              <a:ahLst/>
              <a:cxnLst/>
              <a:rect l="l" t="t" r="r" b="b"/>
              <a:pathLst>
                <a:path w="31043" h="30984" extrusionOk="0">
                  <a:moveTo>
                    <a:pt x="15532" y="1"/>
                  </a:moveTo>
                  <a:cubicBezTo>
                    <a:pt x="14288" y="1"/>
                    <a:pt x="13054" y="140"/>
                    <a:pt x="11860" y="419"/>
                  </a:cubicBezTo>
                  <a:cubicBezTo>
                    <a:pt x="5015" y="2170"/>
                    <a:pt x="160" y="8219"/>
                    <a:pt x="0" y="15303"/>
                  </a:cubicBezTo>
                  <a:cubicBezTo>
                    <a:pt x="0" y="15383"/>
                    <a:pt x="0" y="15462"/>
                    <a:pt x="0" y="15542"/>
                  </a:cubicBezTo>
                  <a:cubicBezTo>
                    <a:pt x="0" y="24059"/>
                    <a:pt x="7005" y="30984"/>
                    <a:pt x="15522" y="30984"/>
                  </a:cubicBezTo>
                  <a:cubicBezTo>
                    <a:pt x="24118" y="30984"/>
                    <a:pt x="31043" y="24059"/>
                    <a:pt x="31043" y="15542"/>
                  </a:cubicBezTo>
                  <a:cubicBezTo>
                    <a:pt x="31043" y="15462"/>
                    <a:pt x="31043" y="15383"/>
                    <a:pt x="31043" y="15303"/>
                  </a:cubicBezTo>
                  <a:cubicBezTo>
                    <a:pt x="30963" y="8219"/>
                    <a:pt x="26108" y="2170"/>
                    <a:pt x="19263" y="419"/>
                  </a:cubicBezTo>
                  <a:cubicBezTo>
                    <a:pt x="18029" y="140"/>
                    <a:pt x="16775" y="1"/>
                    <a:pt x="15532" y="1"/>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775;p47"/>
            <p:cNvSpPr/>
            <p:nvPr/>
          </p:nvSpPr>
          <p:spPr>
            <a:xfrm>
              <a:off x="3014025" y="1627725"/>
              <a:ext cx="776100" cy="776075"/>
            </a:xfrm>
            <a:custGeom>
              <a:avLst/>
              <a:gdLst/>
              <a:ahLst/>
              <a:cxnLst/>
              <a:rect l="l" t="t" r="r" b="b"/>
              <a:pathLst>
                <a:path w="31044" h="31043" extrusionOk="0">
                  <a:moveTo>
                    <a:pt x="15512" y="0"/>
                  </a:moveTo>
                  <a:cubicBezTo>
                    <a:pt x="14268" y="0"/>
                    <a:pt x="13015" y="159"/>
                    <a:pt x="11781" y="478"/>
                  </a:cubicBezTo>
                  <a:cubicBezTo>
                    <a:pt x="4856" y="2149"/>
                    <a:pt x="1" y="8358"/>
                    <a:pt x="1" y="15521"/>
                  </a:cubicBezTo>
                  <a:cubicBezTo>
                    <a:pt x="1" y="16158"/>
                    <a:pt x="1" y="16875"/>
                    <a:pt x="160" y="17511"/>
                  </a:cubicBezTo>
                  <a:cubicBezTo>
                    <a:pt x="1115" y="25232"/>
                    <a:pt x="7721" y="31043"/>
                    <a:pt x="15522" y="31043"/>
                  </a:cubicBezTo>
                  <a:cubicBezTo>
                    <a:pt x="24039" y="31043"/>
                    <a:pt x="30963" y="24118"/>
                    <a:pt x="31043" y="15601"/>
                  </a:cubicBezTo>
                  <a:cubicBezTo>
                    <a:pt x="31043" y="15521"/>
                    <a:pt x="31043" y="15442"/>
                    <a:pt x="31043" y="15362"/>
                  </a:cubicBezTo>
                  <a:cubicBezTo>
                    <a:pt x="30963" y="8278"/>
                    <a:pt x="26108" y="2149"/>
                    <a:pt x="19183" y="478"/>
                  </a:cubicBezTo>
                  <a:cubicBezTo>
                    <a:pt x="17989" y="159"/>
                    <a:pt x="16756" y="0"/>
                    <a:pt x="15512" y="0"/>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776;p47"/>
            <p:cNvSpPr/>
            <p:nvPr/>
          </p:nvSpPr>
          <p:spPr>
            <a:xfrm>
              <a:off x="4082600" y="758300"/>
              <a:ext cx="595950" cy="881375"/>
            </a:xfrm>
            <a:custGeom>
              <a:avLst/>
              <a:gdLst/>
              <a:ahLst/>
              <a:cxnLst/>
              <a:rect l="l" t="t" r="r" b="b"/>
              <a:pathLst>
                <a:path w="23838" h="35255" extrusionOk="0">
                  <a:moveTo>
                    <a:pt x="18460" y="0"/>
                  </a:moveTo>
                  <a:cubicBezTo>
                    <a:pt x="17578" y="0"/>
                    <a:pt x="16659" y="350"/>
                    <a:pt x="15840" y="1188"/>
                  </a:cubicBezTo>
                  <a:lnTo>
                    <a:pt x="1" y="17027"/>
                  </a:lnTo>
                  <a:lnTo>
                    <a:pt x="1" y="34777"/>
                  </a:lnTo>
                  <a:cubicBezTo>
                    <a:pt x="1" y="34936"/>
                    <a:pt x="1" y="35096"/>
                    <a:pt x="1" y="35175"/>
                  </a:cubicBezTo>
                  <a:cubicBezTo>
                    <a:pt x="1234" y="34897"/>
                    <a:pt x="2488" y="34757"/>
                    <a:pt x="3732" y="34757"/>
                  </a:cubicBezTo>
                  <a:cubicBezTo>
                    <a:pt x="4975" y="34757"/>
                    <a:pt x="6209" y="34897"/>
                    <a:pt x="7403" y="35175"/>
                  </a:cubicBezTo>
                  <a:lnTo>
                    <a:pt x="7483" y="35255"/>
                  </a:lnTo>
                  <a:cubicBezTo>
                    <a:pt x="7483" y="35096"/>
                    <a:pt x="7483" y="34936"/>
                    <a:pt x="7483" y="34777"/>
                  </a:cubicBezTo>
                  <a:lnTo>
                    <a:pt x="7483" y="20132"/>
                  </a:lnTo>
                  <a:lnTo>
                    <a:pt x="21094" y="6441"/>
                  </a:lnTo>
                  <a:cubicBezTo>
                    <a:pt x="23838" y="3758"/>
                    <a:pt x="21349" y="0"/>
                    <a:pt x="184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777;p47"/>
            <p:cNvSpPr/>
            <p:nvPr/>
          </p:nvSpPr>
          <p:spPr>
            <a:xfrm>
              <a:off x="2930450" y="761125"/>
              <a:ext cx="563175" cy="878550"/>
            </a:xfrm>
            <a:custGeom>
              <a:avLst/>
              <a:gdLst/>
              <a:ahLst/>
              <a:cxnLst/>
              <a:rect l="l" t="t" r="r" b="b"/>
              <a:pathLst>
                <a:path w="22527" h="35142" extrusionOk="0">
                  <a:moveTo>
                    <a:pt x="4060" y="0"/>
                  </a:moveTo>
                  <a:cubicBezTo>
                    <a:pt x="3105" y="0"/>
                    <a:pt x="2150" y="358"/>
                    <a:pt x="1433" y="1075"/>
                  </a:cubicBezTo>
                  <a:cubicBezTo>
                    <a:pt x="1" y="2507"/>
                    <a:pt x="1" y="4895"/>
                    <a:pt x="1433" y="6328"/>
                  </a:cubicBezTo>
                  <a:lnTo>
                    <a:pt x="15124" y="20019"/>
                  </a:lnTo>
                  <a:lnTo>
                    <a:pt x="15124" y="34664"/>
                  </a:lnTo>
                  <a:cubicBezTo>
                    <a:pt x="15044" y="34823"/>
                    <a:pt x="15044" y="34983"/>
                    <a:pt x="15124" y="35142"/>
                  </a:cubicBezTo>
                  <a:cubicBezTo>
                    <a:pt x="16318" y="34823"/>
                    <a:pt x="17551" y="34664"/>
                    <a:pt x="18795" y="34664"/>
                  </a:cubicBezTo>
                  <a:cubicBezTo>
                    <a:pt x="20039" y="34664"/>
                    <a:pt x="21292" y="34823"/>
                    <a:pt x="22526" y="35142"/>
                  </a:cubicBezTo>
                  <a:cubicBezTo>
                    <a:pt x="22526" y="34983"/>
                    <a:pt x="22526" y="34823"/>
                    <a:pt x="22526" y="34664"/>
                  </a:cubicBezTo>
                  <a:lnTo>
                    <a:pt x="22526" y="16914"/>
                  </a:lnTo>
                  <a:lnTo>
                    <a:pt x="6687" y="1075"/>
                  </a:lnTo>
                  <a:cubicBezTo>
                    <a:pt x="5970" y="358"/>
                    <a:pt x="5015" y="0"/>
                    <a:pt x="40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0" name="TextBox 119"/>
          <p:cNvSpPr txBox="1"/>
          <p:nvPr/>
        </p:nvSpPr>
        <p:spPr>
          <a:xfrm>
            <a:off x="306856" y="2117491"/>
            <a:ext cx="10781558"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4F53538-E57F-4C85-BF50-674566097C90}"/>
              </a:ext>
            </a:extLst>
          </p:cNvPr>
          <p:cNvSpPr txBox="1"/>
          <p:nvPr/>
        </p:nvSpPr>
        <p:spPr>
          <a:xfrm>
            <a:off x="476640" y="2098930"/>
            <a:ext cx="10317484"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Niềm vui của người lao động hoà với cảm xúc trước khung cảnh huy hoàng của biển cả, xua tan những gian lao, nhọc nhằn, vất vả. Nhận biết được tác dụng của những từ ngữ giàu sức gợi tả, những hình ảnh so sánh, nhân hoá trong việc ca ngợi vẻ đẹp của những con người yêu lao động.</a:t>
            </a:r>
            <a:endParaRPr lang="en-US" sz="36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C71F553-A21C-4174-B224-07D3B05F7180}"/>
              </a:ext>
            </a:extLst>
          </p:cNvPr>
          <p:cNvPicPr>
            <a:picLocks noChangeAspect="1"/>
          </p:cNvPicPr>
          <p:nvPr/>
        </p:nvPicPr>
        <p:blipFill>
          <a:blip r:embed="rId3"/>
          <a:stretch>
            <a:fillRect/>
          </a:stretch>
        </p:blipFill>
        <p:spPr>
          <a:xfrm>
            <a:off x="2598560" y="545987"/>
            <a:ext cx="6462320" cy="1121761"/>
          </a:xfrm>
          <a:prstGeom prst="rect">
            <a:avLst/>
          </a:prstGeom>
        </p:spPr>
      </p:pic>
    </p:spTree>
    <p:extLst>
      <p:ext uri="{BB962C8B-B14F-4D97-AF65-F5344CB8AC3E}">
        <p14:creationId xmlns:p14="http://schemas.microsoft.com/office/powerpoint/2010/main" val="35228066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p:cTn id="7" dur="500" fill="hold"/>
                                        <p:tgtEl>
                                          <p:spTgt spid="120"/>
                                        </p:tgtEl>
                                        <p:attrNameLst>
                                          <p:attrName>ppt_w</p:attrName>
                                        </p:attrNameLst>
                                      </p:cBhvr>
                                      <p:tavLst>
                                        <p:tav tm="0">
                                          <p:val>
                                            <p:fltVal val="0"/>
                                          </p:val>
                                        </p:tav>
                                        <p:tav tm="100000">
                                          <p:val>
                                            <p:strVal val="#ppt_w"/>
                                          </p:val>
                                        </p:tav>
                                      </p:tavLst>
                                    </p:anim>
                                    <p:anim calcmode="lin" valueType="num">
                                      <p:cBhvr>
                                        <p:cTn id="8" dur="500" fill="hold"/>
                                        <p:tgtEl>
                                          <p:spTgt spid="120"/>
                                        </p:tgtEl>
                                        <p:attrNameLst>
                                          <p:attrName>ppt_h</p:attrName>
                                        </p:attrNameLst>
                                      </p:cBhvr>
                                      <p:tavLst>
                                        <p:tav tm="0">
                                          <p:val>
                                            <p:fltVal val="0"/>
                                          </p:val>
                                        </p:tav>
                                        <p:tav tm="100000">
                                          <p:val>
                                            <p:strVal val="#ppt_h"/>
                                          </p:val>
                                        </p:tav>
                                      </p:tavLst>
                                    </p:anim>
                                    <p:animEffect transition="in" filter="fade">
                                      <p:cBhvr>
                                        <p:cTn id="9" dur="500"/>
                                        <p:tgtEl>
                                          <p:spTgt spid="120"/>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te girl read book cartoon character illustration Free Vector">
            <a:extLst>
              <a:ext uri="{FF2B5EF4-FFF2-40B4-BE49-F238E27FC236}">
                <a16:creationId xmlns:a16="http://schemas.microsoft.com/office/drawing/2014/main" id="{5BCC6646-FA94-D1F4-C78C-E4E24215B49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218718" y="2375338"/>
            <a:ext cx="4041927" cy="4676458"/>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07E2E32F-1C9C-BB95-A68E-7BB82BE41589}"/>
              </a:ext>
            </a:extLst>
          </p:cNvPr>
          <p:cNvSpPr/>
          <p:nvPr/>
        </p:nvSpPr>
        <p:spPr>
          <a:xfrm>
            <a:off x="3605048" y="420414"/>
            <a:ext cx="5475890" cy="2427889"/>
          </a:xfrm>
          <a:prstGeom prst="wedgeRoundRectCallout">
            <a:avLst>
              <a:gd name="adj1" fmla="val -64595"/>
              <a:gd name="adj2" fmla="val 4561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dirty="0" err="1">
                <a:solidFill>
                  <a:srgbClr val="FA3752"/>
                </a:solidFill>
                <a:latin typeface="Cambria" panose="02040503050406030204" pitchFamily="18" charset="0"/>
                <a:ea typeface="Cambria" panose="02040503050406030204" pitchFamily="18" charset="0"/>
              </a:rPr>
              <a:t>Học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thuộc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lòng</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bài</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thơ</a:t>
            </a:r>
            <a:endParaRPr lang="en-US" sz="66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52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xuống biển </a:t>
            </a: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Sóng đã cài then, </a:t>
            </a: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đánh cá </a:t>
            </a: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a:t>
            </a: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cùng gió khơi.</a:t>
            </a:r>
            <a:endParaRPr kumimoji="0" lang="en-US"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rPr>
              <a:t>ĐOÀN THUYỀN ĐÁNH CÁ</a:t>
            </a:r>
          </a:p>
        </p:txBody>
      </p:sp>
      <p:sp>
        <p:nvSpPr>
          <p:cNvPr id="2" name="Rectangle 1">
            <a:extLst>
              <a:ext uri="{FF2B5EF4-FFF2-40B4-BE49-F238E27FC236}">
                <a16:creationId xmlns:a16="http://schemas.microsoft.com/office/drawing/2014/main" id="{D3575932-E600-7288-22D1-990F4C0A7E4B}"/>
              </a:ext>
            </a:extLst>
          </p:cNvPr>
          <p:cNvSpPr/>
          <p:nvPr/>
        </p:nvSpPr>
        <p:spPr>
          <a:xfrm>
            <a:off x="365284" y="2698680"/>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Hát rằng: </a:t>
            </a: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cá bạc Biển Đông lặng,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 thu Biển Đông </a:t>
            </a: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như đoàn thoi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Đêm ngày dệt biển </a:t>
            </a: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muôn luồng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Đến dệt lưới ta, </a:t>
            </a: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đoàn cá ơi!</a:t>
            </a:r>
            <a:endParaRPr kumimoji="0" lang="en-US"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3407C70E-7B38-1876-316A-1DEEB3D1F54E}"/>
              </a:ext>
            </a:extLst>
          </p:cNvPr>
          <p:cNvSpPr/>
          <p:nvPr/>
        </p:nvSpPr>
        <p:spPr>
          <a:xfrm>
            <a:off x="323242" y="4716666"/>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hát bài ca </a:t>
            </a: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gọi cá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Gõ thuyền </a:t>
            </a: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đã có nhịp trắng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Biển cho ta cá </a:t>
            </a: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như lòng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Nuôi lớn đời ta </a:t>
            </a: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tự buổi nào.</a:t>
            </a:r>
            <a:endParaRPr kumimoji="0" lang="en-US"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5148191E-DBB2-DCDC-0EAD-380312BF6D53}"/>
              </a:ext>
            </a:extLst>
          </p:cNvPr>
          <p:cNvSpPr/>
          <p:nvPr/>
        </p:nvSpPr>
        <p:spPr>
          <a:xfrm>
            <a:off x="6524347" y="848859"/>
            <a:ext cx="5667653"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Sao mờ, kéo lưới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kịp trời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Ta kéo xoăn tay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chùm cá nặng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Vảy bạc đuôi vàng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loé rạng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Lưới xếp buồm lên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12FA8EAA-ECEF-D4B2-29BC-18360C2BB567}"/>
              </a:ext>
            </a:extLst>
          </p:cNvPr>
          <p:cNvSpPr/>
          <p:nvPr/>
        </p:nvSpPr>
        <p:spPr>
          <a:xfrm>
            <a:off x="6524347" y="2850379"/>
            <a:ext cx="5667653" cy="21698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với gió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Đoàn thuyền chạy đua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cùng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Mặt trời đội biển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nhô màu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Mắt cá huy hoàng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muôn dặm phơi.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81204190"/>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xuống biển </a:t>
            </a: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đánh cá </a:t>
            </a: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rPr>
              <a:t>ĐOÀN THUYỀN ĐÁNH CÁ</a:t>
            </a:r>
          </a:p>
        </p:txBody>
      </p:sp>
      <p:sp>
        <p:nvSpPr>
          <p:cNvPr id="2" name="Rectangle 1">
            <a:extLst>
              <a:ext uri="{FF2B5EF4-FFF2-40B4-BE49-F238E27FC236}">
                <a16:creationId xmlns:a16="http://schemas.microsoft.com/office/drawing/2014/main" id="{D3575932-E600-7288-22D1-990F4C0A7E4B}"/>
              </a:ext>
            </a:extLst>
          </p:cNvPr>
          <p:cNvSpPr/>
          <p:nvPr/>
        </p:nvSpPr>
        <p:spPr>
          <a:xfrm>
            <a:off x="365284" y="2698680"/>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Hát rằng: </a:t>
            </a: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cá bạc Biển Đông lặng,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Cá thu Biển Đông như đoàn thoi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Đêm ngày dệt biển </a:t>
            </a: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muôn luồng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3407C70E-7B38-1876-316A-1DEEB3D1F54E}"/>
              </a:ext>
            </a:extLst>
          </p:cNvPr>
          <p:cNvSpPr/>
          <p:nvPr/>
        </p:nvSpPr>
        <p:spPr>
          <a:xfrm>
            <a:off x="323242" y="4716666"/>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hát bài ca </a:t>
            </a: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gọi cá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Gõ thuyền đã có nhịp trắng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Biển cho ta cá </a:t>
            </a: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như lòng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5148191E-DBB2-DCDC-0EAD-380312BF6D53}"/>
              </a:ext>
            </a:extLst>
          </p:cNvPr>
          <p:cNvSpPr/>
          <p:nvPr/>
        </p:nvSpPr>
        <p:spPr>
          <a:xfrm>
            <a:off x="6524347" y="848859"/>
            <a:ext cx="5667653"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Sao mờ, kéo lưới kịp trời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Ta kéo xoăn tay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chùm cá nặng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Lưới xếp buồm lên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12FA8EAA-ECEF-D4B2-29BC-18360C2BB567}"/>
              </a:ext>
            </a:extLst>
          </p:cNvPr>
          <p:cNvSpPr/>
          <p:nvPr/>
        </p:nvSpPr>
        <p:spPr>
          <a:xfrm>
            <a:off x="6524347" y="2850379"/>
            <a:ext cx="5667653" cy="21698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với gió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Đoàn thuyền chạy đua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cùng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F0B3"/>
                </a:solidFill>
                <a:effectLst/>
                <a:uLnTx/>
                <a:uFillTx/>
                <a:latin typeface="Cambria" panose="02040503050406030204" pitchFamily="18" charset="0"/>
                <a:ea typeface="Cambria" panose="02040503050406030204" pitchFamily="18" charset="0"/>
                <a:cs typeface="Calibri" panose="020F0502020204030204" pitchFamily="34" charset="0"/>
              </a:rPr>
              <a:t>Mắt cá huy hoàng </a:t>
            </a: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muôn dặm phơi.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043959041"/>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A04A87-C75F-298E-0B77-41CEA7293CE0}"/>
              </a:ext>
            </a:extLst>
          </p:cNvPr>
          <p:cNvGrpSpPr/>
          <p:nvPr/>
        </p:nvGrpSpPr>
        <p:grpSpPr>
          <a:xfrm>
            <a:off x="73565" y="330669"/>
            <a:ext cx="12044868" cy="980140"/>
            <a:chOff x="730330" y="1668993"/>
            <a:chExt cx="16855913" cy="980140"/>
          </a:xfrm>
        </p:grpSpPr>
        <p:sp>
          <p:nvSpPr>
            <p:cNvPr id="5" name="TextBox 4">
              <a:extLst>
                <a:ext uri="{FF2B5EF4-FFF2-40B4-BE49-F238E27FC236}">
                  <a16:creationId xmlns:a16="http://schemas.microsoft.com/office/drawing/2014/main" id="{2DFD2FAA-069A-629B-C87F-7A38D6DAE441}"/>
                </a:ext>
              </a:extLst>
            </p:cNvPr>
            <p:cNvSpPr txBox="1"/>
            <p:nvPr/>
          </p:nvSpPr>
          <p:spPr>
            <a:xfrm>
              <a:off x="730330" y="1669820"/>
              <a:ext cx="16855913" cy="978729"/>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6" name="TextBox 5">
              <a:extLst>
                <a:ext uri="{FF2B5EF4-FFF2-40B4-BE49-F238E27FC236}">
                  <a16:creationId xmlns:a16="http://schemas.microsoft.com/office/drawing/2014/main" id="{EA8155C0-1FA1-2D52-D967-385495CA1F7D}"/>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smtClean="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Thi</a:t>
              </a:r>
              <a:r>
                <a:rPr kumimoji="0" lang="en-US" sz="7200" b="1" i="0" u="none" strike="noStrike" kern="1200" cap="none" spc="0" normalizeH="0" baseline="0" noProof="0" dirty="0" smtClean="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dirty="0" err="1" smtClean="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đọc</a:t>
              </a:r>
              <a:r>
                <a:rPr kumimoji="0" lang="en-US" sz="7200" b="1" i="0" u="none" strike="noStrike" kern="1200" cap="none" spc="0" normalizeH="0" noProof="0" dirty="0" smtClean="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noProof="0" dirty="0" err="1" smtClean="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thuộc</a:t>
              </a:r>
              <a:r>
                <a:rPr kumimoji="0" lang="en-US" sz="7200" b="1" i="0" u="none" strike="noStrike" kern="1200" cap="none" spc="0" normalizeH="0" noProof="0" dirty="0" smtClean="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noProof="0" dirty="0" err="1" smtClean="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lòng</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id="{605A63E0-1012-F9CF-D766-C320BB01E86A}"/>
              </a:ext>
            </a:extLst>
          </p:cNvPr>
          <p:cNvPicPr>
            <a:picLocks noChangeAspect="1"/>
          </p:cNvPicPr>
          <p:nvPr/>
        </p:nvPicPr>
        <p:blipFill>
          <a:blip r:embed="rId3"/>
          <a:srcRect/>
          <a:stretch>
            <a:fillRect/>
          </a:stretch>
        </p:blipFill>
        <p:spPr>
          <a:xfrm>
            <a:off x="621518" y="1381169"/>
            <a:ext cx="6260344" cy="5441282"/>
          </a:xfrm>
          <a:prstGeom prst="rect">
            <a:avLst/>
          </a:prstGeom>
        </p:spPr>
      </p:pic>
      <p:pic>
        <p:nvPicPr>
          <p:cNvPr id="10" name="Picture 9" descr="A group of colorful flowers&#10;&#10;Description automatically generated">
            <a:extLst>
              <a:ext uri="{FF2B5EF4-FFF2-40B4-BE49-F238E27FC236}">
                <a16:creationId xmlns:a16="http://schemas.microsoft.com/office/drawing/2014/main" id="{7E4A4EDD-592E-10DF-3ABB-2B04DBEA39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070"/>
          <a:stretch/>
        </p:blipFill>
        <p:spPr>
          <a:xfrm flipH="1">
            <a:off x="7714531" y="3604579"/>
            <a:ext cx="3980161" cy="3253421"/>
          </a:xfrm>
          <a:prstGeom prst="rect">
            <a:avLst/>
          </a:prstGeom>
        </p:spPr>
      </p:pic>
    </p:spTree>
    <p:extLst>
      <p:ext uri="{BB962C8B-B14F-4D97-AF65-F5344CB8AC3E}">
        <p14:creationId xmlns:p14="http://schemas.microsoft.com/office/powerpoint/2010/main" val="34267212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243620" y="509162"/>
            <a:ext cx="1282951" cy="1392919"/>
          </a:xfrm>
          <a:prstGeom prst="rect">
            <a:avLst/>
          </a:prstGeom>
        </p:spPr>
      </p:pic>
      <p:pic>
        <p:nvPicPr>
          <p:cNvPr id="34" name="Picture 33">
            <a:extLst>
              <a:ext uri="{FF2B5EF4-FFF2-40B4-BE49-F238E27FC236}">
                <a16:creationId xmlns:a16="http://schemas.microsoft.com/office/drawing/2014/main" id="{BC1064AA-2C7E-460A-9A28-13EFB7156E07}"/>
              </a:ext>
            </a:extLst>
          </p:cNvPr>
          <p:cNvPicPr>
            <a:picLocks noChangeAspect="1"/>
          </p:cNvPicPr>
          <p:nvPr/>
        </p:nvPicPr>
        <p:blipFill>
          <a:blip r:embed="rId8"/>
          <a:stretch>
            <a:fillRect/>
          </a:stretch>
        </p:blipFill>
        <p:spPr>
          <a:xfrm>
            <a:off x="-451964" y="1898701"/>
            <a:ext cx="7857330" cy="3500327"/>
          </a:xfrm>
          <a:prstGeom prst="rect">
            <a:avLst/>
          </a:prstGeom>
        </p:spPr>
      </p:pic>
    </p:spTree>
    <p:extLst>
      <p:ext uri="{BB962C8B-B14F-4D97-AF65-F5344CB8AC3E}">
        <p14:creationId xmlns:p14="http://schemas.microsoft.com/office/powerpoint/2010/main" val="18522484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grpSp>
        <p:nvGrpSpPr>
          <p:cNvPr id="4" name="Group 3"/>
          <p:cNvGrpSpPr/>
          <p:nvPr/>
        </p:nvGrpSpPr>
        <p:grpSpPr>
          <a:xfrm>
            <a:off x="-102741" y="1428207"/>
            <a:ext cx="4709160" cy="4671786"/>
            <a:chOff x="0" y="2252543"/>
            <a:chExt cx="4800600" cy="476250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6" name="Rounded Rectangle 5"/>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7" name="TextBox 6">
              <a:extLst>
                <a:ext uri="{FF2B5EF4-FFF2-40B4-BE49-F238E27FC236}">
                  <a16:creationId xmlns:a16="http://schemas.microsoft.com/office/drawing/2014/main" id="{EA368E21-218A-4A03-83BE-069CA1E4855A}"/>
                </a:ext>
              </a:extLst>
            </p:cNvPr>
            <p:cNvSpPr txBox="1"/>
            <p:nvPr/>
          </p:nvSpPr>
          <p:spPr>
            <a:xfrm rot="21340447">
              <a:off x="332564" y="3167311"/>
              <a:ext cx="3728222" cy="798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outerShdw dist="50800" dir="3600000" algn="t" rotWithShape="0">
                      <a:srgbClr val="FFFFFF"/>
                    </a:outerShdw>
                  </a:effectLst>
                  <a:uLnTx/>
                  <a:uFillTx/>
                  <a:latin typeface="+mj-lt"/>
                  <a:ea typeface="+mn-ea"/>
                  <a:cs typeface="+mn-cs"/>
                </a:rPr>
                <a:t>GIỌNG ĐỌC</a:t>
              </a:r>
            </a:p>
          </p:txBody>
        </p:sp>
      </p:grpSp>
      <p:sp>
        <p:nvSpPr>
          <p:cNvPr id="9" name="Rectangle 8"/>
          <p:cNvSpPr/>
          <p:nvPr/>
        </p:nvSpPr>
        <p:spPr>
          <a:xfrm>
            <a:off x="3761015" y="887787"/>
            <a:ext cx="7443654" cy="4475071"/>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rPr>
              <a:t>Đọc diễn cảm cả bài, nhấn giọng ở những chi tiết bất ngờ hoặc từ ngữ thể hiện tâm trạng, cảm xúc của người lao động trước một hành trình lao động mới.</a:t>
            </a:r>
            <a:endParaRPr kumimoji="0" lang="en-US" sz="40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261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rPr>
              <a:t>ĐOÀN THUYỀN ĐÁNH CÁ</a:t>
            </a:r>
          </a:p>
        </p:txBody>
      </p:sp>
      <p:sp>
        <p:nvSpPr>
          <p:cNvPr id="2" name="Rectangle 1">
            <a:extLst>
              <a:ext uri="{FF2B5EF4-FFF2-40B4-BE49-F238E27FC236}">
                <a16:creationId xmlns:a16="http://schemas.microsoft.com/office/drawing/2014/main" id="{D3575932-E600-7288-22D1-990F4C0A7E4B}"/>
              </a:ext>
            </a:extLst>
          </p:cNvPr>
          <p:cNvSpPr/>
          <p:nvPr/>
        </p:nvSpPr>
        <p:spPr>
          <a:xfrm>
            <a:off x="365284" y="2698680"/>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 thu Biển Đông như đoàn thoi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3407C70E-7B38-1876-316A-1DEEB3D1F54E}"/>
              </a:ext>
            </a:extLst>
          </p:cNvPr>
          <p:cNvSpPr/>
          <p:nvPr/>
        </p:nvSpPr>
        <p:spPr>
          <a:xfrm>
            <a:off x="323242" y="4716666"/>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hát bài ca gọi cá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Gõ thuyền đã có nhịp trắng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Biển cho ta cá như lòng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5148191E-DBB2-DCDC-0EAD-380312BF6D53}"/>
              </a:ext>
            </a:extLst>
          </p:cNvPr>
          <p:cNvSpPr/>
          <p:nvPr/>
        </p:nvSpPr>
        <p:spPr>
          <a:xfrm>
            <a:off x="6524347" y="848859"/>
            <a:ext cx="5667653"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Sao mờ, kéo lưới kịp trời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kéo xoăn tay chùm cá nặng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12FA8EAA-ECEF-D4B2-29BC-18360C2BB567}"/>
              </a:ext>
            </a:extLst>
          </p:cNvPr>
          <p:cNvSpPr/>
          <p:nvPr/>
        </p:nvSpPr>
        <p:spPr>
          <a:xfrm>
            <a:off x="6524347" y="2850379"/>
            <a:ext cx="5667653" cy="21698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với gió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Mắt cá huy hoàng muôn dặm phơi.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12970883"/>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A04A87-C75F-298E-0B77-41CEA7293CE0}"/>
              </a:ext>
            </a:extLst>
          </p:cNvPr>
          <p:cNvGrpSpPr/>
          <p:nvPr/>
        </p:nvGrpSpPr>
        <p:grpSpPr>
          <a:xfrm>
            <a:off x="73565" y="330669"/>
            <a:ext cx="12044868" cy="980967"/>
            <a:chOff x="730330" y="1668993"/>
            <a:chExt cx="16855913" cy="980967"/>
          </a:xfrm>
        </p:grpSpPr>
        <p:sp>
          <p:nvSpPr>
            <p:cNvPr id="5" name="TextBox 4">
              <a:extLst>
                <a:ext uri="{FF2B5EF4-FFF2-40B4-BE49-F238E27FC236}">
                  <a16:creationId xmlns:a16="http://schemas.microsoft.com/office/drawing/2014/main" id="{2DFD2FAA-069A-629B-C87F-7A38D6DAE441}"/>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BÌNH CHỌN NHÓM ĐỌC TỐT NHẤT</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6" name="TextBox 5">
              <a:extLst>
                <a:ext uri="{FF2B5EF4-FFF2-40B4-BE49-F238E27FC236}">
                  <a16:creationId xmlns:a16="http://schemas.microsoft.com/office/drawing/2014/main" id="{EA8155C0-1FA1-2D52-D967-385495CA1F7D}"/>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7200" b="1" i="0" u="none" strike="noStrike" kern="1200" cap="none" spc="0" normalizeH="0" baseline="0" noProof="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Ấ</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id="{605A63E0-1012-F9CF-D766-C320BB01E86A}"/>
              </a:ext>
            </a:extLst>
          </p:cNvPr>
          <p:cNvPicPr>
            <a:picLocks noChangeAspect="1"/>
          </p:cNvPicPr>
          <p:nvPr/>
        </p:nvPicPr>
        <p:blipFill>
          <a:blip r:embed="rId5"/>
          <a:srcRect/>
          <a:stretch>
            <a:fillRect/>
          </a:stretch>
        </p:blipFill>
        <p:spPr>
          <a:xfrm>
            <a:off x="621518" y="1381169"/>
            <a:ext cx="6260344" cy="5441282"/>
          </a:xfrm>
          <a:prstGeom prst="rect">
            <a:avLst/>
          </a:prstGeom>
        </p:spPr>
      </p:pic>
      <p:pic>
        <p:nvPicPr>
          <p:cNvPr id="10" name="Picture 9" descr="A group of colorful flowers&#10;&#10;Description automatically generated">
            <a:extLst>
              <a:ext uri="{FF2B5EF4-FFF2-40B4-BE49-F238E27FC236}">
                <a16:creationId xmlns:a16="http://schemas.microsoft.com/office/drawing/2014/main" id="{7E4A4EDD-592E-10DF-3ABB-2B04DBEA39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070"/>
          <a:stretch/>
        </p:blipFill>
        <p:spPr>
          <a:xfrm flipH="1">
            <a:off x="7714531" y="3604579"/>
            <a:ext cx="3980161" cy="3253421"/>
          </a:xfrm>
          <a:prstGeom prst="rect">
            <a:avLst/>
          </a:prstGeom>
        </p:spPr>
      </p:pic>
    </p:spTree>
    <p:controls>
      <mc:AlternateContent xmlns:mc="http://schemas.openxmlformats.org/markup-compatibility/2006">
        <mc:Choice xmlns:v="urn:schemas-microsoft-com:vml" Requires="v">
          <p:control spid="1028" name="TextBox1" r:id="rId2" imgW="4853880" imgH="1394640"/>
        </mc:Choice>
        <mc:Fallback>
          <p:control name="TextBox1" r:id="rId2" imgW="4853880" imgH="1394640">
            <p:pic>
              <p:nvPicPr>
                <p:cNvPr id="8" name="TextBox1">
                  <a:extLst>
                    <a:ext uri="{FF2B5EF4-FFF2-40B4-BE49-F238E27FC236}">
                      <a16:creationId xmlns:a16="http://schemas.microsoft.com/office/drawing/2014/main" id="{A12E72F8-F90E-FE84-272A-357E4FED9E9C}"/>
                    </a:ext>
                  </a:extLst>
                </p:cNvPr>
                <p:cNvPicPr>
                  <a:picLocks/>
                </p:cNvPicPr>
                <p:nvPr/>
              </p:nvPicPr>
              <p:blipFill>
                <a:blip r:embed="rId7"/>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3669484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sp>
        <p:nvSpPr>
          <p:cNvPr id="2013" name="Google Shape;2013;p71"/>
          <p:cNvSpPr/>
          <p:nvPr/>
        </p:nvSpPr>
        <p:spPr>
          <a:xfrm>
            <a:off x="9002624" y="5785319"/>
            <a:ext cx="33608" cy="26128"/>
          </a:xfrm>
          <a:custGeom>
            <a:avLst/>
            <a:gdLst/>
            <a:ahLst/>
            <a:cxnLst/>
            <a:rect l="l" t="t" r="r" b="b"/>
            <a:pathLst>
              <a:path w="638" h="496" extrusionOk="0">
                <a:moveTo>
                  <a:pt x="318" y="1"/>
                </a:moveTo>
                <a:cubicBezTo>
                  <a:pt x="0" y="1"/>
                  <a:pt x="0" y="496"/>
                  <a:pt x="318" y="496"/>
                </a:cubicBezTo>
                <a:cubicBezTo>
                  <a:pt x="638" y="496"/>
                  <a:pt x="638" y="1"/>
                  <a:pt x="318" y="1"/>
                </a:cubicBezTo>
                <a:close/>
              </a:path>
            </a:pathLst>
          </a:custGeom>
          <a:solidFill>
            <a:srgbClr val="D9B3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p:cNvSpPr/>
          <p:nvPr/>
        </p:nvSpPr>
        <p:spPr>
          <a:xfrm>
            <a:off x="3813623" y="4321623"/>
            <a:ext cx="5567057" cy="2180038"/>
          </a:xfrm>
          <a:prstGeom prst="rect">
            <a:avLst/>
          </a:prstGeom>
          <a:solidFill>
            <a:srgbClr val="FFF0B3"/>
          </a:solidFill>
          <a:ln>
            <a:solidFill>
              <a:srgbClr val="FFF0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3"/>
          <a:stretch>
            <a:fillRect/>
          </a:stretch>
        </p:blipFill>
        <p:spPr>
          <a:xfrm>
            <a:off x="7832508" y="2624748"/>
            <a:ext cx="4342746" cy="4154321"/>
          </a:xfrm>
          <a:prstGeom prst="rect">
            <a:avLst/>
          </a:prstGeom>
        </p:spPr>
      </p:pic>
      <p:grpSp>
        <p:nvGrpSpPr>
          <p:cNvPr id="43" name="Google Shape;2026;p71"/>
          <p:cNvGrpSpPr/>
          <p:nvPr/>
        </p:nvGrpSpPr>
        <p:grpSpPr>
          <a:xfrm rot="20950369">
            <a:off x="7096649" y="3423669"/>
            <a:ext cx="762591" cy="833749"/>
            <a:chOff x="5949775" y="2481625"/>
            <a:chExt cx="407775" cy="445825"/>
          </a:xfrm>
        </p:grpSpPr>
        <p:sp>
          <p:nvSpPr>
            <p:cNvPr id="44" name="Google Shape;2027;p71"/>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028;p71"/>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029;p71"/>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030;p71"/>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031;p71"/>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032;p71"/>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033;p71"/>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034;p71"/>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035;p71"/>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036;p71"/>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037;p71"/>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038;p71"/>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039;p71"/>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040;p71"/>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041;p71"/>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042;p71"/>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043;p71"/>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044;p71"/>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2" name="Google Shape;2009;p71"/>
          <p:cNvSpPr/>
          <p:nvPr/>
        </p:nvSpPr>
        <p:spPr>
          <a:xfrm rot="348237" flipH="1">
            <a:off x="4940021" y="3699486"/>
            <a:ext cx="2283867" cy="3999133"/>
          </a:xfrm>
          <a:custGeom>
            <a:avLst/>
            <a:gdLst/>
            <a:ahLst/>
            <a:cxnLst/>
            <a:rect l="l" t="t" r="r" b="b"/>
            <a:pathLst>
              <a:path w="68516" h="119974" extrusionOk="0">
                <a:moveTo>
                  <a:pt x="12549" y="10627"/>
                </a:moveTo>
                <a:cubicBezTo>
                  <a:pt x="22612" y="22368"/>
                  <a:pt x="41952" y="29226"/>
                  <a:pt x="56745" y="24724"/>
                </a:cubicBezTo>
                <a:cubicBezTo>
                  <a:pt x="64779" y="22279"/>
                  <a:pt x="73020" y="4858"/>
                  <a:pt x="65508" y="1102"/>
                </a:cubicBezTo>
                <a:cubicBezTo>
                  <a:pt x="49084" y="-7110"/>
                  <a:pt x="51822" y="35274"/>
                  <a:pt x="43029" y="51394"/>
                </a:cubicBezTo>
                <a:cubicBezTo>
                  <a:pt x="35894" y="64475"/>
                  <a:pt x="15769" y="65227"/>
                  <a:pt x="6072" y="76540"/>
                </a:cubicBezTo>
                <a:cubicBezTo>
                  <a:pt x="-3356" y="87539"/>
                  <a:pt x="-33" y="106231"/>
                  <a:pt x="4548" y="119974"/>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2" name="Picture 1">
            <a:extLst>
              <a:ext uri="{FF2B5EF4-FFF2-40B4-BE49-F238E27FC236}">
                <a16:creationId xmlns:a16="http://schemas.microsoft.com/office/drawing/2014/main" id="{C3954BD0-D294-F87C-DBE8-DF2E018240B1}"/>
              </a:ext>
            </a:extLst>
          </p:cNvPr>
          <p:cNvPicPr>
            <a:picLocks noChangeAspect="1"/>
          </p:cNvPicPr>
          <p:nvPr/>
        </p:nvPicPr>
        <p:blipFill>
          <a:blip r:embed="rId4"/>
          <a:stretch>
            <a:fillRect/>
          </a:stretch>
        </p:blipFill>
        <p:spPr>
          <a:xfrm>
            <a:off x="512468" y="388883"/>
            <a:ext cx="9059665" cy="3358387"/>
          </a:xfrm>
          <a:prstGeom prst="rect">
            <a:avLst/>
          </a:prstGeom>
        </p:spPr>
      </p:pic>
    </p:spTree>
    <p:extLst>
      <p:ext uri="{BB962C8B-B14F-4D97-AF65-F5344CB8AC3E}">
        <p14:creationId xmlns:p14="http://schemas.microsoft.com/office/powerpoint/2010/main" val="18461309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EE2E55EC-48BB-5D08-0E02-EB65D8BCE4FE}"/>
              </a:ext>
            </a:extLst>
          </p:cNvPr>
          <p:cNvSpPr/>
          <p:nvPr/>
        </p:nvSpPr>
        <p:spPr>
          <a:xfrm>
            <a:off x="0" y="0"/>
            <a:ext cx="12192000" cy="6858000"/>
          </a:xfrm>
          <a:custGeom>
            <a:avLst/>
            <a:gdLst/>
            <a:ahLst/>
            <a:cxnLst/>
            <a:rect l="l" t="t" r="r" b="b"/>
            <a:pathLst>
              <a:path w="14128902" h="10142815">
                <a:moveTo>
                  <a:pt x="0" y="0"/>
                </a:moveTo>
                <a:lnTo>
                  <a:pt x="14128902" y="0"/>
                </a:lnTo>
                <a:lnTo>
                  <a:pt x="14128902" y="10142815"/>
                </a:lnTo>
                <a:lnTo>
                  <a:pt x="0" y="10142815"/>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205372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EE2E55EC-48BB-5D08-0E02-EB65D8BCE4FE}"/>
              </a:ext>
            </a:extLst>
          </p:cNvPr>
          <p:cNvSpPr/>
          <p:nvPr/>
        </p:nvSpPr>
        <p:spPr>
          <a:xfrm>
            <a:off x="0" y="0"/>
            <a:ext cx="12192000" cy="6858000"/>
          </a:xfrm>
          <a:custGeom>
            <a:avLst/>
            <a:gdLst/>
            <a:ahLst/>
            <a:cxnLst/>
            <a:rect l="l" t="t" r="r" b="b"/>
            <a:pathLst>
              <a:path w="14128902" h="10142815">
                <a:moveTo>
                  <a:pt x="0" y="0"/>
                </a:moveTo>
                <a:lnTo>
                  <a:pt x="14128902" y="0"/>
                </a:lnTo>
                <a:lnTo>
                  <a:pt x="14128902" y="10142815"/>
                </a:lnTo>
                <a:lnTo>
                  <a:pt x="0" y="10142815"/>
                </a:lnTo>
                <a:lnTo>
                  <a:pt x="0" y="0"/>
                </a:lnTo>
                <a:close/>
              </a:path>
            </a:pathLst>
          </a:custGeom>
          <a:blipFill>
            <a:blip r:embed="rId3"/>
            <a:stretch>
              <a:fillRect/>
            </a:stretch>
          </a:blipFill>
        </p:spPr>
        <p:txBody>
          <a:bodyPr/>
          <a:lstStyle/>
          <a:p>
            <a:endParaRPr lang="en-US"/>
          </a:p>
        </p:txBody>
      </p:sp>
      <p:pic>
        <p:nvPicPr>
          <p:cNvPr id="6" name="Picture 5">
            <a:extLst>
              <a:ext uri="{FF2B5EF4-FFF2-40B4-BE49-F238E27FC236}">
                <a16:creationId xmlns:a16="http://schemas.microsoft.com/office/drawing/2014/main" id="{D5669F32-C4DA-3E75-0CC1-D9A5AEB1717C}"/>
              </a:ext>
            </a:extLst>
          </p:cNvPr>
          <p:cNvPicPr>
            <a:picLocks noChangeAspect="1"/>
          </p:cNvPicPr>
          <p:nvPr/>
        </p:nvPicPr>
        <p:blipFill>
          <a:blip r:embed="rId4"/>
          <a:srcRect b="57064"/>
          <a:stretch>
            <a:fillRect/>
          </a:stretch>
        </p:blipFill>
        <p:spPr>
          <a:xfrm>
            <a:off x="1476917" y="885718"/>
            <a:ext cx="4405723" cy="876784"/>
          </a:xfrm>
          <a:prstGeom prst="rect">
            <a:avLst/>
          </a:prstGeom>
        </p:spPr>
      </p:pic>
      <p:pic>
        <p:nvPicPr>
          <p:cNvPr id="11" name="Picture 10">
            <a:extLst>
              <a:ext uri="{FF2B5EF4-FFF2-40B4-BE49-F238E27FC236}">
                <a16:creationId xmlns:a16="http://schemas.microsoft.com/office/drawing/2014/main" id="{DA083798-5175-B13F-3904-D8E0B37BD5F1}"/>
              </a:ext>
            </a:extLst>
          </p:cNvPr>
          <p:cNvPicPr>
            <a:picLocks noChangeAspect="1"/>
          </p:cNvPicPr>
          <p:nvPr/>
        </p:nvPicPr>
        <p:blipFill>
          <a:blip r:embed="rId5"/>
          <a:stretch>
            <a:fillRect/>
          </a:stretch>
        </p:blipFill>
        <p:spPr>
          <a:xfrm>
            <a:off x="453850" y="2374271"/>
            <a:ext cx="6956139" cy="2780017"/>
          </a:xfrm>
          <a:prstGeom prst="rect">
            <a:avLst/>
          </a:prstGeom>
        </p:spPr>
      </p:pic>
    </p:spTree>
    <p:extLst>
      <p:ext uri="{BB962C8B-B14F-4D97-AF65-F5344CB8AC3E}">
        <p14:creationId xmlns:p14="http://schemas.microsoft.com/office/powerpoint/2010/main" val="23139624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839332" y="180327"/>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160111" y="704027"/>
            <a:ext cx="1282951" cy="1392919"/>
          </a:xfrm>
          <a:prstGeom prst="rect">
            <a:avLst/>
          </a:prstGeom>
        </p:spPr>
      </p:pic>
      <p:pic>
        <p:nvPicPr>
          <p:cNvPr id="36" name="Picture 35">
            <a:extLst>
              <a:ext uri="{FF2B5EF4-FFF2-40B4-BE49-F238E27FC236}">
                <a16:creationId xmlns:a16="http://schemas.microsoft.com/office/drawing/2014/main" id="{C3ACC900-7594-45FD-8994-08AA10F0103C}"/>
              </a:ext>
            </a:extLst>
          </p:cNvPr>
          <p:cNvPicPr>
            <a:picLocks noChangeAspect="1"/>
          </p:cNvPicPr>
          <p:nvPr/>
        </p:nvPicPr>
        <p:blipFill>
          <a:blip r:embed="rId8"/>
          <a:stretch>
            <a:fillRect/>
          </a:stretch>
        </p:blipFill>
        <p:spPr>
          <a:xfrm>
            <a:off x="-325855" y="1398074"/>
            <a:ext cx="7415083" cy="3631749"/>
          </a:xfrm>
          <a:prstGeom prst="rect">
            <a:avLst/>
          </a:prstGeom>
        </p:spPr>
      </p:pic>
      <p:pic>
        <p:nvPicPr>
          <p:cNvPr id="33"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7236B106-E20B-4825-9345-39C15982B8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960884" y="-261954"/>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74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 đêm sập cửa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 lại ra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00B0F0"/>
                </a:solidFill>
                <a:effectLst>
                  <a:outerShdw dist="50800" dir="3600000" algn="t" rotWithShape="0">
                    <a:srgbClr val="FFFFFF"/>
                  </a:outerShdw>
                </a:effectLst>
                <a:latin typeface="Cambria" panose="02040503050406030204" pitchFamily="18" charset="0"/>
                <a:ea typeface="Cambria" panose="02040503050406030204" pitchFamily="18" charset="0"/>
                <a:cs typeface="Calibri" panose="020F0502020204030204" pitchFamily="34" charset="0"/>
              </a:rPr>
              <a:t>ĐOÀN THUYỀN ĐÁNH CÁ</a:t>
            </a:r>
            <a:endPar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1">
            <a:extLst>
              <a:ext uri="{FF2B5EF4-FFF2-40B4-BE49-F238E27FC236}">
                <a16:creationId xmlns:a16="http://schemas.microsoft.com/office/drawing/2014/main" id="{D3575932-E600-7288-22D1-990F4C0A7E4B}"/>
              </a:ext>
            </a:extLst>
          </p:cNvPr>
          <p:cNvSpPr/>
          <p:nvPr/>
        </p:nvSpPr>
        <p:spPr>
          <a:xfrm>
            <a:off x="365284" y="2698680"/>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Cá thu Biển Đông như đoàn thoi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3407C70E-7B38-1876-316A-1DEEB3D1F54E}"/>
              </a:ext>
            </a:extLst>
          </p:cNvPr>
          <p:cNvSpPr/>
          <p:nvPr/>
        </p:nvSpPr>
        <p:spPr>
          <a:xfrm>
            <a:off x="323242" y="4716666"/>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hát bài ca gọi cá vào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Gõ thuyền đã có nhịp trắng cao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Biển cho ta cá như lòng mẹ</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5148191E-DBB2-DCDC-0EAD-380312BF6D53}"/>
              </a:ext>
            </a:extLst>
          </p:cNvPr>
          <p:cNvSpPr/>
          <p:nvPr/>
        </p:nvSpPr>
        <p:spPr>
          <a:xfrm>
            <a:off x="6524347" y="848859"/>
            <a:ext cx="5667653"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Sao mờ, kéo lưới kịp trời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kéo xoăn tay chùm cá nặng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12FA8EAA-ECEF-D4B2-29BC-18360C2BB567}"/>
              </a:ext>
            </a:extLst>
          </p:cNvPr>
          <p:cNvSpPr/>
          <p:nvPr/>
        </p:nvSpPr>
        <p:spPr>
          <a:xfrm>
            <a:off x="6524347" y="2850379"/>
            <a:ext cx="5667653" cy="2169825"/>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với gió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Mắt cá huy hoàng muôn dặm phơi.</a:t>
            </a:r>
          </a:p>
          <a:p>
            <a:pPr lvl="0" algn="r">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64328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barn(inVertical)">
                                      <p:cBhvr>
                                        <p:cTn id="7" dur="500"/>
                                        <p:tgtEl>
                                          <p:spTgt spid="2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5" grpId="0"/>
      <p:bldP spid="2" grpId="0"/>
      <p:bldP spid="5"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7" name="TextBox 6">
            <a:extLst>
              <a:ext uri="{FF2B5EF4-FFF2-40B4-BE49-F238E27FC236}">
                <a16:creationId xmlns:a16="http://schemas.microsoft.com/office/drawing/2014/main" id="{EA368E21-218A-4A03-83BE-069CA1E4855A}"/>
              </a:ext>
            </a:extLst>
          </p:cNvPr>
          <p:cNvSpPr txBox="1"/>
          <p:nvPr/>
        </p:nvSpPr>
        <p:spPr>
          <a:xfrm>
            <a:off x="2631304" y="123290"/>
            <a:ext cx="6929392" cy="122586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rPr>
              <a:t>Luyện đọc từ khó</a:t>
            </a:r>
            <a:endParaRPr kumimoji="0" lang="en-US" sz="6600" b="0" i="0" u="none" strike="noStrike" kern="1200" cap="none" spc="0" normalizeH="0" baseline="0" noProof="0" dirty="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1DC6313C-E080-4F35-9B66-8E307F361054}"/>
              </a:ext>
            </a:extLst>
          </p:cNvPr>
          <p:cNvGrpSpPr/>
          <p:nvPr/>
        </p:nvGrpSpPr>
        <p:grpSpPr>
          <a:xfrm>
            <a:off x="640080" y="1544369"/>
            <a:ext cx="5327491" cy="1916130"/>
            <a:chOff x="3492525" y="2470935"/>
            <a:chExt cx="4519605" cy="1916130"/>
          </a:xfrm>
        </p:grpSpPr>
        <p:sp>
          <p:nvSpPr>
            <p:cNvPr id="11" name="Rectangle: Rounded Corners 10">
              <a:extLst>
                <a:ext uri="{FF2B5EF4-FFF2-40B4-BE49-F238E27FC236}">
                  <a16:creationId xmlns:a16="http://schemas.microsoft.com/office/drawing/2014/main" id="{19B7CEAC-B38E-4CE2-9B25-442D6D5C6237}"/>
                </a:ext>
              </a:extLst>
            </p:cNvPr>
            <p:cNvSpPr/>
            <p:nvPr/>
          </p:nvSpPr>
          <p:spPr>
            <a:xfrm>
              <a:off x="3492525" y="2842698"/>
              <a:ext cx="343225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026" name="Picture 2" descr="Con Ong Hình ảnh PNG | Vector Và Các Tập Tin PSD | Tải Về ...">
              <a:extLst>
                <a:ext uri="{FF2B5EF4-FFF2-40B4-BE49-F238E27FC236}">
                  <a16:creationId xmlns:a16="http://schemas.microsoft.com/office/drawing/2014/main" id="{1CAEB8D8-79D3-4362-96F5-3C481B58304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0A3FB6B-7333-45D0-8BE5-1FFE608308B9}"/>
                </a:ext>
              </a:extLst>
            </p:cNvPr>
            <p:cNvSpPr txBox="1"/>
            <p:nvPr/>
          </p:nvSpPr>
          <p:spPr>
            <a:xfrm>
              <a:off x="3630434" y="3013501"/>
              <a:ext cx="2873107" cy="769441"/>
            </a:xfrm>
            <a:prstGeom prst="rect">
              <a:avLst/>
            </a:prstGeom>
            <a:noFill/>
          </p:spPr>
          <p:txBody>
            <a:bodyPr wrap="square" rtlCol="0">
              <a:spAutoFit/>
            </a:bodyPr>
            <a:lstStyle/>
            <a:p>
              <a:r>
                <a:rPr lang="en-US" sz="4400" b="1" i="1" dirty="0" err="1">
                  <a:effectLst/>
                  <a:latin typeface="Cambria" panose="02040503050406030204" pitchFamily="18" charset="0"/>
                  <a:ea typeface="Cambria" panose="02040503050406030204" pitchFamily="18" charset="0"/>
                </a:rPr>
                <a:t>như</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hòn</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lửa</a:t>
              </a:r>
              <a:endParaRPr lang="en-US" sz="9600" b="1" dirty="0">
                <a:solidFill>
                  <a:srgbClr val="00B050"/>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724D7199-BB83-4EF8-B27B-A19603CA421B}"/>
              </a:ext>
            </a:extLst>
          </p:cNvPr>
          <p:cNvGrpSpPr/>
          <p:nvPr/>
        </p:nvGrpSpPr>
        <p:grpSpPr>
          <a:xfrm>
            <a:off x="5672189" y="1544369"/>
            <a:ext cx="5798451" cy="1916130"/>
            <a:chOff x="2435830" y="2391310"/>
            <a:chExt cx="5798451" cy="1916130"/>
          </a:xfrm>
        </p:grpSpPr>
        <p:sp>
          <p:nvSpPr>
            <p:cNvPr id="16" name="Rectangle: Rounded Corners 15">
              <a:extLst>
                <a:ext uri="{FF2B5EF4-FFF2-40B4-BE49-F238E27FC236}">
                  <a16:creationId xmlns:a16="http://schemas.microsoft.com/office/drawing/2014/main" id="{F8058CB3-C0B2-4590-A502-D7FC1840FF12}"/>
                </a:ext>
              </a:extLst>
            </p:cNvPr>
            <p:cNvSpPr/>
            <p:nvPr/>
          </p:nvSpPr>
          <p:spPr>
            <a:xfrm>
              <a:off x="3595955" y="2842698"/>
              <a:ext cx="450624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7" name="Picture 2" descr="Con Ong Hình ảnh PNG | Vector Và Các Tập Tin PSD | Tải Về ...">
              <a:extLst>
                <a:ext uri="{FF2B5EF4-FFF2-40B4-BE49-F238E27FC236}">
                  <a16:creationId xmlns:a16="http://schemas.microsoft.com/office/drawing/2014/main" id="{F1B74673-6E9C-4571-BEC6-AE1CE348BC0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F3F9B1C-E475-4F4E-8FEB-F25948AF3B3E}"/>
                </a:ext>
              </a:extLst>
            </p:cNvPr>
            <p:cNvSpPr txBox="1"/>
            <p:nvPr/>
          </p:nvSpPr>
          <p:spPr>
            <a:xfrm>
              <a:off x="4167883" y="3040133"/>
              <a:ext cx="4066398" cy="646331"/>
            </a:xfrm>
            <a:prstGeom prst="rect">
              <a:avLst/>
            </a:prstGeom>
            <a:noFill/>
          </p:spPr>
          <p:txBody>
            <a:bodyPr wrap="square" rtlCol="0">
              <a:spAutoFit/>
            </a:bodyPr>
            <a:lstStyle/>
            <a:p>
              <a:r>
                <a:rPr lang="en-US" sz="3600" b="1" i="1" dirty="0" err="1">
                  <a:solidFill>
                    <a:srgbClr val="7030A0"/>
                  </a:solidFill>
                  <a:effectLst/>
                  <a:latin typeface="Cambria" panose="02040503050406030204" pitchFamily="18" charset="0"/>
                  <a:ea typeface="Cambria" panose="02040503050406030204" pitchFamily="18" charset="0"/>
                </a:rPr>
                <a:t>muôn</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luồng</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sáng</a:t>
              </a:r>
              <a:endParaRPr lang="en-US" sz="8000" b="1" dirty="0">
                <a:solidFill>
                  <a:srgbClr val="7030A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084AB859-9FD5-48D4-89B0-219232BF4069}"/>
              </a:ext>
            </a:extLst>
          </p:cNvPr>
          <p:cNvGrpSpPr/>
          <p:nvPr/>
        </p:nvGrpSpPr>
        <p:grpSpPr>
          <a:xfrm>
            <a:off x="4470400" y="3471984"/>
            <a:ext cx="4980908" cy="1916130"/>
            <a:chOff x="3031222" y="2470935"/>
            <a:chExt cx="4980908" cy="1916130"/>
          </a:xfrm>
        </p:grpSpPr>
        <p:sp>
          <p:nvSpPr>
            <p:cNvPr id="24" name="Rectangle: Rounded Corners 23">
              <a:extLst>
                <a:ext uri="{FF2B5EF4-FFF2-40B4-BE49-F238E27FC236}">
                  <a16:creationId xmlns:a16="http://schemas.microsoft.com/office/drawing/2014/main" id="{0158081D-A880-4D45-9CE9-9218EABE97ED}"/>
                </a:ext>
              </a:extLst>
            </p:cNvPr>
            <p:cNvSpPr/>
            <p:nvPr/>
          </p:nvSpPr>
          <p:spPr>
            <a:xfrm>
              <a:off x="3031222" y="2842698"/>
              <a:ext cx="3893560"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25" name="Picture 2" descr="Con Ong Hình ảnh PNG | Vector Và Các Tập Tin PSD | Tải Về ...">
              <a:extLst>
                <a:ext uri="{FF2B5EF4-FFF2-40B4-BE49-F238E27FC236}">
                  <a16:creationId xmlns:a16="http://schemas.microsoft.com/office/drawing/2014/main" id="{4789CDDF-1D71-48F7-878D-04E4C1A8F1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6DF038C-4E55-43A9-944D-5AE88C894F58}"/>
                </a:ext>
              </a:extLst>
            </p:cNvPr>
            <p:cNvSpPr txBox="1"/>
            <p:nvPr/>
          </p:nvSpPr>
          <p:spPr>
            <a:xfrm>
              <a:off x="3325863" y="3040133"/>
              <a:ext cx="3480770" cy="769441"/>
            </a:xfrm>
            <a:prstGeom prst="rect">
              <a:avLst/>
            </a:prstGeom>
            <a:noFill/>
          </p:spPr>
          <p:txBody>
            <a:bodyPr wrap="square" rtlCol="0">
              <a:spAutoFit/>
            </a:bodyPr>
            <a:lstStyle/>
            <a:p>
              <a:r>
                <a:rPr lang="en-US" sz="4400" b="1" i="1" dirty="0" err="1">
                  <a:solidFill>
                    <a:srgbClr val="002060"/>
                  </a:solidFill>
                  <a:latin typeface="Cambria" panose="02040503050406030204" pitchFamily="18" charset="0"/>
                  <a:ea typeface="Cambria" panose="02040503050406030204" pitchFamily="18" charset="0"/>
                </a:rPr>
                <a:t>căng</a:t>
              </a:r>
              <a:r>
                <a:rPr lang="en-US" sz="4400" b="1" i="1" dirty="0">
                  <a:solidFill>
                    <a:srgbClr val="002060"/>
                  </a:solidFill>
                  <a:latin typeface="Cambria" panose="02040503050406030204" pitchFamily="18" charset="0"/>
                  <a:ea typeface="Cambria" panose="02040503050406030204" pitchFamily="18" charset="0"/>
                </a:rPr>
                <a:t> </a:t>
              </a:r>
              <a:r>
                <a:rPr lang="en-US" sz="4400" b="1" i="1" dirty="0" err="1">
                  <a:solidFill>
                    <a:srgbClr val="002060"/>
                  </a:solidFill>
                  <a:latin typeface="Cambria" panose="02040503050406030204" pitchFamily="18" charset="0"/>
                  <a:ea typeface="Cambria" panose="02040503050406030204" pitchFamily="18" charset="0"/>
                </a:rPr>
                <a:t>buồm</a:t>
              </a:r>
              <a:endParaRPr lang="en-US" sz="4400" b="1" i="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850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1024102" y="1780715"/>
            <a:ext cx="9171374" cy="1938992"/>
          </a:xfrm>
          <a:prstGeom prst="rect">
            <a:avLst/>
          </a:prstGeom>
        </p:spPr>
        <p:txBody>
          <a:bodyPr wrap="square">
            <a:spAutoFit/>
          </a:bodyPr>
          <a:lstStyle/>
          <a:p>
            <a:pPr lvl="0" algn="just">
              <a:defRPr/>
            </a:pP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a:t>
            </a:r>
            <a:r>
              <a:rPr lang="vi-VN" sz="3000" dirty="0" smtClean="0">
                <a:solidFill>
                  <a:srgbClr val="000000"/>
                </a:solidFill>
                <a:latin typeface="Cambria" panose="02040503050406030204" pitchFamily="18" charset="0"/>
                <a:ea typeface="Cambria" panose="02040503050406030204" pitchFamily="18" charset="0"/>
                <a:cs typeface="Calibri" panose="020F0502020204030204" pitchFamily="34" charset="0"/>
              </a:rPr>
              <a:t>biển </a:t>
            </a: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như hòn lửa</a:t>
            </a:r>
          </a:p>
          <a:p>
            <a:pPr lvl="0" algn="just">
              <a:defRPr/>
            </a:pP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a:t>
            </a:r>
            <a:r>
              <a:rPr lang="vi-VN" sz="3000" dirty="0" smtClean="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đêm sập cửa</a:t>
            </a:r>
          </a:p>
          <a:p>
            <a:pPr lvl="0" algn="just">
              <a:defRPr/>
            </a:pP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a:t>
            </a:r>
            <a:r>
              <a:rPr lang="vi-VN" sz="3000" dirty="0" smtClean="0">
                <a:solidFill>
                  <a:srgbClr val="000000"/>
                </a:solidFill>
                <a:latin typeface="Cambria" panose="02040503050406030204" pitchFamily="18" charset="0"/>
                <a:ea typeface="Cambria" panose="02040503050406030204" pitchFamily="18" charset="0"/>
                <a:cs typeface="Calibri" panose="020F0502020204030204" pitchFamily="34" charset="0"/>
              </a:rPr>
              <a:t>cá</a:t>
            </a:r>
            <a:r>
              <a:rPr lang="en-US" sz="30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000" dirty="0" smtClean="0">
                <a:solidFill>
                  <a:srgbClr val="000000"/>
                </a:solidFill>
                <a:latin typeface="Cambria" panose="02040503050406030204" pitchFamily="18" charset="0"/>
                <a:ea typeface="Cambria" panose="02040503050406030204" pitchFamily="18" charset="0"/>
                <a:cs typeface="Calibri" panose="020F0502020204030204" pitchFamily="34" charset="0"/>
              </a:rPr>
              <a:t>lại </a:t>
            </a: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ra khơi</a:t>
            </a:r>
          </a:p>
          <a:p>
            <a:pPr lvl="0" algn="just">
              <a:defRPr/>
            </a:pP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a:t>
            </a:r>
            <a:r>
              <a:rPr lang="vi-VN" sz="3000" dirty="0" smtClean="0">
                <a:solidFill>
                  <a:srgbClr val="000000"/>
                </a:solidFill>
                <a:latin typeface="Cambria" panose="02040503050406030204" pitchFamily="18" charset="0"/>
                <a:ea typeface="Cambria" panose="02040503050406030204" pitchFamily="18" charset="0"/>
                <a:cs typeface="Calibri" panose="020F0502020204030204" pitchFamily="34" charset="0"/>
              </a:rPr>
              <a:t>buồm </a:t>
            </a: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cùng gió khơi.</a:t>
            </a:r>
          </a:p>
        </p:txBody>
      </p:sp>
      <p:sp>
        <p:nvSpPr>
          <p:cNvPr id="26" name="Google Shape;1244;p45"/>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TextBox 26">
            <a:extLst>
              <a:ext uri="{FF2B5EF4-FFF2-40B4-BE49-F238E27FC236}">
                <a16:creationId xmlns:a16="http://schemas.microsoft.com/office/drawing/2014/main" id="{C25133DE-CDA0-45CC-8B57-DA29957F6AEF}"/>
              </a:ext>
            </a:extLst>
          </p:cNvPr>
          <p:cNvSpPr txBox="1"/>
          <p:nvPr/>
        </p:nvSpPr>
        <p:spPr>
          <a:xfrm>
            <a:off x="2436851" y="802030"/>
            <a:ext cx="71459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oiny" panose="02000903060500060000" pitchFamily="2" charset="0"/>
              </a:rPr>
              <a:t>NGẮT NHỊP THƠ</a:t>
            </a:r>
            <a:endParaRPr kumimoji="0" lang="en-US" sz="40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pic>
        <p:nvPicPr>
          <p:cNvPr id="4" name="Picture 3">
            <a:extLst>
              <a:ext uri="{FF2B5EF4-FFF2-40B4-BE49-F238E27FC236}">
                <a16:creationId xmlns:a16="http://schemas.microsoft.com/office/drawing/2014/main" id="{CEA423CA-7992-4901-9A0F-75C46A53EA3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67" b="99333" l="7167" r="94500">
                        <a14:foregroundMark x1="7333" y1="8833" x2="9500" y2="12667"/>
                        <a14:foregroundMark x1="80667" y1="30333" x2="75833" y2="35667"/>
                        <a14:foregroundMark x1="90333" y1="60167" x2="90333" y2="68167"/>
                        <a14:foregroundMark x1="91333" y1="60833" x2="92333" y2="65500"/>
                        <a14:foregroundMark x1="89167" y1="62333" x2="90333" y2="69833"/>
                        <a14:foregroundMark x1="90833" y1="66667" x2="91333" y2="71500"/>
                        <a14:foregroundMark x1="91833" y1="67167" x2="94500" y2="67667"/>
                        <a14:foregroundMark x1="93500" y1="67667" x2="93500" y2="67667"/>
                        <a14:foregroundMark x1="54333" y1="87000" x2="49000" y2="94500"/>
                        <a14:foregroundMark x1="48000" y1="89167" x2="33500" y2="98833"/>
                        <a14:foregroundMark x1="30333" y1="97167" x2="26500" y2="99333"/>
                        <a14:foregroundMark x1="64500" y1="64000" x2="63000" y2="66167"/>
                        <a14:foregroundMark x1="27167" y1="45833" x2="27167" y2="45833"/>
                        <a14:foregroundMark x1="22833" y1="39833" x2="22833" y2="36667"/>
                      </a14:backgroundRemoval>
                    </a14:imgEffect>
                  </a14:imgLayer>
                </a14:imgProps>
              </a:ext>
            </a:extLst>
          </a:blip>
          <a:stretch>
            <a:fillRect/>
          </a:stretch>
        </p:blipFill>
        <p:spPr>
          <a:xfrm>
            <a:off x="11146076" y="4865195"/>
            <a:ext cx="1992805" cy="1992805"/>
          </a:xfrm>
          <a:prstGeom prst="rect">
            <a:avLst/>
          </a:prstGeom>
        </p:spPr>
      </p:pic>
      <p:sp>
        <p:nvSpPr>
          <p:cNvPr id="5" name="Rectangle 4"/>
          <p:cNvSpPr/>
          <p:nvPr/>
        </p:nvSpPr>
        <p:spPr>
          <a:xfrm>
            <a:off x="5050076" y="4032603"/>
            <a:ext cx="6096000" cy="1938992"/>
          </a:xfrm>
          <a:prstGeom prst="rect">
            <a:avLst/>
          </a:prstGeom>
        </p:spPr>
        <p:txBody>
          <a:bodyPr>
            <a:spAutoFit/>
          </a:bodyPr>
          <a:lstStyle/>
          <a:p>
            <a:pPr lvl="0" algn="just">
              <a:defRPr/>
            </a:pP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lvl="0" algn="just">
              <a:defRPr/>
            </a:pP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Cá thu Biển Đông như đoàn thoi</a:t>
            </a:r>
          </a:p>
          <a:p>
            <a:pPr lvl="0" algn="just">
              <a:defRPr/>
            </a:pP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lvl="0" algn="just">
              <a:defRPr/>
            </a:pP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Đến dệt lưới ta, đoàn cá ơi!</a:t>
            </a:r>
            <a:endPar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581343219"/>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1024102" y="1780715"/>
            <a:ext cx="9171374" cy="1938992"/>
          </a:xfrm>
          <a:prstGeom prst="rect">
            <a:avLst/>
          </a:prstGeom>
        </p:spPr>
        <p:txBody>
          <a:bodyPr wrap="square">
            <a:spAutoFit/>
          </a:bodyPr>
          <a:lstStyle/>
          <a:p>
            <a:pPr lvl="0" algn="just">
              <a:defRPr/>
            </a:pP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a:t>
            </a:r>
            <a:r>
              <a:rPr lang="vi-VN" sz="3000" dirty="0" smtClean="0">
                <a:solidFill>
                  <a:srgbClr val="000000"/>
                </a:solidFill>
                <a:latin typeface="Cambria" panose="02040503050406030204" pitchFamily="18" charset="0"/>
                <a:ea typeface="Cambria" panose="02040503050406030204" pitchFamily="18" charset="0"/>
                <a:cs typeface="Calibri" panose="020F0502020204030204" pitchFamily="34" charset="0"/>
              </a:rPr>
              <a:t>biển </a:t>
            </a: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như hòn lửa</a:t>
            </a:r>
          </a:p>
          <a:p>
            <a:pPr lvl="0" algn="just">
              <a:defRPr/>
            </a:pP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a:t>
            </a:r>
            <a:r>
              <a:rPr lang="vi-VN" sz="3000" dirty="0" smtClean="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đêm sập cửa</a:t>
            </a:r>
          </a:p>
          <a:p>
            <a:pPr lvl="0" algn="just">
              <a:defRPr/>
            </a:pP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a:t>
            </a:r>
            <a:r>
              <a:rPr lang="vi-VN" sz="3000" dirty="0" smtClean="0">
                <a:solidFill>
                  <a:srgbClr val="000000"/>
                </a:solidFill>
                <a:latin typeface="Cambria" panose="02040503050406030204" pitchFamily="18" charset="0"/>
                <a:ea typeface="Cambria" panose="02040503050406030204" pitchFamily="18" charset="0"/>
                <a:cs typeface="Calibri" panose="020F0502020204030204" pitchFamily="34" charset="0"/>
              </a:rPr>
              <a:t>cá</a:t>
            </a:r>
            <a:r>
              <a:rPr lang="en-US" sz="30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000" dirty="0" smtClean="0">
                <a:solidFill>
                  <a:srgbClr val="000000"/>
                </a:solidFill>
                <a:latin typeface="Cambria" panose="02040503050406030204" pitchFamily="18" charset="0"/>
                <a:ea typeface="Cambria" panose="02040503050406030204" pitchFamily="18" charset="0"/>
                <a:cs typeface="Calibri" panose="020F0502020204030204" pitchFamily="34" charset="0"/>
              </a:rPr>
              <a:t>lại </a:t>
            </a: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ra khơi</a:t>
            </a:r>
          </a:p>
          <a:p>
            <a:pPr lvl="0" algn="just">
              <a:defRPr/>
            </a:pP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a:t>
            </a:r>
            <a:r>
              <a:rPr lang="vi-VN" sz="3000" dirty="0" smtClean="0">
                <a:solidFill>
                  <a:srgbClr val="000000"/>
                </a:solidFill>
                <a:latin typeface="Cambria" panose="02040503050406030204" pitchFamily="18" charset="0"/>
                <a:ea typeface="Cambria" panose="02040503050406030204" pitchFamily="18" charset="0"/>
                <a:cs typeface="Calibri" panose="020F0502020204030204" pitchFamily="34" charset="0"/>
              </a:rPr>
              <a:t>buồm </a:t>
            </a: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cùng gió khơi.</a:t>
            </a:r>
          </a:p>
        </p:txBody>
      </p:sp>
      <p:sp>
        <p:nvSpPr>
          <p:cNvPr id="26" name="Google Shape;1244;p45"/>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TextBox 26">
            <a:extLst>
              <a:ext uri="{FF2B5EF4-FFF2-40B4-BE49-F238E27FC236}">
                <a16:creationId xmlns:a16="http://schemas.microsoft.com/office/drawing/2014/main" id="{C25133DE-CDA0-45CC-8B57-DA29957F6AEF}"/>
              </a:ext>
            </a:extLst>
          </p:cNvPr>
          <p:cNvSpPr txBox="1"/>
          <p:nvPr/>
        </p:nvSpPr>
        <p:spPr>
          <a:xfrm>
            <a:off x="2436851" y="802030"/>
            <a:ext cx="71459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oiny" panose="02000903060500060000" pitchFamily="2" charset="0"/>
              </a:rPr>
              <a:t>NGẮT NHỊP THƠ</a:t>
            </a:r>
            <a:endParaRPr kumimoji="0" lang="en-US" sz="40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pic>
        <p:nvPicPr>
          <p:cNvPr id="4" name="Picture 3">
            <a:extLst>
              <a:ext uri="{FF2B5EF4-FFF2-40B4-BE49-F238E27FC236}">
                <a16:creationId xmlns:a16="http://schemas.microsoft.com/office/drawing/2014/main" id="{CEA423CA-7992-4901-9A0F-75C46A53EA3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67" b="99333" l="7167" r="94500">
                        <a14:foregroundMark x1="7333" y1="8833" x2="9500" y2="12667"/>
                        <a14:foregroundMark x1="80667" y1="30333" x2="75833" y2="35667"/>
                        <a14:foregroundMark x1="90333" y1="60167" x2="90333" y2="68167"/>
                        <a14:foregroundMark x1="91333" y1="60833" x2="92333" y2="65500"/>
                        <a14:foregroundMark x1="89167" y1="62333" x2="90333" y2="69833"/>
                        <a14:foregroundMark x1="90833" y1="66667" x2="91333" y2="71500"/>
                        <a14:foregroundMark x1="91833" y1="67167" x2="94500" y2="67667"/>
                        <a14:foregroundMark x1="93500" y1="67667" x2="93500" y2="67667"/>
                        <a14:foregroundMark x1="54333" y1="87000" x2="49000" y2="94500"/>
                        <a14:foregroundMark x1="48000" y1="89167" x2="33500" y2="98833"/>
                        <a14:foregroundMark x1="30333" y1="97167" x2="26500" y2="99333"/>
                        <a14:foregroundMark x1="64500" y1="64000" x2="63000" y2="66167"/>
                        <a14:foregroundMark x1="27167" y1="45833" x2="27167" y2="45833"/>
                        <a14:foregroundMark x1="22833" y1="39833" x2="22833" y2="36667"/>
                      </a14:backgroundRemoval>
                    </a14:imgEffect>
                  </a14:imgLayer>
                </a14:imgProps>
              </a:ext>
            </a:extLst>
          </a:blip>
          <a:stretch>
            <a:fillRect/>
          </a:stretch>
        </p:blipFill>
        <p:spPr>
          <a:xfrm>
            <a:off x="11146076" y="4865195"/>
            <a:ext cx="1992805" cy="1992805"/>
          </a:xfrm>
          <a:prstGeom prst="rect">
            <a:avLst/>
          </a:prstGeom>
        </p:spPr>
      </p:pic>
      <p:sp>
        <p:nvSpPr>
          <p:cNvPr id="5" name="Rectangle 4"/>
          <p:cNvSpPr/>
          <p:nvPr/>
        </p:nvSpPr>
        <p:spPr>
          <a:xfrm>
            <a:off x="5050076" y="4032603"/>
            <a:ext cx="6096000" cy="1938992"/>
          </a:xfrm>
          <a:prstGeom prst="rect">
            <a:avLst/>
          </a:prstGeom>
        </p:spPr>
        <p:txBody>
          <a:bodyPr>
            <a:spAutoFit/>
          </a:bodyPr>
          <a:lstStyle/>
          <a:p>
            <a:pPr lvl="0" algn="just">
              <a:defRPr/>
            </a:pP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lvl="0" algn="just">
              <a:defRPr/>
            </a:pP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Cá thu Biển Đông như đoàn thoi</a:t>
            </a:r>
          </a:p>
          <a:p>
            <a:pPr lvl="0" algn="just">
              <a:defRPr/>
            </a:pP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lvl="0" algn="just">
              <a:defRPr/>
            </a:pPr>
            <a:r>
              <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rPr>
              <a:t>Đến dệt lưới ta, đoàn cá ơi!</a:t>
            </a:r>
            <a:endPar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p:cNvSpPr/>
          <p:nvPr/>
        </p:nvSpPr>
        <p:spPr>
          <a:xfrm>
            <a:off x="4128805" y="1636900"/>
            <a:ext cx="423514" cy="677108"/>
          </a:xfrm>
          <a:prstGeom prst="rect">
            <a:avLst/>
          </a:prstGeom>
        </p:spPr>
        <p:txBody>
          <a:bodyPr wrap="none">
            <a:spAutoFit/>
          </a:bodyPr>
          <a:lstStyle/>
          <a:p>
            <a:r>
              <a:rPr lang="vi-VN" sz="38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en-US" sz="3800" dirty="0"/>
          </a:p>
        </p:txBody>
      </p:sp>
      <p:sp>
        <p:nvSpPr>
          <p:cNvPr id="12" name="Rectangle 11"/>
          <p:cNvSpPr/>
          <p:nvPr/>
        </p:nvSpPr>
        <p:spPr>
          <a:xfrm>
            <a:off x="3550071" y="2175181"/>
            <a:ext cx="1177798" cy="677108"/>
          </a:xfrm>
          <a:prstGeom prst="rect">
            <a:avLst/>
          </a:prstGeom>
        </p:spPr>
        <p:txBody>
          <a:bodyPr wrap="square">
            <a:spAutoFit/>
          </a:bodyPr>
          <a:lstStyle/>
          <a:p>
            <a:r>
              <a:rPr lang="vi-VN" sz="38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en-US" sz="3800" dirty="0"/>
          </a:p>
        </p:txBody>
      </p:sp>
      <p:sp>
        <p:nvSpPr>
          <p:cNvPr id="13" name="Rectangle 12"/>
          <p:cNvSpPr/>
          <p:nvPr/>
        </p:nvSpPr>
        <p:spPr>
          <a:xfrm>
            <a:off x="4339080" y="2576379"/>
            <a:ext cx="423514" cy="677108"/>
          </a:xfrm>
          <a:prstGeom prst="rect">
            <a:avLst/>
          </a:prstGeom>
        </p:spPr>
        <p:txBody>
          <a:bodyPr wrap="none">
            <a:spAutoFit/>
          </a:bodyPr>
          <a:lstStyle/>
          <a:p>
            <a:r>
              <a:rPr lang="vi-VN" sz="38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en-US" sz="3800" dirty="0"/>
          </a:p>
        </p:txBody>
      </p:sp>
      <p:sp>
        <p:nvSpPr>
          <p:cNvPr id="14" name="Rectangle 13"/>
          <p:cNvSpPr/>
          <p:nvPr/>
        </p:nvSpPr>
        <p:spPr>
          <a:xfrm>
            <a:off x="4038133" y="3050939"/>
            <a:ext cx="423514" cy="677108"/>
          </a:xfrm>
          <a:prstGeom prst="rect">
            <a:avLst/>
          </a:prstGeom>
        </p:spPr>
        <p:txBody>
          <a:bodyPr wrap="none">
            <a:spAutoFit/>
          </a:bodyPr>
          <a:lstStyle/>
          <a:p>
            <a:r>
              <a:rPr lang="vi-VN" sz="38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en-US" sz="3800" dirty="0"/>
          </a:p>
        </p:txBody>
      </p:sp>
      <p:sp>
        <p:nvSpPr>
          <p:cNvPr id="15" name="Rectangle 14"/>
          <p:cNvSpPr/>
          <p:nvPr/>
        </p:nvSpPr>
        <p:spPr>
          <a:xfrm>
            <a:off x="6457245" y="3942187"/>
            <a:ext cx="423514" cy="677108"/>
          </a:xfrm>
          <a:prstGeom prst="rect">
            <a:avLst/>
          </a:prstGeom>
        </p:spPr>
        <p:txBody>
          <a:bodyPr wrap="none">
            <a:spAutoFit/>
          </a:bodyPr>
          <a:lstStyle/>
          <a:p>
            <a:r>
              <a:rPr lang="vi-VN" sz="38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en-US" sz="3800" dirty="0"/>
          </a:p>
        </p:txBody>
      </p:sp>
      <p:sp>
        <p:nvSpPr>
          <p:cNvPr id="16" name="Rectangle 15"/>
          <p:cNvSpPr/>
          <p:nvPr/>
        </p:nvSpPr>
        <p:spPr>
          <a:xfrm>
            <a:off x="7767115" y="4395532"/>
            <a:ext cx="423514" cy="677108"/>
          </a:xfrm>
          <a:prstGeom prst="rect">
            <a:avLst/>
          </a:prstGeom>
        </p:spPr>
        <p:txBody>
          <a:bodyPr wrap="none">
            <a:spAutoFit/>
          </a:bodyPr>
          <a:lstStyle/>
          <a:p>
            <a:r>
              <a:rPr lang="vi-VN" sz="38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en-US" sz="3800" dirty="0"/>
          </a:p>
        </p:txBody>
      </p:sp>
      <p:sp>
        <p:nvSpPr>
          <p:cNvPr id="17" name="Rectangle 16"/>
          <p:cNvSpPr/>
          <p:nvPr/>
        </p:nvSpPr>
        <p:spPr>
          <a:xfrm>
            <a:off x="7998612" y="4800642"/>
            <a:ext cx="423514" cy="677108"/>
          </a:xfrm>
          <a:prstGeom prst="rect">
            <a:avLst/>
          </a:prstGeom>
        </p:spPr>
        <p:txBody>
          <a:bodyPr wrap="none">
            <a:spAutoFit/>
          </a:bodyPr>
          <a:lstStyle/>
          <a:p>
            <a:r>
              <a:rPr lang="vi-VN" sz="38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en-US" sz="3800" dirty="0"/>
          </a:p>
        </p:txBody>
      </p:sp>
      <p:sp>
        <p:nvSpPr>
          <p:cNvPr id="18" name="Rectangle 17"/>
          <p:cNvSpPr/>
          <p:nvPr/>
        </p:nvSpPr>
        <p:spPr>
          <a:xfrm>
            <a:off x="7489325" y="5275201"/>
            <a:ext cx="423514" cy="677108"/>
          </a:xfrm>
          <a:prstGeom prst="rect">
            <a:avLst/>
          </a:prstGeom>
        </p:spPr>
        <p:txBody>
          <a:bodyPr wrap="none">
            <a:spAutoFit/>
          </a:bodyPr>
          <a:lstStyle/>
          <a:p>
            <a:r>
              <a:rPr lang="vi-VN" sz="38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en-US" sz="3800" dirty="0"/>
          </a:p>
        </p:txBody>
      </p:sp>
    </p:spTree>
    <p:extLst>
      <p:ext uri="{BB962C8B-B14F-4D97-AF65-F5344CB8AC3E}">
        <p14:creationId xmlns:p14="http://schemas.microsoft.com/office/powerpoint/2010/main" val="1531520216"/>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650</TotalTime>
  <Words>1846</Words>
  <Application>Microsoft Office PowerPoint</Application>
  <PresentationFormat>Widescreen</PresentationFormat>
  <Paragraphs>179</Paragraphs>
  <Slides>29</Slides>
  <Notes>25</Notes>
  <HiddenSlides>0</HiddenSlides>
  <MMClips>0</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29</vt:i4>
      </vt:variant>
    </vt:vector>
  </HeadingPairs>
  <TitlesOfParts>
    <vt:vector size="54" baseType="lpstr">
      <vt:lpstr>宋体</vt:lpstr>
      <vt:lpstr>Arial</vt:lpstr>
      <vt:lpstr>Calibri</vt:lpstr>
      <vt:lpstr>Calibri Light</vt:lpstr>
      <vt:lpstr>Cambria</vt:lpstr>
      <vt:lpstr>Coiny</vt:lpstr>
      <vt:lpstr>等线</vt:lpstr>
      <vt:lpstr>Fira Sans Extra Condensed Medium</vt:lpstr>
      <vt:lpstr>iCiel Cadena</vt:lpstr>
      <vt:lpstr>iCiel Pony</vt:lpstr>
      <vt:lpstr>inpin heiti</vt:lpstr>
      <vt:lpstr>LNTH-LuoLuoNotangYuanTi 1</vt:lpstr>
      <vt:lpstr>Mali SemiBold</vt:lpstr>
      <vt:lpstr>Nunito</vt:lpstr>
      <vt:lpstr>Nunito Light</vt:lpstr>
      <vt:lpstr>Paytone One</vt:lpstr>
      <vt:lpstr>Poppins Medium</vt:lpstr>
      <vt:lpstr>Raleway SemiBold</vt:lpstr>
      <vt:lpstr>Roboto Condensed Light</vt:lpstr>
      <vt:lpstr>Wingdings</vt:lpstr>
      <vt:lpstr>字魂107号-萌趣欢乐体</vt:lpstr>
      <vt:lpstr>Spelling Bee by Slidesgo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Lenovo</cp:lastModifiedBy>
  <cp:revision>47</cp:revision>
  <dcterms:created xsi:type="dcterms:W3CDTF">2022-01-04T13:39:19Z</dcterms:created>
  <dcterms:modified xsi:type="dcterms:W3CDTF">2025-02-14T02:17:40Z</dcterms:modified>
  <cp:category>9Slide.vn</cp:category>
</cp:coreProperties>
</file>