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6"/>
  </p:notesMasterIdLst>
  <p:sldIdLst>
    <p:sldId id="270" r:id="rId6"/>
    <p:sldId id="269" r:id="rId7"/>
    <p:sldId id="291" r:id="rId8"/>
    <p:sldId id="292" r:id="rId9"/>
    <p:sldId id="298" r:id="rId10"/>
    <p:sldId id="299" r:id="rId11"/>
    <p:sldId id="300" r:id="rId12"/>
    <p:sldId id="301" r:id="rId13"/>
    <p:sldId id="256" r:id="rId14"/>
    <p:sldId id="272" r:id="rId15"/>
    <p:sldId id="277" r:id="rId16"/>
    <p:sldId id="302" r:id="rId17"/>
    <p:sldId id="303" r:id="rId18"/>
    <p:sldId id="285" r:id="rId19"/>
    <p:sldId id="304" r:id="rId20"/>
    <p:sldId id="289" r:id="rId21"/>
    <p:sldId id="305" r:id="rId22"/>
    <p:sldId id="306" r:id="rId23"/>
    <p:sldId id="307" r:id="rId24"/>
    <p:sldId id="308"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8" autoAdjust="0"/>
    <p:restoredTop sz="82991" autoAdjust="0"/>
  </p:normalViewPr>
  <p:slideViewPr>
    <p:cSldViewPr>
      <p:cViewPr varScale="1">
        <p:scale>
          <a:sx n="50" d="100"/>
          <a:sy n="50" d="100"/>
        </p:scale>
        <p:origin x="38"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09/02/2025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9</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832BE06-4F93-4E6F-A748-165EEC1121E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a:extLst>
              <a:ext uri="{FF2B5EF4-FFF2-40B4-BE49-F238E27FC236}">
                <a16:creationId xmlns:a16="http://schemas.microsoft.com/office/drawing/2014/main"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AF4E7A5-A7D9-4535-864A-428594EA503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1F3A045-D3A4-46E7-AB21-D78F80D2356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D6FFF6-EFD1-4725-A9D7-43C449144D6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8A0096-C039-4931-BF8E-00575CEBA08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0.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18" Type="http://schemas.microsoft.com/office/2007/relationships/hdphoto" Target="../media/hdphoto4.wdp"/><Relationship Id="rId26" Type="http://schemas.openxmlformats.org/officeDocument/2006/relationships/image" Target="../media/image11.png"/><Relationship Id="rId3" Type="http://schemas.openxmlformats.org/officeDocument/2006/relationships/slideLayout" Target="../slideLayouts/slideLayout51.xml"/><Relationship Id="rId21" Type="http://schemas.openxmlformats.org/officeDocument/2006/relationships/slide" Target="slide4.xml"/><Relationship Id="rId7" Type="http://schemas.openxmlformats.org/officeDocument/2006/relationships/image" Target="../media/image17.png"/><Relationship Id="rId12" Type="http://schemas.microsoft.com/office/2007/relationships/hdphoto" Target="../media/hdphoto2.wdp"/><Relationship Id="rId17" Type="http://schemas.openxmlformats.org/officeDocument/2006/relationships/image" Target="../media/image24.png"/><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23.png"/><Relationship Id="rId20" Type="http://schemas.microsoft.com/office/2007/relationships/hdphoto" Target="../media/hdphoto5.wdp"/><Relationship Id="rId29" Type="http://schemas.openxmlformats.org/officeDocument/2006/relationships/image" Target="../media/image13.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slide" Target="slide7.xml"/><Relationship Id="rId5"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slide" Target="slide6.xml"/><Relationship Id="rId28" Type="http://schemas.openxmlformats.org/officeDocument/2006/relationships/image" Target="../media/image12.png"/><Relationship Id="rId10" Type="http://schemas.openxmlformats.org/officeDocument/2006/relationships/image" Target="../media/image19.png"/><Relationship Id="rId19" Type="http://schemas.openxmlformats.org/officeDocument/2006/relationships/image" Target="../media/image25.png"/><Relationship Id="rId31" Type="http://schemas.openxmlformats.org/officeDocument/2006/relationships/slide" Target="slide9.xml"/><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3.wdp"/><Relationship Id="rId22" Type="http://schemas.openxmlformats.org/officeDocument/2006/relationships/slide" Target="slide5.xml"/><Relationship Id="rId27" Type="http://schemas.openxmlformats.org/officeDocument/2006/relationships/image" Target="../media/image1.png"/><Relationship Id="rId30"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emf"/><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image" Target="../media/image26.emf"/><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6.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1485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15621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2743200" y="4267462"/>
            <a:ext cx="12226529" cy="5371838"/>
          </a:xfrm>
          <a:prstGeom prst="rect">
            <a:avLst/>
          </a:prstGeom>
        </p:spPr>
      </p:pic>
    </p:spTree>
    <p:extLst>
      <p:ext uri="{BB962C8B-B14F-4D97-AF65-F5344CB8AC3E}">
        <p14:creationId xmlns:p14="http://schemas.microsoft.com/office/powerpoint/2010/main" val="27846861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1182112"/>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953512"/>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05906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860698" y="1619693"/>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3555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266338" y="10287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5334000" y="4381500"/>
            <a:ext cx="7258050" cy="5123330"/>
          </a:xfrm>
          <a:prstGeom prst="rect">
            <a:avLst/>
          </a:prstGeom>
        </p:spPr>
      </p:pic>
    </p:spTree>
    <p:extLst>
      <p:ext uri="{BB962C8B-B14F-4D97-AF65-F5344CB8AC3E}">
        <p14:creationId xmlns:p14="http://schemas.microsoft.com/office/powerpoint/2010/main" val="2663701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854862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1586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529236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id="{BAC55363-15ED-4688-A73D-0201C4EBDB5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id="{CB8E57B5-8152-AF0D-E601-987FB91508E7}"/>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4F647E86-6A2F-53EA-C019-5765BE3874E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739688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92446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E512495D-C091-910E-884D-E498A37491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id="{3612D411-8C0D-B33D-1F2F-21945CA00CE8}"/>
              </a:ext>
            </a:extLst>
          </p:cNvPr>
          <p:cNvPicPr>
            <a:picLocks noChangeAspect="1" noChangeArrowheads="1"/>
          </p:cNvPicPr>
          <p:nvPr/>
        </p:nvPicPr>
        <p:blipFill>
          <a:blip r:embed="rId2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0AD409C-3B51-B454-A3A0-AABD3B812E41}"/>
              </a:ext>
            </a:extLst>
          </p:cNvPr>
          <p:cNvSpPr txBox="1"/>
          <p:nvPr/>
        </p:nvSpPr>
        <p:spPr>
          <a:xfrm>
            <a:off x="6464276"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2" name="Picture 14">
            <a:extLst>
              <a:ext uri="{FF2B5EF4-FFF2-40B4-BE49-F238E27FC236}">
                <a16:creationId xmlns:a16="http://schemas.microsoft.com/office/drawing/2014/main" id="{853C20ED-E300-A067-DBCC-3DAAB8A3C84A}"/>
              </a:ext>
            </a:extLst>
          </p:cNvPr>
          <p:cNvPicPr>
            <a:picLocks noChangeAspect="1" noChangeArrowheads="1"/>
          </p:cNvPicPr>
          <p:nvPr/>
        </p:nvPicPr>
        <p:blipFill>
          <a:blip r:embed="rId2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B0E5182-8FE7-6FDD-D8E7-432B98E66AB1}"/>
              </a:ext>
            </a:extLst>
          </p:cNvPr>
          <p:cNvSpPr txBox="1"/>
          <p:nvPr/>
        </p:nvSpPr>
        <p:spPr>
          <a:xfrm>
            <a:off x="10585152"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34" name="Picture 24" descr="Gmail - Free social media icons">
            <a:extLst>
              <a:ext uri="{FF2B5EF4-FFF2-40B4-BE49-F238E27FC236}">
                <a16:creationId xmlns:a16="http://schemas.microsoft.com/office/drawing/2014/main" id="{093C45FF-2AE9-B1F2-9601-7FBECA31ED60}"/>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17F14C6-F62F-D349-A374-C1C9EA249FE2}"/>
              </a:ext>
            </a:extLst>
          </p:cNvPr>
          <p:cNvSpPr txBox="1"/>
          <p:nvPr/>
        </p:nvSpPr>
        <p:spPr>
          <a:xfrm>
            <a:off x="13897337"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
        <p:nvSpPr>
          <p:cNvPr id="3" name="Rectangle: Rounded Corners 2">
            <a:hlinkClick r:id="rId31"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34404A8-8A23-4866-B8A4-9AFDC4F1D78A}"/>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8" name="Picture 14">
            <a:extLst>
              <a:ext uri="{FF2B5EF4-FFF2-40B4-BE49-F238E27FC236}">
                <a16:creationId xmlns:a16="http://schemas.microsoft.com/office/drawing/2014/main"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1B059E7-C785-18E2-F686-EF21E59765D6}"/>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0" name="Picture 24" descr="Gmail - Free social media icons">
            <a:extLst>
              <a:ext uri="{FF2B5EF4-FFF2-40B4-BE49-F238E27FC236}">
                <a16:creationId xmlns:a16="http://schemas.microsoft.com/office/drawing/2014/main"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F5D6755-06EB-1395-F2B3-5294107EA29A}"/>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3807200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9CFF75-5719-B52A-17DF-AE3CCD78D8B9}"/>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19A7F7-BBAB-BA76-3C4A-FA2F2C65DB67}"/>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3F9C98-3630-F4CC-1FE2-7E4F9E881870}"/>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45570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3D52D3-7A90-FADA-D0C9-CB5DEE8E8955}"/>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250BD7-A32A-465C-D629-A54F7B515B07}"/>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CF628D96-4952-2826-3F69-89B0B5D47DD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120BC8-4917-94A2-FD31-7C1B2C872F95}"/>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15DE1E1F-B58A-8C40-9909-98129F95212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E7EE3D-CD04-8B95-70E6-42752BD15724}"/>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74231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9AD40-D2E3-C305-5065-0C1E385F5D9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02F55F-AA8C-42A2-38E9-81B1F8B87741}"/>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C2D1A8-46B4-24B8-C8CF-635602FC04F5}"/>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430225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8CEDBC-620A-5B0C-C6CB-F8F30BE1ADA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9" name="Picture 14">
            <a:extLst>
              <a:ext uri="{FF2B5EF4-FFF2-40B4-BE49-F238E27FC236}">
                <a16:creationId xmlns:a16="http://schemas.microsoft.com/office/drawing/2014/main"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964A5D-2E3A-EF64-9E18-356F8B33D820}"/>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1" name="Picture 24" descr="Gmail - Free social media icons">
            <a:extLst>
              <a:ext uri="{FF2B5EF4-FFF2-40B4-BE49-F238E27FC236}">
                <a16:creationId xmlns:a16="http://schemas.microsoft.com/office/drawing/2014/main"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422BD1-25EF-957C-ACDA-F93F67414003}"/>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614391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253</TotalTime>
  <Words>649</Words>
  <Application>Microsoft Office PowerPoint</Application>
  <PresentationFormat>Custom</PresentationFormat>
  <Paragraphs>99</Paragraphs>
  <Slides>20</Slides>
  <Notes>10</Notes>
  <HiddenSlides>0</HiddenSlides>
  <MMClips>6</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20</vt:i4>
      </vt:variant>
    </vt:vector>
  </HeadingPairs>
  <TitlesOfParts>
    <vt:vector size="29" baseType="lpstr">
      <vt:lpstr>Arial</vt:lpstr>
      <vt:lpstr>Calibri</vt:lpstr>
      <vt:lpstr>Cambria</vt:lpstr>
      <vt:lpstr>Cascadia Mono SemiBold</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subject>9Slide.vn</dc:subject>
  <dc:creator>Admin</dc:creator>
  <dc:description>9Slide.vn</dc:description>
  <cp:lastModifiedBy>9Slide</cp:lastModifiedBy>
  <cp:revision>57</cp:revision>
  <dcterms:created xsi:type="dcterms:W3CDTF">2006-08-16T00:00:00Z</dcterms:created>
  <dcterms:modified xsi:type="dcterms:W3CDTF">2025-02-09T11:13:26Z</dcterms:modified>
  <cp:category>9Slide.vn</cp:category>
  <dc:identifier>DAGVUW82m_Q</dc:identifier>
</cp:coreProperties>
</file>